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a437ad8d17f907bb8d2d6e4f4975845df52910.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27e10379726344d4c8b65ee3e0c0ed9676008e.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cee3b5ccb2d7553ffcecdf8d0d3bc7826bfcff3.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881200"/>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1775293"/>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881200"/>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987108"/>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669386"/>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152090"/>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79318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351123"/>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58195" y="6568512"/>
              <a:ext cx="640513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isr shown in the headers. Regional average coverage shown by the dashed line.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3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8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35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68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61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60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51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961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20892"/>
              <a:ext cx="239888" cy="595105"/>
            </a:xfrm>
            <a:prstGeom prst="rect">
              <a:avLst/>
            </a:prstGeom>
            <a:solidFill>
              <a:srgbClr val="1CABE2">
                <a:alpha val="85098"/>
              </a:srgbClr>
            </a:solidFill>
          </p:spPr>
          <p:txBody>
            <a:bodyPr/>
            <a:lstStyle/>
            <a:p/>
          </p:txBody>
        </p:sp>
        <p:sp>
          <p:nvSpPr>
            <p:cNvPr id="27" name="rc27"/>
            <p:cNvSpPr/>
            <p:nvPr/>
          </p:nvSpPr>
          <p:spPr>
            <a:xfrm>
              <a:off x="1562816" y="3513704"/>
              <a:ext cx="239888" cy="602293"/>
            </a:xfrm>
            <a:prstGeom prst="rect">
              <a:avLst/>
            </a:prstGeom>
            <a:solidFill>
              <a:srgbClr val="1CABE2">
                <a:alpha val="85098"/>
              </a:srgbClr>
            </a:solidFill>
          </p:spPr>
          <p:txBody>
            <a:bodyPr/>
            <a:lstStyle/>
            <a:p/>
          </p:txBody>
        </p:sp>
        <p:sp>
          <p:nvSpPr>
            <p:cNvPr id="28" name="rc28"/>
            <p:cNvSpPr/>
            <p:nvPr/>
          </p:nvSpPr>
          <p:spPr>
            <a:xfrm>
              <a:off x="1829360" y="3497689"/>
              <a:ext cx="239888" cy="618308"/>
            </a:xfrm>
            <a:prstGeom prst="rect">
              <a:avLst/>
            </a:prstGeom>
            <a:solidFill>
              <a:srgbClr val="1CABE2">
                <a:alpha val="85098"/>
              </a:srgbClr>
            </a:solidFill>
          </p:spPr>
          <p:txBody>
            <a:bodyPr/>
            <a:lstStyle/>
            <a:p/>
          </p:txBody>
        </p:sp>
        <p:sp>
          <p:nvSpPr>
            <p:cNvPr id="29" name="rc29"/>
            <p:cNvSpPr/>
            <p:nvPr/>
          </p:nvSpPr>
          <p:spPr>
            <a:xfrm>
              <a:off x="2095903" y="3477033"/>
              <a:ext cx="239888" cy="638964"/>
            </a:xfrm>
            <a:prstGeom prst="rect">
              <a:avLst/>
            </a:prstGeom>
            <a:solidFill>
              <a:srgbClr val="1CABE2">
                <a:alpha val="85098"/>
              </a:srgbClr>
            </a:solidFill>
          </p:spPr>
          <p:txBody>
            <a:bodyPr/>
            <a:lstStyle/>
            <a:p/>
          </p:txBody>
        </p:sp>
        <p:sp>
          <p:nvSpPr>
            <p:cNvPr id="30" name="rc30"/>
            <p:cNvSpPr/>
            <p:nvPr/>
          </p:nvSpPr>
          <p:spPr>
            <a:xfrm>
              <a:off x="2362446" y="3483038"/>
              <a:ext cx="239888" cy="632958"/>
            </a:xfrm>
            <a:prstGeom prst="rect">
              <a:avLst/>
            </a:prstGeom>
            <a:solidFill>
              <a:srgbClr val="1CABE2">
                <a:alpha val="85098"/>
              </a:srgbClr>
            </a:solidFill>
          </p:spPr>
          <p:txBody>
            <a:bodyPr/>
            <a:lstStyle/>
            <a:p/>
          </p:txBody>
        </p:sp>
        <p:sp>
          <p:nvSpPr>
            <p:cNvPr id="31" name="rc31"/>
            <p:cNvSpPr/>
            <p:nvPr/>
          </p:nvSpPr>
          <p:spPr>
            <a:xfrm>
              <a:off x="2628989" y="3233895"/>
              <a:ext cx="239888" cy="882102"/>
            </a:xfrm>
            <a:prstGeom prst="rect">
              <a:avLst/>
            </a:prstGeom>
            <a:solidFill>
              <a:srgbClr val="1CABE2">
                <a:alpha val="85098"/>
              </a:srgbClr>
            </a:solidFill>
          </p:spPr>
          <p:txBody>
            <a:bodyPr/>
            <a:lstStyle/>
            <a:p/>
          </p:txBody>
        </p:sp>
        <p:sp>
          <p:nvSpPr>
            <p:cNvPr id="32" name="rc32"/>
            <p:cNvSpPr/>
            <p:nvPr/>
          </p:nvSpPr>
          <p:spPr>
            <a:xfrm>
              <a:off x="2895532" y="3468570"/>
              <a:ext cx="239888" cy="647426"/>
            </a:xfrm>
            <a:prstGeom prst="rect">
              <a:avLst/>
            </a:prstGeom>
            <a:solidFill>
              <a:srgbClr val="1CABE2">
                <a:alpha val="85098"/>
              </a:srgbClr>
            </a:solidFill>
          </p:spPr>
          <p:txBody>
            <a:bodyPr/>
            <a:lstStyle/>
            <a:p/>
          </p:txBody>
        </p:sp>
        <p:sp>
          <p:nvSpPr>
            <p:cNvPr id="33" name="rc33"/>
            <p:cNvSpPr/>
            <p:nvPr/>
          </p:nvSpPr>
          <p:spPr>
            <a:xfrm>
              <a:off x="3162075" y="3454011"/>
              <a:ext cx="239888" cy="661986"/>
            </a:xfrm>
            <a:prstGeom prst="rect">
              <a:avLst/>
            </a:prstGeom>
            <a:solidFill>
              <a:srgbClr val="1CABE2">
                <a:alpha val="85098"/>
              </a:srgbClr>
            </a:solidFill>
          </p:spPr>
          <p:txBody>
            <a:bodyPr/>
            <a:lstStyle/>
            <a:p/>
          </p:txBody>
        </p:sp>
        <p:sp>
          <p:nvSpPr>
            <p:cNvPr id="34" name="rc34"/>
            <p:cNvSpPr/>
            <p:nvPr/>
          </p:nvSpPr>
          <p:spPr>
            <a:xfrm>
              <a:off x="3428618" y="3297591"/>
              <a:ext cx="239888" cy="818405"/>
            </a:xfrm>
            <a:prstGeom prst="rect">
              <a:avLst/>
            </a:prstGeom>
            <a:solidFill>
              <a:srgbClr val="1CABE2">
                <a:alpha val="85098"/>
              </a:srgbClr>
            </a:solidFill>
          </p:spPr>
          <p:txBody>
            <a:bodyPr/>
            <a:lstStyle/>
            <a:p/>
          </p:txBody>
        </p:sp>
        <p:sp>
          <p:nvSpPr>
            <p:cNvPr id="35" name="rc35"/>
            <p:cNvSpPr/>
            <p:nvPr/>
          </p:nvSpPr>
          <p:spPr>
            <a:xfrm>
              <a:off x="3695161" y="3556653"/>
              <a:ext cx="239888" cy="559344"/>
            </a:xfrm>
            <a:prstGeom prst="rect">
              <a:avLst/>
            </a:prstGeom>
            <a:solidFill>
              <a:srgbClr val="1CABE2">
                <a:alpha val="85098"/>
              </a:srgbClr>
            </a:solidFill>
          </p:spPr>
          <p:txBody>
            <a:bodyPr/>
            <a:lstStyle/>
            <a:p/>
          </p:txBody>
        </p:sp>
        <p:sp>
          <p:nvSpPr>
            <p:cNvPr id="36" name="rc36"/>
            <p:cNvSpPr/>
            <p:nvPr/>
          </p:nvSpPr>
          <p:spPr>
            <a:xfrm>
              <a:off x="3961705" y="3390588"/>
              <a:ext cx="239888" cy="725409"/>
            </a:xfrm>
            <a:prstGeom prst="rect">
              <a:avLst/>
            </a:prstGeom>
            <a:solidFill>
              <a:srgbClr val="1CABE2">
                <a:alpha val="85098"/>
              </a:srgbClr>
            </a:solidFill>
          </p:spPr>
          <p:txBody>
            <a:bodyPr/>
            <a:lstStyle/>
            <a:p/>
          </p:txBody>
        </p:sp>
        <p:sp>
          <p:nvSpPr>
            <p:cNvPr id="37" name="rc37"/>
            <p:cNvSpPr/>
            <p:nvPr/>
          </p:nvSpPr>
          <p:spPr>
            <a:xfrm>
              <a:off x="4228248" y="3241448"/>
              <a:ext cx="239888" cy="874549"/>
            </a:xfrm>
            <a:prstGeom prst="rect">
              <a:avLst/>
            </a:prstGeom>
            <a:solidFill>
              <a:srgbClr val="1CABE2">
                <a:alpha val="85098"/>
              </a:srgbClr>
            </a:solidFill>
          </p:spPr>
          <p:txBody>
            <a:bodyPr/>
            <a:lstStyle/>
            <a:p/>
          </p:txBody>
        </p:sp>
        <p:sp>
          <p:nvSpPr>
            <p:cNvPr id="38" name="rc38"/>
            <p:cNvSpPr/>
            <p:nvPr/>
          </p:nvSpPr>
          <p:spPr>
            <a:xfrm>
              <a:off x="4494791" y="3222066"/>
              <a:ext cx="239888" cy="893931"/>
            </a:xfrm>
            <a:prstGeom prst="rect">
              <a:avLst/>
            </a:prstGeom>
            <a:solidFill>
              <a:srgbClr val="1CABE2">
                <a:alpha val="85098"/>
              </a:srgbClr>
            </a:solidFill>
          </p:spPr>
          <p:txBody>
            <a:bodyPr/>
            <a:lstStyle/>
            <a:p/>
          </p:txBody>
        </p:sp>
        <p:sp>
          <p:nvSpPr>
            <p:cNvPr id="39" name="rc39"/>
            <p:cNvSpPr/>
            <p:nvPr/>
          </p:nvSpPr>
          <p:spPr>
            <a:xfrm>
              <a:off x="4761334" y="3517161"/>
              <a:ext cx="239888" cy="598835"/>
            </a:xfrm>
            <a:prstGeom prst="rect">
              <a:avLst/>
            </a:prstGeom>
            <a:solidFill>
              <a:srgbClr val="1CABE2">
                <a:alpha val="85098"/>
              </a:srgbClr>
            </a:solidFill>
          </p:spPr>
          <p:txBody>
            <a:bodyPr/>
            <a:lstStyle/>
            <a:p/>
          </p:txBody>
        </p:sp>
        <p:sp>
          <p:nvSpPr>
            <p:cNvPr id="40" name="rc40"/>
            <p:cNvSpPr/>
            <p:nvPr/>
          </p:nvSpPr>
          <p:spPr>
            <a:xfrm>
              <a:off x="5027877" y="3349276"/>
              <a:ext cx="239888" cy="766720"/>
            </a:xfrm>
            <a:prstGeom prst="rect">
              <a:avLst/>
            </a:prstGeom>
            <a:solidFill>
              <a:srgbClr val="1CABE2">
                <a:alpha val="85098"/>
              </a:srgbClr>
            </a:solidFill>
          </p:spPr>
          <p:txBody>
            <a:bodyPr/>
            <a:lstStyle/>
            <a:p/>
          </p:txBody>
        </p:sp>
        <p:sp>
          <p:nvSpPr>
            <p:cNvPr id="41" name="rc41"/>
            <p:cNvSpPr/>
            <p:nvPr/>
          </p:nvSpPr>
          <p:spPr>
            <a:xfrm>
              <a:off x="5294420" y="3338903"/>
              <a:ext cx="239888" cy="777094"/>
            </a:xfrm>
            <a:prstGeom prst="rect">
              <a:avLst/>
            </a:prstGeom>
            <a:solidFill>
              <a:srgbClr val="1CABE2">
                <a:alpha val="85098"/>
              </a:srgbClr>
            </a:solidFill>
          </p:spPr>
          <p:txBody>
            <a:bodyPr/>
            <a:lstStyle/>
            <a:p/>
          </p:txBody>
        </p:sp>
        <p:sp>
          <p:nvSpPr>
            <p:cNvPr id="42" name="rc42"/>
            <p:cNvSpPr/>
            <p:nvPr/>
          </p:nvSpPr>
          <p:spPr>
            <a:xfrm>
              <a:off x="5560963" y="3167378"/>
              <a:ext cx="239888" cy="948619"/>
            </a:xfrm>
            <a:prstGeom prst="rect">
              <a:avLst/>
            </a:prstGeom>
            <a:solidFill>
              <a:srgbClr val="1CABE2">
                <a:alpha val="85098"/>
              </a:srgbClr>
            </a:solidFill>
          </p:spPr>
          <p:txBody>
            <a:bodyPr/>
            <a:lstStyle/>
            <a:p/>
          </p:txBody>
        </p:sp>
        <p:sp>
          <p:nvSpPr>
            <p:cNvPr id="43" name="rc43"/>
            <p:cNvSpPr/>
            <p:nvPr/>
          </p:nvSpPr>
          <p:spPr>
            <a:xfrm>
              <a:off x="5827506" y="3955847"/>
              <a:ext cx="239888" cy="160150"/>
            </a:xfrm>
            <a:prstGeom prst="rect">
              <a:avLst/>
            </a:prstGeom>
            <a:solidFill>
              <a:srgbClr val="1CABE2">
                <a:alpha val="85098"/>
              </a:srgbClr>
            </a:solidFill>
          </p:spPr>
          <p:txBody>
            <a:bodyPr/>
            <a:lstStyle/>
            <a:p/>
          </p:txBody>
        </p:sp>
        <p:sp>
          <p:nvSpPr>
            <p:cNvPr id="44" name="rc44"/>
            <p:cNvSpPr/>
            <p:nvPr/>
          </p:nvSpPr>
          <p:spPr>
            <a:xfrm>
              <a:off x="6094049" y="3955392"/>
              <a:ext cx="239888" cy="160605"/>
            </a:xfrm>
            <a:prstGeom prst="rect">
              <a:avLst/>
            </a:prstGeom>
            <a:solidFill>
              <a:srgbClr val="1CABE2">
                <a:alpha val="85098"/>
              </a:srgbClr>
            </a:solidFill>
          </p:spPr>
          <p:txBody>
            <a:bodyPr/>
            <a:lstStyle/>
            <a:p/>
          </p:txBody>
        </p:sp>
        <p:sp>
          <p:nvSpPr>
            <p:cNvPr id="45" name="rc45"/>
            <p:cNvSpPr/>
            <p:nvPr/>
          </p:nvSpPr>
          <p:spPr>
            <a:xfrm>
              <a:off x="6360593" y="3957393"/>
              <a:ext cx="239888" cy="158603"/>
            </a:xfrm>
            <a:prstGeom prst="rect">
              <a:avLst/>
            </a:prstGeom>
            <a:solidFill>
              <a:srgbClr val="1CABE2">
                <a:alpha val="85098"/>
              </a:srgbClr>
            </a:solidFill>
          </p:spPr>
          <p:txBody>
            <a:bodyPr/>
            <a:lstStyle/>
            <a:p/>
          </p:txBody>
        </p:sp>
        <p:sp>
          <p:nvSpPr>
            <p:cNvPr id="46" name="rc46"/>
            <p:cNvSpPr/>
            <p:nvPr/>
          </p:nvSpPr>
          <p:spPr>
            <a:xfrm>
              <a:off x="6627136" y="3960669"/>
              <a:ext cx="239888" cy="155327"/>
            </a:xfrm>
            <a:prstGeom prst="rect">
              <a:avLst/>
            </a:prstGeom>
            <a:solidFill>
              <a:srgbClr val="1CABE2">
                <a:alpha val="85098"/>
              </a:srgbClr>
            </a:solidFill>
          </p:spPr>
          <p:txBody>
            <a:bodyPr/>
            <a:lstStyle/>
            <a:p/>
          </p:txBody>
        </p:sp>
        <p:sp>
          <p:nvSpPr>
            <p:cNvPr id="47" name="rc47"/>
            <p:cNvSpPr/>
            <p:nvPr/>
          </p:nvSpPr>
          <p:spPr>
            <a:xfrm>
              <a:off x="6893679" y="3954664"/>
              <a:ext cx="239888" cy="161333"/>
            </a:xfrm>
            <a:prstGeom prst="rect">
              <a:avLst/>
            </a:prstGeom>
            <a:solidFill>
              <a:srgbClr val="1CABE2">
                <a:alpha val="85098"/>
              </a:srgbClr>
            </a:solidFill>
          </p:spPr>
          <p:txBody>
            <a:bodyPr/>
            <a:lstStyle/>
            <a:p/>
          </p:txBody>
        </p:sp>
        <p:sp>
          <p:nvSpPr>
            <p:cNvPr id="48" name="rc48"/>
            <p:cNvSpPr/>
            <p:nvPr/>
          </p:nvSpPr>
          <p:spPr>
            <a:xfrm>
              <a:off x="7160222" y="3957121"/>
              <a:ext cx="239888" cy="158876"/>
            </a:xfrm>
            <a:prstGeom prst="rect">
              <a:avLst/>
            </a:prstGeom>
            <a:solidFill>
              <a:srgbClr val="1CABE2">
                <a:alpha val="85098"/>
              </a:srgbClr>
            </a:solidFill>
          </p:spPr>
          <p:txBody>
            <a:bodyPr/>
            <a:lstStyle/>
            <a:p/>
          </p:txBody>
        </p:sp>
        <p:sp>
          <p:nvSpPr>
            <p:cNvPr id="49" name="rc49"/>
            <p:cNvSpPr/>
            <p:nvPr/>
          </p:nvSpPr>
          <p:spPr>
            <a:xfrm>
              <a:off x="7426765" y="3959577"/>
              <a:ext cx="239888" cy="156419"/>
            </a:xfrm>
            <a:prstGeom prst="rect">
              <a:avLst/>
            </a:prstGeom>
            <a:solidFill>
              <a:srgbClr val="1CABE2">
                <a:alpha val="85098"/>
              </a:srgbClr>
            </a:solidFill>
          </p:spPr>
          <p:txBody>
            <a:bodyPr/>
            <a:lstStyle/>
            <a:p/>
          </p:txBody>
        </p:sp>
        <p:sp>
          <p:nvSpPr>
            <p:cNvPr id="50" name="rc50"/>
            <p:cNvSpPr/>
            <p:nvPr/>
          </p:nvSpPr>
          <p:spPr>
            <a:xfrm>
              <a:off x="7693308" y="3960305"/>
              <a:ext cx="239888" cy="155691"/>
            </a:xfrm>
            <a:prstGeom prst="rect">
              <a:avLst/>
            </a:prstGeom>
            <a:solidFill>
              <a:srgbClr val="1CABE2">
                <a:alpha val="85098"/>
              </a:srgbClr>
            </a:solidFill>
          </p:spPr>
          <p:txBody>
            <a:bodyPr/>
            <a:lstStyle/>
            <a:p/>
          </p:txBody>
        </p:sp>
        <p:sp>
          <p:nvSpPr>
            <p:cNvPr id="51" name="rc51"/>
            <p:cNvSpPr/>
            <p:nvPr/>
          </p:nvSpPr>
          <p:spPr>
            <a:xfrm>
              <a:off x="7959851" y="3960396"/>
              <a:ext cx="239888" cy="155600"/>
            </a:xfrm>
            <a:prstGeom prst="rect">
              <a:avLst/>
            </a:prstGeom>
            <a:solidFill>
              <a:srgbClr val="1CABE2">
                <a:alpha val="85098"/>
              </a:srgbClr>
            </a:solidFill>
          </p:spPr>
          <p:txBody>
            <a:bodyPr/>
            <a:lstStyle/>
            <a:p/>
          </p:txBody>
        </p:sp>
        <p:sp>
          <p:nvSpPr>
            <p:cNvPr id="52" name="rc52"/>
            <p:cNvSpPr/>
            <p:nvPr/>
          </p:nvSpPr>
          <p:spPr>
            <a:xfrm>
              <a:off x="1296273" y="3282850"/>
              <a:ext cx="239888" cy="238042"/>
            </a:xfrm>
            <a:prstGeom prst="rect">
              <a:avLst/>
            </a:prstGeom>
            <a:solidFill>
              <a:srgbClr val="B3B3B3">
                <a:alpha val="85098"/>
              </a:srgbClr>
            </a:solidFill>
          </p:spPr>
          <p:txBody>
            <a:bodyPr/>
            <a:lstStyle/>
            <a:p/>
          </p:txBody>
        </p:sp>
        <p:sp>
          <p:nvSpPr>
            <p:cNvPr id="53" name="rc53"/>
            <p:cNvSpPr/>
            <p:nvPr/>
          </p:nvSpPr>
          <p:spPr>
            <a:xfrm>
              <a:off x="1562816" y="3152273"/>
              <a:ext cx="239888" cy="361430"/>
            </a:xfrm>
            <a:prstGeom prst="rect">
              <a:avLst/>
            </a:prstGeom>
            <a:solidFill>
              <a:srgbClr val="B3B3B3">
                <a:alpha val="85098"/>
              </a:srgbClr>
            </a:solidFill>
          </p:spPr>
          <p:txBody>
            <a:bodyPr/>
            <a:lstStyle/>
            <a:p/>
          </p:txBody>
        </p:sp>
        <p:sp>
          <p:nvSpPr>
            <p:cNvPr id="54" name="rc54"/>
            <p:cNvSpPr/>
            <p:nvPr/>
          </p:nvSpPr>
          <p:spPr>
            <a:xfrm>
              <a:off x="1829360" y="2879289"/>
              <a:ext cx="239888" cy="618399"/>
            </a:xfrm>
            <a:prstGeom prst="rect">
              <a:avLst/>
            </a:prstGeom>
            <a:solidFill>
              <a:srgbClr val="B3B3B3">
                <a:alpha val="85098"/>
              </a:srgbClr>
            </a:solidFill>
          </p:spPr>
          <p:txBody>
            <a:bodyPr/>
            <a:lstStyle/>
            <a:p/>
          </p:txBody>
        </p:sp>
        <p:sp>
          <p:nvSpPr>
            <p:cNvPr id="55" name="rc55"/>
            <p:cNvSpPr/>
            <p:nvPr/>
          </p:nvSpPr>
          <p:spPr>
            <a:xfrm>
              <a:off x="2095903" y="3221520"/>
              <a:ext cx="239888" cy="255512"/>
            </a:xfrm>
            <a:prstGeom prst="rect">
              <a:avLst/>
            </a:prstGeom>
            <a:solidFill>
              <a:srgbClr val="B3B3B3">
                <a:alpha val="85098"/>
              </a:srgbClr>
            </a:solidFill>
          </p:spPr>
          <p:txBody>
            <a:bodyPr/>
            <a:lstStyle/>
            <a:p/>
          </p:txBody>
        </p:sp>
        <p:sp>
          <p:nvSpPr>
            <p:cNvPr id="56" name="rc56"/>
            <p:cNvSpPr/>
            <p:nvPr/>
          </p:nvSpPr>
          <p:spPr>
            <a:xfrm>
              <a:off x="2362446" y="3483038"/>
              <a:ext cx="239888" cy="0"/>
            </a:xfrm>
            <a:prstGeom prst="rect">
              <a:avLst/>
            </a:prstGeom>
            <a:solidFill>
              <a:srgbClr val="B3B3B3">
                <a:alpha val="85098"/>
              </a:srgbClr>
            </a:solidFill>
          </p:spPr>
          <p:txBody>
            <a:bodyPr/>
            <a:lstStyle/>
            <a:p/>
          </p:txBody>
        </p:sp>
        <p:sp>
          <p:nvSpPr>
            <p:cNvPr id="57" name="rc57"/>
            <p:cNvSpPr/>
            <p:nvPr/>
          </p:nvSpPr>
          <p:spPr>
            <a:xfrm>
              <a:off x="2628989" y="3233895"/>
              <a:ext cx="239888" cy="0"/>
            </a:xfrm>
            <a:prstGeom prst="rect">
              <a:avLst/>
            </a:prstGeom>
            <a:solidFill>
              <a:srgbClr val="B3B3B3">
                <a:alpha val="85098"/>
              </a:srgbClr>
            </a:solidFill>
          </p:spPr>
          <p:txBody>
            <a:bodyPr/>
            <a:lstStyle/>
            <a:p/>
          </p:txBody>
        </p:sp>
        <p:sp>
          <p:nvSpPr>
            <p:cNvPr id="58" name="rc58"/>
            <p:cNvSpPr/>
            <p:nvPr/>
          </p:nvSpPr>
          <p:spPr>
            <a:xfrm>
              <a:off x="2895532" y="3468570"/>
              <a:ext cx="239888" cy="0"/>
            </a:xfrm>
            <a:prstGeom prst="rect">
              <a:avLst/>
            </a:prstGeom>
            <a:solidFill>
              <a:srgbClr val="B3B3B3">
                <a:alpha val="85098"/>
              </a:srgbClr>
            </a:solidFill>
          </p:spPr>
          <p:txBody>
            <a:bodyPr/>
            <a:lstStyle/>
            <a:p/>
          </p:txBody>
        </p:sp>
        <p:sp>
          <p:nvSpPr>
            <p:cNvPr id="59" name="rc59"/>
            <p:cNvSpPr/>
            <p:nvPr/>
          </p:nvSpPr>
          <p:spPr>
            <a:xfrm>
              <a:off x="3162075" y="3454011"/>
              <a:ext cx="239888" cy="0"/>
            </a:xfrm>
            <a:prstGeom prst="rect">
              <a:avLst/>
            </a:prstGeom>
            <a:solidFill>
              <a:srgbClr val="B3B3B3">
                <a:alpha val="85098"/>
              </a:srgbClr>
            </a:solidFill>
          </p:spPr>
          <p:txBody>
            <a:bodyPr/>
            <a:lstStyle/>
            <a:p/>
          </p:txBody>
        </p:sp>
        <p:sp>
          <p:nvSpPr>
            <p:cNvPr id="60" name="rc60"/>
            <p:cNvSpPr/>
            <p:nvPr/>
          </p:nvSpPr>
          <p:spPr>
            <a:xfrm>
              <a:off x="3428618" y="3297591"/>
              <a:ext cx="239888" cy="0"/>
            </a:xfrm>
            <a:prstGeom prst="rect">
              <a:avLst/>
            </a:prstGeom>
            <a:solidFill>
              <a:srgbClr val="B3B3B3">
                <a:alpha val="85098"/>
              </a:srgbClr>
            </a:solidFill>
          </p:spPr>
          <p:txBody>
            <a:bodyPr/>
            <a:lstStyle/>
            <a:p/>
          </p:txBody>
        </p:sp>
        <p:sp>
          <p:nvSpPr>
            <p:cNvPr id="61" name="rc61"/>
            <p:cNvSpPr/>
            <p:nvPr/>
          </p:nvSpPr>
          <p:spPr>
            <a:xfrm>
              <a:off x="3695161" y="3556653"/>
              <a:ext cx="239888" cy="0"/>
            </a:xfrm>
            <a:prstGeom prst="rect">
              <a:avLst/>
            </a:prstGeom>
            <a:solidFill>
              <a:srgbClr val="B3B3B3">
                <a:alpha val="85098"/>
              </a:srgbClr>
            </a:solidFill>
          </p:spPr>
          <p:txBody>
            <a:bodyPr/>
            <a:lstStyle/>
            <a:p/>
          </p:txBody>
        </p:sp>
        <p:sp>
          <p:nvSpPr>
            <p:cNvPr id="62" name="rc62"/>
            <p:cNvSpPr/>
            <p:nvPr/>
          </p:nvSpPr>
          <p:spPr>
            <a:xfrm>
              <a:off x="3961705" y="3390588"/>
              <a:ext cx="239888" cy="0"/>
            </a:xfrm>
            <a:prstGeom prst="rect">
              <a:avLst/>
            </a:prstGeom>
            <a:solidFill>
              <a:srgbClr val="B3B3B3">
                <a:alpha val="85098"/>
              </a:srgbClr>
            </a:solidFill>
          </p:spPr>
          <p:txBody>
            <a:bodyPr/>
            <a:lstStyle/>
            <a:p/>
          </p:txBody>
        </p:sp>
        <p:sp>
          <p:nvSpPr>
            <p:cNvPr id="63" name="rc63"/>
            <p:cNvSpPr/>
            <p:nvPr/>
          </p:nvSpPr>
          <p:spPr>
            <a:xfrm>
              <a:off x="4228248" y="3241448"/>
              <a:ext cx="239888" cy="0"/>
            </a:xfrm>
            <a:prstGeom prst="rect">
              <a:avLst/>
            </a:prstGeom>
            <a:solidFill>
              <a:srgbClr val="B3B3B3">
                <a:alpha val="85098"/>
              </a:srgbClr>
            </a:solidFill>
          </p:spPr>
          <p:txBody>
            <a:bodyPr/>
            <a:lstStyle/>
            <a:p/>
          </p:txBody>
        </p:sp>
        <p:sp>
          <p:nvSpPr>
            <p:cNvPr id="64" name="rc64"/>
            <p:cNvSpPr/>
            <p:nvPr/>
          </p:nvSpPr>
          <p:spPr>
            <a:xfrm>
              <a:off x="4494791" y="3222066"/>
              <a:ext cx="239888" cy="0"/>
            </a:xfrm>
            <a:prstGeom prst="rect">
              <a:avLst/>
            </a:prstGeom>
            <a:solidFill>
              <a:srgbClr val="B3B3B3">
                <a:alpha val="85098"/>
              </a:srgbClr>
            </a:solidFill>
          </p:spPr>
          <p:txBody>
            <a:bodyPr/>
            <a:lstStyle/>
            <a:p/>
          </p:txBody>
        </p:sp>
        <p:sp>
          <p:nvSpPr>
            <p:cNvPr id="65" name="rc65"/>
            <p:cNvSpPr/>
            <p:nvPr/>
          </p:nvSpPr>
          <p:spPr>
            <a:xfrm>
              <a:off x="4761334" y="3517161"/>
              <a:ext cx="239888" cy="0"/>
            </a:xfrm>
            <a:prstGeom prst="rect">
              <a:avLst/>
            </a:prstGeom>
            <a:solidFill>
              <a:srgbClr val="B3B3B3">
                <a:alpha val="85098"/>
              </a:srgbClr>
            </a:solidFill>
          </p:spPr>
          <p:txBody>
            <a:bodyPr/>
            <a:lstStyle/>
            <a:p/>
          </p:txBody>
        </p:sp>
        <p:sp>
          <p:nvSpPr>
            <p:cNvPr id="66" name="rc66"/>
            <p:cNvSpPr/>
            <p:nvPr/>
          </p:nvSpPr>
          <p:spPr>
            <a:xfrm>
              <a:off x="5027877" y="3349276"/>
              <a:ext cx="239888" cy="0"/>
            </a:xfrm>
            <a:prstGeom prst="rect">
              <a:avLst/>
            </a:prstGeom>
            <a:solidFill>
              <a:srgbClr val="B3B3B3">
                <a:alpha val="85098"/>
              </a:srgbClr>
            </a:solidFill>
          </p:spPr>
          <p:txBody>
            <a:bodyPr/>
            <a:lstStyle/>
            <a:p/>
          </p:txBody>
        </p:sp>
        <p:sp>
          <p:nvSpPr>
            <p:cNvPr id="67" name="rc67"/>
            <p:cNvSpPr/>
            <p:nvPr/>
          </p:nvSpPr>
          <p:spPr>
            <a:xfrm>
              <a:off x="5294420" y="3338903"/>
              <a:ext cx="239888" cy="0"/>
            </a:xfrm>
            <a:prstGeom prst="rect">
              <a:avLst/>
            </a:prstGeom>
            <a:solidFill>
              <a:srgbClr val="B3B3B3">
                <a:alpha val="85098"/>
              </a:srgbClr>
            </a:solidFill>
          </p:spPr>
          <p:txBody>
            <a:bodyPr/>
            <a:lstStyle/>
            <a:p/>
          </p:txBody>
        </p:sp>
        <p:sp>
          <p:nvSpPr>
            <p:cNvPr id="68" name="rc68"/>
            <p:cNvSpPr/>
            <p:nvPr/>
          </p:nvSpPr>
          <p:spPr>
            <a:xfrm>
              <a:off x="5560963" y="3167378"/>
              <a:ext cx="239888" cy="0"/>
            </a:xfrm>
            <a:prstGeom prst="rect">
              <a:avLst/>
            </a:prstGeom>
            <a:solidFill>
              <a:srgbClr val="B3B3B3">
                <a:alpha val="85098"/>
              </a:srgbClr>
            </a:solidFill>
          </p:spPr>
          <p:txBody>
            <a:bodyPr/>
            <a:lstStyle/>
            <a:p/>
          </p:txBody>
        </p:sp>
        <p:sp>
          <p:nvSpPr>
            <p:cNvPr id="69" name="rc69"/>
            <p:cNvSpPr/>
            <p:nvPr/>
          </p:nvSpPr>
          <p:spPr>
            <a:xfrm>
              <a:off x="5827506" y="3795605"/>
              <a:ext cx="239888" cy="160241"/>
            </a:xfrm>
            <a:prstGeom prst="rect">
              <a:avLst/>
            </a:prstGeom>
            <a:solidFill>
              <a:srgbClr val="B3B3B3">
                <a:alpha val="85098"/>
              </a:srgbClr>
            </a:solidFill>
          </p:spPr>
          <p:txBody>
            <a:bodyPr/>
            <a:lstStyle/>
            <a:p/>
          </p:txBody>
        </p:sp>
        <p:sp>
          <p:nvSpPr>
            <p:cNvPr id="70" name="rc70"/>
            <p:cNvSpPr/>
            <p:nvPr/>
          </p:nvSpPr>
          <p:spPr>
            <a:xfrm>
              <a:off x="6094049" y="3794695"/>
              <a:ext cx="239888" cy="160696"/>
            </a:xfrm>
            <a:prstGeom prst="rect">
              <a:avLst/>
            </a:prstGeom>
            <a:solidFill>
              <a:srgbClr val="B3B3B3">
                <a:alpha val="85098"/>
              </a:srgbClr>
            </a:solidFill>
          </p:spPr>
          <p:txBody>
            <a:bodyPr/>
            <a:lstStyle/>
            <a:p/>
          </p:txBody>
        </p:sp>
        <p:sp>
          <p:nvSpPr>
            <p:cNvPr id="71" name="rc71"/>
            <p:cNvSpPr/>
            <p:nvPr/>
          </p:nvSpPr>
          <p:spPr>
            <a:xfrm>
              <a:off x="6360593" y="3798699"/>
              <a:ext cx="239888" cy="158694"/>
            </a:xfrm>
            <a:prstGeom prst="rect">
              <a:avLst/>
            </a:prstGeom>
            <a:solidFill>
              <a:srgbClr val="B3B3B3">
                <a:alpha val="85098"/>
              </a:srgbClr>
            </a:solidFill>
          </p:spPr>
          <p:txBody>
            <a:bodyPr/>
            <a:lstStyle/>
            <a:p/>
          </p:txBody>
        </p:sp>
        <p:sp>
          <p:nvSpPr>
            <p:cNvPr id="72" name="rc72"/>
            <p:cNvSpPr/>
            <p:nvPr/>
          </p:nvSpPr>
          <p:spPr>
            <a:xfrm>
              <a:off x="6627136" y="3805341"/>
              <a:ext cx="239888" cy="155327"/>
            </a:xfrm>
            <a:prstGeom prst="rect">
              <a:avLst/>
            </a:prstGeom>
            <a:solidFill>
              <a:srgbClr val="B3B3B3">
                <a:alpha val="85098"/>
              </a:srgbClr>
            </a:solidFill>
          </p:spPr>
          <p:txBody>
            <a:bodyPr/>
            <a:lstStyle/>
            <a:p/>
          </p:txBody>
        </p:sp>
        <p:sp>
          <p:nvSpPr>
            <p:cNvPr id="73" name="rc73"/>
            <p:cNvSpPr/>
            <p:nvPr/>
          </p:nvSpPr>
          <p:spPr>
            <a:xfrm>
              <a:off x="6893679" y="3793421"/>
              <a:ext cx="239888" cy="161242"/>
            </a:xfrm>
            <a:prstGeom prst="rect">
              <a:avLst/>
            </a:prstGeom>
            <a:solidFill>
              <a:srgbClr val="B3B3B3">
                <a:alpha val="85098"/>
              </a:srgbClr>
            </a:solidFill>
          </p:spPr>
          <p:txBody>
            <a:bodyPr/>
            <a:lstStyle/>
            <a:p/>
          </p:txBody>
        </p:sp>
        <p:sp>
          <p:nvSpPr>
            <p:cNvPr id="74" name="rc74"/>
            <p:cNvSpPr/>
            <p:nvPr/>
          </p:nvSpPr>
          <p:spPr>
            <a:xfrm>
              <a:off x="7160222" y="3798244"/>
              <a:ext cx="239888" cy="158876"/>
            </a:xfrm>
            <a:prstGeom prst="rect">
              <a:avLst/>
            </a:prstGeom>
            <a:solidFill>
              <a:srgbClr val="B3B3B3">
                <a:alpha val="85098"/>
              </a:srgbClr>
            </a:solidFill>
          </p:spPr>
          <p:txBody>
            <a:bodyPr/>
            <a:lstStyle/>
            <a:p/>
          </p:txBody>
        </p:sp>
        <p:sp>
          <p:nvSpPr>
            <p:cNvPr id="75" name="rc75"/>
            <p:cNvSpPr/>
            <p:nvPr/>
          </p:nvSpPr>
          <p:spPr>
            <a:xfrm>
              <a:off x="7426765" y="3803158"/>
              <a:ext cx="239888" cy="156419"/>
            </a:xfrm>
            <a:prstGeom prst="rect">
              <a:avLst/>
            </a:prstGeom>
            <a:solidFill>
              <a:srgbClr val="B3B3B3">
                <a:alpha val="85098"/>
              </a:srgbClr>
            </a:solidFill>
          </p:spPr>
          <p:txBody>
            <a:bodyPr/>
            <a:lstStyle/>
            <a:p/>
          </p:txBody>
        </p:sp>
        <p:sp>
          <p:nvSpPr>
            <p:cNvPr id="76" name="rc76"/>
            <p:cNvSpPr/>
            <p:nvPr/>
          </p:nvSpPr>
          <p:spPr>
            <a:xfrm>
              <a:off x="7693308" y="3804522"/>
              <a:ext cx="239888" cy="155782"/>
            </a:xfrm>
            <a:prstGeom prst="rect">
              <a:avLst/>
            </a:prstGeom>
            <a:solidFill>
              <a:srgbClr val="B3B3B3">
                <a:alpha val="85098"/>
              </a:srgbClr>
            </a:solidFill>
          </p:spPr>
          <p:txBody>
            <a:bodyPr/>
            <a:lstStyle/>
            <a:p/>
          </p:txBody>
        </p:sp>
        <p:sp>
          <p:nvSpPr>
            <p:cNvPr id="77" name="rc77"/>
            <p:cNvSpPr/>
            <p:nvPr/>
          </p:nvSpPr>
          <p:spPr>
            <a:xfrm>
              <a:off x="7959851" y="3804886"/>
              <a:ext cx="239888" cy="155509"/>
            </a:xfrm>
            <a:prstGeom prst="rect">
              <a:avLst/>
            </a:prstGeom>
            <a:solidFill>
              <a:srgbClr val="B3B3B3">
                <a:alpha val="85098"/>
              </a:srgbClr>
            </a:solidFill>
          </p:spPr>
          <p:txBody>
            <a:bodyPr/>
            <a:lstStyle/>
            <a:p/>
          </p:txBody>
        </p:sp>
        <p:sp>
          <p:nvSpPr>
            <p:cNvPr id="78" name="pl78"/>
            <p:cNvSpPr/>
            <p:nvPr/>
          </p:nvSpPr>
          <p:spPr>
            <a:xfrm>
              <a:off x="1416218" y="2075428"/>
              <a:ext cx="6663577" cy="123670"/>
            </a:xfrm>
            <a:custGeom>
              <a:avLst/>
              <a:pathLst>
                <a:path w="6663577" h="123670">
                  <a:moveTo>
                    <a:pt x="0" y="82447"/>
                  </a:moveTo>
                  <a:lnTo>
                    <a:pt x="266543" y="82447"/>
                  </a:lnTo>
                  <a:lnTo>
                    <a:pt x="533086" y="82447"/>
                  </a:lnTo>
                  <a:lnTo>
                    <a:pt x="799629" y="82447"/>
                  </a:lnTo>
                  <a:lnTo>
                    <a:pt x="1066172" y="82447"/>
                  </a:lnTo>
                  <a:lnTo>
                    <a:pt x="1332715" y="123670"/>
                  </a:lnTo>
                  <a:lnTo>
                    <a:pt x="1599258" y="82447"/>
                  </a:lnTo>
                  <a:lnTo>
                    <a:pt x="1865801" y="82447"/>
                  </a:lnTo>
                  <a:lnTo>
                    <a:pt x="2132344" y="103059"/>
                  </a:lnTo>
                  <a:lnTo>
                    <a:pt x="2398888" y="61835"/>
                  </a:lnTo>
                  <a:lnTo>
                    <a:pt x="2665431" y="82447"/>
                  </a:lnTo>
                  <a:lnTo>
                    <a:pt x="2931974" y="103059"/>
                  </a:lnTo>
                  <a:lnTo>
                    <a:pt x="3198517" y="103059"/>
                  </a:lnTo>
                  <a:lnTo>
                    <a:pt x="3465060" y="61835"/>
                  </a:lnTo>
                  <a:lnTo>
                    <a:pt x="3731603" y="82447"/>
                  </a:lnTo>
                  <a:lnTo>
                    <a:pt x="3998146" y="82447"/>
                  </a:lnTo>
                  <a:lnTo>
                    <a:pt x="4264689" y="103059"/>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96040"/>
              <a:ext cx="6663577" cy="164894"/>
            </a:xfrm>
            <a:custGeom>
              <a:avLst/>
              <a:pathLst>
                <a:path w="6663577" h="164894">
                  <a:moveTo>
                    <a:pt x="0" y="103059"/>
                  </a:moveTo>
                  <a:lnTo>
                    <a:pt x="266543" y="123670"/>
                  </a:lnTo>
                  <a:lnTo>
                    <a:pt x="533086" y="164894"/>
                  </a:lnTo>
                  <a:lnTo>
                    <a:pt x="799629" y="103059"/>
                  </a:lnTo>
                  <a:lnTo>
                    <a:pt x="1066172" y="61835"/>
                  </a:lnTo>
                  <a:lnTo>
                    <a:pt x="1332715" y="103059"/>
                  </a:lnTo>
                  <a:lnTo>
                    <a:pt x="1599258" y="61835"/>
                  </a:lnTo>
                  <a:lnTo>
                    <a:pt x="1865801" y="61835"/>
                  </a:lnTo>
                  <a:lnTo>
                    <a:pt x="2132344" y="82447"/>
                  </a:lnTo>
                  <a:lnTo>
                    <a:pt x="2398888" y="41223"/>
                  </a:lnTo>
                  <a:lnTo>
                    <a:pt x="2665431" y="61835"/>
                  </a:lnTo>
                  <a:lnTo>
                    <a:pt x="2931974" y="82447"/>
                  </a:lnTo>
                  <a:lnTo>
                    <a:pt x="3198517" y="82447"/>
                  </a:lnTo>
                  <a:lnTo>
                    <a:pt x="3465060" y="41223"/>
                  </a:lnTo>
                  <a:lnTo>
                    <a:pt x="3731603" y="61835"/>
                  </a:lnTo>
                  <a:lnTo>
                    <a:pt x="3998146" y="61835"/>
                  </a:lnTo>
                  <a:lnTo>
                    <a:pt x="4264689" y="82447"/>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80" name="tx80"/>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2" name="tx102"/>
            <p:cNvSpPr/>
            <p:nvPr/>
          </p:nvSpPr>
          <p:spPr>
            <a:xfrm>
              <a:off x="1340869" y="37780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3" name="tx103"/>
            <p:cNvSpPr/>
            <p:nvPr/>
          </p:nvSpPr>
          <p:spPr>
            <a:xfrm>
              <a:off x="2673584" y="3634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4" name="tx104"/>
            <p:cNvSpPr/>
            <p:nvPr/>
          </p:nvSpPr>
          <p:spPr>
            <a:xfrm>
              <a:off x="4051504" y="3712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5" name="tx105"/>
            <p:cNvSpPr/>
            <p:nvPr/>
          </p:nvSpPr>
          <p:spPr>
            <a:xfrm>
              <a:off x="5339016" y="36870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6" name="tx106"/>
            <p:cNvSpPr/>
            <p:nvPr/>
          </p:nvSpPr>
          <p:spPr>
            <a:xfrm>
              <a:off x="6405188" y="39975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671731" y="39992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6938274" y="39948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7204817" y="39961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7471361" y="39986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1" name="tx111"/>
            <p:cNvSpPr/>
            <p:nvPr/>
          </p:nvSpPr>
          <p:spPr>
            <a:xfrm>
              <a:off x="7737904" y="39990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2" name="tx112"/>
            <p:cNvSpPr/>
            <p:nvPr/>
          </p:nvSpPr>
          <p:spPr>
            <a:xfrm>
              <a:off x="8004447" y="39990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1340869" y="33614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4" name="tx114"/>
            <p:cNvSpPr/>
            <p:nvPr/>
          </p:nvSpPr>
          <p:spPr>
            <a:xfrm>
              <a:off x="6405188" y="38389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6671731" y="38438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6" name="tx116"/>
            <p:cNvSpPr/>
            <p:nvPr/>
          </p:nvSpPr>
          <p:spPr>
            <a:xfrm>
              <a:off x="6938274" y="38336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7204817" y="38372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8" name="tx118"/>
            <p:cNvSpPr/>
            <p:nvPr/>
          </p:nvSpPr>
          <p:spPr>
            <a:xfrm>
              <a:off x="7471361" y="38422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9" name="tx119"/>
            <p:cNvSpPr/>
            <p:nvPr/>
          </p:nvSpPr>
          <p:spPr>
            <a:xfrm>
              <a:off x="7737904" y="38432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20" name="tx120"/>
            <p:cNvSpPr/>
            <p:nvPr/>
          </p:nvSpPr>
          <p:spPr>
            <a:xfrm>
              <a:off x="8004447" y="38435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21" name="tx121"/>
            <p:cNvSpPr/>
            <p:nvPr/>
          </p:nvSpPr>
          <p:spPr>
            <a:xfrm>
              <a:off x="1340869" y="3164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2" name="tx122"/>
            <p:cNvSpPr/>
            <p:nvPr/>
          </p:nvSpPr>
          <p:spPr>
            <a:xfrm>
              <a:off x="2673584" y="31158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 name="tx123"/>
            <p:cNvSpPr/>
            <p:nvPr/>
          </p:nvSpPr>
          <p:spPr>
            <a:xfrm>
              <a:off x="4051504" y="32725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4" name="tx124"/>
            <p:cNvSpPr/>
            <p:nvPr/>
          </p:nvSpPr>
          <p:spPr>
            <a:xfrm>
              <a:off x="5339016" y="32208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 name="tx125"/>
            <p:cNvSpPr/>
            <p:nvPr/>
          </p:nvSpPr>
          <p:spPr>
            <a:xfrm>
              <a:off x="6405188" y="36806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6" name="tx126"/>
            <p:cNvSpPr/>
            <p:nvPr/>
          </p:nvSpPr>
          <p:spPr>
            <a:xfrm>
              <a:off x="6671731" y="36872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7" name="tx127"/>
            <p:cNvSpPr/>
            <p:nvPr/>
          </p:nvSpPr>
          <p:spPr>
            <a:xfrm>
              <a:off x="6938274" y="36753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8" name="tx128"/>
            <p:cNvSpPr/>
            <p:nvPr/>
          </p:nvSpPr>
          <p:spPr>
            <a:xfrm>
              <a:off x="7204817" y="36801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9" name="tx129"/>
            <p:cNvSpPr/>
            <p:nvPr/>
          </p:nvSpPr>
          <p:spPr>
            <a:xfrm>
              <a:off x="7471361" y="36850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0" name="tx130"/>
            <p:cNvSpPr/>
            <p:nvPr/>
          </p:nvSpPr>
          <p:spPr>
            <a:xfrm>
              <a:off x="7737904" y="36864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1" name="tx131"/>
            <p:cNvSpPr/>
            <p:nvPr/>
          </p:nvSpPr>
          <p:spPr>
            <a:xfrm>
              <a:off x="8004447" y="36867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2" name="tx13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717597" y="360931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4" name="tx134"/>
            <p:cNvSpPr/>
            <p:nvPr/>
          </p:nvSpPr>
          <p:spPr>
            <a:xfrm>
              <a:off x="639902" y="31539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5" name="tx135"/>
            <p:cNvSpPr/>
            <p:nvPr/>
          </p:nvSpPr>
          <p:spPr>
            <a:xfrm>
              <a:off x="639902" y="26989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36" name="tx136"/>
            <p:cNvSpPr/>
            <p:nvPr/>
          </p:nvSpPr>
          <p:spPr>
            <a:xfrm>
              <a:off x="639902" y="22439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p:txBody>
        </p:sp>
        <p:sp>
          <p:nvSpPr>
            <p:cNvPr id="160" name="rc160"/>
            <p:cNvSpPr/>
            <p:nvPr/>
          </p:nvSpPr>
          <p:spPr>
            <a:xfrm>
              <a:off x="5565324" y="4979579"/>
              <a:ext cx="201456" cy="201456"/>
            </a:xfrm>
            <a:prstGeom prst="rect">
              <a:avLst/>
            </a:prstGeom>
            <a:solidFill>
              <a:srgbClr val="1CABE2">
                <a:alpha val="85098"/>
              </a:srgbClr>
            </a:solidFill>
          </p:spPr>
          <p:txBody>
            <a:bodyPr/>
            <a:lstStyle/>
            <a:p/>
          </p:txBody>
        </p:sp>
        <p:sp>
          <p:nvSpPr>
            <p:cNvPr id="161" name="tx16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165" name="pl165"/>
            <p:cNvSpPr/>
            <p:nvPr/>
          </p:nvSpPr>
          <p:spPr>
            <a:xfrm>
              <a:off x="22861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2659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4570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2254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2760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2558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2355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3450743" cy="119033"/>
            </a:xfrm>
            <a:prstGeom prst="rect">
              <a:avLst/>
            </a:prstGeom>
            <a:solidFill>
              <a:srgbClr val="1CABE2">
                <a:alpha val="85098"/>
              </a:srgbClr>
            </a:solidFill>
          </p:spPr>
          <p:txBody>
            <a:bodyPr/>
            <a:lstStyle/>
            <a:p/>
          </p:txBody>
        </p:sp>
        <p:sp>
          <p:nvSpPr>
            <p:cNvPr id="177" name="rc177"/>
            <p:cNvSpPr/>
            <p:nvPr/>
          </p:nvSpPr>
          <p:spPr>
            <a:xfrm>
              <a:off x="1296273" y="5577352"/>
              <a:ext cx="3387390" cy="119033"/>
            </a:xfrm>
            <a:prstGeom prst="rect">
              <a:avLst/>
            </a:prstGeom>
            <a:solidFill>
              <a:srgbClr val="1CABE2">
                <a:alpha val="85098"/>
              </a:srgbClr>
            </a:solidFill>
          </p:spPr>
          <p:txBody>
            <a:bodyPr/>
            <a:lstStyle/>
            <a:p/>
          </p:txBody>
        </p:sp>
        <p:sp>
          <p:nvSpPr>
            <p:cNvPr id="178" name="rc178"/>
            <p:cNvSpPr/>
            <p:nvPr/>
          </p:nvSpPr>
          <p:spPr>
            <a:xfrm>
              <a:off x="1296273" y="5428560"/>
              <a:ext cx="3385411" cy="119033"/>
            </a:xfrm>
            <a:prstGeom prst="rect">
              <a:avLst/>
            </a:prstGeom>
            <a:solidFill>
              <a:srgbClr val="1CABE2">
                <a:alpha val="85098"/>
              </a:srgbClr>
            </a:solidFill>
          </p:spPr>
          <p:txBody>
            <a:bodyPr/>
            <a:lstStyle/>
            <a:p/>
          </p:txBody>
        </p:sp>
        <p:sp>
          <p:nvSpPr>
            <p:cNvPr id="179" name="rc179"/>
            <p:cNvSpPr/>
            <p:nvPr/>
          </p:nvSpPr>
          <p:spPr>
            <a:xfrm>
              <a:off x="4747017" y="5726143"/>
              <a:ext cx="3452723" cy="119033"/>
            </a:xfrm>
            <a:prstGeom prst="rect">
              <a:avLst/>
            </a:prstGeom>
            <a:solidFill>
              <a:srgbClr val="B3B3B3">
                <a:alpha val="85098"/>
              </a:srgbClr>
            </a:solidFill>
          </p:spPr>
          <p:txBody>
            <a:bodyPr/>
            <a:lstStyle/>
            <a:p/>
          </p:txBody>
        </p:sp>
        <p:sp>
          <p:nvSpPr>
            <p:cNvPr id="180" name="rc180"/>
            <p:cNvSpPr/>
            <p:nvPr/>
          </p:nvSpPr>
          <p:spPr>
            <a:xfrm>
              <a:off x="4683664" y="5577352"/>
              <a:ext cx="3389370" cy="119033"/>
            </a:xfrm>
            <a:prstGeom prst="rect">
              <a:avLst/>
            </a:prstGeom>
            <a:solidFill>
              <a:srgbClr val="B3B3B3">
                <a:alpha val="85098"/>
              </a:srgbClr>
            </a:solidFill>
          </p:spPr>
          <p:txBody>
            <a:bodyPr/>
            <a:lstStyle/>
            <a:p/>
          </p:txBody>
        </p:sp>
        <p:sp>
          <p:nvSpPr>
            <p:cNvPr id="181" name="rc181"/>
            <p:cNvSpPr/>
            <p:nvPr/>
          </p:nvSpPr>
          <p:spPr>
            <a:xfrm>
              <a:off x="4681684" y="5428560"/>
              <a:ext cx="3383431" cy="119033"/>
            </a:xfrm>
            <a:prstGeom prst="rect">
              <a:avLst/>
            </a:prstGeom>
            <a:solidFill>
              <a:srgbClr val="B3B3B3">
                <a:alpha val="85098"/>
              </a:srgbClr>
            </a:solidFill>
          </p:spPr>
          <p:txBody>
            <a:bodyPr/>
            <a:lstStyle/>
            <a:p/>
          </p:txBody>
        </p:sp>
        <p:sp>
          <p:nvSpPr>
            <p:cNvPr id="182" name="tx182"/>
            <p:cNvSpPr/>
            <p:nvPr/>
          </p:nvSpPr>
          <p:spPr>
            <a:xfrm>
              <a:off x="8280112"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83" name="tx183"/>
            <p:cNvSpPr/>
            <p:nvPr/>
          </p:nvSpPr>
          <p:spPr>
            <a:xfrm>
              <a:off x="8153407"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84" name="tx184"/>
            <p:cNvSpPr/>
            <p:nvPr/>
          </p:nvSpPr>
          <p:spPr>
            <a:xfrm>
              <a:off x="814548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85" name="tx185"/>
            <p:cNvSpPr/>
            <p:nvPr/>
          </p:nvSpPr>
          <p:spPr>
            <a:xfrm>
              <a:off x="294127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6" name="tx186"/>
            <p:cNvSpPr/>
            <p:nvPr/>
          </p:nvSpPr>
          <p:spPr>
            <a:xfrm>
              <a:off x="290959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7" name="tx187"/>
            <p:cNvSpPr/>
            <p:nvPr/>
          </p:nvSpPr>
          <p:spPr>
            <a:xfrm>
              <a:off x="2908607"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8" name="tx188"/>
            <p:cNvSpPr/>
            <p:nvPr/>
          </p:nvSpPr>
          <p:spPr>
            <a:xfrm>
              <a:off x="639300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89" name="tx189"/>
            <p:cNvSpPr/>
            <p:nvPr/>
          </p:nvSpPr>
          <p:spPr>
            <a:xfrm>
              <a:off x="629797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90" name="tx190"/>
            <p:cNvSpPr/>
            <p:nvPr/>
          </p:nvSpPr>
          <p:spPr>
            <a:xfrm>
              <a:off x="629302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19060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6" name="tx196"/>
            <p:cNvSpPr/>
            <p:nvPr/>
          </p:nvSpPr>
          <p:spPr>
            <a:xfrm>
              <a:off x="517038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7" name="tx197"/>
            <p:cNvSpPr/>
            <p:nvPr/>
          </p:nvSpPr>
          <p:spPr>
            <a:xfrm>
              <a:off x="7150154"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Israel.
In 2025, DTP1 coverage in Israel remained constant 99%. The number of children missing out on any DTP vaccination (zero-dose children) remained constant at from 2,000 in 2024 to 2,000 in 2025.
DTP3 coverage remained constant 98% in 2025, leaving 3,000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3,000 children un- or under-vaccinated, including 2,000 zero-dose and 2,000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87485"/>
                  </a:moveTo>
                  <a:lnTo>
                    <a:pt x="135891" y="87485"/>
                  </a:lnTo>
                  <a:lnTo>
                    <a:pt x="271783" y="87485"/>
                  </a:lnTo>
                  <a:lnTo>
                    <a:pt x="407675" y="87485"/>
                  </a:lnTo>
                  <a:lnTo>
                    <a:pt x="543566" y="87485"/>
                  </a:lnTo>
                  <a:lnTo>
                    <a:pt x="679458" y="131228"/>
                  </a:lnTo>
                  <a:lnTo>
                    <a:pt x="815350" y="87485"/>
                  </a:lnTo>
                  <a:lnTo>
                    <a:pt x="951242" y="87485"/>
                  </a:lnTo>
                  <a:lnTo>
                    <a:pt x="1087133" y="109356"/>
                  </a:lnTo>
                  <a:lnTo>
                    <a:pt x="1223025" y="65614"/>
                  </a:lnTo>
                  <a:lnTo>
                    <a:pt x="1358917" y="87485"/>
                  </a:lnTo>
                  <a:lnTo>
                    <a:pt x="1494809" y="109356"/>
                  </a:lnTo>
                  <a:lnTo>
                    <a:pt x="1630700" y="109356"/>
                  </a:lnTo>
                  <a:lnTo>
                    <a:pt x="1766592" y="65614"/>
                  </a:lnTo>
                  <a:lnTo>
                    <a:pt x="1902484" y="87485"/>
                  </a:lnTo>
                  <a:lnTo>
                    <a:pt x="2038375" y="87485"/>
                  </a:lnTo>
                  <a:lnTo>
                    <a:pt x="2174267" y="109356"/>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87485"/>
                  </a:moveTo>
                  <a:lnTo>
                    <a:pt x="135891" y="87485"/>
                  </a:lnTo>
                  <a:lnTo>
                    <a:pt x="271783" y="87485"/>
                  </a:lnTo>
                  <a:lnTo>
                    <a:pt x="407675" y="87485"/>
                  </a:lnTo>
                  <a:lnTo>
                    <a:pt x="543566" y="87485"/>
                  </a:lnTo>
                  <a:lnTo>
                    <a:pt x="679458" y="131228"/>
                  </a:lnTo>
                  <a:lnTo>
                    <a:pt x="815350" y="87485"/>
                  </a:lnTo>
                  <a:lnTo>
                    <a:pt x="951242" y="87485"/>
                  </a:lnTo>
                  <a:lnTo>
                    <a:pt x="1087133" y="109356"/>
                  </a:lnTo>
                  <a:lnTo>
                    <a:pt x="1223025" y="65614"/>
                  </a:lnTo>
                  <a:lnTo>
                    <a:pt x="1358917" y="87485"/>
                  </a:lnTo>
                  <a:lnTo>
                    <a:pt x="1494809" y="109356"/>
                  </a:lnTo>
                  <a:lnTo>
                    <a:pt x="1630700" y="109356"/>
                  </a:lnTo>
                  <a:lnTo>
                    <a:pt x="1766592" y="65614"/>
                  </a:lnTo>
                  <a:lnTo>
                    <a:pt x="1902484" y="87485"/>
                  </a:lnTo>
                  <a:lnTo>
                    <a:pt x="2038375" y="87485"/>
                  </a:lnTo>
                  <a:lnTo>
                    <a:pt x="2174267" y="109356"/>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87485"/>
                  </a:moveTo>
                  <a:lnTo>
                    <a:pt x="135891" y="87485"/>
                  </a:lnTo>
                  <a:lnTo>
                    <a:pt x="271783" y="87485"/>
                  </a:lnTo>
                  <a:lnTo>
                    <a:pt x="407675" y="87485"/>
                  </a:lnTo>
                  <a:lnTo>
                    <a:pt x="543566" y="87485"/>
                  </a:lnTo>
                  <a:lnTo>
                    <a:pt x="679458" y="131228"/>
                  </a:lnTo>
                  <a:lnTo>
                    <a:pt x="815350" y="87485"/>
                  </a:lnTo>
                  <a:lnTo>
                    <a:pt x="951242" y="87485"/>
                  </a:lnTo>
                  <a:lnTo>
                    <a:pt x="1087133" y="109356"/>
                  </a:lnTo>
                  <a:lnTo>
                    <a:pt x="1223025" y="65614"/>
                  </a:lnTo>
                  <a:lnTo>
                    <a:pt x="1358917" y="87485"/>
                  </a:lnTo>
                  <a:lnTo>
                    <a:pt x="1494809" y="109356"/>
                  </a:lnTo>
                  <a:lnTo>
                    <a:pt x="1630700" y="109356"/>
                  </a:lnTo>
                  <a:lnTo>
                    <a:pt x="1766592" y="65614"/>
                  </a:lnTo>
                  <a:lnTo>
                    <a:pt x="1902484" y="87485"/>
                  </a:lnTo>
                  <a:lnTo>
                    <a:pt x="2038375" y="87485"/>
                  </a:lnTo>
                  <a:lnTo>
                    <a:pt x="2174267" y="109356"/>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1405107"/>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Israel,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688947"/>
            </a:xfrm>
            <a:custGeom>
              <a:avLst/>
              <a:pathLst>
                <a:path w="3397293" h="688947">
                  <a:moveTo>
                    <a:pt x="0" y="459298"/>
                  </a:moveTo>
                  <a:lnTo>
                    <a:pt x="135891" y="459298"/>
                  </a:lnTo>
                  <a:lnTo>
                    <a:pt x="271783" y="459298"/>
                  </a:lnTo>
                  <a:lnTo>
                    <a:pt x="407675" y="459298"/>
                  </a:lnTo>
                  <a:lnTo>
                    <a:pt x="543566" y="459298"/>
                  </a:lnTo>
                  <a:lnTo>
                    <a:pt x="679458" y="688947"/>
                  </a:lnTo>
                  <a:lnTo>
                    <a:pt x="815350" y="459298"/>
                  </a:lnTo>
                  <a:lnTo>
                    <a:pt x="951242" y="459298"/>
                  </a:lnTo>
                  <a:lnTo>
                    <a:pt x="1087133" y="574122"/>
                  </a:lnTo>
                  <a:lnTo>
                    <a:pt x="1223025" y="344473"/>
                  </a:lnTo>
                  <a:lnTo>
                    <a:pt x="1358917" y="459298"/>
                  </a:lnTo>
                  <a:lnTo>
                    <a:pt x="1494809" y="574122"/>
                  </a:lnTo>
                  <a:lnTo>
                    <a:pt x="1630700" y="574122"/>
                  </a:lnTo>
                  <a:lnTo>
                    <a:pt x="1766592" y="344473"/>
                  </a:lnTo>
                  <a:lnTo>
                    <a:pt x="1902484" y="459298"/>
                  </a:lnTo>
                  <a:lnTo>
                    <a:pt x="2038375" y="459298"/>
                  </a:lnTo>
                  <a:lnTo>
                    <a:pt x="2174267" y="574122"/>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688947"/>
            </a:xfrm>
            <a:custGeom>
              <a:avLst/>
              <a:pathLst>
                <a:path w="3397293" h="688947">
                  <a:moveTo>
                    <a:pt x="0" y="459298"/>
                  </a:moveTo>
                  <a:lnTo>
                    <a:pt x="135891" y="459298"/>
                  </a:lnTo>
                  <a:lnTo>
                    <a:pt x="271783" y="459298"/>
                  </a:lnTo>
                  <a:lnTo>
                    <a:pt x="407675" y="459298"/>
                  </a:lnTo>
                  <a:lnTo>
                    <a:pt x="543566" y="459298"/>
                  </a:lnTo>
                  <a:lnTo>
                    <a:pt x="679458" y="688947"/>
                  </a:lnTo>
                  <a:lnTo>
                    <a:pt x="815350" y="459298"/>
                  </a:lnTo>
                  <a:lnTo>
                    <a:pt x="951242" y="459298"/>
                  </a:lnTo>
                  <a:lnTo>
                    <a:pt x="1087133" y="574122"/>
                  </a:lnTo>
                  <a:lnTo>
                    <a:pt x="1223025" y="344473"/>
                  </a:lnTo>
                  <a:lnTo>
                    <a:pt x="1358917" y="459298"/>
                  </a:lnTo>
                  <a:lnTo>
                    <a:pt x="1494809" y="574122"/>
                  </a:lnTo>
                  <a:lnTo>
                    <a:pt x="1630700" y="574122"/>
                  </a:lnTo>
                  <a:lnTo>
                    <a:pt x="1766592" y="344473"/>
                  </a:lnTo>
                  <a:lnTo>
                    <a:pt x="1902484" y="459298"/>
                  </a:lnTo>
                  <a:lnTo>
                    <a:pt x="2038375" y="459298"/>
                  </a:lnTo>
                  <a:lnTo>
                    <a:pt x="2174267" y="574122"/>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688947"/>
            </a:xfrm>
            <a:custGeom>
              <a:avLst/>
              <a:pathLst>
                <a:path w="3397293" h="688947">
                  <a:moveTo>
                    <a:pt x="0" y="459298"/>
                  </a:moveTo>
                  <a:lnTo>
                    <a:pt x="135891" y="459298"/>
                  </a:lnTo>
                  <a:lnTo>
                    <a:pt x="271783" y="459298"/>
                  </a:lnTo>
                  <a:lnTo>
                    <a:pt x="407675" y="459298"/>
                  </a:lnTo>
                  <a:lnTo>
                    <a:pt x="543566" y="459298"/>
                  </a:lnTo>
                  <a:lnTo>
                    <a:pt x="679458" y="688947"/>
                  </a:lnTo>
                  <a:lnTo>
                    <a:pt x="815350" y="459298"/>
                  </a:lnTo>
                  <a:lnTo>
                    <a:pt x="951242" y="459298"/>
                  </a:lnTo>
                  <a:lnTo>
                    <a:pt x="1087133" y="574122"/>
                  </a:lnTo>
                  <a:lnTo>
                    <a:pt x="1223025" y="344473"/>
                  </a:lnTo>
                  <a:lnTo>
                    <a:pt x="1358917" y="459298"/>
                  </a:lnTo>
                  <a:lnTo>
                    <a:pt x="1494809" y="574122"/>
                  </a:lnTo>
                  <a:lnTo>
                    <a:pt x="1630700" y="574122"/>
                  </a:lnTo>
                  <a:lnTo>
                    <a:pt x="1766592" y="344473"/>
                  </a:lnTo>
                  <a:lnTo>
                    <a:pt x="1902484" y="459298"/>
                  </a:lnTo>
                  <a:lnTo>
                    <a:pt x="2038375" y="459298"/>
                  </a:lnTo>
                  <a:lnTo>
                    <a:pt x="2174267" y="574122"/>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75782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68928" y="27561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48386" y="275782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27845" y="275782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19" name="tx119"/>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673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675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67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6681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74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177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180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7187147" cy="114824"/>
            </a:xfrm>
            <a:prstGeom prst="rect">
              <a:avLst/>
            </a:prstGeom>
            <a:solidFill>
              <a:srgbClr val="1CABE2">
                <a:alpha val="80000"/>
              </a:srgbClr>
            </a:solidFill>
          </p:spPr>
          <p:txBody>
            <a:bodyPr/>
            <a:lstStyle/>
            <a:p/>
          </p:txBody>
        </p:sp>
        <p:sp>
          <p:nvSpPr>
            <p:cNvPr id="135" name="rc135"/>
            <p:cNvSpPr/>
            <p:nvPr/>
          </p:nvSpPr>
          <p:spPr>
            <a:xfrm>
              <a:off x="1317178" y="5600334"/>
              <a:ext cx="7182946"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18437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51681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726841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Israel (99%) was 9 percentage points higher than the global average (90%) and 3 percentage points higher than the average across all non-programme countries (96%).
National DTP1 coverage was the same as in 2019 (99%).
This equates to 2,000 zero-dose children in 2025 - the same number of zero-dose children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Israel ranked number 30 out of 41 countries for lowest DTP1 coverage (based on tied ranks).
Israel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F26A21">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Israel ranked number 20 out of 41 countries with 2,000 zero-dose children.
In 2025, Israel ranked number 25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90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564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038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512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327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801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275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769906"/>
              <a:ext cx="203168" cy="915480"/>
            </a:xfrm>
            <a:prstGeom prst="rect">
              <a:avLst/>
            </a:prstGeom>
            <a:solidFill>
              <a:srgbClr val="80BD41">
                <a:alpha val="100000"/>
              </a:srgbClr>
            </a:solidFill>
          </p:spPr>
          <p:txBody>
            <a:bodyPr/>
            <a:lstStyle/>
            <a:p/>
          </p:txBody>
        </p:sp>
        <p:sp>
          <p:nvSpPr>
            <p:cNvPr id="27" name="rc27"/>
            <p:cNvSpPr/>
            <p:nvPr/>
          </p:nvSpPr>
          <p:spPr>
            <a:xfrm>
              <a:off x="1332670" y="3700996"/>
              <a:ext cx="203168" cy="49221"/>
            </a:xfrm>
            <a:prstGeom prst="rect">
              <a:avLst/>
            </a:prstGeom>
            <a:solidFill>
              <a:srgbClr val="0058AB">
                <a:alpha val="100000"/>
              </a:srgbClr>
            </a:solidFill>
          </p:spPr>
          <p:txBody>
            <a:bodyPr/>
            <a:lstStyle/>
            <a:p/>
          </p:txBody>
        </p:sp>
        <p:sp>
          <p:nvSpPr>
            <p:cNvPr id="28" name="rc28"/>
            <p:cNvSpPr/>
            <p:nvPr/>
          </p:nvSpPr>
          <p:spPr>
            <a:xfrm>
              <a:off x="1332670" y="3750217"/>
              <a:ext cx="203168" cy="19688"/>
            </a:xfrm>
            <a:prstGeom prst="rect">
              <a:avLst/>
            </a:prstGeom>
            <a:solidFill>
              <a:srgbClr val="1CABE2">
                <a:alpha val="100000"/>
              </a:srgbClr>
            </a:solidFill>
          </p:spPr>
          <p:txBody>
            <a:bodyPr/>
            <a:lstStyle/>
            <a:p/>
          </p:txBody>
        </p:sp>
        <p:sp>
          <p:nvSpPr>
            <p:cNvPr id="29" name="rc29"/>
            <p:cNvSpPr/>
            <p:nvPr/>
          </p:nvSpPr>
          <p:spPr>
            <a:xfrm>
              <a:off x="1558413" y="3768754"/>
              <a:ext cx="203168" cy="916632"/>
            </a:xfrm>
            <a:prstGeom prst="rect">
              <a:avLst/>
            </a:prstGeom>
            <a:solidFill>
              <a:srgbClr val="80BD41">
                <a:alpha val="100000"/>
              </a:srgbClr>
            </a:solidFill>
          </p:spPr>
          <p:txBody>
            <a:bodyPr/>
            <a:lstStyle/>
            <a:p/>
          </p:txBody>
        </p:sp>
        <p:sp>
          <p:nvSpPr>
            <p:cNvPr id="30" name="rc30"/>
            <p:cNvSpPr/>
            <p:nvPr/>
          </p:nvSpPr>
          <p:spPr>
            <a:xfrm>
              <a:off x="1558413" y="3689045"/>
              <a:ext cx="203168" cy="49815"/>
            </a:xfrm>
            <a:prstGeom prst="rect">
              <a:avLst/>
            </a:prstGeom>
            <a:solidFill>
              <a:srgbClr val="0058AB">
                <a:alpha val="100000"/>
              </a:srgbClr>
            </a:solidFill>
          </p:spPr>
          <p:txBody>
            <a:bodyPr/>
            <a:lstStyle/>
            <a:p/>
          </p:txBody>
        </p:sp>
        <p:sp>
          <p:nvSpPr>
            <p:cNvPr id="31" name="rc31"/>
            <p:cNvSpPr/>
            <p:nvPr/>
          </p:nvSpPr>
          <p:spPr>
            <a:xfrm>
              <a:off x="1558413" y="3738860"/>
              <a:ext cx="203168" cy="29893"/>
            </a:xfrm>
            <a:prstGeom prst="rect">
              <a:avLst/>
            </a:prstGeom>
            <a:solidFill>
              <a:srgbClr val="1CABE2">
                <a:alpha val="100000"/>
              </a:srgbClr>
            </a:solidFill>
          </p:spPr>
          <p:txBody>
            <a:bodyPr/>
            <a:lstStyle/>
            <a:p/>
          </p:txBody>
        </p:sp>
        <p:sp>
          <p:nvSpPr>
            <p:cNvPr id="32" name="rc32"/>
            <p:cNvSpPr/>
            <p:nvPr/>
          </p:nvSpPr>
          <p:spPr>
            <a:xfrm>
              <a:off x="1784155" y="3764803"/>
              <a:ext cx="203168" cy="920583"/>
            </a:xfrm>
            <a:prstGeom prst="rect">
              <a:avLst/>
            </a:prstGeom>
            <a:solidFill>
              <a:srgbClr val="80BD41">
                <a:alpha val="100000"/>
              </a:srgbClr>
            </a:solidFill>
          </p:spPr>
          <p:txBody>
            <a:bodyPr/>
            <a:lstStyle/>
            <a:p/>
          </p:txBody>
        </p:sp>
        <p:sp>
          <p:nvSpPr>
            <p:cNvPr id="33" name="rc33"/>
            <p:cNvSpPr/>
            <p:nvPr/>
          </p:nvSpPr>
          <p:spPr>
            <a:xfrm>
              <a:off x="1784155" y="3662515"/>
              <a:ext cx="203168" cy="51140"/>
            </a:xfrm>
            <a:prstGeom prst="rect">
              <a:avLst/>
            </a:prstGeom>
            <a:solidFill>
              <a:srgbClr val="0058AB">
                <a:alpha val="100000"/>
              </a:srgbClr>
            </a:solidFill>
          </p:spPr>
          <p:txBody>
            <a:bodyPr/>
            <a:lstStyle/>
            <a:p/>
          </p:txBody>
        </p:sp>
        <p:sp>
          <p:nvSpPr>
            <p:cNvPr id="34" name="rc34"/>
            <p:cNvSpPr/>
            <p:nvPr/>
          </p:nvSpPr>
          <p:spPr>
            <a:xfrm>
              <a:off x="1784155" y="3713655"/>
              <a:ext cx="203168" cy="51147"/>
            </a:xfrm>
            <a:prstGeom prst="rect">
              <a:avLst/>
            </a:prstGeom>
            <a:solidFill>
              <a:srgbClr val="1CABE2">
                <a:alpha val="100000"/>
              </a:srgbClr>
            </a:solidFill>
          </p:spPr>
          <p:txBody>
            <a:bodyPr/>
            <a:lstStyle/>
            <a:p/>
          </p:txBody>
        </p:sp>
        <p:sp>
          <p:nvSpPr>
            <p:cNvPr id="35" name="rc35"/>
            <p:cNvSpPr/>
            <p:nvPr/>
          </p:nvSpPr>
          <p:spPr>
            <a:xfrm>
              <a:off x="2009898" y="3702449"/>
              <a:ext cx="203168" cy="982937"/>
            </a:xfrm>
            <a:prstGeom prst="rect">
              <a:avLst/>
            </a:prstGeom>
            <a:solidFill>
              <a:srgbClr val="80BD41">
                <a:alpha val="100000"/>
              </a:srgbClr>
            </a:solidFill>
          </p:spPr>
          <p:txBody>
            <a:bodyPr/>
            <a:lstStyle/>
            <a:p/>
          </p:txBody>
        </p:sp>
        <p:sp>
          <p:nvSpPr>
            <p:cNvPr id="36" name="rc36"/>
            <p:cNvSpPr/>
            <p:nvPr/>
          </p:nvSpPr>
          <p:spPr>
            <a:xfrm>
              <a:off x="2009898" y="3628467"/>
              <a:ext cx="203168" cy="52848"/>
            </a:xfrm>
            <a:prstGeom prst="rect">
              <a:avLst/>
            </a:prstGeom>
            <a:solidFill>
              <a:srgbClr val="0058AB">
                <a:alpha val="100000"/>
              </a:srgbClr>
            </a:solidFill>
          </p:spPr>
          <p:txBody>
            <a:bodyPr/>
            <a:lstStyle/>
            <a:p/>
          </p:txBody>
        </p:sp>
        <p:sp>
          <p:nvSpPr>
            <p:cNvPr id="37" name="rc37"/>
            <p:cNvSpPr/>
            <p:nvPr/>
          </p:nvSpPr>
          <p:spPr>
            <a:xfrm>
              <a:off x="2009898" y="3681316"/>
              <a:ext cx="203168" cy="21133"/>
            </a:xfrm>
            <a:prstGeom prst="rect">
              <a:avLst/>
            </a:prstGeom>
            <a:solidFill>
              <a:srgbClr val="1CABE2">
                <a:alpha val="100000"/>
              </a:srgbClr>
            </a:solidFill>
          </p:spPr>
          <p:txBody>
            <a:bodyPr/>
            <a:lstStyle/>
            <a:p/>
          </p:txBody>
        </p:sp>
        <p:sp>
          <p:nvSpPr>
            <p:cNvPr id="38" name="rc38"/>
            <p:cNvSpPr/>
            <p:nvPr/>
          </p:nvSpPr>
          <p:spPr>
            <a:xfrm>
              <a:off x="2235640" y="3690716"/>
              <a:ext cx="203168" cy="994671"/>
            </a:xfrm>
            <a:prstGeom prst="rect">
              <a:avLst/>
            </a:prstGeom>
            <a:solidFill>
              <a:srgbClr val="80BD41">
                <a:alpha val="100000"/>
              </a:srgbClr>
            </a:solidFill>
          </p:spPr>
          <p:txBody>
            <a:bodyPr/>
            <a:lstStyle/>
            <a:p/>
          </p:txBody>
        </p:sp>
        <p:sp>
          <p:nvSpPr>
            <p:cNvPr id="39" name="rc39"/>
            <p:cNvSpPr/>
            <p:nvPr/>
          </p:nvSpPr>
          <p:spPr>
            <a:xfrm>
              <a:off x="2235640" y="3638364"/>
              <a:ext cx="203168" cy="52351"/>
            </a:xfrm>
            <a:prstGeom prst="rect">
              <a:avLst/>
            </a:prstGeom>
            <a:solidFill>
              <a:srgbClr val="0058AB">
                <a:alpha val="100000"/>
              </a:srgbClr>
            </a:solidFill>
          </p:spPr>
          <p:txBody>
            <a:bodyPr/>
            <a:lstStyle/>
            <a:p/>
          </p:txBody>
        </p:sp>
        <p:sp>
          <p:nvSpPr>
            <p:cNvPr id="40" name="rc40"/>
            <p:cNvSpPr/>
            <p:nvPr/>
          </p:nvSpPr>
          <p:spPr>
            <a:xfrm>
              <a:off x="2235640" y="3690716"/>
              <a:ext cx="203168" cy="0"/>
            </a:xfrm>
            <a:prstGeom prst="rect">
              <a:avLst/>
            </a:prstGeom>
            <a:solidFill>
              <a:srgbClr val="1CABE2">
                <a:alpha val="100000"/>
              </a:srgbClr>
            </a:solidFill>
          </p:spPr>
          <p:txBody>
            <a:bodyPr/>
            <a:lstStyle/>
            <a:p/>
          </p:txBody>
        </p:sp>
        <p:sp>
          <p:nvSpPr>
            <p:cNvPr id="41" name="rc41"/>
            <p:cNvSpPr/>
            <p:nvPr/>
          </p:nvSpPr>
          <p:spPr>
            <a:xfrm>
              <a:off x="2461382" y="3716116"/>
              <a:ext cx="203168" cy="969270"/>
            </a:xfrm>
            <a:prstGeom prst="rect">
              <a:avLst/>
            </a:prstGeom>
            <a:solidFill>
              <a:srgbClr val="80BD41">
                <a:alpha val="100000"/>
              </a:srgbClr>
            </a:solidFill>
          </p:spPr>
          <p:txBody>
            <a:bodyPr/>
            <a:lstStyle/>
            <a:p/>
          </p:txBody>
        </p:sp>
        <p:sp>
          <p:nvSpPr>
            <p:cNvPr id="42" name="rc42"/>
            <p:cNvSpPr/>
            <p:nvPr/>
          </p:nvSpPr>
          <p:spPr>
            <a:xfrm>
              <a:off x="2461382" y="3643158"/>
              <a:ext cx="203168" cy="72958"/>
            </a:xfrm>
            <a:prstGeom prst="rect">
              <a:avLst/>
            </a:prstGeom>
            <a:solidFill>
              <a:srgbClr val="0058AB">
                <a:alpha val="100000"/>
              </a:srgbClr>
            </a:solidFill>
          </p:spPr>
          <p:txBody>
            <a:bodyPr/>
            <a:lstStyle/>
            <a:p/>
          </p:txBody>
        </p:sp>
        <p:sp>
          <p:nvSpPr>
            <p:cNvPr id="43" name="rc43"/>
            <p:cNvSpPr/>
            <p:nvPr/>
          </p:nvSpPr>
          <p:spPr>
            <a:xfrm>
              <a:off x="2461382" y="3716116"/>
              <a:ext cx="203168" cy="0"/>
            </a:xfrm>
            <a:prstGeom prst="rect">
              <a:avLst/>
            </a:prstGeom>
            <a:solidFill>
              <a:srgbClr val="1CABE2">
                <a:alpha val="100000"/>
              </a:srgbClr>
            </a:solidFill>
          </p:spPr>
          <p:txBody>
            <a:bodyPr/>
            <a:lstStyle/>
            <a:p/>
          </p:txBody>
        </p:sp>
        <p:sp>
          <p:nvSpPr>
            <p:cNvPr id="44" name="rc44"/>
            <p:cNvSpPr/>
            <p:nvPr/>
          </p:nvSpPr>
          <p:spPr>
            <a:xfrm>
              <a:off x="2687125" y="3668009"/>
              <a:ext cx="203168" cy="1017377"/>
            </a:xfrm>
            <a:prstGeom prst="rect">
              <a:avLst/>
            </a:prstGeom>
            <a:solidFill>
              <a:srgbClr val="80BD41">
                <a:alpha val="100000"/>
              </a:srgbClr>
            </a:solidFill>
          </p:spPr>
          <p:txBody>
            <a:bodyPr/>
            <a:lstStyle/>
            <a:p/>
          </p:txBody>
        </p:sp>
        <p:sp>
          <p:nvSpPr>
            <p:cNvPr id="45" name="rc45"/>
            <p:cNvSpPr/>
            <p:nvPr/>
          </p:nvSpPr>
          <p:spPr>
            <a:xfrm>
              <a:off x="2687125" y="3614461"/>
              <a:ext cx="203168" cy="53548"/>
            </a:xfrm>
            <a:prstGeom prst="rect">
              <a:avLst/>
            </a:prstGeom>
            <a:solidFill>
              <a:srgbClr val="0058AB">
                <a:alpha val="100000"/>
              </a:srgbClr>
            </a:solidFill>
          </p:spPr>
          <p:txBody>
            <a:bodyPr/>
            <a:lstStyle/>
            <a:p/>
          </p:txBody>
        </p:sp>
        <p:sp>
          <p:nvSpPr>
            <p:cNvPr id="46" name="rc46"/>
            <p:cNvSpPr/>
            <p:nvPr/>
          </p:nvSpPr>
          <p:spPr>
            <a:xfrm>
              <a:off x="2687125" y="3668009"/>
              <a:ext cx="203168" cy="0"/>
            </a:xfrm>
            <a:prstGeom prst="rect">
              <a:avLst/>
            </a:prstGeom>
            <a:solidFill>
              <a:srgbClr val="1CABE2">
                <a:alpha val="100000"/>
              </a:srgbClr>
            </a:solidFill>
          </p:spPr>
          <p:txBody>
            <a:bodyPr/>
            <a:lstStyle/>
            <a:p/>
          </p:txBody>
        </p:sp>
        <p:sp>
          <p:nvSpPr>
            <p:cNvPr id="47" name="rc47"/>
            <p:cNvSpPr/>
            <p:nvPr/>
          </p:nvSpPr>
          <p:spPr>
            <a:xfrm>
              <a:off x="2912867" y="3645070"/>
              <a:ext cx="203168" cy="1040317"/>
            </a:xfrm>
            <a:prstGeom prst="rect">
              <a:avLst/>
            </a:prstGeom>
            <a:solidFill>
              <a:srgbClr val="80BD41">
                <a:alpha val="100000"/>
              </a:srgbClr>
            </a:solidFill>
          </p:spPr>
          <p:txBody>
            <a:bodyPr/>
            <a:lstStyle/>
            <a:p/>
          </p:txBody>
        </p:sp>
        <p:sp>
          <p:nvSpPr>
            <p:cNvPr id="48" name="rc48"/>
            <p:cNvSpPr/>
            <p:nvPr/>
          </p:nvSpPr>
          <p:spPr>
            <a:xfrm>
              <a:off x="2912867" y="3590317"/>
              <a:ext cx="203168" cy="54752"/>
            </a:xfrm>
            <a:prstGeom prst="rect">
              <a:avLst/>
            </a:prstGeom>
            <a:solidFill>
              <a:srgbClr val="0058AB">
                <a:alpha val="100000"/>
              </a:srgbClr>
            </a:solidFill>
          </p:spPr>
          <p:txBody>
            <a:bodyPr/>
            <a:lstStyle/>
            <a:p/>
          </p:txBody>
        </p:sp>
        <p:sp>
          <p:nvSpPr>
            <p:cNvPr id="49" name="rc49"/>
            <p:cNvSpPr/>
            <p:nvPr/>
          </p:nvSpPr>
          <p:spPr>
            <a:xfrm>
              <a:off x="2912867" y="3645070"/>
              <a:ext cx="203168" cy="0"/>
            </a:xfrm>
            <a:prstGeom prst="rect">
              <a:avLst/>
            </a:prstGeom>
            <a:solidFill>
              <a:srgbClr val="1CABE2">
                <a:alpha val="100000"/>
              </a:srgbClr>
            </a:solidFill>
          </p:spPr>
          <p:txBody>
            <a:bodyPr/>
            <a:lstStyle/>
            <a:p/>
          </p:txBody>
        </p:sp>
        <p:sp>
          <p:nvSpPr>
            <p:cNvPr id="50" name="rc50"/>
            <p:cNvSpPr/>
            <p:nvPr/>
          </p:nvSpPr>
          <p:spPr>
            <a:xfrm>
              <a:off x="3138609" y="3624915"/>
              <a:ext cx="203168" cy="1060472"/>
            </a:xfrm>
            <a:prstGeom prst="rect">
              <a:avLst/>
            </a:prstGeom>
            <a:solidFill>
              <a:srgbClr val="80BD41">
                <a:alpha val="100000"/>
              </a:srgbClr>
            </a:solidFill>
          </p:spPr>
          <p:txBody>
            <a:bodyPr/>
            <a:lstStyle/>
            <a:p/>
          </p:txBody>
        </p:sp>
        <p:sp>
          <p:nvSpPr>
            <p:cNvPr id="51" name="rc51"/>
            <p:cNvSpPr/>
            <p:nvPr/>
          </p:nvSpPr>
          <p:spPr>
            <a:xfrm>
              <a:off x="3138609" y="3557224"/>
              <a:ext cx="203168" cy="67690"/>
            </a:xfrm>
            <a:prstGeom prst="rect">
              <a:avLst/>
            </a:prstGeom>
            <a:solidFill>
              <a:srgbClr val="0058AB">
                <a:alpha val="100000"/>
              </a:srgbClr>
            </a:solidFill>
          </p:spPr>
          <p:txBody>
            <a:bodyPr/>
            <a:lstStyle/>
            <a:p/>
          </p:txBody>
        </p:sp>
        <p:sp>
          <p:nvSpPr>
            <p:cNvPr id="52" name="rc52"/>
            <p:cNvSpPr/>
            <p:nvPr/>
          </p:nvSpPr>
          <p:spPr>
            <a:xfrm>
              <a:off x="3138609" y="3624915"/>
              <a:ext cx="203168" cy="0"/>
            </a:xfrm>
            <a:prstGeom prst="rect">
              <a:avLst/>
            </a:prstGeom>
            <a:solidFill>
              <a:srgbClr val="1CABE2">
                <a:alpha val="100000"/>
              </a:srgbClr>
            </a:solidFill>
          </p:spPr>
          <p:txBody>
            <a:bodyPr/>
            <a:lstStyle/>
            <a:p/>
          </p:txBody>
        </p:sp>
        <p:sp>
          <p:nvSpPr>
            <p:cNvPr id="53" name="rc53"/>
            <p:cNvSpPr/>
            <p:nvPr/>
          </p:nvSpPr>
          <p:spPr>
            <a:xfrm>
              <a:off x="3364352" y="3575009"/>
              <a:ext cx="203168" cy="1110378"/>
            </a:xfrm>
            <a:prstGeom prst="rect">
              <a:avLst/>
            </a:prstGeom>
            <a:solidFill>
              <a:srgbClr val="80BD41">
                <a:alpha val="100000"/>
              </a:srgbClr>
            </a:solidFill>
          </p:spPr>
          <p:txBody>
            <a:bodyPr/>
            <a:lstStyle/>
            <a:p/>
          </p:txBody>
        </p:sp>
        <p:sp>
          <p:nvSpPr>
            <p:cNvPr id="54" name="rc54"/>
            <p:cNvSpPr/>
            <p:nvPr/>
          </p:nvSpPr>
          <p:spPr>
            <a:xfrm>
              <a:off x="3364352" y="3528745"/>
              <a:ext cx="203168" cy="46263"/>
            </a:xfrm>
            <a:prstGeom prst="rect">
              <a:avLst/>
            </a:prstGeom>
            <a:solidFill>
              <a:srgbClr val="0058AB">
                <a:alpha val="100000"/>
              </a:srgbClr>
            </a:solidFill>
          </p:spPr>
          <p:txBody>
            <a:bodyPr/>
            <a:lstStyle/>
            <a:p/>
          </p:txBody>
        </p:sp>
        <p:sp>
          <p:nvSpPr>
            <p:cNvPr id="55" name="rc55"/>
            <p:cNvSpPr/>
            <p:nvPr/>
          </p:nvSpPr>
          <p:spPr>
            <a:xfrm>
              <a:off x="3364352" y="3575009"/>
              <a:ext cx="203168" cy="0"/>
            </a:xfrm>
            <a:prstGeom prst="rect">
              <a:avLst/>
            </a:prstGeom>
            <a:solidFill>
              <a:srgbClr val="1CABE2">
                <a:alpha val="100000"/>
              </a:srgbClr>
            </a:solidFill>
          </p:spPr>
          <p:txBody>
            <a:bodyPr/>
            <a:lstStyle/>
            <a:p/>
          </p:txBody>
        </p:sp>
        <p:sp>
          <p:nvSpPr>
            <p:cNvPr id="56" name="rc56"/>
            <p:cNvSpPr/>
            <p:nvPr/>
          </p:nvSpPr>
          <p:spPr>
            <a:xfrm>
              <a:off x="3590094" y="3545484"/>
              <a:ext cx="203168" cy="1139903"/>
            </a:xfrm>
            <a:prstGeom prst="rect">
              <a:avLst/>
            </a:prstGeom>
            <a:solidFill>
              <a:srgbClr val="80BD41">
                <a:alpha val="100000"/>
              </a:srgbClr>
            </a:solidFill>
          </p:spPr>
          <p:txBody>
            <a:bodyPr/>
            <a:lstStyle/>
            <a:p/>
          </p:txBody>
        </p:sp>
        <p:sp>
          <p:nvSpPr>
            <p:cNvPr id="57" name="rc57"/>
            <p:cNvSpPr/>
            <p:nvPr/>
          </p:nvSpPr>
          <p:spPr>
            <a:xfrm>
              <a:off x="3590094" y="3485485"/>
              <a:ext cx="203168" cy="59998"/>
            </a:xfrm>
            <a:prstGeom prst="rect">
              <a:avLst/>
            </a:prstGeom>
            <a:solidFill>
              <a:srgbClr val="0058AB">
                <a:alpha val="100000"/>
              </a:srgbClr>
            </a:solidFill>
          </p:spPr>
          <p:txBody>
            <a:bodyPr/>
            <a:lstStyle/>
            <a:p/>
          </p:txBody>
        </p:sp>
        <p:sp>
          <p:nvSpPr>
            <p:cNvPr id="58" name="rc58"/>
            <p:cNvSpPr/>
            <p:nvPr/>
          </p:nvSpPr>
          <p:spPr>
            <a:xfrm>
              <a:off x="3590094" y="3545484"/>
              <a:ext cx="203168" cy="0"/>
            </a:xfrm>
            <a:prstGeom prst="rect">
              <a:avLst/>
            </a:prstGeom>
            <a:solidFill>
              <a:srgbClr val="1CABE2">
                <a:alpha val="100000"/>
              </a:srgbClr>
            </a:solidFill>
          </p:spPr>
          <p:txBody>
            <a:bodyPr/>
            <a:lstStyle/>
            <a:p/>
          </p:txBody>
        </p:sp>
        <p:sp>
          <p:nvSpPr>
            <p:cNvPr id="59" name="rc59"/>
            <p:cNvSpPr/>
            <p:nvPr/>
          </p:nvSpPr>
          <p:spPr>
            <a:xfrm>
              <a:off x="3815836" y="3552107"/>
              <a:ext cx="203168" cy="1133280"/>
            </a:xfrm>
            <a:prstGeom prst="rect">
              <a:avLst/>
            </a:prstGeom>
            <a:solidFill>
              <a:srgbClr val="80BD41">
                <a:alpha val="100000"/>
              </a:srgbClr>
            </a:solidFill>
          </p:spPr>
          <p:txBody>
            <a:bodyPr/>
            <a:lstStyle/>
            <a:p/>
          </p:txBody>
        </p:sp>
        <p:sp>
          <p:nvSpPr>
            <p:cNvPr id="60" name="rc60"/>
            <p:cNvSpPr/>
            <p:nvPr/>
          </p:nvSpPr>
          <p:spPr>
            <a:xfrm>
              <a:off x="3815836" y="3479773"/>
              <a:ext cx="203168" cy="72333"/>
            </a:xfrm>
            <a:prstGeom prst="rect">
              <a:avLst/>
            </a:prstGeom>
            <a:solidFill>
              <a:srgbClr val="0058AB">
                <a:alpha val="100000"/>
              </a:srgbClr>
            </a:solidFill>
          </p:spPr>
          <p:txBody>
            <a:bodyPr/>
            <a:lstStyle/>
            <a:p/>
          </p:txBody>
        </p:sp>
        <p:sp>
          <p:nvSpPr>
            <p:cNvPr id="61" name="rc61"/>
            <p:cNvSpPr/>
            <p:nvPr/>
          </p:nvSpPr>
          <p:spPr>
            <a:xfrm>
              <a:off x="3815836" y="3552107"/>
              <a:ext cx="203168" cy="0"/>
            </a:xfrm>
            <a:prstGeom prst="rect">
              <a:avLst/>
            </a:prstGeom>
            <a:solidFill>
              <a:srgbClr val="1CABE2">
                <a:alpha val="100000"/>
              </a:srgbClr>
            </a:solidFill>
          </p:spPr>
          <p:txBody>
            <a:bodyPr/>
            <a:lstStyle/>
            <a:p/>
          </p:txBody>
        </p:sp>
        <p:sp>
          <p:nvSpPr>
            <p:cNvPr id="62" name="rc62"/>
            <p:cNvSpPr/>
            <p:nvPr/>
          </p:nvSpPr>
          <p:spPr>
            <a:xfrm>
              <a:off x="4041579" y="3527075"/>
              <a:ext cx="203168" cy="1158312"/>
            </a:xfrm>
            <a:prstGeom prst="rect">
              <a:avLst/>
            </a:prstGeom>
            <a:solidFill>
              <a:srgbClr val="80BD41">
                <a:alpha val="100000"/>
              </a:srgbClr>
            </a:solidFill>
          </p:spPr>
          <p:txBody>
            <a:bodyPr/>
            <a:lstStyle/>
            <a:p/>
          </p:txBody>
        </p:sp>
        <p:sp>
          <p:nvSpPr>
            <p:cNvPr id="63" name="rc63"/>
            <p:cNvSpPr/>
            <p:nvPr/>
          </p:nvSpPr>
          <p:spPr>
            <a:xfrm>
              <a:off x="4041579" y="3453138"/>
              <a:ext cx="203168" cy="73936"/>
            </a:xfrm>
            <a:prstGeom prst="rect">
              <a:avLst/>
            </a:prstGeom>
            <a:solidFill>
              <a:srgbClr val="0058AB">
                <a:alpha val="100000"/>
              </a:srgbClr>
            </a:solidFill>
          </p:spPr>
          <p:txBody>
            <a:bodyPr/>
            <a:lstStyle/>
            <a:p/>
          </p:txBody>
        </p:sp>
        <p:sp>
          <p:nvSpPr>
            <p:cNvPr id="64" name="rc64"/>
            <p:cNvSpPr/>
            <p:nvPr/>
          </p:nvSpPr>
          <p:spPr>
            <a:xfrm>
              <a:off x="4041579" y="3527075"/>
              <a:ext cx="203168" cy="0"/>
            </a:xfrm>
            <a:prstGeom prst="rect">
              <a:avLst/>
            </a:prstGeom>
            <a:solidFill>
              <a:srgbClr val="1CABE2">
                <a:alpha val="100000"/>
              </a:srgbClr>
            </a:solidFill>
          </p:spPr>
          <p:txBody>
            <a:bodyPr/>
            <a:lstStyle/>
            <a:p/>
          </p:txBody>
        </p:sp>
        <p:sp>
          <p:nvSpPr>
            <p:cNvPr id="65" name="rc65"/>
            <p:cNvSpPr/>
            <p:nvPr/>
          </p:nvSpPr>
          <p:spPr>
            <a:xfrm>
              <a:off x="4267321" y="3496594"/>
              <a:ext cx="203168" cy="1188793"/>
            </a:xfrm>
            <a:prstGeom prst="rect">
              <a:avLst/>
            </a:prstGeom>
            <a:solidFill>
              <a:srgbClr val="80BD41">
                <a:alpha val="100000"/>
              </a:srgbClr>
            </a:solidFill>
          </p:spPr>
          <p:txBody>
            <a:bodyPr/>
            <a:lstStyle/>
            <a:p/>
          </p:txBody>
        </p:sp>
        <p:sp>
          <p:nvSpPr>
            <p:cNvPr id="66" name="rc66"/>
            <p:cNvSpPr/>
            <p:nvPr/>
          </p:nvSpPr>
          <p:spPr>
            <a:xfrm>
              <a:off x="4267321" y="3447064"/>
              <a:ext cx="203168" cy="49529"/>
            </a:xfrm>
            <a:prstGeom prst="rect">
              <a:avLst/>
            </a:prstGeom>
            <a:solidFill>
              <a:srgbClr val="0058AB">
                <a:alpha val="100000"/>
              </a:srgbClr>
            </a:solidFill>
          </p:spPr>
          <p:txBody>
            <a:bodyPr/>
            <a:lstStyle/>
            <a:p/>
          </p:txBody>
        </p:sp>
        <p:sp>
          <p:nvSpPr>
            <p:cNvPr id="67" name="rc67"/>
            <p:cNvSpPr/>
            <p:nvPr/>
          </p:nvSpPr>
          <p:spPr>
            <a:xfrm>
              <a:off x="4267321" y="3496594"/>
              <a:ext cx="203168" cy="0"/>
            </a:xfrm>
            <a:prstGeom prst="rect">
              <a:avLst/>
            </a:prstGeom>
            <a:solidFill>
              <a:srgbClr val="1CABE2">
                <a:alpha val="100000"/>
              </a:srgbClr>
            </a:solidFill>
          </p:spPr>
          <p:txBody>
            <a:bodyPr/>
            <a:lstStyle/>
            <a:p/>
          </p:txBody>
        </p:sp>
        <p:sp>
          <p:nvSpPr>
            <p:cNvPr id="68" name="rc68"/>
            <p:cNvSpPr/>
            <p:nvPr/>
          </p:nvSpPr>
          <p:spPr>
            <a:xfrm>
              <a:off x="4493063" y="3480458"/>
              <a:ext cx="203168" cy="1204929"/>
            </a:xfrm>
            <a:prstGeom prst="rect">
              <a:avLst/>
            </a:prstGeom>
            <a:solidFill>
              <a:srgbClr val="80BD41">
                <a:alpha val="100000"/>
              </a:srgbClr>
            </a:solidFill>
          </p:spPr>
          <p:txBody>
            <a:bodyPr/>
            <a:lstStyle/>
            <a:p/>
          </p:txBody>
        </p:sp>
        <p:sp>
          <p:nvSpPr>
            <p:cNvPr id="69" name="rc69"/>
            <p:cNvSpPr/>
            <p:nvPr/>
          </p:nvSpPr>
          <p:spPr>
            <a:xfrm>
              <a:off x="4493063" y="3417042"/>
              <a:ext cx="203168" cy="63415"/>
            </a:xfrm>
            <a:prstGeom prst="rect">
              <a:avLst/>
            </a:prstGeom>
            <a:solidFill>
              <a:srgbClr val="0058AB">
                <a:alpha val="100000"/>
              </a:srgbClr>
            </a:solidFill>
          </p:spPr>
          <p:txBody>
            <a:bodyPr/>
            <a:lstStyle/>
            <a:p/>
          </p:txBody>
        </p:sp>
        <p:sp>
          <p:nvSpPr>
            <p:cNvPr id="70" name="rc70"/>
            <p:cNvSpPr/>
            <p:nvPr/>
          </p:nvSpPr>
          <p:spPr>
            <a:xfrm>
              <a:off x="4493063" y="3480458"/>
              <a:ext cx="203168" cy="0"/>
            </a:xfrm>
            <a:prstGeom prst="rect">
              <a:avLst/>
            </a:prstGeom>
            <a:solidFill>
              <a:srgbClr val="1CABE2">
                <a:alpha val="100000"/>
              </a:srgbClr>
            </a:solidFill>
          </p:spPr>
          <p:txBody>
            <a:bodyPr/>
            <a:lstStyle/>
            <a:p/>
          </p:txBody>
        </p:sp>
        <p:sp>
          <p:nvSpPr>
            <p:cNvPr id="71" name="rc71"/>
            <p:cNvSpPr/>
            <p:nvPr/>
          </p:nvSpPr>
          <p:spPr>
            <a:xfrm>
              <a:off x="4718806" y="3464156"/>
              <a:ext cx="203168" cy="1221230"/>
            </a:xfrm>
            <a:prstGeom prst="rect">
              <a:avLst/>
            </a:prstGeom>
            <a:solidFill>
              <a:srgbClr val="80BD41">
                <a:alpha val="100000"/>
              </a:srgbClr>
            </a:solidFill>
          </p:spPr>
          <p:txBody>
            <a:bodyPr/>
            <a:lstStyle/>
            <a:p/>
          </p:txBody>
        </p:sp>
        <p:sp>
          <p:nvSpPr>
            <p:cNvPr id="72" name="rc72"/>
            <p:cNvSpPr/>
            <p:nvPr/>
          </p:nvSpPr>
          <p:spPr>
            <a:xfrm>
              <a:off x="4718806" y="3399883"/>
              <a:ext cx="203168" cy="64273"/>
            </a:xfrm>
            <a:prstGeom prst="rect">
              <a:avLst/>
            </a:prstGeom>
            <a:solidFill>
              <a:srgbClr val="0058AB">
                <a:alpha val="100000"/>
              </a:srgbClr>
            </a:solidFill>
          </p:spPr>
          <p:txBody>
            <a:bodyPr/>
            <a:lstStyle/>
            <a:p/>
          </p:txBody>
        </p:sp>
        <p:sp>
          <p:nvSpPr>
            <p:cNvPr id="73" name="rc73"/>
            <p:cNvSpPr/>
            <p:nvPr/>
          </p:nvSpPr>
          <p:spPr>
            <a:xfrm>
              <a:off x="4718806" y="3464156"/>
              <a:ext cx="203168" cy="0"/>
            </a:xfrm>
            <a:prstGeom prst="rect">
              <a:avLst/>
            </a:prstGeom>
            <a:solidFill>
              <a:srgbClr val="1CABE2">
                <a:alpha val="100000"/>
              </a:srgbClr>
            </a:solidFill>
          </p:spPr>
          <p:txBody>
            <a:bodyPr/>
            <a:lstStyle/>
            <a:p/>
          </p:txBody>
        </p:sp>
        <p:sp>
          <p:nvSpPr>
            <p:cNvPr id="74" name="rc74"/>
            <p:cNvSpPr/>
            <p:nvPr/>
          </p:nvSpPr>
          <p:spPr>
            <a:xfrm>
              <a:off x="4944548" y="3456231"/>
              <a:ext cx="203168" cy="1229155"/>
            </a:xfrm>
            <a:prstGeom prst="rect">
              <a:avLst/>
            </a:prstGeom>
            <a:solidFill>
              <a:srgbClr val="80BD41">
                <a:alpha val="100000"/>
              </a:srgbClr>
            </a:solidFill>
          </p:spPr>
          <p:txBody>
            <a:bodyPr/>
            <a:lstStyle/>
            <a:p/>
          </p:txBody>
        </p:sp>
        <p:sp>
          <p:nvSpPr>
            <p:cNvPr id="75" name="rc75"/>
            <p:cNvSpPr/>
            <p:nvPr/>
          </p:nvSpPr>
          <p:spPr>
            <a:xfrm>
              <a:off x="4944548" y="3377771"/>
              <a:ext cx="203168" cy="78460"/>
            </a:xfrm>
            <a:prstGeom prst="rect">
              <a:avLst/>
            </a:prstGeom>
            <a:solidFill>
              <a:srgbClr val="0058AB">
                <a:alpha val="100000"/>
              </a:srgbClr>
            </a:solidFill>
          </p:spPr>
          <p:txBody>
            <a:bodyPr/>
            <a:lstStyle/>
            <a:p/>
          </p:txBody>
        </p:sp>
        <p:sp>
          <p:nvSpPr>
            <p:cNvPr id="76" name="rc76"/>
            <p:cNvSpPr/>
            <p:nvPr/>
          </p:nvSpPr>
          <p:spPr>
            <a:xfrm>
              <a:off x="4944548" y="3456231"/>
              <a:ext cx="203168" cy="0"/>
            </a:xfrm>
            <a:prstGeom prst="rect">
              <a:avLst/>
            </a:prstGeom>
            <a:solidFill>
              <a:srgbClr val="1CABE2">
                <a:alpha val="100000"/>
              </a:srgbClr>
            </a:solidFill>
          </p:spPr>
          <p:txBody>
            <a:bodyPr/>
            <a:lstStyle/>
            <a:p/>
          </p:txBody>
        </p:sp>
        <p:sp>
          <p:nvSpPr>
            <p:cNvPr id="77" name="rc77"/>
            <p:cNvSpPr/>
            <p:nvPr/>
          </p:nvSpPr>
          <p:spPr>
            <a:xfrm>
              <a:off x="5170291" y="3386990"/>
              <a:ext cx="203168" cy="1298396"/>
            </a:xfrm>
            <a:prstGeom prst="rect">
              <a:avLst/>
            </a:prstGeom>
            <a:solidFill>
              <a:srgbClr val="80BD41">
                <a:alpha val="100000"/>
              </a:srgbClr>
            </a:solidFill>
          </p:spPr>
          <p:txBody>
            <a:bodyPr/>
            <a:lstStyle/>
            <a:p/>
          </p:txBody>
        </p:sp>
        <p:sp>
          <p:nvSpPr>
            <p:cNvPr id="78" name="rc78"/>
            <p:cNvSpPr/>
            <p:nvPr/>
          </p:nvSpPr>
          <p:spPr>
            <a:xfrm>
              <a:off x="5170291" y="3360491"/>
              <a:ext cx="203168" cy="13246"/>
            </a:xfrm>
            <a:prstGeom prst="rect">
              <a:avLst/>
            </a:prstGeom>
            <a:solidFill>
              <a:srgbClr val="0058AB">
                <a:alpha val="100000"/>
              </a:srgbClr>
            </a:solidFill>
          </p:spPr>
          <p:txBody>
            <a:bodyPr/>
            <a:lstStyle/>
            <a:p/>
          </p:txBody>
        </p:sp>
        <p:sp>
          <p:nvSpPr>
            <p:cNvPr id="79" name="rc79"/>
            <p:cNvSpPr/>
            <p:nvPr/>
          </p:nvSpPr>
          <p:spPr>
            <a:xfrm>
              <a:off x="5170291" y="3373737"/>
              <a:ext cx="203168" cy="13253"/>
            </a:xfrm>
            <a:prstGeom prst="rect">
              <a:avLst/>
            </a:prstGeom>
            <a:solidFill>
              <a:srgbClr val="1CABE2">
                <a:alpha val="100000"/>
              </a:srgbClr>
            </a:solidFill>
          </p:spPr>
          <p:txBody>
            <a:bodyPr/>
            <a:lstStyle/>
            <a:p/>
          </p:txBody>
        </p:sp>
        <p:sp>
          <p:nvSpPr>
            <p:cNvPr id="80" name="rc80"/>
            <p:cNvSpPr/>
            <p:nvPr/>
          </p:nvSpPr>
          <p:spPr>
            <a:xfrm>
              <a:off x="5396033" y="3383227"/>
              <a:ext cx="203168" cy="1302159"/>
            </a:xfrm>
            <a:prstGeom prst="rect">
              <a:avLst/>
            </a:prstGeom>
            <a:solidFill>
              <a:srgbClr val="80BD41">
                <a:alpha val="100000"/>
              </a:srgbClr>
            </a:solidFill>
          </p:spPr>
          <p:txBody>
            <a:bodyPr/>
            <a:lstStyle/>
            <a:p/>
          </p:txBody>
        </p:sp>
        <p:sp>
          <p:nvSpPr>
            <p:cNvPr id="81" name="rc81"/>
            <p:cNvSpPr/>
            <p:nvPr/>
          </p:nvSpPr>
          <p:spPr>
            <a:xfrm>
              <a:off x="5396033" y="3356652"/>
              <a:ext cx="203168" cy="13283"/>
            </a:xfrm>
            <a:prstGeom prst="rect">
              <a:avLst/>
            </a:prstGeom>
            <a:solidFill>
              <a:srgbClr val="0058AB">
                <a:alpha val="100000"/>
              </a:srgbClr>
            </a:solidFill>
          </p:spPr>
          <p:txBody>
            <a:bodyPr/>
            <a:lstStyle/>
            <a:p/>
          </p:txBody>
        </p:sp>
        <p:sp>
          <p:nvSpPr>
            <p:cNvPr id="82" name="rc82"/>
            <p:cNvSpPr/>
            <p:nvPr/>
          </p:nvSpPr>
          <p:spPr>
            <a:xfrm>
              <a:off x="5396033" y="3369936"/>
              <a:ext cx="203168" cy="13291"/>
            </a:xfrm>
            <a:prstGeom prst="rect">
              <a:avLst/>
            </a:prstGeom>
            <a:solidFill>
              <a:srgbClr val="1CABE2">
                <a:alpha val="100000"/>
              </a:srgbClr>
            </a:solidFill>
          </p:spPr>
          <p:txBody>
            <a:bodyPr/>
            <a:lstStyle/>
            <a:p/>
          </p:txBody>
        </p:sp>
        <p:sp>
          <p:nvSpPr>
            <p:cNvPr id="83" name="rc83"/>
            <p:cNvSpPr/>
            <p:nvPr/>
          </p:nvSpPr>
          <p:spPr>
            <a:xfrm>
              <a:off x="5621775" y="3399514"/>
              <a:ext cx="203168" cy="1285872"/>
            </a:xfrm>
            <a:prstGeom prst="rect">
              <a:avLst/>
            </a:prstGeom>
            <a:solidFill>
              <a:srgbClr val="80BD41">
                <a:alpha val="100000"/>
              </a:srgbClr>
            </a:solidFill>
          </p:spPr>
          <p:txBody>
            <a:bodyPr/>
            <a:lstStyle/>
            <a:p/>
          </p:txBody>
        </p:sp>
        <p:sp>
          <p:nvSpPr>
            <p:cNvPr id="84" name="rc84"/>
            <p:cNvSpPr/>
            <p:nvPr/>
          </p:nvSpPr>
          <p:spPr>
            <a:xfrm>
              <a:off x="5621775" y="3373270"/>
              <a:ext cx="203168" cy="13118"/>
            </a:xfrm>
            <a:prstGeom prst="rect">
              <a:avLst/>
            </a:prstGeom>
            <a:solidFill>
              <a:srgbClr val="0058AB">
                <a:alpha val="100000"/>
              </a:srgbClr>
            </a:solidFill>
          </p:spPr>
          <p:txBody>
            <a:bodyPr/>
            <a:lstStyle/>
            <a:p/>
          </p:txBody>
        </p:sp>
        <p:sp>
          <p:nvSpPr>
            <p:cNvPr id="85" name="rc85"/>
            <p:cNvSpPr/>
            <p:nvPr/>
          </p:nvSpPr>
          <p:spPr>
            <a:xfrm>
              <a:off x="5621775" y="3386388"/>
              <a:ext cx="203168" cy="13125"/>
            </a:xfrm>
            <a:prstGeom prst="rect">
              <a:avLst/>
            </a:prstGeom>
            <a:solidFill>
              <a:srgbClr val="1CABE2">
                <a:alpha val="100000"/>
              </a:srgbClr>
            </a:solidFill>
          </p:spPr>
          <p:txBody>
            <a:bodyPr/>
            <a:lstStyle/>
            <a:p/>
          </p:txBody>
        </p:sp>
        <p:sp>
          <p:nvSpPr>
            <p:cNvPr id="86" name="rc86"/>
            <p:cNvSpPr/>
            <p:nvPr/>
          </p:nvSpPr>
          <p:spPr>
            <a:xfrm>
              <a:off x="5847518" y="3426322"/>
              <a:ext cx="203168" cy="1259064"/>
            </a:xfrm>
            <a:prstGeom prst="rect">
              <a:avLst/>
            </a:prstGeom>
            <a:solidFill>
              <a:srgbClr val="80BD41">
                <a:alpha val="100000"/>
              </a:srgbClr>
            </a:solidFill>
          </p:spPr>
          <p:txBody>
            <a:bodyPr/>
            <a:lstStyle/>
            <a:p/>
          </p:txBody>
        </p:sp>
        <p:sp>
          <p:nvSpPr>
            <p:cNvPr id="87" name="rc87"/>
            <p:cNvSpPr/>
            <p:nvPr/>
          </p:nvSpPr>
          <p:spPr>
            <a:xfrm>
              <a:off x="5847518" y="3400628"/>
              <a:ext cx="203168" cy="12847"/>
            </a:xfrm>
            <a:prstGeom prst="rect">
              <a:avLst/>
            </a:prstGeom>
            <a:solidFill>
              <a:srgbClr val="0058AB">
                <a:alpha val="100000"/>
              </a:srgbClr>
            </a:solidFill>
          </p:spPr>
          <p:txBody>
            <a:bodyPr/>
            <a:lstStyle/>
            <a:p/>
          </p:txBody>
        </p:sp>
        <p:sp>
          <p:nvSpPr>
            <p:cNvPr id="88" name="rc88"/>
            <p:cNvSpPr/>
            <p:nvPr/>
          </p:nvSpPr>
          <p:spPr>
            <a:xfrm>
              <a:off x="5847518" y="3413475"/>
              <a:ext cx="203168" cy="12847"/>
            </a:xfrm>
            <a:prstGeom prst="rect">
              <a:avLst/>
            </a:prstGeom>
            <a:solidFill>
              <a:srgbClr val="1CABE2">
                <a:alpha val="100000"/>
              </a:srgbClr>
            </a:solidFill>
          </p:spPr>
          <p:txBody>
            <a:bodyPr/>
            <a:lstStyle/>
            <a:p/>
          </p:txBody>
        </p:sp>
        <p:sp>
          <p:nvSpPr>
            <p:cNvPr id="89" name="rc89"/>
            <p:cNvSpPr/>
            <p:nvPr/>
          </p:nvSpPr>
          <p:spPr>
            <a:xfrm>
              <a:off x="6073260" y="3377929"/>
              <a:ext cx="203168" cy="1307457"/>
            </a:xfrm>
            <a:prstGeom prst="rect">
              <a:avLst/>
            </a:prstGeom>
            <a:solidFill>
              <a:srgbClr val="80BD41">
                <a:alpha val="100000"/>
              </a:srgbClr>
            </a:solidFill>
          </p:spPr>
          <p:txBody>
            <a:bodyPr/>
            <a:lstStyle/>
            <a:p/>
          </p:txBody>
        </p:sp>
        <p:sp>
          <p:nvSpPr>
            <p:cNvPr id="90" name="rc90"/>
            <p:cNvSpPr/>
            <p:nvPr/>
          </p:nvSpPr>
          <p:spPr>
            <a:xfrm>
              <a:off x="6073260" y="3351249"/>
              <a:ext cx="203168" cy="13343"/>
            </a:xfrm>
            <a:prstGeom prst="rect">
              <a:avLst/>
            </a:prstGeom>
            <a:solidFill>
              <a:srgbClr val="0058AB">
                <a:alpha val="100000"/>
              </a:srgbClr>
            </a:solidFill>
          </p:spPr>
          <p:txBody>
            <a:bodyPr/>
            <a:lstStyle/>
            <a:p/>
          </p:txBody>
        </p:sp>
        <p:sp>
          <p:nvSpPr>
            <p:cNvPr id="91" name="rc91"/>
            <p:cNvSpPr/>
            <p:nvPr/>
          </p:nvSpPr>
          <p:spPr>
            <a:xfrm>
              <a:off x="6073260" y="3364593"/>
              <a:ext cx="203168" cy="13336"/>
            </a:xfrm>
            <a:prstGeom prst="rect">
              <a:avLst/>
            </a:prstGeom>
            <a:solidFill>
              <a:srgbClr val="1CABE2">
                <a:alpha val="100000"/>
              </a:srgbClr>
            </a:solidFill>
          </p:spPr>
          <p:txBody>
            <a:bodyPr/>
            <a:lstStyle/>
            <a:p/>
          </p:txBody>
        </p:sp>
        <p:sp>
          <p:nvSpPr>
            <p:cNvPr id="92" name="rc92"/>
            <p:cNvSpPr/>
            <p:nvPr/>
          </p:nvSpPr>
          <p:spPr>
            <a:xfrm>
              <a:off x="6299002" y="3397775"/>
              <a:ext cx="203168" cy="1287611"/>
            </a:xfrm>
            <a:prstGeom prst="rect">
              <a:avLst/>
            </a:prstGeom>
            <a:solidFill>
              <a:srgbClr val="80BD41">
                <a:alpha val="100000"/>
              </a:srgbClr>
            </a:solidFill>
          </p:spPr>
          <p:txBody>
            <a:bodyPr/>
            <a:lstStyle/>
            <a:p/>
          </p:txBody>
        </p:sp>
        <p:sp>
          <p:nvSpPr>
            <p:cNvPr id="93" name="rc93"/>
            <p:cNvSpPr/>
            <p:nvPr/>
          </p:nvSpPr>
          <p:spPr>
            <a:xfrm>
              <a:off x="6299002" y="3371494"/>
              <a:ext cx="203168" cy="13140"/>
            </a:xfrm>
            <a:prstGeom prst="rect">
              <a:avLst/>
            </a:prstGeom>
            <a:solidFill>
              <a:srgbClr val="0058AB">
                <a:alpha val="100000"/>
              </a:srgbClr>
            </a:solidFill>
          </p:spPr>
          <p:txBody>
            <a:bodyPr/>
            <a:lstStyle/>
            <a:p/>
          </p:txBody>
        </p:sp>
        <p:sp>
          <p:nvSpPr>
            <p:cNvPr id="94" name="rc94"/>
            <p:cNvSpPr/>
            <p:nvPr/>
          </p:nvSpPr>
          <p:spPr>
            <a:xfrm>
              <a:off x="6299002" y="3384635"/>
              <a:ext cx="203168" cy="13140"/>
            </a:xfrm>
            <a:prstGeom prst="rect">
              <a:avLst/>
            </a:prstGeom>
            <a:solidFill>
              <a:srgbClr val="1CABE2">
                <a:alpha val="100000"/>
              </a:srgbClr>
            </a:solidFill>
          </p:spPr>
          <p:txBody>
            <a:bodyPr/>
            <a:lstStyle/>
            <a:p/>
          </p:txBody>
        </p:sp>
        <p:sp>
          <p:nvSpPr>
            <p:cNvPr id="95" name="rc95"/>
            <p:cNvSpPr/>
            <p:nvPr/>
          </p:nvSpPr>
          <p:spPr>
            <a:xfrm>
              <a:off x="6524745" y="3417501"/>
              <a:ext cx="203168" cy="1267885"/>
            </a:xfrm>
            <a:prstGeom prst="rect">
              <a:avLst/>
            </a:prstGeom>
            <a:solidFill>
              <a:srgbClr val="80BD41">
                <a:alpha val="100000"/>
              </a:srgbClr>
            </a:solidFill>
          </p:spPr>
          <p:txBody>
            <a:bodyPr/>
            <a:lstStyle/>
            <a:p/>
          </p:txBody>
        </p:sp>
        <p:sp>
          <p:nvSpPr>
            <p:cNvPr id="96" name="rc96"/>
            <p:cNvSpPr/>
            <p:nvPr/>
          </p:nvSpPr>
          <p:spPr>
            <a:xfrm>
              <a:off x="6524745" y="3391626"/>
              <a:ext cx="203168" cy="12937"/>
            </a:xfrm>
            <a:prstGeom prst="rect">
              <a:avLst/>
            </a:prstGeom>
            <a:solidFill>
              <a:srgbClr val="0058AB">
                <a:alpha val="100000"/>
              </a:srgbClr>
            </a:solidFill>
          </p:spPr>
          <p:txBody>
            <a:bodyPr/>
            <a:lstStyle/>
            <a:p/>
          </p:txBody>
        </p:sp>
        <p:sp>
          <p:nvSpPr>
            <p:cNvPr id="97" name="rc97"/>
            <p:cNvSpPr/>
            <p:nvPr/>
          </p:nvSpPr>
          <p:spPr>
            <a:xfrm>
              <a:off x="6524745" y="3404564"/>
              <a:ext cx="203168" cy="12937"/>
            </a:xfrm>
            <a:prstGeom prst="rect">
              <a:avLst/>
            </a:prstGeom>
            <a:solidFill>
              <a:srgbClr val="1CABE2">
                <a:alpha val="100000"/>
              </a:srgbClr>
            </a:solidFill>
          </p:spPr>
          <p:txBody>
            <a:bodyPr/>
            <a:lstStyle/>
            <a:p/>
          </p:txBody>
        </p:sp>
        <p:sp>
          <p:nvSpPr>
            <p:cNvPr id="98" name="rc98"/>
            <p:cNvSpPr/>
            <p:nvPr/>
          </p:nvSpPr>
          <p:spPr>
            <a:xfrm>
              <a:off x="6750487" y="3423169"/>
              <a:ext cx="203168" cy="1262218"/>
            </a:xfrm>
            <a:prstGeom prst="rect">
              <a:avLst/>
            </a:prstGeom>
            <a:solidFill>
              <a:srgbClr val="80BD41">
                <a:alpha val="100000"/>
              </a:srgbClr>
            </a:solidFill>
          </p:spPr>
          <p:txBody>
            <a:bodyPr/>
            <a:lstStyle/>
            <a:p/>
          </p:txBody>
        </p:sp>
        <p:sp>
          <p:nvSpPr>
            <p:cNvPr id="99" name="rc99"/>
            <p:cNvSpPr/>
            <p:nvPr/>
          </p:nvSpPr>
          <p:spPr>
            <a:xfrm>
              <a:off x="6750487" y="3397407"/>
              <a:ext cx="203168" cy="12877"/>
            </a:xfrm>
            <a:prstGeom prst="rect">
              <a:avLst/>
            </a:prstGeom>
            <a:solidFill>
              <a:srgbClr val="0058AB">
                <a:alpha val="100000"/>
              </a:srgbClr>
            </a:solidFill>
          </p:spPr>
          <p:txBody>
            <a:bodyPr/>
            <a:lstStyle/>
            <a:p/>
          </p:txBody>
        </p:sp>
        <p:sp>
          <p:nvSpPr>
            <p:cNvPr id="100" name="rc100"/>
            <p:cNvSpPr/>
            <p:nvPr/>
          </p:nvSpPr>
          <p:spPr>
            <a:xfrm>
              <a:off x="6750487" y="3410284"/>
              <a:ext cx="203168" cy="12884"/>
            </a:xfrm>
            <a:prstGeom prst="rect">
              <a:avLst/>
            </a:prstGeom>
            <a:solidFill>
              <a:srgbClr val="1CABE2">
                <a:alpha val="100000"/>
              </a:srgbClr>
            </a:solidFill>
          </p:spPr>
          <p:txBody>
            <a:bodyPr/>
            <a:lstStyle/>
            <a:p/>
          </p:txBody>
        </p:sp>
        <p:sp>
          <p:nvSpPr>
            <p:cNvPr id="101" name="rc101"/>
            <p:cNvSpPr/>
            <p:nvPr/>
          </p:nvSpPr>
          <p:spPr>
            <a:xfrm>
              <a:off x="6976229" y="3424425"/>
              <a:ext cx="203168" cy="1260961"/>
            </a:xfrm>
            <a:prstGeom prst="rect">
              <a:avLst/>
            </a:prstGeom>
            <a:solidFill>
              <a:srgbClr val="80BD41">
                <a:alpha val="100000"/>
              </a:srgbClr>
            </a:solidFill>
          </p:spPr>
          <p:txBody>
            <a:bodyPr/>
            <a:lstStyle/>
            <a:p/>
          </p:txBody>
        </p:sp>
        <p:sp>
          <p:nvSpPr>
            <p:cNvPr id="102" name="rc102"/>
            <p:cNvSpPr/>
            <p:nvPr/>
          </p:nvSpPr>
          <p:spPr>
            <a:xfrm>
              <a:off x="6976229" y="3398694"/>
              <a:ext cx="203168" cy="12869"/>
            </a:xfrm>
            <a:prstGeom prst="rect">
              <a:avLst/>
            </a:prstGeom>
            <a:solidFill>
              <a:srgbClr val="0058AB">
                <a:alpha val="100000"/>
              </a:srgbClr>
            </a:solidFill>
          </p:spPr>
          <p:txBody>
            <a:bodyPr/>
            <a:lstStyle/>
            <a:p/>
          </p:txBody>
        </p:sp>
        <p:sp>
          <p:nvSpPr>
            <p:cNvPr id="103" name="rc103"/>
            <p:cNvSpPr/>
            <p:nvPr/>
          </p:nvSpPr>
          <p:spPr>
            <a:xfrm>
              <a:off x="6976229" y="3411563"/>
              <a:ext cx="203168" cy="12862"/>
            </a:xfrm>
            <a:prstGeom prst="rect">
              <a:avLst/>
            </a:prstGeom>
            <a:solidFill>
              <a:srgbClr val="1CABE2">
                <a:alpha val="100000"/>
              </a:srgbClr>
            </a:solidFill>
          </p:spPr>
          <p:txBody>
            <a:bodyPr/>
            <a:lstStyle/>
            <a:p/>
          </p:txBody>
        </p:sp>
        <p:sp>
          <p:nvSpPr>
            <p:cNvPr id="104" name="rc104"/>
            <p:cNvSpPr/>
            <p:nvPr/>
          </p:nvSpPr>
          <p:spPr>
            <a:xfrm>
              <a:off x="7201972" y="3394599"/>
              <a:ext cx="203168" cy="11246"/>
            </a:xfrm>
            <a:prstGeom prst="rect">
              <a:avLst/>
            </a:prstGeom>
            <a:solidFill>
              <a:srgbClr val="F26A21">
                <a:alpha val="100000"/>
              </a:srgbClr>
            </a:solidFill>
          </p:spPr>
          <p:txBody>
            <a:bodyPr/>
            <a:lstStyle/>
            <a:p/>
          </p:txBody>
        </p:sp>
        <p:sp>
          <p:nvSpPr>
            <p:cNvPr id="105" name="rc105"/>
            <p:cNvSpPr/>
            <p:nvPr/>
          </p:nvSpPr>
          <p:spPr>
            <a:xfrm>
              <a:off x="7201972" y="3405846"/>
              <a:ext cx="203168" cy="1279540"/>
            </a:xfrm>
            <a:prstGeom prst="rect">
              <a:avLst/>
            </a:prstGeom>
            <a:solidFill>
              <a:srgbClr val="FFC20E">
                <a:alpha val="100000"/>
              </a:srgbClr>
            </a:solidFill>
          </p:spPr>
          <p:txBody>
            <a:bodyPr/>
            <a:lstStyle/>
            <a:p/>
          </p:txBody>
        </p:sp>
        <p:sp>
          <p:nvSpPr>
            <p:cNvPr id="106" name="rc106"/>
            <p:cNvSpPr/>
            <p:nvPr/>
          </p:nvSpPr>
          <p:spPr>
            <a:xfrm>
              <a:off x="7427714" y="3388827"/>
              <a:ext cx="203168" cy="9828"/>
            </a:xfrm>
            <a:prstGeom prst="rect">
              <a:avLst/>
            </a:prstGeom>
            <a:solidFill>
              <a:srgbClr val="F26A21">
                <a:alpha val="100000"/>
              </a:srgbClr>
            </a:solidFill>
          </p:spPr>
          <p:txBody>
            <a:bodyPr/>
            <a:lstStyle/>
            <a:p/>
          </p:txBody>
        </p:sp>
        <p:sp>
          <p:nvSpPr>
            <p:cNvPr id="107" name="rc107"/>
            <p:cNvSpPr/>
            <p:nvPr/>
          </p:nvSpPr>
          <p:spPr>
            <a:xfrm>
              <a:off x="7427714" y="3398655"/>
              <a:ext cx="203168" cy="1286731"/>
            </a:xfrm>
            <a:prstGeom prst="rect">
              <a:avLst/>
            </a:prstGeom>
            <a:solidFill>
              <a:srgbClr val="FFC20E">
                <a:alpha val="100000"/>
              </a:srgbClr>
            </a:solidFill>
          </p:spPr>
          <p:txBody>
            <a:bodyPr/>
            <a:lstStyle/>
            <a:p/>
          </p:txBody>
        </p:sp>
        <p:sp>
          <p:nvSpPr>
            <p:cNvPr id="108" name="rc108"/>
            <p:cNvSpPr/>
            <p:nvPr/>
          </p:nvSpPr>
          <p:spPr>
            <a:xfrm>
              <a:off x="7653457" y="3381376"/>
              <a:ext cx="203168" cy="8588"/>
            </a:xfrm>
            <a:prstGeom prst="rect">
              <a:avLst/>
            </a:prstGeom>
            <a:solidFill>
              <a:srgbClr val="F26A21">
                <a:alpha val="100000"/>
              </a:srgbClr>
            </a:solidFill>
          </p:spPr>
          <p:txBody>
            <a:bodyPr/>
            <a:lstStyle/>
            <a:p/>
          </p:txBody>
        </p:sp>
        <p:sp>
          <p:nvSpPr>
            <p:cNvPr id="109" name="rc109"/>
            <p:cNvSpPr/>
            <p:nvPr/>
          </p:nvSpPr>
          <p:spPr>
            <a:xfrm>
              <a:off x="7653457" y="3389965"/>
              <a:ext cx="203168" cy="1295422"/>
            </a:xfrm>
            <a:prstGeom prst="rect">
              <a:avLst/>
            </a:prstGeom>
            <a:solidFill>
              <a:srgbClr val="FFC20E">
                <a:alpha val="100000"/>
              </a:srgbClr>
            </a:solidFill>
          </p:spPr>
          <p:txBody>
            <a:bodyPr/>
            <a:lstStyle/>
            <a:p/>
          </p:txBody>
        </p:sp>
        <p:sp>
          <p:nvSpPr>
            <p:cNvPr id="110" name="rc110"/>
            <p:cNvSpPr/>
            <p:nvPr/>
          </p:nvSpPr>
          <p:spPr>
            <a:xfrm>
              <a:off x="7879199" y="3371803"/>
              <a:ext cx="203168" cy="7505"/>
            </a:xfrm>
            <a:prstGeom prst="rect">
              <a:avLst/>
            </a:prstGeom>
            <a:solidFill>
              <a:srgbClr val="F26A21">
                <a:alpha val="100000"/>
              </a:srgbClr>
            </a:solidFill>
          </p:spPr>
          <p:txBody>
            <a:bodyPr/>
            <a:lstStyle/>
            <a:p/>
          </p:txBody>
        </p:sp>
        <p:sp>
          <p:nvSpPr>
            <p:cNvPr id="111" name="rc111"/>
            <p:cNvSpPr/>
            <p:nvPr/>
          </p:nvSpPr>
          <p:spPr>
            <a:xfrm>
              <a:off x="7879199" y="3379308"/>
              <a:ext cx="203168" cy="1306078"/>
            </a:xfrm>
            <a:prstGeom prst="rect">
              <a:avLst/>
            </a:prstGeom>
            <a:solidFill>
              <a:srgbClr val="FFC20E">
                <a:alpha val="100000"/>
              </a:srgbClr>
            </a:solidFill>
          </p:spPr>
          <p:txBody>
            <a:bodyPr/>
            <a:lstStyle/>
            <a:p/>
          </p:txBody>
        </p:sp>
        <p:sp>
          <p:nvSpPr>
            <p:cNvPr id="112" name="rc112"/>
            <p:cNvSpPr/>
            <p:nvPr/>
          </p:nvSpPr>
          <p:spPr>
            <a:xfrm>
              <a:off x="8104941" y="3358451"/>
              <a:ext cx="203168" cy="6559"/>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071041"/>
              <a:ext cx="5643558" cy="158445"/>
            </a:xfrm>
            <a:custGeom>
              <a:avLst/>
              <a:pathLst>
                <a:path w="5643558" h="158445">
                  <a:moveTo>
                    <a:pt x="0" y="105630"/>
                  </a:moveTo>
                  <a:lnTo>
                    <a:pt x="225742" y="105630"/>
                  </a:lnTo>
                  <a:lnTo>
                    <a:pt x="451484" y="105630"/>
                  </a:lnTo>
                  <a:lnTo>
                    <a:pt x="677227" y="105630"/>
                  </a:lnTo>
                  <a:lnTo>
                    <a:pt x="902969" y="105630"/>
                  </a:lnTo>
                  <a:lnTo>
                    <a:pt x="1128711" y="158445"/>
                  </a:lnTo>
                  <a:lnTo>
                    <a:pt x="1354454" y="105630"/>
                  </a:lnTo>
                  <a:lnTo>
                    <a:pt x="1580196" y="105630"/>
                  </a:lnTo>
                  <a:lnTo>
                    <a:pt x="1805938" y="132037"/>
                  </a:lnTo>
                  <a:lnTo>
                    <a:pt x="2031681" y="79222"/>
                  </a:lnTo>
                  <a:lnTo>
                    <a:pt x="2257423" y="105630"/>
                  </a:lnTo>
                  <a:lnTo>
                    <a:pt x="2483165" y="132037"/>
                  </a:lnTo>
                  <a:lnTo>
                    <a:pt x="2708908" y="132037"/>
                  </a:lnTo>
                  <a:lnTo>
                    <a:pt x="2934650" y="79222"/>
                  </a:lnTo>
                  <a:lnTo>
                    <a:pt x="3160393" y="105630"/>
                  </a:lnTo>
                  <a:lnTo>
                    <a:pt x="3386135" y="105630"/>
                  </a:lnTo>
                  <a:lnTo>
                    <a:pt x="3611877" y="132037"/>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97449"/>
              <a:ext cx="5643558" cy="211260"/>
            </a:xfrm>
            <a:custGeom>
              <a:avLst/>
              <a:pathLst>
                <a:path w="5643558" h="211260">
                  <a:moveTo>
                    <a:pt x="0" y="132037"/>
                  </a:moveTo>
                  <a:lnTo>
                    <a:pt x="225742" y="158445"/>
                  </a:lnTo>
                  <a:lnTo>
                    <a:pt x="451484" y="211260"/>
                  </a:lnTo>
                  <a:lnTo>
                    <a:pt x="677227" y="132037"/>
                  </a:lnTo>
                  <a:lnTo>
                    <a:pt x="902969" y="79222"/>
                  </a:lnTo>
                  <a:lnTo>
                    <a:pt x="1128711" y="132037"/>
                  </a:lnTo>
                  <a:lnTo>
                    <a:pt x="1354454" y="79222"/>
                  </a:lnTo>
                  <a:lnTo>
                    <a:pt x="1580196" y="79222"/>
                  </a:lnTo>
                  <a:lnTo>
                    <a:pt x="1805938" y="105630"/>
                  </a:lnTo>
                  <a:lnTo>
                    <a:pt x="2031681" y="52815"/>
                  </a:lnTo>
                  <a:lnTo>
                    <a:pt x="2257423" y="79222"/>
                  </a:lnTo>
                  <a:lnTo>
                    <a:pt x="2483165" y="105630"/>
                  </a:lnTo>
                  <a:lnTo>
                    <a:pt x="2708908" y="105630"/>
                  </a:lnTo>
                  <a:lnTo>
                    <a:pt x="2934650" y="52815"/>
                  </a:lnTo>
                  <a:lnTo>
                    <a:pt x="3160393" y="79222"/>
                  </a:lnTo>
                  <a:lnTo>
                    <a:pt x="3386135" y="79222"/>
                  </a:lnTo>
                  <a:lnTo>
                    <a:pt x="3611877" y="10563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4946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24946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62335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807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10651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5800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700948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753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31227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3701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0820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Israel</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Israel is projected to have a  small increase (&lt;10,000) in the number of surviving infants by 2030. Therefore, to achieve the IA2030 ZD target, slightly more (~0.72%)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5576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660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7635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8665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6091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4712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6815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9180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2984753"/>
              <a:ext cx="215906" cy="2065857"/>
            </a:xfrm>
            <a:prstGeom prst="rect">
              <a:avLst/>
            </a:prstGeom>
            <a:solidFill>
              <a:srgbClr val="0058AB">
                <a:alpha val="100000"/>
              </a:srgbClr>
            </a:solidFill>
          </p:spPr>
          <p:txBody>
            <a:bodyPr/>
            <a:lstStyle/>
            <a:p/>
          </p:txBody>
        </p:sp>
        <p:sp>
          <p:nvSpPr>
            <p:cNvPr id="42" name="rc42"/>
            <p:cNvSpPr/>
            <p:nvPr/>
          </p:nvSpPr>
          <p:spPr>
            <a:xfrm>
              <a:off x="1530867" y="2959799"/>
              <a:ext cx="215906" cy="2090812"/>
            </a:xfrm>
            <a:prstGeom prst="rect">
              <a:avLst/>
            </a:prstGeom>
            <a:solidFill>
              <a:srgbClr val="0058AB">
                <a:alpha val="100000"/>
              </a:srgbClr>
            </a:solidFill>
          </p:spPr>
          <p:txBody>
            <a:bodyPr/>
            <a:lstStyle/>
            <a:p/>
          </p:txBody>
        </p:sp>
        <p:sp>
          <p:nvSpPr>
            <p:cNvPr id="43" name="rc43"/>
            <p:cNvSpPr/>
            <p:nvPr/>
          </p:nvSpPr>
          <p:spPr>
            <a:xfrm>
              <a:off x="1770763" y="2904204"/>
              <a:ext cx="215906" cy="2146407"/>
            </a:xfrm>
            <a:prstGeom prst="rect">
              <a:avLst/>
            </a:prstGeom>
            <a:solidFill>
              <a:srgbClr val="0058AB">
                <a:alpha val="100000"/>
              </a:srgbClr>
            </a:solidFill>
          </p:spPr>
          <p:txBody>
            <a:bodyPr/>
            <a:lstStyle/>
            <a:p/>
          </p:txBody>
        </p:sp>
        <p:sp>
          <p:nvSpPr>
            <p:cNvPr id="44" name="rc44"/>
            <p:cNvSpPr/>
            <p:nvPr/>
          </p:nvSpPr>
          <p:spPr>
            <a:xfrm>
              <a:off x="2010660" y="2832499"/>
              <a:ext cx="215906" cy="2218112"/>
            </a:xfrm>
            <a:prstGeom prst="rect">
              <a:avLst/>
            </a:prstGeom>
            <a:solidFill>
              <a:srgbClr val="0058AB">
                <a:alpha val="100000"/>
              </a:srgbClr>
            </a:solidFill>
          </p:spPr>
          <p:txBody>
            <a:bodyPr/>
            <a:lstStyle/>
            <a:p/>
          </p:txBody>
        </p:sp>
        <p:sp>
          <p:nvSpPr>
            <p:cNvPr id="45" name="rc45"/>
            <p:cNvSpPr/>
            <p:nvPr/>
          </p:nvSpPr>
          <p:spPr>
            <a:xfrm>
              <a:off x="2250556" y="2853347"/>
              <a:ext cx="215906" cy="2197264"/>
            </a:xfrm>
            <a:prstGeom prst="rect">
              <a:avLst/>
            </a:prstGeom>
            <a:solidFill>
              <a:srgbClr val="0058AB">
                <a:alpha val="100000"/>
              </a:srgbClr>
            </a:solidFill>
          </p:spPr>
          <p:txBody>
            <a:bodyPr/>
            <a:lstStyle/>
            <a:p/>
          </p:txBody>
        </p:sp>
        <p:sp>
          <p:nvSpPr>
            <p:cNvPr id="46" name="rc46"/>
            <p:cNvSpPr/>
            <p:nvPr/>
          </p:nvSpPr>
          <p:spPr>
            <a:xfrm>
              <a:off x="2490453" y="1988467"/>
              <a:ext cx="215906" cy="3062144"/>
            </a:xfrm>
            <a:prstGeom prst="rect">
              <a:avLst/>
            </a:prstGeom>
            <a:solidFill>
              <a:srgbClr val="0058AB">
                <a:alpha val="100000"/>
              </a:srgbClr>
            </a:solidFill>
          </p:spPr>
          <p:txBody>
            <a:bodyPr/>
            <a:lstStyle/>
            <a:p/>
          </p:txBody>
        </p:sp>
        <p:sp>
          <p:nvSpPr>
            <p:cNvPr id="47" name="rc47"/>
            <p:cNvSpPr/>
            <p:nvPr/>
          </p:nvSpPr>
          <p:spPr>
            <a:xfrm>
              <a:off x="2730349" y="2803122"/>
              <a:ext cx="215906" cy="2247489"/>
            </a:xfrm>
            <a:prstGeom prst="rect">
              <a:avLst/>
            </a:prstGeom>
            <a:solidFill>
              <a:srgbClr val="0058AB">
                <a:alpha val="100000"/>
              </a:srgbClr>
            </a:solidFill>
          </p:spPr>
          <p:txBody>
            <a:bodyPr/>
            <a:lstStyle/>
            <a:p/>
          </p:txBody>
        </p:sp>
        <p:sp>
          <p:nvSpPr>
            <p:cNvPr id="48" name="rc48"/>
            <p:cNvSpPr/>
            <p:nvPr/>
          </p:nvSpPr>
          <p:spPr>
            <a:xfrm>
              <a:off x="2970245" y="2752581"/>
              <a:ext cx="215906" cy="2298029"/>
            </a:xfrm>
            <a:prstGeom prst="rect">
              <a:avLst/>
            </a:prstGeom>
            <a:solidFill>
              <a:srgbClr val="0058AB">
                <a:alpha val="100000"/>
              </a:srgbClr>
            </a:solidFill>
          </p:spPr>
          <p:txBody>
            <a:bodyPr/>
            <a:lstStyle/>
            <a:p/>
          </p:txBody>
        </p:sp>
        <p:sp>
          <p:nvSpPr>
            <p:cNvPr id="49" name="rc49"/>
            <p:cNvSpPr/>
            <p:nvPr/>
          </p:nvSpPr>
          <p:spPr>
            <a:xfrm>
              <a:off x="3210142" y="2209583"/>
              <a:ext cx="215906" cy="2841028"/>
            </a:xfrm>
            <a:prstGeom prst="rect">
              <a:avLst/>
            </a:prstGeom>
            <a:solidFill>
              <a:srgbClr val="0058AB">
                <a:alpha val="100000"/>
              </a:srgbClr>
            </a:solidFill>
          </p:spPr>
          <p:txBody>
            <a:bodyPr/>
            <a:lstStyle/>
            <a:p/>
          </p:txBody>
        </p:sp>
        <p:sp>
          <p:nvSpPr>
            <p:cNvPr id="50" name="rc50"/>
            <p:cNvSpPr/>
            <p:nvPr/>
          </p:nvSpPr>
          <p:spPr>
            <a:xfrm>
              <a:off x="3450038" y="3108894"/>
              <a:ext cx="215906" cy="1941716"/>
            </a:xfrm>
            <a:prstGeom prst="rect">
              <a:avLst/>
            </a:prstGeom>
            <a:solidFill>
              <a:srgbClr val="0058AB">
                <a:alpha val="100000"/>
              </a:srgbClr>
            </a:solidFill>
          </p:spPr>
          <p:txBody>
            <a:bodyPr/>
            <a:lstStyle/>
            <a:p/>
          </p:txBody>
        </p:sp>
        <p:sp>
          <p:nvSpPr>
            <p:cNvPr id="51" name="rc51"/>
            <p:cNvSpPr/>
            <p:nvPr/>
          </p:nvSpPr>
          <p:spPr>
            <a:xfrm>
              <a:off x="3689935" y="2532413"/>
              <a:ext cx="215906" cy="2518198"/>
            </a:xfrm>
            <a:prstGeom prst="rect">
              <a:avLst/>
            </a:prstGeom>
            <a:solidFill>
              <a:srgbClr val="0058AB">
                <a:alpha val="100000"/>
              </a:srgbClr>
            </a:solidFill>
          </p:spPr>
          <p:txBody>
            <a:bodyPr/>
            <a:lstStyle/>
            <a:p/>
          </p:txBody>
        </p:sp>
        <p:sp>
          <p:nvSpPr>
            <p:cNvPr id="52" name="rc52"/>
            <p:cNvSpPr/>
            <p:nvPr/>
          </p:nvSpPr>
          <p:spPr>
            <a:xfrm>
              <a:off x="3929831" y="2014685"/>
              <a:ext cx="215906" cy="3035926"/>
            </a:xfrm>
            <a:prstGeom prst="rect">
              <a:avLst/>
            </a:prstGeom>
            <a:solidFill>
              <a:srgbClr val="0058AB">
                <a:alpha val="100000"/>
              </a:srgbClr>
            </a:solidFill>
          </p:spPr>
          <p:txBody>
            <a:bodyPr/>
            <a:lstStyle/>
            <a:p/>
          </p:txBody>
        </p:sp>
        <p:sp>
          <p:nvSpPr>
            <p:cNvPr id="53" name="rc53"/>
            <p:cNvSpPr/>
            <p:nvPr/>
          </p:nvSpPr>
          <p:spPr>
            <a:xfrm>
              <a:off x="4169728" y="1947402"/>
              <a:ext cx="215906" cy="3103209"/>
            </a:xfrm>
            <a:prstGeom prst="rect">
              <a:avLst/>
            </a:prstGeom>
            <a:solidFill>
              <a:srgbClr val="0058AB">
                <a:alpha val="100000"/>
              </a:srgbClr>
            </a:solidFill>
          </p:spPr>
          <p:txBody>
            <a:bodyPr/>
            <a:lstStyle/>
            <a:p/>
          </p:txBody>
        </p:sp>
        <p:sp>
          <p:nvSpPr>
            <p:cNvPr id="54" name="rc54"/>
            <p:cNvSpPr/>
            <p:nvPr/>
          </p:nvSpPr>
          <p:spPr>
            <a:xfrm>
              <a:off x="4409624" y="2971802"/>
              <a:ext cx="215906" cy="2078808"/>
            </a:xfrm>
            <a:prstGeom prst="rect">
              <a:avLst/>
            </a:prstGeom>
            <a:solidFill>
              <a:srgbClr val="0058AB">
                <a:alpha val="100000"/>
              </a:srgbClr>
            </a:solidFill>
          </p:spPr>
          <p:txBody>
            <a:bodyPr/>
            <a:lstStyle/>
            <a:p/>
          </p:txBody>
        </p:sp>
        <p:sp>
          <p:nvSpPr>
            <p:cNvPr id="55" name="rc55"/>
            <p:cNvSpPr/>
            <p:nvPr/>
          </p:nvSpPr>
          <p:spPr>
            <a:xfrm>
              <a:off x="4649521" y="2389003"/>
              <a:ext cx="215906" cy="2661608"/>
            </a:xfrm>
            <a:prstGeom prst="rect">
              <a:avLst/>
            </a:prstGeom>
            <a:solidFill>
              <a:srgbClr val="0058AB">
                <a:alpha val="100000"/>
              </a:srgbClr>
            </a:solidFill>
          </p:spPr>
          <p:txBody>
            <a:bodyPr/>
            <a:lstStyle/>
            <a:p/>
          </p:txBody>
        </p:sp>
        <p:sp>
          <p:nvSpPr>
            <p:cNvPr id="56" name="rc56"/>
            <p:cNvSpPr/>
            <p:nvPr/>
          </p:nvSpPr>
          <p:spPr>
            <a:xfrm>
              <a:off x="4889417" y="2352993"/>
              <a:ext cx="215906" cy="2697618"/>
            </a:xfrm>
            <a:prstGeom prst="rect">
              <a:avLst/>
            </a:prstGeom>
            <a:solidFill>
              <a:srgbClr val="0058AB">
                <a:alpha val="100000"/>
              </a:srgbClr>
            </a:solidFill>
          </p:spPr>
          <p:txBody>
            <a:bodyPr/>
            <a:lstStyle/>
            <a:p/>
          </p:txBody>
        </p:sp>
        <p:sp>
          <p:nvSpPr>
            <p:cNvPr id="57" name="rc57"/>
            <p:cNvSpPr/>
            <p:nvPr/>
          </p:nvSpPr>
          <p:spPr>
            <a:xfrm>
              <a:off x="5129313" y="1757558"/>
              <a:ext cx="215906" cy="3293053"/>
            </a:xfrm>
            <a:prstGeom prst="rect">
              <a:avLst/>
            </a:prstGeom>
            <a:solidFill>
              <a:srgbClr val="0058AB">
                <a:alpha val="100000"/>
              </a:srgbClr>
            </a:solidFill>
          </p:spPr>
          <p:txBody>
            <a:bodyPr/>
            <a:lstStyle/>
            <a:p/>
          </p:txBody>
        </p:sp>
        <p:sp>
          <p:nvSpPr>
            <p:cNvPr id="58" name="rc58"/>
            <p:cNvSpPr/>
            <p:nvPr/>
          </p:nvSpPr>
          <p:spPr>
            <a:xfrm>
              <a:off x="5369210" y="4494662"/>
              <a:ext cx="215906" cy="555949"/>
            </a:xfrm>
            <a:prstGeom prst="rect">
              <a:avLst/>
            </a:prstGeom>
            <a:solidFill>
              <a:srgbClr val="0058AB">
                <a:alpha val="100000"/>
              </a:srgbClr>
            </a:solidFill>
          </p:spPr>
          <p:txBody>
            <a:bodyPr/>
            <a:lstStyle/>
            <a:p/>
          </p:txBody>
        </p:sp>
        <p:sp>
          <p:nvSpPr>
            <p:cNvPr id="59" name="rc59"/>
            <p:cNvSpPr/>
            <p:nvPr/>
          </p:nvSpPr>
          <p:spPr>
            <a:xfrm>
              <a:off x="5609106" y="4493082"/>
              <a:ext cx="215906" cy="557528"/>
            </a:xfrm>
            <a:prstGeom prst="rect">
              <a:avLst/>
            </a:prstGeom>
            <a:solidFill>
              <a:srgbClr val="0058AB">
                <a:alpha val="100000"/>
              </a:srgbClr>
            </a:solidFill>
          </p:spPr>
          <p:txBody>
            <a:bodyPr/>
            <a:lstStyle/>
            <a:p/>
          </p:txBody>
        </p:sp>
        <p:sp>
          <p:nvSpPr>
            <p:cNvPr id="60" name="rc60"/>
            <p:cNvSpPr/>
            <p:nvPr/>
          </p:nvSpPr>
          <p:spPr>
            <a:xfrm>
              <a:off x="5849003" y="4500032"/>
              <a:ext cx="215906" cy="550579"/>
            </a:xfrm>
            <a:prstGeom prst="rect">
              <a:avLst/>
            </a:prstGeom>
            <a:solidFill>
              <a:srgbClr val="0058AB">
                <a:alpha val="100000"/>
              </a:srgbClr>
            </a:solidFill>
          </p:spPr>
          <p:txBody>
            <a:bodyPr/>
            <a:lstStyle/>
            <a:p/>
          </p:txBody>
        </p:sp>
        <p:sp>
          <p:nvSpPr>
            <p:cNvPr id="61" name="rc61"/>
            <p:cNvSpPr/>
            <p:nvPr/>
          </p:nvSpPr>
          <p:spPr>
            <a:xfrm>
              <a:off x="6088899" y="4511403"/>
              <a:ext cx="215906" cy="539207"/>
            </a:xfrm>
            <a:prstGeom prst="rect">
              <a:avLst/>
            </a:prstGeom>
            <a:solidFill>
              <a:srgbClr val="0058AB">
                <a:alpha val="100000"/>
              </a:srgbClr>
            </a:solidFill>
          </p:spPr>
          <p:txBody>
            <a:bodyPr/>
            <a:lstStyle/>
            <a:p/>
          </p:txBody>
        </p:sp>
        <p:sp>
          <p:nvSpPr>
            <p:cNvPr id="62" name="rc62"/>
            <p:cNvSpPr/>
            <p:nvPr/>
          </p:nvSpPr>
          <p:spPr>
            <a:xfrm>
              <a:off x="6328796" y="4490555"/>
              <a:ext cx="215906" cy="560055"/>
            </a:xfrm>
            <a:prstGeom prst="rect">
              <a:avLst/>
            </a:prstGeom>
            <a:solidFill>
              <a:srgbClr val="0058AB">
                <a:alpha val="100000"/>
              </a:srgbClr>
            </a:solidFill>
          </p:spPr>
          <p:txBody>
            <a:bodyPr/>
            <a:lstStyle/>
            <a:p/>
          </p:txBody>
        </p:sp>
        <p:sp>
          <p:nvSpPr>
            <p:cNvPr id="63" name="rc63"/>
            <p:cNvSpPr/>
            <p:nvPr/>
          </p:nvSpPr>
          <p:spPr>
            <a:xfrm>
              <a:off x="6568692" y="4499084"/>
              <a:ext cx="215906" cy="551527"/>
            </a:xfrm>
            <a:prstGeom prst="rect">
              <a:avLst/>
            </a:prstGeom>
            <a:solidFill>
              <a:srgbClr val="0058AB">
                <a:alpha val="100000"/>
              </a:srgbClr>
            </a:solidFill>
          </p:spPr>
          <p:txBody>
            <a:bodyPr/>
            <a:lstStyle/>
            <a:p/>
          </p:txBody>
        </p:sp>
        <p:sp>
          <p:nvSpPr>
            <p:cNvPr id="64" name="rc64"/>
            <p:cNvSpPr/>
            <p:nvPr/>
          </p:nvSpPr>
          <p:spPr>
            <a:xfrm>
              <a:off x="6808589" y="4507613"/>
              <a:ext cx="215906" cy="542998"/>
            </a:xfrm>
            <a:prstGeom prst="rect">
              <a:avLst/>
            </a:prstGeom>
            <a:solidFill>
              <a:srgbClr val="0058AB">
                <a:alpha val="100000"/>
              </a:srgbClr>
            </a:solidFill>
          </p:spPr>
          <p:txBody>
            <a:bodyPr/>
            <a:lstStyle/>
            <a:p/>
          </p:txBody>
        </p:sp>
        <p:sp>
          <p:nvSpPr>
            <p:cNvPr id="65" name="rc65"/>
            <p:cNvSpPr/>
            <p:nvPr/>
          </p:nvSpPr>
          <p:spPr>
            <a:xfrm>
              <a:off x="7048485" y="4510140"/>
              <a:ext cx="215906" cy="540471"/>
            </a:xfrm>
            <a:prstGeom prst="rect">
              <a:avLst/>
            </a:prstGeom>
            <a:solidFill>
              <a:srgbClr val="0058AB">
                <a:alpha val="100000"/>
              </a:srgbClr>
            </a:solidFill>
          </p:spPr>
          <p:txBody>
            <a:bodyPr/>
            <a:lstStyle/>
            <a:p/>
          </p:txBody>
        </p:sp>
        <p:sp>
          <p:nvSpPr>
            <p:cNvPr id="66" name="rc66"/>
            <p:cNvSpPr/>
            <p:nvPr/>
          </p:nvSpPr>
          <p:spPr>
            <a:xfrm>
              <a:off x="7288381" y="4510456"/>
              <a:ext cx="215906" cy="540155"/>
            </a:xfrm>
            <a:prstGeom prst="rect">
              <a:avLst/>
            </a:prstGeom>
            <a:solidFill>
              <a:srgbClr val="0058AB">
                <a:alpha val="100000"/>
              </a:srgbClr>
            </a:solidFill>
          </p:spPr>
          <p:txBody>
            <a:bodyPr/>
            <a:lstStyle/>
            <a:p/>
          </p:txBody>
        </p:sp>
        <p:sp>
          <p:nvSpPr>
            <p:cNvPr id="67" name="rc67"/>
            <p:cNvSpPr/>
            <p:nvPr/>
          </p:nvSpPr>
          <p:spPr>
            <a:xfrm>
              <a:off x="8487864" y="4775164"/>
              <a:ext cx="215906" cy="275447"/>
            </a:xfrm>
            <a:prstGeom prst="rect">
              <a:avLst/>
            </a:prstGeom>
            <a:solidFill>
              <a:srgbClr val="69DBFF">
                <a:alpha val="100000"/>
              </a:srgbClr>
            </a:solidFill>
          </p:spPr>
          <p:txBody>
            <a:bodyPr/>
            <a:lstStyle/>
            <a:p/>
          </p:txBody>
        </p:sp>
        <p:sp>
          <p:nvSpPr>
            <p:cNvPr id="68" name="pl68"/>
            <p:cNvSpPr/>
            <p:nvPr/>
          </p:nvSpPr>
          <p:spPr>
            <a:xfrm>
              <a:off x="6196853" y="4500032"/>
              <a:ext cx="2398964" cy="275289"/>
            </a:xfrm>
            <a:custGeom>
              <a:avLst/>
              <a:pathLst>
                <a:path w="2398964" h="275289">
                  <a:moveTo>
                    <a:pt x="0" y="0"/>
                  </a:moveTo>
                  <a:lnTo>
                    <a:pt x="239896" y="27528"/>
                  </a:lnTo>
                  <a:lnTo>
                    <a:pt x="479792" y="55057"/>
                  </a:lnTo>
                  <a:lnTo>
                    <a:pt x="719689" y="82586"/>
                  </a:lnTo>
                  <a:lnTo>
                    <a:pt x="959585" y="110115"/>
                  </a:lnTo>
                  <a:lnTo>
                    <a:pt x="1199482" y="137644"/>
                  </a:lnTo>
                  <a:lnTo>
                    <a:pt x="1439378" y="165173"/>
                  </a:lnTo>
                  <a:lnTo>
                    <a:pt x="1679275" y="192702"/>
                  </a:lnTo>
                  <a:lnTo>
                    <a:pt x="1919171" y="220231"/>
                  </a:lnTo>
                  <a:lnTo>
                    <a:pt x="2159067" y="247760"/>
                  </a:lnTo>
                  <a:lnTo>
                    <a:pt x="2398964" y="275289"/>
                  </a:lnTo>
                </a:path>
              </a:pathLst>
            </a:custGeom>
            <a:ln w="13550" cap="flat">
              <a:solidFill>
                <a:srgbClr val="000000">
                  <a:alpha val="100000"/>
                </a:srgbClr>
              </a:solidFill>
              <a:prstDash val="solid"/>
              <a:round/>
            </a:ln>
          </p:spPr>
          <p:txBody>
            <a:bodyPr/>
            <a:lstStyle/>
            <a:p/>
          </p:txBody>
        </p:sp>
        <p:sp>
          <p:nvSpPr>
            <p:cNvPr id="69" name="pt69"/>
            <p:cNvSpPr/>
            <p:nvPr/>
          </p:nvSpPr>
          <p:spPr>
            <a:xfrm>
              <a:off x="6172027" y="44752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5027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530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557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5853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612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640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6679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695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722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750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2034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2" name="tx82"/>
            <p:cNvSpPr/>
            <p:nvPr/>
          </p:nvSpPr>
          <p:spPr>
            <a:xfrm>
              <a:off x="571671" y="34137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71671" y="26240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4" name="tx84"/>
            <p:cNvSpPr/>
            <p:nvPr/>
          </p:nvSpPr>
          <p:spPr>
            <a:xfrm>
              <a:off x="508103" y="183437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89864" y="1330710"/>
              <a:ext cx="581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Israel</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97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3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6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14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48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82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7864"/>
              <a:ext cx="239888" cy="940157"/>
            </a:xfrm>
            <a:prstGeom prst="rect">
              <a:avLst/>
            </a:prstGeom>
            <a:solidFill>
              <a:srgbClr val="80BD41">
                <a:alpha val="100000"/>
              </a:srgbClr>
            </a:solidFill>
          </p:spPr>
          <p:txBody>
            <a:bodyPr/>
            <a:lstStyle/>
            <a:p/>
          </p:txBody>
        </p:sp>
        <p:sp>
          <p:nvSpPr>
            <p:cNvPr id="24" name="rc24"/>
            <p:cNvSpPr/>
            <p:nvPr/>
          </p:nvSpPr>
          <p:spPr>
            <a:xfrm>
              <a:off x="1296273" y="3318382"/>
              <a:ext cx="239888" cy="49481"/>
            </a:xfrm>
            <a:prstGeom prst="rect">
              <a:avLst/>
            </a:prstGeom>
            <a:solidFill>
              <a:srgbClr val="1CABE2">
                <a:alpha val="100000"/>
              </a:srgbClr>
            </a:solidFill>
          </p:spPr>
          <p:txBody>
            <a:bodyPr/>
            <a:lstStyle/>
            <a:p/>
          </p:txBody>
        </p:sp>
        <p:sp>
          <p:nvSpPr>
            <p:cNvPr id="25" name="rc25"/>
            <p:cNvSpPr/>
            <p:nvPr/>
          </p:nvSpPr>
          <p:spPr>
            <a:xfrm>
              <a:off x="1562816" y="3356515"/>
              <a:ext cx="239888" cy="951506"/>
            </a:xfrm>
            <a:prstGeom prst="rect">
              <a:avLst/>
            </a:prstGeom>
            <a:solidFill>
              <a:srgbClr val="80BD41">
                <a:alpha val="100000"/>
              </a:srgbClr>
            </a:solidFill>
          </p:spPr>
          <p:txBody>
            <a:bodyPr/>
            <a:lstStyle/>
            <a:p/>
          </p:txBody>
        </p:sp>
        <p:sp>
          <p:nvSpPr>
            <p:cNvPr id="26" name="rc26"/>
            <p:cNvSpPr/>
            <p:nvPr/>
          </p:nvSpPr>
          <p:spPr>
            <a:xfrm>
              <a:off x="1562816" y="3306427"/>
              <a:ext cx="239888" cy="50087"/>
            </a:xfrm>
            <a:prstGeom prst="rect">
              <a:avLst/>
            </a:prstGeom>
            <a:solidFill>
              <a:srgbClr val="1CABE2">
                <a:alpha val="100000"/>
              </a:srgbClr>
            </a:solidFill>
          </p:spPr>
          <p:txBody>
            <a:bodyPr/>
            <a:lstStyle/>
            <a:p/>
          </p:txBody>
        </p:sp>
        <p:sp>
          <p:nvSpPr>
            <p:cNvPr id="27" name="rc27"/>
            <p:cNvSpPr/>
            <p:nvPr/>
          </p:nvSpPr>
          <p:spPr>
            <a:xfrm>
              <a:off x="1829360" y="3331168"/>
              <a:ext cx="239888" cy="976852"/>
            </a:xfrm>
            <a:prstGeom prst="rect">
              <a:avLst/>
            </a:prstGeom>
            <a:solidFill>
              <a:srgbClr val="80BD41">
                <a:alpha val="100000"/>
              </a:srgbClr>
            </a:solidFill>
          </p:spPr>
          <p:txBody>
            <a:bodyPr/>
            <a:lstStyle/>
            <a:p/>
          </p:txBody>
        </p:sp>
        <p:sp>
          <p:nvSpPr>
            <p:cNvPr id="28" name="rc28"/>
            <p:cNvSpPr/>
            <p:nvPr/>
          </p:nvSpPr>
          <p:spPr>
            <a:xfrm>
              <a:off x="1829360" y="3279719"/>
              <a:ext cx="239888" cy="51449"/>
            </a:xfrm>
            <a:prstGeom prst="rect">
              <a:avLst/>
            </a:prstGeom>
            <a:solidFill>
              <a:srgbClr val="1CABE2">
                <a:alpha val="100000"/>
              </a:srgbClr>
            </a:solidFill>
          </p:spPr>
          <p:txBody>
            <a:bodyPr/>
            <a:lstStyle/>
            <a:p/>
          </p:txBody>
        </p:sp>
        <p:sp>
          <p:nvSpPr>
            <p:cNvPr id="29" name="rc29"/>
            <p:cNvSpPr/>
            <p:nvPr/>
          </p:nvSpPr>
          <p:spPr>
            <a:xfrm>
              <a:off x="2095903" y="3298634"/>
              <a:ext cx="239888" cy="1009386"/>
            </a:xfrm>
            <a:prstGeom prst="rect">
              <a:avLst/>
            </a:prstGeom>
            <a:solidFill>
              <a:srgbClr val="80BD41">
                <a:alpha val="100000"/>
              </a:srgbClr>
            </a:solidFill>
          </p:spPr>
          <p:txBody>
            <a:bodyPr/>
            <a:lstStyle/>
            <a:p/>
          </p:txBody>
        </p:sp>
        <p:sp>
          <p:nvSpPr>
            <p:cNvPr id="30" name="rc30"/>
            <p:cNvSpPr/>
            <p:nvPr/>
          </p:nvSpPr>
          <p:spPr>
            <a:xfrm>
              <a:off x="2095903" y="3245521"/>
              <a:ext cx="239888" cy="53113"/>
            </a:xfrm>
            <a:prstGeom prst="rect">
              <a:avLst/>
            </a:prstGeom>
            <a:solidFill>
              <a:srgbClr val="1CABE2">
                <a:alpha val="100000"/>
              </a:srgbClr>
            </a:solidFill>
          </p:spPr>
          <p:txBody>
            <a:bodyPr/>
            <a:lstStyle/>
            <a:p/>
          </p:txBody>
        </p:sp>
        <p:sp>
          <p:nvSpPr>
            <p:cNvPr id="31" name="rc31"/>
            <p:cNvSpPr/>
            <p:nvPr/>
          </p:nvSpPr>
          <p:spPr>
            <a:xfrm>
              <a:off x="2362446" y="3308092"/>
              <a:ext cx="239888" cy="999929"/>
            </a:xfrm>
            <a:prstGeom prst="rect">
              <a:avLst/>
            </a:prstGeom>
            <a:solidFill>
              <a:srgbClr val="80BD41">
                <a:alpha val="100000"/>
              </a:srgbClr>
            </a:solidFill>
          </p:spPr>
          <p:txBody>
            <a:bodyPr/>
            <a:lstStyle/>
            <a:p/>
          </p:txBody>
        </p:sp>
        <p:sp>
          <p:nvSpPr>
            <p:cNvPr id="32" name="rc32"/>
            <p:cNvSpPr/>
            <p:nvPr/>
          </p:nvSpPr>
          <p:spPr>
            <a:xfrm>
              <a:off x="2362446" y="3255432"/>
              <a:ext cx="239888" cy="52659"/>
            </a:xfrm>
            <a:prstGeom prst="rect">
              <a:avLst/>
            </a:prstGeom>
            <a:solidFill>
              <a:srgbClr val="1CABE2">
                <a:alpha val="100000"/>
              </a:srgbClr>
            </a:solidFill>
          </p:spPr>
          <p:txBody>
            <a:bodyPr/>
            <a:lstStyle/>
            <a:p/>
          </p:txBody>
        </p:sp>
        <p:sp>
          <p:nvSpPr>
            <p:cNvPr id="33" name="rc33"/>
            <p:cNvSpPr/>
            <p:nvPr/>
          </p:nvSpPr>
          <p:spPr>
            <a:xfrm>
              <a:off x="2628989" y="3333589"/>
              <a:ext cx="239888" cy="974431"/>
            </a:xfrm>
            <a:prstGeom prst="rect">
              <a:avLst/>
            </a:prstGeom>
            <a:solidFill>
              <a:srgbClr val="80BD41">
                <a:alpha val="100000"/>
              </a:srgbClr>
            </a:solidFill>
          </p:spPr>
          <p:txBody>
            <a:bodyPr/>
            <a:lstStyle/>
            <a:p/>
          </p:txBody>
        </p:sp>
        <p:sp>
          <p:nvSpPr>
            <p:cNvPr id="34" name="rc34"/>
            <p:cNvSpPr/>
            <p:nvPr/>
          </p:nvSpPr>
          <p:spPr>
            <a:xfrm>
              <a:off x="2628989" y="3260274"/>
              <a:ext cx="239888" cy="73315"/>
            </a:xfrm>
            <a:prstGeom prst="rect">
              <a:avLst/>
            </a:prstGeom>
            <a:solidFill>
              <a:srgbClr val="1CABE2">
                <a:alpha val="100000"/>
              </a:srgbClr>
            </a:solidFill>
          </p:spPr>
          <p:txBody>
            <a:bodyPr/>
            <a:lstStyle/>
            <a:p/>
          </p:txBody>
        </p:sp>
        <p:sp>
          <p:nvSpPr>
            <p:cNvPr id="35" name="rc35"/>
            <p:cNvSpPr/>
            <p:nvPr/>
          </p:nvSpPr>
          <p:spPr>
            <a:xfrm>
              <a:off x="2895532" y="3285242"/>
              <a:ext cx="239888" cy="1022778"/>
            </a:xfrm>
            <a:prstGeom prst="rect">
              <a:avLst/>
            </a:prstGeom>
            <a:solidFill>
              <a:srgbClr val="80BD41">
                <a:alpha val="100000"/>
              </a:srgbClr>
            </a:solidFill>
          </p:spPr>
          <p:txBody>
            <a:bodyPr/>
            <a:lstStyle/>
            <a:p/>
          </p:txBody>
        </p:sp>
        <p:sp>
          <p:nvSpPr>
            <p:cNvPr id="36" name="rc36"/>
            <p:cNvSpPr/>
            <p:nvPr/>
          </p:nvSpPr>
          <p:spPr>
            <a:xfrm>
              <a:off x="2895532" y="3231372"/>
              <a:ext cx="239888" cy="53870"/>
            </a:xfrm>
            <a:prstGeom prst="rect">
              <a:avLst/>
            </a:prstGeom>
            <a:solidFill>
              <a:srgbClr val="1CABE2">
                <a:alpha val="100000"/>
              </a:srgbClr>
            </a:solidFill>
          </p:spPr>
          <p:txBody>
            <a:bodyPr/>
            <a:lstStyle/>
            <a:p/>
          </p:txBody>
        </p:sp>
        <p:sp>
          <p:nvSpPr>
            <p:cNvPr id="37" name="rc37"/>
            <p:cNvSpPr/>
            <p:nvPr/>
          </p:nvSpPr>
          <p:spPr>
            <a:xfrm>
              <a:off x="3162075" y="3262166"/>
              <a:ext cx="239888" cy="1045855"/>
            </a:xfrm>
            <a:prstGeom prst="rect">
              <a:avLst/>
            </a:prstGeom>
            <a:solidFill>
              <a:srgbClr val="80BD41">
                <a:alpha val="100000"/>
              </a:srgbClr>
            </a:solidFill>
          </p:spPr>
          <p:txBody>
            <a:bodyPr/>
            <a:lstStyle/>
            <a:p/>
          </p:txBody>
        </p:sp>
        <p:sp>
          <p:nvSpPr>
            <p:cNvPr id="38" name="rc38"/>
            <p:cNvSpPr/>
            <p:nvPr/>
          </p:nvSpPr>
          <p:spPr>
            <a:xfrm>
              <a:off x="3162075" y="3207085"/>
              <a:ext cx="239888" cy="55080"/>
            </a:xfrm>
            <a:prstGeom prst="rect">
              <a:avLst/>
            </a:prstGeom>
            <a:solidFill>
              <a:srgbClr val="1CABE2">
                <a:alpha val="100000"/>
              </a:srgbClr>
            </a:solidFill>
          </p:spPr>
          <p:txBody>
            <a:bodyPr/>
            <a:lstStyle/>
            <a:p/>
          </p:txBody>
        </p:sp>
        <p:sp>
          <p:nvSpPr>
            <p:cNvPr id="39" name="rc39"/>
            <p:cNvSpPr/>
            <p:nvPr/>
          </p:nvSpPr>
          <p:spPr>
            <a:xfrm>
              <a:off x="3428618" y="3241965"/>
              <a:ext cx="239888" cy="1066056"/>
            </a:xfrm>
            <a:prstGeom prst="rect">
              <a:avLst/>
            </a:prstGeom>
            <a:solidFill>
              <a:srgbClr val="80BD41">
                <a:alpha val="100000"/>
              </a:srgbClr>
            </a:solidFill>
          </p:spPr>
          <p:txBody>
            <a:bodyPr/>
            <a:lstStyle/>
            <a:p/>
          </p:txBody>
        </p:sp>
        <p:sp>
          <p:nvSpPr>
            <p:cNvPr id="40" name="rc40"/>
            <p:cNvSpPr/>
            <p:nvPr/>
          </p:nvSpPr>
          <p:spPr>
            <a:xfrm>
              <a:off x="3428618" y="3173946"/>
              <a:ext cx="239888" cy="68018"/>
            </a:xfrm>
            <a:prstGeom prst="rect">
              <a:avLst/>
            </a:prstGeom>
            <a:solidFill>
              <a:srgbClr val="1CABE2">
                <a:alpha val="100000"/>
              </a:srgbClr>
            </a:solidFill>
          </p:spPr>
          <p:txBody>
            <a:bodyPr/>
            <a:lstStyle/>
            <a:p/>
          </p:txBody>
        </p:sp>
        <p:sp>
          <p:nvSpPr>
            <p:cNvPr id="41" name="rc41"/>
            <p:cNvSpPr/>
            <p:nvPr/>
          </p:nvSpPr>
          <p:spPr>
            <a:xfrm>
              <a:off x="3695161" y="3191726"/>
              <a:ext cx="239888" cy="1116295"/>
            </a:xfrm>
            <a:prstGeom prst="rect">
              <a:avLst/>
            </a:prstGeom>
            <a:solidFill>
              <a:srgbClr val="80BD41">
                <a:alpha val="100000"/>
              </a:srgbClr>
            </a:solidFill>
          </p:spPr>
          <p:txBody>
            <a:bodyPr/>
            <a:lstStyle/>
            <a:p/>
          </p:txBody>
        </p:sp>
        <p:sp>
          <p:nvSpPr>
            <p:cNvPr id="42" name="rc42"/>
            <p:cNvSpPr/>
            <p:nvPr/>
          </p:nvSpPr>
          <p:spPr>
            <a:xfrm>
              <a:off x="3695161" y="3145195"/>
              <a:ext cx="239888" cy="46531"/>
            </a:xfrm>
            <a:prstGeom prst="rect">
              <a:avLst/>
            </a:prstGeom>
            <a:solidFill>
              <a:srgbClr val="1CABE2">
                <a:alpha val="100000"/>
              </a:srgbClr>
            </a:solidFill>
          </p:spPr>
          <p:txBody>
            <a:bodyPr/>
            <a:lstStyle/>
            <a:p/>
          </p:txBody>
        </p:sp>
        <p:sp>
          <p:nvSpPr>
            <p:cNvPr id="43" name="rc43"/>
            <p:cNvSpPr/>
            <p:nvPr/>
          </p:nvSpPr>
          <p:spPr>
            <a:xfrm>
              <a:off x="3961705" y="3162067"/>
              <a:ext cx="239888" cy="1145954"/>
            </a:xfrm>
            <a:prstGeom prst="rect">
              <a:avLst/>
            </a:prstGeom>
            <a:solidFill>
              <a:srgbClr val="80BD41">
                <a:alpha val="100000"/>
              </a:srgbClr>
            </a:solidFill>
          </p:spPr>
          <p:txBody>
            <a:bodyPr/>
            <a:lstStyle/>
            <a:p/>
          </p:txBody>
        </p:sp>
        <p:sp>
          <p:nvSpPr>
            <p:cNvPr id="44" name="rc44"/>
            <p:cNvSpPr/>
            <p:nvPr/>
          </p:nvSpPr>
          <p:spPr>
            <a:xfrm>
              <a:off x="3961705" y="3101766"/>
              <a:ext cx="239888" cy="60301"/>
            </a:xfrm>
            <a:prstGeom prst="rect">
              <a:avLst/>
            </a:prstGeom>
            <a:solidFill>
              <a:srgbClr val="1CABE2">
                <a:alpha val="100000"/>
              </a:srgbClr>
            </a:solidFill>
          </p:spPr>
          <p:txBody>
            <a:bodyPr/>
            <a:lstStyle/>
            <a:p/>
          </p:txBody>
        </p:sp>
        <p:sp>
          <p:nvSpPr>
            <p:cNvPr id="45" name="rc45"/>
            <p:cNvSpPr/>
            <p:nvPr/>
          </p:nvSpPr>
          <p:spPr>
            <a:xfrm>
              <a:off x="4228248" y="3168725"/>
              <a:ext cx="239888" cy="1139295"/>
            </a:xfrm>
            <a:prstGeom prst="rect">
              <a:avLst/>
            </a:prstGeom>
            <a:solidFill>
              <a:srgbClr val="80BD41">
                <a:alpha val="100000"/>
              </a:srgbClr>
            </a:solidFill>
          </p:spPr>
          <p:txBody>
            <a:bodyPr/>
            <a:lstStyle/>
            <a:p/>
          </p:txBody>
        </p:sp>
        <p:sp>
          <p:nvSpPr>
            <p:cNvPr id="46" name="rc46"/>
            <p:cNvSpPr/>
            <p:nvPr/>
          </p:nvSpPr>
          <p:spPr>
            <a:xfrm>
              <a:off x="4228248" y="3096015"/>
              <a:ext cx="239888" cy="72709"/>
            </a:xfrm>
            <a:prstGeom prst="rect">
              <a:avLst/>
            </a:prstGeom>
            <a:solidFill>
              <a:srgbClr val="1CABE2">
                <a:alpha val="100000"/>
              </a:srgbClr>
            </a:solidFill>
          </p:spPr>
          <p:txBody>
            <a:bodyPr/>
            <a:lstStyle/>
            <a:p/>
          </p:txBody>
        </p:sp>
        <p:sp>
          <p:nvSpPr>
            <p:cNvPr id="47" name="rc47"/>
            <p:cNvSpPr/>
            <p:nvPr/>
          </p:nvSpPr>
          <p:spPr>
            <a:xfrm>
              <a:off x="4494791" y="3143606"/>
              <a:ext cx="239888" cy="1164415"/>
            </a:xfrm>
            <a:prstGeom prst="rect">
              <a:avLst/>
            </a:prstGeom>
            <a:solidFill>
              <a:srgbClr val="80BD41">
                <a:alpha val="100000"/>
              </a:srgbClr>
            </a:solidFill>
          </p:spPr>
          <p:txBody>
            <a:bodyPr/>
            <a:lstStyle/>
            <a:p/>
          </p:txBody>
        </p:sp>
        <p:sp>
          <p:nvSpPr>
            <p:cNvPr id="48" name="rc48"/>
            <p:cNvSpPr/>
            <p:nvPr/>
          </p:nvSpPr>
          <p:spPr>
            <a:xfrm>
              <a:off x="4494791" y="3069307"/>
              <a:ext cx="239888" cy="74298"/>
            </a:xfrm>
            <a:prstGeom prst="rect">
              <a:avLst/>
            </a:prstGeom>
            <a:solidFill>
              <a:srgbClr val="1CABE2">
                <a:alpha val="100000"/>
              </a:srgbClr>
            </a:solidFill>
          </p:spPr>
          <p:txBody>
            <a:bodyPr/>
            <a:lstStyle/>
            <a:p/>
          </p:txBody>
        </p:sp>
        <p:sp>
          <p:nvSpPr>
            <p:cNvPr id="49" name="rc49"/>
            <p:cNvSpPr/>
            <p:nvPr/>
          </p:nvSpPr>
          <p:spPr>
            <a:xfrm>
              <a:off x="4761334" y="3112888"/>
              <a:ext cx="239888" cy="1195133"/>
            </a:xfrm>
            <a:prstGeom prst="rect">
              <a:avLst/>
            </a:prstGeom>
            <a:solidFill>
              <a:srgbClr val="80BD41">
                <a:alpha val="100000"/>
              </a:srgbClr>
            </a:solidFill>
          </p:spPr>
          <p:txBody>
            <a:bodyPr/>
            <a:lstStyle/>
            <a:p/>
          </p:txBody>
        </p:sp>
        <p:sp>
          <p:nvSpPr>
            <p:cNvPr id="50" name="rc50"/>
            <p:cNvSpPr/>
            <p:nvPr/>
          </p:nvSpPr>
          <p:spPr>
            <a:xfrm>
              <a:off x="4761334" y="3063103"/>
              <a:ext cx="239888" cy="49784"/>
            </a:xfrm>
            <a:prstGeom prst="rect">
              <a:avLst/>
            </a:prstGeom>
            <a:solidFill>
              <a:srgbClr val="1CABE2">
                <a:alpha val="100000"/>
              </a:srgbClr>
            </a:solidFill>
          </p:spPr>
          <p:txBody>
            <a:bodyPr/>
            <a:lstStyle/>
            <a:p/>
          </p:txBody>
        </p:sp>
        <p:sp>
          <p:nvSpPr>
            <p:cNvPr id="51" name="rc51"/>
            <p:cNvSpPr/>
            <p:nvPr/>
          </p:nvSpPr>
          <p:spPr>
            <a:xfrm>
              <a:off x="5027877" y="3096696"/>
              <a:ext cx="239888" cy="1211324"/>
            </a:xfrm>
            <a:prstGeom prst="rect">
              <a:avLst/>
            </a:prstGeom>
            <a:solidFill>
              <a:srgbClr val="80BD41">
                <a:alpha val="100000"/>
              </a:srgbClr>
            </a:solidFill>
          </p:spPr>
          <p:txBody>
            <a:bodyPr/>
            <a:lstStyle/>
            <a:p/>
          </p:txBody>
        </p:sp>
        <p:sp>
          <p:nvSpPr>
            <p:cNvPr id="52" name="rc52"/>
            <p:cNvSpPr/>
            <p:nvPr/>
          </p:nvSpPr>
          <p:spPr>
            <a:xfrm>
              <a:off x="5027877" y="3032915"/>
              <a:ext cx="239888" cy="63781"/>
            </a:xfrm>
            <a:prstGeom prst="rect">
              <a:avLst/>
            </a:prstGeom>
            <a:solidFill>
              <a:srgbClr val="1CABE2">
                <a:alpha val="100000"/>
              </a:srgbClr>
            </a:solidFill>
          </p:spPr>
          <p:txBody>
            <a:bodyPr/>
            <a:lstStyle/>
            <a:p/>
          </p:txBody>
        </p:sp>
        <p:sp>
          <p:nvSpPr>
            <p:cNvPr id="53" name="rc53"/>
            <p:cNvSpPr/>
            <p:nvPr/>
          </p:nvSpPr>
          <p:spPr>
            <a:xfrm>
              <a:off x="5294420" y="3080354"/>
              <a:ext cx="239888" cy="1227667"/>
            </a:xfrm>
            <a:prstGeom prst="rect">
              <a:avLst/>
            </a:prstGeom>
            <a:solidFill>
              <a:srgbClr val="80BD41">
                <a:alpha val="100000"/>
              </a:srgbClr>
            </a:solidFill>
          </p:spPr>
          <p:txBody>
            <a:bodyPr/>
            <a:lstStyle/>
            <a:p/>
          </p:txBody>
        </p:sp>
        <p:sp>
          <p:nvSpPr>
            <p:cNvPr id="54" name="rc54"/>
            <p:cNvSpPr/>
            <p:nvPr/>
          </p:nvSpPr>
          <p:spPr>
            <a:xfrm>
              <a:off x="5294420" y="3015740"/>
              <a:ext cx="239888" cy="64614"/>
            </a:xfrm>
            <a:prstGeom prst="rect">
              <a:avLst/>
            </a:prstGeom>
            <a:solidFill>
              <a:srgbClr val="1CABE2">
                <a:alpha val="100000"/>
              </a:srgbClr>
            </a:solidFill>
          </p:spPr>
          <p:txBody>
            <a:bodyPr/>
            <a:lstStyle/>
            <a:p/>
          </p:txBody>
        </p:sp>
        <p:sp>
          <p:nvSpPr>
            <p:cNvPr id="55" name="rc55"/>
            <p:cNvSpPr/>
            <p:nvPr/>
          </p:nvSpPr>
          <p:spPr>
            <a:xfrm>
              <a:off x="5560963" y="3072334"/>
              <a:ext cx="239888" cy="1235687"/>
            </a:xfrm>
            <a:prstGeom prst="rect">
              <a:avLst/>
            </a:prstGeom>
            <a:solidFill>
              <a:srgbClr val="80BD41">
                <a:alpha val="100000"/>
              </a:srgbClr>
            </a:solidFill>
          </p:spPr>
          <p:txBody>
            <a:bodyPr/>
            <a:lstStyle/>
            <a:p/>
          </p:txBody>
        </p:sp>
        <p:sp>
          <p:nvSpPr>
            <p:cNvPr id="56" name="rc56"/>
            <p:cNvSpPr/>
            <p:nvPr/>
          </p:nvSpPr>
          <p:spPr>
            <a:xfrm>
              <a:off x="5560963" y="2993420"/>
              <a:ext cx="239888" cy="78913"/>
            </a:xfrm>
            <a:prstGeom prst="rect">
              <a:avLst/>
            </a:prstGeom>
            <a:solidFill>
              <a:srgbClr val="1CABE2">
                <a:alpha val="100000"/>
              </a:srgbClr>
            </a:solidFill>
          </p:spPr>
          <p:txBody>
            <a:bodyPr/>
            <a:lstStyle/>
            <a:p/>
          </p:txBody>
        </p:sp>
        <p:sp>
          <p:nvSpPr>
            <p:cNvPr id="57" name="rc57"/>
            <p:cNvSpPr/>
            <p:nvPr/>
          </p:nvSpPr>
          <p:spPr>
            <a:xfrm>
              <a:off x="5827506" y="2989410"/>
              <a:ext cx="239888" cy="1318611"/>
            </a:xfrm>
            <a:prstGeom prst="rect">
              <a:avLst/>
            </a:prstGeom>
            <a:solidFill>
              <a:srgbClr val="80BD41">
                <a:alpha val="100000"/>
              </a:srgbClr>
            </a:solidFill>
          </p:spPr>
          <p:txBody>
            <a:bodyPr/>
            <a:lstStyle/>
            <a:p/>
          </p:txBody>
        </p:sp>
        <p:sp>
          <p:nvSpPr>
            <p:cNvPr id="58" name="rc58"/>
            <p:cNvSpPr/>
            <p:nvPr/>
          </p:nvSpPr>
          <p:spPr>
            <a:xfrm>
              <a:off x="5827506" y="2976094"/>
              <a:ext cx="239888" cy="13316"/>
            </a:xfrm>
            <a:prstGeom prst="rect">
              <a:avLst/>
            </a:prstGeom>
            <a:solidFill>
              <a:srgbClr val="1CABE2">
                <a:alpha val="100000"/>
              </a:srgbClr>
            </a:solidFill>
          </p:spPr>
          <p:txBody>
            <a:bodyPr/>
            <a:lstStyle/>
            <a:p/>
          </p:txBody>
        </p:sp>
        <p:sp>
          <p:nvSpPr>
            <p:cNvPr id="59" name="rc59"/>
            <p:cNvSpPr/>
            <p:nvPr/>
          </p:nvSpPr>
          <p:spPr>
            <a:xfrm>
              <a:off x="6094049" y="2985627"/>
              <a:ext cx="239888" cy="1322394"/>
            </a:xfrm>
            <a:prstGeom prst="rect">
              <a:avLst/>
            </a:prstGeom>
            <a:solidFill>
              <a:srgbClr val="80BD41">
                <a:alpha val="100000"/>
              </a:srgbClr>
            </a:solidFill>
          </p:spPr>
          <p:txBody>
            <a:bodyPr/>
            <a:lstStyle/>
            <a:p/>
          </p:txBody>
        </p:sp>
        <p:sp>
          <p:nvSpPr>
            <p:cNvPr id="60" name="rc60"/>
            <p:cNvSpPr/>
            <p:nvPr/>
          </p:nvSpPr>
          <p:spPr>
            <a:xfrm>
              <a:off x="6094049" y="2972311"/>
              <a:ext cx="239888" cy="13316"/>
            </a:xfrm>
            <a:prstGeom prst="rect">
              <a:avLst/>
            </a:prstGeom>
            <a:solidFill>
              <a:srgbClr val="1CABE2">
                <a:alpha val="100000"/>
              </a:srgbClr>
            </a:solidFill>
          </p:spPr>
          <p:txBody>
            <a:bodyPr/>
            <a:lstStyle/>
            <a:p/>
          </p:txBody>
        </p:sp>
        <p:sp>
          <p:nvSpPr>
            <p:cNvPr id="61" name="rc61"/>
            <p:cNvSpPr/>
            <p:nvPr/>
          </p:nvSpPr>
          <p:spPr>
            <a:xfrm>
              <a:off x="6360593" y="3002121"/>
              <a:ext cx="239888" cy="1305900"/>
            </a:xfrm>
            <a:prstGeom prst="rect">
              <a:avLst/>
            </a:prstGeom>
            <a:solidFill>
              <a:srgbClr val="80BD41">
                <a:alpha val="100000"/>
              </a:srgbClr>
            </a:solidFill>
          </p:spPr>
          <p:txBody>
            <a:bodyPr/>
            <a:lstStyle/>
            <a:p/>
          </p:txBody>
        </p:sp>
        <p:sp>
          <p:nvSpPr>
            <p:cNvPr id="62" name="rc62"/>
            <p:cNvSpPr/>
            <p:nvPr/>
          </p:nvSpPr>
          <p:spPr>
            <a:xfrm>
              <a:off x="6360593" y="2988956"/>
              <a:ext cx="239888" cy="13164"/>
            </a:xfrm>
            <a:prstGeom prst="rect">
              <a:avLst/>
            </a:prstGeom>
            <a:solidFill>
              <a:srgbClr val="1CABE2">
                <a:alpha val="100000"/>
              </a:srgbClr>
            </a:solidFill>
          </p:spPr>
          <p:txBody>
            <a:bodyPr/>
            <a:lstStyle/>
            <a:p/>
          </p:txBody>
        </p:sp>
        <p:sp>
          <p:nvSpPr>
            <p:cNvPr id="63" name="rc63"/>
            <p:cNvSpPr/>
            <p:nvPr/>
          </p:nvSpPr>
          <p:spPr>
            <a:xfrm>
              <a:off x="6627136" y="3029359"/>
              <a:ext cx="239888" cy="1278662"/>
            </a:xfrm>
            <a:prstGeom prst="rect">
              <a:avLst/>
            </a:prstGeom>
            <a:solidFill>
              <a:srgbClr val="80BD41">
                <a:alpha val="100000"/>
              </a:srgbClr>
            </a:solidFill>
          </p:spPr>
          <p:txBody>
            <a:bodyPr/>
            <a:lstStyle/>
            <a:p/>
          </p:txBody>
        </p:sp>
        <p:sp>
          <p:nvSpPr>
            <p:cNvPr id="64" name="rc64"/>
            <p:cNvSpPr/>
            <p:nvPr/>
          </p:nvSpPr>
          <p:spPr>
            <a:xfrm>
              <a:off x="6627136" y="3016421"/>
              <a:ext cx="239888" cy="12937"/>
            </a:xfrm>
            <a:prstGeom prst="rect">
              <a:avLst/>
            </a:prstGeom>
            <a:solidFill>
              <a:srgbClr val="1CABE2">
                <a:alpha val="100000"/>
              </a:srgbClr>
            </a:solidFill>
          </p:spPr>
          <p:txBody>
            <a:bodyPr/>
            <a:lstStyle/>
            <a:p/>
          </p:txBody>
        </p:sp>
        <p:sp>
          <p:nvSpPr>
            <p:cNvPr id="65" name="rc65"/>
            <p:cNvSpPr/>
            <p:nvPr/>
          </p:nvSpPr>
          <p:spPr>
            <a:xfrm>
              <a:off x="6893679" y="2980255"/>
              <a:ext cx="239888" cy="1327766"/>
            </a:xfrm>
            <a:prstGeom prst="rect">
              <a:avLst/>
            </a:prstGeom>
            <a:solidFill>
              <a:srgbClr val="80BD41">
                <a:alpha val="100000"/>
              </a:srgbClr>
            </a:solidFill>
          </p:spPr>
          <p:txBody>
            <a:bodyPr/>
            <a:lstStyle/>
            <a:p/>
          </p:txBody>
        </p:sp>
        <p:sp>
          <p:nvSpPr>
            <p:cNvPr id="66" name="rc66"/>
            <p:cNvSpPr/>
            <p:nvPr/>
          </p:nvSpPr>
          <p:spPr>
            <a:xfrm>
              <a:off x="6893679" y="2966863"/>
              <a:ext cx="239888" cy="13391"/>
            </a:xfrm>
            <a:prstGeom prst="rect">
              <a:avLst/>
            </a:prstGeom>
            <a:solidFill>
              <a:srgbClr val="1CABE2">
                <a:alpha val="100000"/>
              </a:srgbClr>
            </a:solidFill>
          </p:spPr>
          <p:txBody>
            <a:bodyPr/>
            <a:lstStyle/>
            <a:p/>
          </p:txBody>
        </p:sp>
        <p:sp>
          <p:nvSpPr>
            <p:cNvPr id="67" name="rc67"/>
            <p:cNvSpPr/>
            <p:nvPr/>
          </p:nvSpPr>
          <p:spPr>
            <a:xfrm>
              <a:off x="7160222" y="3000381"/>
              <a:ext cx="239888" cy="1307640"/>
            </a:xfrm>
            <a:prstGeom prst="rect">
              <a:avLst/>
            </a:prstGeom>
            <a:solidFill>
              <a:srgbClr val="80BD41">
                <a:alpha val="100000"/>
              </a:srgbClr>
            </a:solidFill>
          </p:spPr>
          <p:txBody>
            <a:bodyPr/>
            <a:lstStyle/>
            <a:p/>
          </p:txBody>
        </p:sp>
        <p:sp>
          <p:nvSpPr>
            <p:cNvPr id="68" name="rc68"/>
            <p:cNvSpPr/>
            <p:nvPr/>
          </p:nvSpPr>
          <p:spPr>
            <a:xfrm>
              <a:off x="7160222" y="2987140"/>
              <a:ext cx="239888" cy="13240"/>
            </a:xfrm>
            <a:prstGeom prst="rect">
              <a:avLst/>
            </a:prstGeom>
            <a:solidFill>
              <a:srgbClr val="1CABE2">
                <a:alpha val="100000"/>
              </a:srgbClr>
            </a:solidFill>
          </p:spPr>
          <p:txBody>
            <a:bodyPr/>
            <a:lstStyle/>
            <a:p/>
          </p:txBody>
        </p:sp>
        <p:sp>
          <p:nvSpPr>
            <p:cNvPr id="69" name="rc69"/>
            <p:cNvSpPr/>
            <p:nvPr/>
          </p:nvSpPr>
          <p:spPr>
            <a:xfrm>
              <a:off x="7426765" y="3020431"/>
              <a:ext cx="239888" cy="1287590"/>
            </a:xfrm>
            <a:prstGeom prst="rect">
              <a:avLst/>
            </a:prstGeom>
            <a:solidFill>
              <a:srgbClr val="80BD41">
                <a:alpha val="100000"/>
              </a:srgbClr>
            </a:solidFill>
          </p:spPr>
          <p:txBody>
            <a:bodyPr/>
            <a:lstStyle/>
            <a:p/>
          </p:txBody>
        </p:sp>
        <p:sp>
          <p:nvSpPr>
            <p:cNvPr id="70" name="rc70"/>
            <p:cNvSpPr/>
            <p:nvPr/>
          </p:nvSpPr>
          <p:spPr>
            <a:xfrm>
              <a:off x="7426765" y="3007417"/>
              <a:ext cx="239888" cy="13013"/>
            </a:xfrm>
            <a:prstGeom prst="rect">
              <a:avLst/>
            </a:prstGeom>
            <a:solidFill>
              <a:srgbClr val="1CABE2">
                <a:alpha val="100000"/>
              </a:srgbClr>
            </a:solidFill>
          </p:spPr>
          <p:txBody>
            <a:bodyPr/>
            <a:lstStyle/>
            <a:p/>
          </p:txBody>
        </p:sp>
        <p:sp>
          <p:nvSpPr>
            <p:cNvPr id="71" name="rc71"/>
            <p:cNvSpPr/>
            <p:nvPr/>
          </p:nvSpPr>
          <p:spPr>
            <a:xfrm>
              <a:off x="7693308" y="3026181"/>
              <a:ext cx="239888" cy="1281840"/>
            </a:xfrm>
            <a:prstGeom prst="rect">
              <a:avLst/>
            </a:prstGeom>
            <a:solidFill>
              <a:srgbClr val="80BD41">
                <a:alpha val="100000"/>
              </a:srgbClr>
            </a:solidFill>
          </p:spPr>
          <p:txBody>
            <a:bodyPr/>
            <a:lstStyle/>
            <a:p/>
          </p:txBody>
        </p:sp>
        <p:sp>
          <p:nvSpPr>
            <p:cNvPr id="72" name="rc72"/>
            <p:cNvSpPr/>
            <p:nvPr/>
          </p:nvSpPr>
          <p:spPr>
            <a:xfrm>
              <a:off x="7693308" y="3013243"/>
              <a:ext cx="239888" cy="12937"/>
            </a:xfrm>
            <a:prstGeom prst="rect">
              <a:avLst/>
            </a:prstGeom>
            <a:solidFill>
              <a:srgbClr val="1CABE2">
                <a:alpha val="100000"/>
              </a:srgbClr>
            </a:solidFill>
          </p:spPr>
          <p:txBody>
            <a:bodyPr/>
            <a:lstStyle/>
            <a:p/>
          </p:txBody>
        </p:sp>
        <p:sp>
          <p:nvSpPr>
            <p:cNvPr id="73" name="rc73"/>
            <p:cNvSpPr/>
            <p:nvPr/>
          </p:nvSpPr>
          <p:spPr>
            <a:xfrm>
              <a:off x="7959851" y="3027467"/>
              <a:ext cx="239888" cy="1280554"/>
            </a:xfrm>
            <a:prstGeom prst="rect">
              <a:avLst/>
            </a:prstGeom>
            <a:solidFill>
              <a:srgbClr val="80BD41">
                <a:alpha val="100000"/>
              </a:srgbClr>
            </a:solidFill>
          </p:spPr>
          <p:txBody>
            <a:bodyPr/>
            <a:lstStyle/>
            <a:p/>
          </p:txBody>
        </p:sp>
        <p:sp>
          <p:nvSpPr>
            <p:cNvPr id="74" name="rc74"/>
            <p:cNvSpPr/>
            <p:nvPr/>
          </p:nvSpPr>
          <p:spPr>
            <a:xfrm>
              <a:off x="7959851" y="3014529"/>
              <a:ext cx="239888" cy="12937"/>
            </a:xfrm>
            <a:prstGeom prst="rect">
              <a:avLst/>
            </a:prstGeom>
            <a:solidFill>
              <a:srgbClr val="1CABE2">
                <a:alpha val="100000"/>
              </a:srgbClr>
            </a:solidFill>
          </p:spPr>
          <p:txBody>
            <a:bodyPr/>
            <a:lstStyle/>
            <a:p/>
          </p:txBody>
        </p:sp>
        <p:sp>
          <p:nvSpPr>
            <p:cNvPr id="75" name="pl75"/>
            <p:cNvSpPr/>
            <p:nvPr/>
          </p:nvSpPr>
          <p:spPr>
            <a:xfrm>
              <a:off x="1416218" y="2095023"/>
              <a:ext cx="6663577" cy="134121"/>
            </a:xfrm>
            <a:custGeom>
              <a:avLst/>
              <a:pathLst>
                <a:path w="6663577" h="134121">
                  <a:moveTo>
                    <a:pt x="0" y="89414"/>
                  </a:moveTo>
                  <a:lnTo>
                    <a:pt x="266543" y="89414"/>
                  </a:lnTo>
                  <a:lnTo>
                    <a:pt x="533086" y="89414"/>
                  </a:lnTo>
                  <a:lnTo>
                    <a:pt x="799629" y="89414"/>
                  </a:lnTo>
                  <a:lnTo>
                    <a:pt x="1066172" y="89414"/>
                  </a:lnTo>
                  <a:lnTo>
                    <a:pt x="1332715" y="134121"/>
                  </a:lnTo>
                  <a:lnTo>
                    <a:pt x="1599258" y="89414"/>
                  </a:lnTo>
                  <a:lnTo>
                    <a:pt x="1865801" y="89414"/>
                  </a:lnTo>
                  <a:lnTo>
                    <a:pt x="2132344" y="111767"/>
                  </a:lnTo>
                  <a:lnTo>
                    <a:pt x="2398888" y="67060"/>
                  </a:lnTo>
                  <a:lnTo>
                    <a:pt x="2665431" y="89414"/>
                  </a:lnTo>
                  <a:lnTo>
                    <a:pt x="2931974" y="111767"/>
                  </a:lnTo>
                  <a:lnTo>
                    <a:pt x="3198517" y="111767"/>
                  </a:lnTo>
                  <a:lnTo>
                    <a:pt x="3465060" y="67060"/>
                  </a:lnTo>
                  <a:lnTo>
                    <a:pt x="3731603" y="89414"/>
                  </a:lnTo>
                  <a:lnTo>
                    <a:pt x="3998146" y="89414"/>
                  </a:lnTo>
                  <a:lnTo>
                    <a:pt x="4264689" y="111767"/>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298664" y="3182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8" name="tx88"/>
            <p:cNvSpPr/>
            <p:nvPr/>
          </p:nvSpPr>
          <p:spPr>
            <a:xfrm>
              <a:off x="2631380" y="3124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9" name="tx89"/>
            <p:cNvSpPr/>
            <p:nvPr/>
          </p:nvSpPr>
          <p:spPr>
            <a:xfrm>
              <a:off x="3964096" y="2965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90" name="tx90"/>
            <p:cNvSpPr/>
            <p:nvPr/>
          </p:nvSpPr>
          <p:spPr>
            <a:xfrm>
              <a:off x="5296811" y="2879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1" name="tx91"/>
            <p:cNvSpPr/>
            <p:nvPr/>
          </p:nvSpPr>
          <p:spPr>
            <a:xfrm>
              <a:off x="6362984" y="2852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92" name="tx92"/>
            <p:cNvSpPr/>
            <p:nvPr/>
          </p:nvSpPr>
          <p:spPr>
            <a:xfrm>
              <a:off x="6629527" y="2880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93" name="tx93"/>
            <p:cNvSpPr/>
            <p:nvPr/>
          </p:nvSpPr>
          <p:spPr>
            <a:xfrm>
              <a:off x="6896070" y="28308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4" name="tx94"/>
            <p:cNvSpPr/>
            <p:nvPr/>
          </p:nvSpPr>
          <p:spPr>
            <a:xfrm>
              <a:off x="7162613" y="2851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5" name="tx95"/>
            <p:cNvSpPr/>
            <p:nvPr/>
          </p:nvSpPr>
          <p:spPr>
            <a:xfrm>
              <a:off x="7429156" y="2871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6" name="tx96"/>
            <p:cNvSpPr/>
            <p:nvPr/>
          </p:nvSpPr>
          <p:spPr>
            <a:xfrm>
              <a:off x="7695699" y="2878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7" name="tx97"/>
            <p:cNvSpPr/>
            <p:nvPr/>
          </p:nvSpPr>
          <p:spPr>
            <a:xfrm>
              <a:off x="8001419" y="287975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a:t>
              </a:r>
            </a:p>
          </p:txBody>
        </p:sp>
        <p:sp>
          <p:nvSpPr>
            <p:cNvPr id="98" name="pl98"/>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02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124.3</a:t>
              </a:r>
            </a:p>
          </p:txBody>
        </p:sp>
        <p:sp>
          <p:nvSpPr>
            <p:cNvPr id="110" name="tx110"/>
            <p:cNvSpPr/>
            <p:nvPr/>
          </p:nvSpPr>
          <p:spPr>
            <a:xfrm>
              <a:off x="1350915" y="33080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1" name="tx111"/>
            <p:cNvSpPr/>
            <p:nvPr/>
          </p:nvSpPr>
          <p:spPr>
            <a:xfrm>
              <a:off x="2631380" y="37857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128.8</a:t>
              </a:r>
            </a:p>
          </p:txBody>
        </p:sp>
        <p:sp>
          <p:nvSpPr>
            <p:cNvPr id="112" name="tx112"/>
            <p:cNvSpPr/>
            <p:nvPr/>
          </p:nvSpPr>
          <p:spPr>
            <a:xfrm>
              <a:off x="2683631" y="32618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3" name="tx113"/>
            <p:cNvSpPr/>
            <p:nvPr/>
          </p:nvSpPr>
          <p:spPr>
            <a:xfrm>
              <a:off x="3964096" y="36999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151.5</a:t>
              </a:r>
            </a:p>
          </p:txBody>
        </p:sp>
        <p:sp>
          <p:nvSpPr>
            <p:cNvPr id="114" name="tx114"/>
            <p:cNvSpPr/>
            <p:nvPr/>
          </p:nvSpPr>
          <p:spPr>
            <a:xfrm>
              <a:off x="4055523" y="309686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5" name="tx115"/>
            <p:cNvSpPr/>
            <p:nvPr/>
          </p:nvSpPr>
          <p:spPr>
            <a:xfrm>
              <a:off x="5296811" y="36590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16" name="tx116"/>
            <p:cNvSpPr/>
            <p:nvPr/>
          </p:nvSpPr>
          <p:spPr>
            <a:xfrm>
              <a:off x="5349062" y="30129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7" name="tx117"/>
            <p:cNvSpPr/>
            <p:nvPr/>
          </p:nvSpPr>
          <p:spPr>
            <a:xfrm>
              <a:off x="6362984" y="3620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172.6</a:t>
              </a:r>
            </a:p>
          </p:txBody>
        </p:sp>
        <p:sp>
          <p:nvSpPr>
            <p:cNvPr id="118" name="tx118"/>
            <p:cNvSpPr/>
            <p:nvPr/>
          </p:nvSpPr>
          <p:spPr>
            <a:xfrm>
              <a:off x="6415235" y="2961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668704" y="363364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0" name="tx120"/>
            <p:cNvSpPr/>
            <p:nvPr/>
          </p:nvSpPr>
          <p:spPr>
            <a:xfrm>
              <a:off x="6681778" y="29889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6896070" y="3609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175.5</a:t>
              </a:r>
            </a:p>
          </p:txBody>
        </p:sp>
        <p:sp>
          <p:nvSpPr>
            <p:cNvPr id="122" name="tx122"/>
            <p:cNvSpPr/>
            <p:nvPr/>
          </p:nvSpPr>
          <p:spPr>
            <a:xfrm>
              <a:off x="6948321" y="29385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7162613" y="3619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172.8</a:t>
              </a:r>
            </a:p>
          </p:txBody>
        </p:sp>
        <p:sp>
          <p:nvSpPr>
            <p:cNvPr id="124" name="tx124"/>
            <p:cNvSpPr/>
            <p:nvPr/>
          </p:nvSpPr>
          <p:spPr>
            <a:xfrm>
              <a:off x="7214864" y="29587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7429156" y="36291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6" name="tx126"/>
            <p:cNvSpPr/>
            <p:nvPr/>
          </p:nvSpPr>
          <p:spPr>
            <a:xfrm>
              <a:off x="7481407" y="29800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695699" y="3632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28" name="tx128"/>
            <p:cNvSpPr/>
            <p:nvPr/>
          </p:nvSpPr>
          <p:spPr>
            <a:xfrm>
              <a:off x="7747950" y="29858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9" name="tx129"/>
            <p:cNvSpPr/>
            <p:nvPr/>
          </p:nvSpPr>
          <p:spPr>
            <a:xfrm>
              <a:off x="7962242" y="3632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169.2</a:t>
              </a:r>
            </a:p>
          </p:txBody>
        </p:sp>
        <p:sp>
          <p:nvSpPr>
            <p:cNvPr id="130" name="tx130"/>
            <p:cNvSpPr/>
            <p:nvPr/>
          </p:nvSpPr>
          <p:spPr>
            <a:xfrm>
              <a:off x="8014493" y="29870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99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7426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9860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161" name="pl161"/>
            <p:cNvSpPr/>
            <p:nvPr/>
          </p:nvSpPr>
          <p:spPr>
            <a:xfrm>
              <a:off x="22390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46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102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958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81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674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530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9111" cy="129091"/>
            </a:xfrm>
            <a:prstGeom prst="rect">
              <a:avLst/>
            </a:prstGeom>
            <a:solidFill>
              <a:srgbClr val="80BD41">
                <a:alpha val="100000"/>
              </a:srgbClr>
            </a:solidFill>
          </p:spPr>
          <p:txBody>
            <a:bodyPr/>
            <a:lstStyle/>
            <a:p/>
          </p:txBody>
        </p:sp>
        <p:sp>
          <p:nvSpPr>
            <p:cNvPr id="173" name="rc173"/>
            <p:cNvSpPr/>
            <p:nvPr/>
          </p:nvSpPr>
          <p:spPr>
            <a:xfrm>
              <a:off x="7805385" y="5954972"/>
              <a:ext cx="65619" cy="129091"/>
            </a:xfrm>
            <a:prstGeom prst="rect">
              <a:avLst/>
            </a:prstGeom>
            <a:solidFill>
              <a:srgbClr val="1CABE2">
                <a:alpha val="100000"/>
              </a:srgbClr>
            </a:solidFill>
          </p:spPr>
          <p:txBody>
            <a:bodyPr/>
            <a:lstStyle/>
            <a:p/>
          </p:txBody>
        </p:sp>
        <p:sp>
          <p:nvSpPr>
            <p:cNvPr id="174" name="rc174"/>
            <p:cNvSpPr/>
            <p:nvPr/>
          </p:nvSpPr>
          <p:spPr>
            <a:xfrm>
              <a:off x="1296273" y="5793607"/>
              <a:ext cx="6389186" cy="129091"/>
            </a:xfrm>
            <a:prstGeom prst="rect">
              <a:avLst/>
            </a:prstGeom>
            <a:solidFill>
              <a:srgbClr val="80BD41">
                <a:alpha val="100000"/>
              </a:srgbClr>
            </a:solidFill>
          </p:spPr>
          <p:txBody>
            <a:bodyPr/>
            <a:lstStyle/>
            <a:p/>
          </p:txBody>
        </p:sp>
        <p:sp>
          <p:nvSpPr>
            <p:cNvPr id="175" name="rc175"/>
            <p:cNvSpPr/>
            <p:nvPr/>
          </p:nvSpPr>
          <p:spPr>
            <a:xfrm>
              <a:off x="7685460" y="5793607"/>
              <a:ext cx="64487" cy="129091"/>
            </a:xfrm>
            <a:prstGeom prst="rect">
              <a:avLst/>
            </a:prstGeom>
            <a:solidFill>
              <a:srgbClr val="1CABE2">
                <a:alpha val="100000"/>
              </a:srgbClr>
            </a:solidFill>
          </p:spPr>
          <p:txBody>
            <a:bodyPr/>
            <a:lstStyle/>
            <a:p/>
          </p:txBody>
        </p:sp>
        <p:sp>
          <p:nvSpPr>
            <p:cNvPr id="176" name="rc176"/>
            <p:cNvSpPr/>
            <p:nvPr/>
          </p:nvSpPr>
          <p:spPr>
            <a:xfrm>
              <a:off x="1296273" y="5632243"/>
              <a:ext cx="6382775" cy="129091"/>
            </a:xfrm>
            <a:prstGeom prst="rect">
              <a:avLst/>
            </a:prstGeom>
            <a:solidFill>
              <a:srgbClr val="80BD41">
                <a:alpha val="100000"/>
              </a:srgbClr>
            </a:solidFill>
          </p:spPr>
          <p:txBody>
            <a:bodyPr/>
            <a:lstStyle/>
            <a:p/>
          </p:txBody>
        </p:sp>
        <p:sp>
          <p:nvSpPr>
            <p:cNvPr id="177" name="rc177"/>
            <p:cNvSpPr/>
            <p:nvPr/>
          </p:nvSpPr>
          <p:spPr>
            <a:xfrm>
              <a:off x="7679049" y="5632243"/>
              <a:ext cx="64487" cy="129091"/>
            </a:xfrm>
            <a:prstGeom prst="rect">
              <a:avLst/>
            </a:prstGeom>
            <a:solidFill>
              <a:srgbClr val="1CABE2">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9" name="tx179"/>
            <p:cNvSpPr/>
            <p:nvPr/>
          </p:nvSpPr>
          <p:spPr>
            <a:xfrm>
              <a:off x="7927950"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0" name="tx180"/>
            <p:cNvSpPr/>
            <p:nvPr/>
          </p:nvSpPr>
          <p:spPr>
            <a:xfrm>
              <a:off x="7969436" y="565506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a:t>
              </a:r>
            </a:p>
          </p:txBody>
        </p:sp>
        <p:sp>
          <p:nvSpPr>
            <p:cNvPr id="181" name="tx181"/>
            <p:cNvSpPr/>
            <p:nvPr/>
          </p:nvSpPr>
          <p:spPr>
            <a:xfrm>
              <a:off x="441519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172.6</a:t>
              </a:r>
            </a:p>
          </p:txBody>
        </p:sp>
        <p:sp>
          <p:nvSpPr>
            <p:cNvPr id="182" name="tx182"/>
            <p:cNvSpPr/>
            <p:nvPr/>
          </p:nvSpPr>
          <p:spPr>
            <a:xfrm>
              <a:off x="776284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435522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169.4</a:t>
              </a:r>
            </a:p>
          </p:txBody>
        </p:sp>
        <p:sp>
          <p:nvSpPr>
            <p:cNvPr id="184" name="tx184"/>
            <p:cNvSpPr/>
            <p:nvPr/>
          </p:nvSpPr>
          <p:spPr>
            <a:xfrm>
              <a:off x="7642355"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5" name="tx185"/>
            <p:cNvSpPr/>
            <p:nvPr/>
          </p:nvSpPr>
          <p:spPr>
            <a:xfrm>
              <a:off x="435202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169.2</a:t>
              </a:r>
            </a:p>
          </p:txBody>
        </p:sp>
        <p:sp>
          <p:nvSpPr>
            <p:cNvPr id="186" name="tx186"/>
            <p:cNvSpPr/>
            <p:nvPr/>
          </p:nvSpPr>
          <p:spPr>
            <a:xfrm>
              <a:off x="7635944"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04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49509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83654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Israel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74970"/>
            </a:xfrm>
            <a:custGeom>
              <a:avLst/>
              <a:pathLst>
                <a:path w="3397293" h="174970">
                  <a:moveTo>
                    <a:pt x="0" y="109356"/>
                  </a:moveTo>
                  <a:lnTo>
                    <a:pt x="135891" y="131228"/>
                  </a:lnTo>
                  <a:lnTo>
                    <a:pt x="271783" y="174970"/>
                  </a:lnTo>
                  <a:lnTo>
                    <a:pt x="407675" y="109356"/>
                  </a:lnTo>
                  <a:lnTo>
                    <a:pt x="543566" y="65614"/>
                  </a:lnTo>
                  <a:lnTo>
                    <a:pt x="679458" y="109356"/>
                  </a:lnTo>
                  <a:lnTo>
                    <a:pt x="815350" y="65614"/>
                  </a:lnTo>
                  <a:lnTo>
                    <a:pt x="951242" y="65614"/>
                  </a:lnTo>
                  <a:lnTo>
                    <a:pt x="1087133" y="87485"/>
                  </a:lnTo>
                  <a:lnTo>
                    <a:pt x="1223025" y="43742"/>
                  </a:lnTo>
                  <a:lnTo>
                    <a:pt x="1358917" y="65614"/>
                  </a:lnTo>
                  <a:lnTo>
                    <a:pt x="1494809" y="87485"/>
                  </a:lnTo>
                  <a:lnTo>
                    <a:pt x="1630700" y="87485"/>
                  </a:lnTo>
                  <a:lnTo>
                    <a:pt x="1766592" y="43742"/>
                  </a:lnTo>
                  <a:lnTo>
                    <a:pt x="1902484" y="65614"/>
                  </a:lnTo>
                  <a:lnTo>
                    <a:pt x="2038375" y="65614"/>
                  </a:lnTo>
                  <a:lnTo>
                    <a:pt x="2174267" y="87485"/>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74970"/>
            </a:xfrm>
            <a:custGeom>
              <a:avLst/>
              <a:pathLst>
                <a:path w="3397293" h="174970">
                  <a:moveTo>
                    <a:pt x="0" y="109356"/>
                  </a:moveTo>
                  <a:lnTo>
                    <a:pt x="135891" y="131228"/>
                  </a:lnTo>
                  <a:lnTo>
                    <a:pt x="271783" y="174970"/>
                  </a:lnTo>
                  <a:lnTo>
                    <a:pt x="407675" y="109356"/>
                  </a:lnTo>
                  <a:lnTo>
                    <a:pt x="543566" y="65614"/>
                  </a:lnTo>
                  <a:lnTo>
                    <a:pt x="679458" y="109356"/>
                  </a:lnTo>
                  <a:lnTo>
                    <a:pt x="815350" y="65614"/>
                  </a:lnTo>
                  <a:lnTo>
                    <a:pt x="951242" y="65614"/>
                  </a:lnTo>
                  <a:lnTo>
                    <a:pt x="1087133" y="87485"/>
                  </a:lnTo>
                  <a:lnTo>
                    <a:pt x="1223025" y="43742"/>
                  </a:lnTo>
                  <a:lnTo>
                    <a:pt x="1358917" y="65614"/>
                  </a:lnTo>
                  <a:lnTo>
                    <a:pt x="1494809" y="87485"/>
                  </a:lnTo>
                  <a:lnTo>
                    <a:pt x="1630700" y="87485"/>
                  </a:lnTo>
                  <a:lnTo>
                    <a:pt x="1766592" y="43742"/>
                  </a:lnTo>
                  <a:lnTo>
                    <a:pt x="1902484" y="65614"/>
                  </a:lnTo>
                  <a:lnTo>
                    <a:pt x="2038375" y="65614"/>
                  </a:lnTo>
                  <a:lnTo>
                    <a:pt x="2174267" y="87485"/>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74970"/>
            </a:xfrm>
            <a:custGeom>
              <a:avLst/>
              <a:pathLst>
                <a:path w="3397293" h="174970">
                  <a:moveTo>
                    <a:pt x="0" y="109356"/>
                  </a:moveTo>
                  <a:lnTo>
                    <a:pt x="135891" y="131228"/>
                  </a:lnTo>
                  <a:lnTo>
                    <a:pt x="271783" y="174970"/>
                  </a:lnTo>
                  <a:lnTo>
                    <a:pt x="407675" y="109356"/>
                  </a:lnTo>
                  <a:lnTo>
                    <a:pt x="543566" y="65614"/>
                  </a:lnTo>
                  <a:lnTo>
                    <a:pt x="679458" y="109356"/>
                  </a:lnTo>
                  <a:lnTo>
                    <a:pt x="815350" y="65614"/>
                  </a:lnTo>
                  <a:lnTo>
                    <a:pt x="951242" y="65614"/>
                  </a:lnTo>
                  <a:lnTo>
                    <a:pt x="1087133" y="87485"/>
                  </a:lnTo>
                  <a:lnTo>
                    <a:pt x="1223025" y="43742"/>
                  </a:lnTo>
                  <a:lnTo>
                    <a:pt x="1358917" y="65614"/>
                  </a:lnTo>
                  <a:lnTo>
                    <a:pt x="1494809" y="87485"/>
                  </a:lnTo>
                  <a:lnTo>
                    <a:pt x="1630700" y="87485"/>
                  </a:lnTo>
                  <a:lnTo>
                    <a:pt x="1766592" y="43742"/>
                  </a:lnTo>
                  <a:lnTo>
                    <a:pt x="1902484" y="65614"/>
                  </a:lnTo>
                  <a:lnTo>
                    <a:pt x="2038375" y="65614"/>
                  </a:lnTo>
                  <a:lnTo>
                    <a:pt x="2174267" y="87485"/>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1405107"/>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Israel,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734877"/>
            </a:xfrm>
            <a:custGeom>
              <a:avLst/>
              <a:pathLst>
                <a:path w="3397293" h="734877">
                  <a:moveTo>
                    <a:pt x="0" y="459298"/>
                  </a:moveTo>
                  <a:lnTo>
                    <a:pt x="135891" y="551158"/>
                  </a:lnTo>
                  <a:lnTo>
                    <a:pt x="271783" y="734877"/>
                  </a:lnTo>
                  <a:lnTo>
                    <a:pt x="407675" y="459298"/>
                  </a:lnTo>
                  <a:lnTo>
                    <a:pt x="543566" y="275579"/>
                  </a:lnTo>
                  <a:lnTo>
                    <a:pt x="679458" y="459298"/>
                  </a:lnTo>
                  <a:lnTo>
                    <a:pt x="815350" y="275579"/>
                  </a:lnTo>
                  <a:lnTo>
                    <a:pt x="951242" y="275579"/>
                  </a:lnTo>
                  <a:lnTo>
                    <a:pt x="1087133" y="367438"/>
                  </a:lnTo>
                  <a:lnTo>
                    <a:pt x="1223025" y="183719"/>
                  </a:lnTo>
                  <a:lnTo>
                    <a:pt x="1358917" y="275579"/>
                  </a:lnTo>
                  <a:lnTo>
                    <a:pt x="1494809" y="367438"/>
                  </a:lnTo>
                  <a:lnTo>
                    <a:pt x="1630700" y="367438"/>
                  </a:lnTo>
                  <a:lnTo>
                    <a:pt x="1766592" y="183719"/>
                  </a:lnTo>
                  <a:lnTo>
                    <a:pt x="1902484" y="275579"/>
                  </a:lnTo>
                  <a:lnTo>
                    <a:pt x="2038375" y="275579"/>
                  </a:lnTo>
                  <a:lnTo>
                    <a:pt x="2174267" y="367438"/>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734877"/>
            </a:xfrm>
            <a:custGeom>
              <a:avLst/>
              <a:pathLst>
                <a:path w="3397293" h="734877">
                  <a:moveTo>
                    <a:pt x="0" y="459298"/>
                  </a:moveTo>
                  <a:lnTo>
                    <a:pt x="135891" y="551158"/>
                  </a:lnTo>
                  <a:lnTo>
                    <a:pt x="271783" y="734877"/>
                  </a:lnTo>
                  <a:lnTo>
                    <a:pt x="407675" y="459298"/>
                  </a:lnTo>
                  <a:lnTo>
                    <a:pt x="543566" y="275579"/>
                  </a:lnTo>
                  <a:lnTo>
                    <a:pt x="679458" y="459298"/>
                  </a:lnTo>
                  <a:lnTo>
                    <a:pt x="815350" y="275579"/>
                  </a:lnTo>
                  <a:lnTo>
                    <a:pt x="951242" y="275579"/>
                  </a:lnTo>
                  <a:lnTo>
                    <a:pt x="1087133" y="367438"/>
                  </a:lnTo>
                  <a:lnTo>
                    <a:pt x="1223025" y="183719"/>
                  </a:lnTo>
                  <a:lnTo>
                    <a:pt x="1358917" y="275579"/>
                  </a:lnTo>
                  <a:lnTo>
                    <a:pt x="1494809" y="367438"/>
                  </a:lnTo>
                  <a:lnTo>
                    <a:pt x="1630700" y="367438"/>
                  </a:lnTo>
                  <a:lnTo>
                    <a:pt x="1766592" y="183719"/>
                  </a:lnTo>
                  <a:lnTo>
                    <a:pt x="1902484" y="275579"/>
                  </a:lnTo>
                  <a:lnTo>
                    <a:pt x="2038375" y="275579"/>
                  </a:lnTo>
                  <a:lnTo>
                    <a:pt x="2174267" y="367438"/>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734877"/>
            </a:xfrm>
            <a:custGeom>
              <a:avLst/>
              <a:pathLst>
                <a:path w="3397293" h="734877">
                  <a:moveTo>
                    <a:pt x="0" y="459298"/>
                  </a:moveTo>
                  <a:lnTo>
                    <a:pt x="135891" y="551158"/>
                  </a:lnTo>
                  <a:lnTo>
                    <a:pt x="271783" y="734877"/>
                  </a:lnTo>
                  <a:lnTo>
                    <a:pt x="407675" y="459298"/>
                  </a:lnTo>
                  <a:lnTo>
                    <a:pt x="543566" y="275579"/>
                  </a:lnTo>
                  <a:lnTo>
                    <a:pt x="679458" y="459298"/>
                  </a:lnTo>
                  <a:lnTo>
                    <a:pt x="815350" y="275579"/>
                  </a:lnTo>
                  <a:lnTo>
                    <a:pt x="951242" y="275579"/>
                  </a:lnTo>
                  <a:lnTo>
                    <a:pt x="1087133" y="367438"/>
                  </a:lnTo>
                  <a:lnTo>
                    <a:pt x="1223025" y="183719"/>
                  </a:lnTo>
                  <a:lnTo>
                    <a:pt x="1358917" y="275579"/>
                  </a:lnTo>
                  <a:lnTo>
                    <a:pt x="1494809" y="367438"/>
                  </a:lnTo>
                  <a:lnTo>
                    <a:pt x="1630700" y="367438"/>
                  </a:lnTo>
                  <a:lnTo>
                    <a:pt x="1766592" y="183719"/>
                  </a:lnTo>
                  <a:lnTo>
                    <a:pt x="1902484" y="275579"/>
                  </a:lnTo>
                  <a:lnTo>
                    <a:pt x="2038375" y="275579"/>
                  </a:lnTo>
                  <a:lnTo>
                    <a:pt x="2174267" y="367438"/>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508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68928" y="25508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748386"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5494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22" name="tx122"/>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670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666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66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660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168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16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162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7187185" cy="114824"/>
            </a:xfrm>
            <a:prstGeom prst="rect">
              <a:avLst/>
            </a:prstGeom>
            <a:solidFill>
              <a:srgbClr val="1CABE2">
                <a:alpha val="80000"/>
              </a:srgbClr>
            </a:solidFill>
          </p:spPr>
          <p:txBody>
            <a:bodyPr/>
            <a:lstStyle/>
            <a:p/>
          </p:txBody>
        </p:sp>
        <p:sp>
          <p:nvSpPr>
            <p:cNvPr id="138" name="rc138"/>
            <p:cNvSpPr/>
            <p:nvPr/>
          </p:nvSpPr>
          <p:spPr>
            <a:xfrm>
              <a:off x="1317178" y="5600334"/>
              <a:ext cx="7178787"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72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1669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2666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Israel (98%) was 13 percentage points higher than the global average (85%) and 4 percentage points higher than the average across all non-programme countries (94%).
National DTP3 coverage was the same as in 2019 (98%).
This equates to 3,000 un- and undervaccinated children in 2025 - the same number of un- and undervaccinated children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DTP3 coverage was 98%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Israel ranked number 31 out of 41 countries for lowest DTP3 coverage (based on tied ranks).
Israel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8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13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94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4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577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06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27529"/>
              <a:ext cx="239888" cy="884479"/>
            </a:xfrm>
            <a:prstGeom prst="rect">
              <a:avLst/>
            </a:prstGeom>
            <a:solidFill>
              <a:srgbClr val="80BD41">
                <a:alpha val="100000"/>
              </a:srgbClr>
            </a:solidFill>
          </p:spPr>
          <p:txBody>
            <a:bodyPr/>
            <a:lstStyle/>
            <a:p/>
          </p:txBody>
        </p:sp>
        <p:sp>
          <p:nvSpPr>
            <p:cNvPr id="24" name="rc24"/>
            <p:cNvSpPr/>
            <p:nvPr/>
          </p:nvSpPr>
          <p:spPr>
            <a:xfrm>
              <a:off x="1296273" y="3260924"/>
              <a:ext cx="239888" cy="66605"/>
            </a:xfrm>
            <a:prstGeom prst="rect">
              <a:avLst/>
            </a:prstGeom>
            <a:solidFill>
              <a:srgbClr val="1CABE2">
                <a:alpha val="100000"/>
              </a:srgbClr>
            </a:solidFill>
          </p:spPr>
          <p:txBody>
            <a:bodyPr/>
            <a:lstStyle/>
            <a:p/>
          </p:txBody>
        </p:sp>
        <p:sp>
          <p:nvSpPr>
            <p:cNvPr id="25" name="rc25"/>
            <p:cNvSpPr/>
            <p:nvPr/>
          </p:nvSpPr>
          <p:spPr>
            <a:xfrm>
              <a:off x="1562816" y="3326439"/>
              <a:ext cx="239888" cy="885570"/>
            </a:xfrm>
            <a:prstGeom prst="rect">
              <a:avLst/>
            </a:prstGeom>
            <a:solidFill>
              <a:srgbClr val="80BD41">
                <a:alpha val="100000"/>
              </a:srgbClr>
            </a:solidFill>
          </p:spPr>
          <p:txBody>
            <a:bodyPr/>
            <a:lstStyle/>
            <a:p/>
          </p:txBody>
        </p:sp>
        <p:sp>
          <p:nvSpPr>
            <p:cNvPr id="26" name="rc26"/>
            <p:cNvSpPr/>
            <p:nvPr/>
          </p:nvSpPr>
          <p:spPr>
            <a:xfrm>
              <a:off x="1562816" y="3249436"/>
              <a:ext cx="239888" cy="77002"/>
            </a:xfrm>
            <a:prstGeom prst="rect">
              <a:avLst/>
            </a:prstGeom>
            <a:solidFill>
              <a:srgbClr val="1CABE2">
                <a:alpha val="100000"/>
              </a:srgbClr>
            </a:solidFill>
          </p:spPr>
          <p:txBody>
            <a:bodyPr/>
            <a:lstStyle/>
            <a:p/>
          </p:txBody>
        </p:sp>
        <p:sp>
          <p:nvSpPr>
            <p:cNvPr id="27" name="rc27"/>
            <p:cNvSpPr/>
            <p:nvPr/>
          </p:nvSpPr>
          <p:spPr>
            <a:xfrm>
              <a:off x="1829360" y="3322585"/>
              <a:ext cx="239888" cy="889424"/>
            </a:xfrm>
            <a:prstGeom prst="rect">
              <a:avLst/>
            </a:prstGeom>
            <a:solidFill>
              <a:srgbClr val="80BD41">
                <a:alpha val="100000"/>
              </a:srgbClr>
            </a:solidFill>
          </p:spPr>
          <p:txBody>
            <a:bodyPr/>
            <a:lstStyle/>
            <a:p/>
          </p:txBody>
        </p:sp>
        <p:sp>
          <p:nvSpPr>
            <p:cNvPr id="28" name="rc28"/>
            <p:cNvSpPr/>
            <p:nvPr/>
          </p:nvSpPr>
          <p:spPr>
            <a:xfrm>
              <a:off x="1829360" y="3223768"/>
              <a:ext cx="239888" cy="98816"/>
            </a:xfrm>
            <a:prstGeom prst="rect">
              <a:avLst/>
            </a:prstGeom>
            <a:solidFill>
              <a:srgbClr val="1CABE2">
                <a:alpha val="100000"/>
              </a:srgbClr>
            </a:solidFill>
          </p:spPr>
          <p:txBody>
            <a:bodyPr/>
            <a:lstStyle/>
            <a:p/>
          </p:txBody>
        </p:sp>
        <p:sp>
          <p:nvSpPr>
            <p:cNvPr id="29" name="rc29"/>
            <p:cNvSpPr/>
            <p:nvPr/>
          </p:nvSpPr>
          <p:spPr>
            <a:xfrm>
              <a:off x="2095903" y="3262379"/>
              <a:ext cx="239888" cy="949630"/>
            </a:xfrm>
            <a:prstGeom prst="rect">
              <a:avLst/>
            </a:prstGeom>
            <a:solidFill>
              <a:srgbClr val="80BD41">
                <a:alpha val="100000"/>
              </a:srgbClr>
            </a:solidFill>
          </p:spPr>
          <p:txBody>
            <a:bodyPr/>
            <a:lstStyle/>
            <a:p/>
          </p:txBody>
        </p:sp>
        <p:sp>
          <p:nvSpPr>
            <p:cNvPr id="30" name="rc30"/>
            <p:cNvSpPr/>
            <p:nvPr/>
          </p:nvSpPr>
          <p:spPr>
            <a:xfrm>
              <a:off x="2095903" y="3190902"/>
              <a:ext cx="239888" cy="71476"/>
            </a:xfrm>
            <a:prstGeom prst="rect">
              <a:avLst/>
            </a:prstGeom>
            <a:solidFill>
              <a:srgbClr val="1CABE2">
                <a:alpha val="100000"/>
              </a:srgbClr>
            </a:solidFill>
          </p:spPr>
          <p:txBody>
            <a:bodyPr/>
            <a:lstStyle/>
            <a:p/>
          </p:txBody>
        </p:sp>
        <p:sp>
          <p:nvSpPr>
            <p:cNvPr id="31" name="rc31"/>
            <p:cNvSpPr/>
            <p:nvPr/>
          </p:nvSpPr>
          <p:spPr>
            <a:xfrm>
              <a:off x="2362446" y="3251035"/>
              <a:ext cx="239888" cy="960973"/>
            </a:xfrm>
            <a:prstGeom prst="rect">
              <a:avLst/>
            </a:prstGeom>
            <a:solidFill>
              <a:srgbClr val="80BD41">
                <a:alpha val="100000"/>
              </a:srgbClr>
            </a:solidFill>
          </p:spPr>
          <p:txBody>
            <a:bodyPr/>
            <a:lstStyle/>
            <a:p/>
          </p:txBody>
        </p:sp>
        <p:sp>
          <p:nvSpPr>
            <p:cNvPr id="32" name="rc32"/>
            <p:cNvSpPr/>
            <p:nvPr/>
          </p:nvSpPr>
          <p:spPr>
            <a:xfrm>
              <a:off x="2362446" y="3200427"/>
              <a:ext cx="239888" cy="50608"/>
            </a:xfrm>
            <a:prstGeom prst="rect">
              <a:avLst/>
            </a:prstGeom>
            <a:solidFill>
              <a:srgbClr val="1CABE2">
                <a:alpha val="100000"/>
              </a:srgbClr>
            </a:solidFill>
          </p:spPr>
          <p:txBody>
            <a:bodyPr/>
            <a:lstStyle/>
            <a:p/>
          </p:txBody>
        </p:sp>
        <p:sp>
          <p:nvSpPr>
            <p:cNvPr id="33" name="rc33"/>
            <p:cNvSpPr/>
            <p:nvPr/>
          </p:nvSpPr>
          <p:spPr>
            <a:xfrm>
              <a:off x="2628989" y="3275540"/>
              <a:ext cx="239888" cy="936469"/>
            </a:xfrm>
            <a:prstGeom prst="rect">
              <a:avLst/>
            </a:prstGeom>
            <a:solidFill>
              <a:srgbClr val="80BD41">
                <a:alpha val="100000"/>
              </a:srgbClr>
            </a:solidFill>
          </p:spPr>
          <p:txBody>
            <a:bodyPr/>
            <a:lstStyle/>
            <a:p/>
          </p:txBody>
        </p:sp>
        <p:sp>
          <p:nvSpPr>
            <p:cNvPr id="34" name="rc34"/>
            <p:cNvSpPr/>
            <p:nvPr/>
          </p:nvSpPr>
          <p:spPr>
            <a:xfrm>
              <a:off x="2628989" y="3205081"/>
              <a:ext cx="239888" cy="70458"/>
            </a:xfrm>
            <a:prstGeom prst="rect">
              <a:avLst/>
            </a:prstGeom>
            <a:solidFill>
              <a:srgbClr val="1CABE2">
                <a:alpha val="100000"/>
              </a:srgbClr>
            </a:solidFill>
          </p:spPr>
          <p:txBody>
            <a:bodyPr/>
            <a:lstStyle/>
            <a:p/>
          </p:txBody>
        </p:sp>
        <p:sp>
          <p:nvSpPr>
            <p:cNvPr id="35" name="rc35"/>
            <p:cNvSpPr/>
            <p:nvPr/>
          </p:nvSpPr>
          <p:spPr>
            <a:xfrm>
              <a:off x="2895532" y="3229076"/>
              <a:ext cx="239888" cy="982932"/>
            </a:xfrm>
            <a:prstGeom prst="rect">
              <a:avLst/>
            </a:prstGeom>
            <a:solidFill>
              <a:srgbClr val="80BD41">
                <a:alpha val="100000"/>
              </a:srgbClr>
            </a:solidFill>
          </p:spPr>
          <p:txBody>
            <a:bodyPr/>
            <a:lstStyle/>
            <a:p/>
          </p:txBody>
        </p:sp>
        <p:sp>
          <p:nvSpPr>
            <p:cNvPr id="36" name="rc36"/>
            <p:cNvSpPr/>
            <p:nvPr/>
          </p:nvSpPr>
          <p:spPr>
            <a:xfrm>
              <a:off x="2895532" y="3177305"/>
              <a:ext cx="239888" cy="51771"/>
            </a:xfrm>
            <a:prstGeom prst="rect">
              <a:avLst/>
            </a:prstGeom>
            <a:solidFill>
              <a:srgbClr val="1CABE2">
                <a:alpha val="100000"/>
              </a:srgbClr>
            </a:solidFill>
          </p:spPr>
          <p:txBody>
            <a:bodyPr/>
            <a:lstStyle/>
            <a:p/>
          </p:txBody>
        </p:sp>
        <p:sp>
          <p:nvSpPr>
            <p:cNvPr id="37" name="rc37"/>
            <p:cNvSpPr/>
            <p:nvPr/>
          </p:nvSpPr>
          <p:spPr>
            <a:xfrm>
              <a:off x="3162075" y="3206899"/>
              <a:ext cx="239888" cy="1005110"/>
            </a:xfrm>
            <a:prstGeom prst="rect">
              <a:avLst/>
            </a:prstGeom>
            <a:solidFill>
              <a:srgbClr val="80BD41">
                <a:alpha val="100000"/>
              </a:srgbClr>
            </a:solidFill>
          </p:spPr>
          <p:txBody>
            <a:bodyPr/>
            <a:lstStyle/>
            <a:p/>
          </p:txBody>
        </p:sp>
        <p:sp>
          <p:nvSpPr>
            <p:cNvPr id="38" name="rc38"/>
            <p:cNvSpPr/>
            <p:nvPr/>
          </p:nvSpPr>
          <p:spPr>
            <a:xfrm>
              <a:off x="3162075" y="3153964"/>
              <a:ext cx="239888" cy="52934"/>
            </a:xfrm>
            <a:prstGeom prst="rect">
              <a:avLst/>
            </a:prstGeom>
            <a:solidFill>
              <a:srgbClr val="1CABE2">
                <a:alpha val="100000"/>
              </a:srgbClr>
            </a:solidFill>
          </p:spPr>
          <p:txBody>
            <a:bodyPr/>
            <a:lstStyle/>
            <a:p/>
          </p:txBody>
        </p:sp>
        <p:sp>
          <p:nvSpPr>
            <p:cNvPr id="39" name="rc39"/>
            <p:cNvSpPr/>
            <p:nvPr/>
          </p:nvSpPr>
          <p:spPr>
            <a:xfrm>
              <a:off x="3428618" y="3187484"/>
              <a:ext cx="239888" cy="1024524"/>
            </a:xfrm>
            <a:prstGeom prst="rect">
              <a:avLst/>
            </a:prstGeom>
            <a:solidFill>
              <a:srgbClr val="80BD41">
                <a:alpha val="100000"/>
              </a:srgbClr>
            </a:solidFill>
          </p:spPr>
          <p:txBody>
            <a:bodyPr/>
            <a:lstStyle/>
            <a:p/>
          </p:txBody>
        </p:sp>
        <p:sp>
          <p:nvSpPr>
            <p:cNvPr id="40" name="rc40"/>
            <p:cNvSpPr/>
            <p:nvPr/>
          </p:nvSpPr>
          <p:spPr>
            <a:xfrm>
              <a:off x="3428618" y="3122116"/>
              <a:ext cx="239888" cy="65368"/>
            </a:xfrm>
            <a:prstGeom prst="rect">
              <a:avLst/>
            </a:prstGeom>
            <a:solidFill>
              <a:srgbClr val="1CABE2">
                <a:alpha val="100000"/>
              </a:srgbClr>
            </a:solidFill>
          </p:spPr>
          <p:txBody>
            <a:bodyPr/>
            <a:lstStyle/>
            <a:p/>
          </p:txBody>
        </p:sp>
        <p:sp>
          <p:nvSpPr>
            <p:cNvPr id="41" name="rc41"/>
            <p:cNvSpPr/>
            <p:nvPr/>
          </p:nvSpPr>
          <p:spPr>
            <a:xfrm>
              <a:off x="3695161" y="3139203"/>
              <a:ext cx="239888" cy="1072806"/>
            </a:xfrm>
            <a:prstGeom prst="rect">
              <a:avLst/>
            </a:prstGeom>
            <a:solidFill>
              <a:srgbClr val="80BD41">
                <a:alpha val="100000"/>
              </a:srgbClr>
            </a:solidFill>
          </p:spPr>
          <p:txBody>
            <a:bodyPr/>
            <a:lstStyle/>
            <a:p/>
          </p:txBody>
        </p:sp>
        <p:sp>
          <p:nvSpPr>
            <p:cNvPr id="42" name="rc42"/>
            <p:cNvSpPr/>
            <p:nvPr/>
          </p:nvSpPr>
          <p:spPr>
            <a:xfrm>
              <a:off x="3695161" y="3094485"/>
              <a:ext cx="239888" cy="44718"/>
            </a:xfrm>
            <a:prstGeom prst="rect">
              <a:avLst/>
            </a:prstGeom>
            <a:solidFill>
              <a:srgbClr val="1CABE2">
                <a:alpha val="100000"/>
              </a:srgbClr>
            </a:solidFill>
          </p:spPr>
          <p:txBody>
            <a:bodyPr/>
            <a:lstStyle/>
            <a:p/>
          </p:txBody>
        </p:sp>
        <p:sp>
          <p:nvSpPr>
            <p:cNvPr id="43" name="rc43"/>
            <p:cNvSpPr/>
            <p:nvPr/>
          </p:nvSpPr>
          <p:spPr>
            <a:xfrm>
              <a:off x="3961705" y="3110700"/>
              <a:ext cx="239888" cy="1101309"/>
            </a:xfrm>
            <a:prstGeom prst="rect">
              <a:avLst/>
            </a:prstGeom>
            <a:solidFill>
              <a:srgbClr val="80BD41">
                <a:alpha val="100000"/>
              </a:srgbClr>
            </a:solidFill>
          </p:spPr>
          <p:txBody>
            <a:bodyPr/>
            <a:lstStyle/>
            <a:p/>
          </p:txBody>
        </p:sp>
        <p:sp>
          <p:nvSpPr>
            <p:cNvPr id="44" name="rc44"/>
            <p:cNvSpPr/>
            <p:nvPr/>
          </p:nvSpPr>
          <p:spPr>
            <a:xfrm>
              <a:off x="3961705" y="3052747"/>
              <a:ext cx="239888" cy="57952"/>
            </a:xfrm>
            <a:prstGeom prst="rect">
              <a:avLst/>
            </a:prstGeom>
            <a:solidFill>
              <a:srgbClr val="1CABE2">
                <a:alpha val="100000"/>
              </a:srgbClr>
            </a:solidFill>
          </p:spPr>
          <p:txBody>
            <a:bodyPr/>
            <a:lstStyle/>
            <a:p/>
          </p:txBody>
        </p:sp>
        <p:sp>
          <p:nvSpPr>
            <p:cNvPr id="45" name="rc45"/>
            <p:cNvSpPr/>
            <p:nvPr/>
          </p:nvSpPr>
          <p:spPr>
            <a:xfrm>
              <a:off x="4228248" y="3117098"/>
              <a:ext cx="239888" cy="1094910"/>
            </a:xfrm>
            <a:prstGeom prst="rect">
              <a:avLst/>
            </a:prstGeom>
            <a:solidFill>
              <a:srgbClr val="80BD41">
                <a:alpha val="100000"/>
              </a:srgbClr>
            </a:solidFill>
          </p:spPr>
          <p:txBody>
            <a:bodyPr/>
            <a:lstStyle/>
            <a:p/>
          </p:txBody>
        </p:sp>
        <p:sp>
          <p:nvSpPr>
            <p:cNvPr id="46" name="rc46"/>
            <p:cNvSpPr/>
            <p:nvPr/>
          </p:nvSpPr>
          <p:spPr>
            <a:xfrm>
              <a:off x="4228248" y="3047221"/>
              <a:ext cx="239888" cy="69877"/>
            </a:xfrm>
            <a:prstGeom prst="rect">
              <a:avLst/>
            </a:prstGeom>
            <a:solidFill>
              <a:srgbClr val="1CABE2">
                <a:alpha val="100000"/>
              </a:srgbClr>
            </a:solidFill>
          </p:spPr>
          <p:txBody>
            <a:bodyPr/>
            <a:lstStyle/>
            <a:p/>
          </p:txBody>
        </p:sp>
        <p:sp>
          <p:nvSpPr>
            <p:cNvPr id="47" name="rc47"/>
            <p:cNvSpPr/>
            <p:nvPr/>
          </p:nvSpPr>
          <p:spPr>
            <a:xfrm>
              <a:off x="4494791" y="3092958"/>
              <a:ext cx="239888" cy="1119051"/>
            </a:xfrm>
            <a:prstGeom prst="rect">
              <a:avLst/>
            </a:prstGeom>
            <a:solidFill>
              <a:srgbClr val="80BD41">
                <a:alpha val="100000"/>
              </a:srgbClr>
            </a:solidFill>
          </p:spPr>
          <p:txBody>
            <a:bodyPr/>
            <a:lstStyle/>
            <a:p/>
          </p:txBody>
        </p:sp>
        <p:sp>
          <p:nvSpPr>
            <p:cNvPr id="48" name="rc48"/>
            <p:cNvSpPr/>
            <p:nvPr/>
          </p:nvSpPr>
          <p:spPr>
            <a:xfrm>
              <a:off x="4494791" y="3021554"/>
              <a:ext cx="239888" cy="71404"/>
            </a:xfrm>
            <a:prstGeom prst="rect">
              <a:avLst/>
            </a:prstGeom>
            <a:solidFill>
              <a:srgbClr val="1CABE2">
                <a:alpha val="100000"/>
              </a:srgbClr>
            </a:solidFill>
          </p:spPr>
          <p:txBody>
            <a:bodyPr/>
            <a:lstStyle/>
            <a:p/>
          </p:txBody>
        </p:sp>
        <p:sp>
          <p:nvSpPr>
            <p:cNvPr id="49" name="rc49"/>
            <p:cNvSpPr/>
            <p:nvPr/>
          </p:nvSpPr>
          <p:spPr>
            <a:xfrm>
              <a:off x="4761334" y="3063436"/>
              <a:ext cx="239888" cy="1148572"/>
            </a:xfrm>
            <a:prstGeom prst="rect">
              <a:avLst/>
            </a:prstGeom>
            <a:solidFill>
              <a:srgbClr val="80BD41">
                <a:alpha val="100000"/>
              </a:srgbClr>
            </a:solidFill>
          </p:spPr>
          <p:txBody>
            <a:bodyPr/>
            <a:lstStyle/>
            <a:p/>
          </p:txBody>
        </p:sp>
        <p:sp>
          <p:nvSpPr>
            <p:cNvPr id="50" name="rc50"/>
            <p:cNvSpPr/>
            <p:nvPr/>
          </p:nvSpPr>
          <p:spPr>
            <a:xfrm>
              <a:off x="4761334" y="3015591"/>
              <a:ext cx="239888" cy="47845"/>
            </a:xfrm>
            <a:prstGeom prst="rect">
              <a:avLst/>
            </a:prstGeom>
            <a:solidFill>
              <a:srgbClr val="1CABE2">
                <a:alpha val="100000"/>
              </a:srgbClr>
            </a:solidFill>
          </p:spPr>
          <p:txBody>
            <a:bodyPr/>
            <a:lstStyle/>
            <a:p/>
          </p:txBody>
        </p:sp>
        <p:sp>
          <p:nvSpPr>
            <p:cNvPr id="51" name="rc51"/>
            <p:cNvSpPr/>
            <p:nvPr/>
          </p:nvSpPr>
          <p:spPr>
            <a:xfrm>
              <a:off x="5027877" y="3047876"/>
              <a:ext cx="239888" cy="1164133"/>
            </a:xfrm>
            <a:prstGeom prst="rect">
              <a:avLst/>
            </a:prstGeom>
            <a:solidFill>
              <a:srgbClr val="80BD41">
                <a:alpha val="100000"/>
              </a:srgbClr>
            </a:solidFill>
          </p:spPr>
          <p:txBody>
            <a:bodyPr/>
            <a:lstStyle/>
            <a:p/>
          </p:txBody>
        </p:sp>
        <p:sp>
          <p:nvSpPr>
            <p:cNvPr id="52" name="rc52"/>
            <p:cNvSpPr/>
            <p:nvPr/>
          </p:nvSpPr>
          <p:spPr>
            <a:xfrm>
              <a:off x="5027877" y="2986579"/>
              <a:ext cx="239888" cy="61296"/>
            </a:xfrm>
            <a:prstGeom prst="rect">
              <a:avLst/>
            </a:prstGeom>
            <a:solidFill>
              <a:srgbClr val="1CABE2">
                <a:alpha val="100000"/>
              </a:srgbClr>
            </a:solidFill>
          </p:spPr>
          <p:txBody>
            <a:bodyPr/>
            <a:lstStyle/>
            <a:p/>
          </p:txBody>
        </p:sp>
        <p:sp>
          <p:nvSpPr>
            <p:cNvPr id="53" name="rc53"/>
            <p:cNvSpPr/>
            <p:nvPr/>
          </p:nvSpPr>
          <p:spPr>
            <a:xfrm>
              <a:off x="5294420" y="3032170"/>
              <a:ext cx="239888" cy="1179839"/>
            </a:xfrm>
            <a:prstGeom prst="rect">
              <a:avLst/>
            </a:prstGeom>
            <a:solidFill>
              <a:srgbClr val="80BD41">
                <a:alpha val="100000"/>
              </a:srgbClr>
            </a:solidFill>
          </p:spPr>
          <p:txBody>
            <a:bodyPr/>
            <a:lstStyle/>
            <a:p/>
          </p:txBody>
        </p:sp>
        <p:sp>
          <p:nvSpPr>
            <p:cNvPr id="54" name="rc54"/>
            <p:cNvSpPr/>
            <p:nvPr/>
          </p:nvSpPr>
          <p:spPr>
            <a:xfrm>
              <a:off x="5294420" y="2970073"/>
              <a:ext cx="239888" cy="62096"/>
            </a:xfrm>
            <a:prstGeom prst="rect">
              <a:avLst/>
            </a:prstGeom>
            <a:solidFill>
              <a:srgbClr val="1CABE2">
                <a:alpha val="100000"/>
              </a:srgbClr>
            </a:solidFill>
          </p:spPr>
          <p:txBody>
            <a:bodyPr/>
            <a:lstStyle/>
            <a:p/>
          </p:txBody>
        </p:sp>
        <p:sp>
          <p:nvSpPr>
            <p:cNvPr id="55" name="rc55"/>
            <p:cNvSpPr/>
            <p:nvPr/>
          </p:nvSpPr>
          <p:spPr>
            <a:xfrm>
              <a:off x="5560963" y="3024462"/>
              <a:ext cx="239888" cy="1187547"/>
            </a:xfrm>
            <a:prstGeom prst="rect">
              <a:avLst/>
            </a:prstGeom>
            <a:solidFill>
              <a:srgbClr val="80BD41">
                <a:alpha val="100000"/>
              </a:srgbClr>
            </a:solidFill>
          </p:spPr>
          <p:txBody>
            <a:bodyPr/>
            <a:lstStyle/>
            <a:p/>
          </p:txBody>
        </p:sp>
        <p:sp>
          <p:nvSpPr>
            <p:cNvPr id="56" name="rc56"/>
            <p:cNvSpPr/>
            <p:nvPr/>
          </p:nvSpPr>
          <p:spPr>
            <a:xfrm>
              <a:off x="5560963" y="2948623"/>
              <a:ext cx="239888" cy="75839"/>
            </a:xfrm>
            <a:prstGeom prst="rect">
              <a:avLst/>
            </a:prstGeom>
            <a:solidFill>
              <a:srgbClr val="1CABE2">
                <a:alpha val="100000"/>
              </a:srgbClr>
            </a:solidFill>
          </p:spPr>
          <p:txBody>
            <a:bodyPr/>
            <a:lstStyle/>
            <a:p/>
          </p:txBody>
        </p:sp>
        <p:sp>
          <p:nvSpPr>
            <p:cNvPr id="57" name="rc57"/>
            <p:cNvSpPr/>
            <p:nvPr/>
          </p:nvSpPr>
          <p:spPr>
            <a:xfrm>
              <a:off x="5827506" y="2957566"/>
              <a:ext cx="239888" cy="1254442"/>
            </a:xfrm>
            <a:prstGeom prst="rect">
              <a:avLst/>
            </a:prstGeom>
            <a:solidFill>
              <a:srgbClr val="80BD41">
                <a:alpha val="100000"/>
              </a:srgbClr>
            </a:solidFill>
          </p:spPr>
          <p:txBody>
            <a:bodyPr/>
            <a:lstStyle/>
            <a:p/>
          </p:txBody>
        </p:sp>
        <p:sp>
          <p:nvSpPr>
            <p:cNvPr id="58" name="rc58"/>
            <p:cNvSpPr/>
            <p:nvPr/>
          </p:nvSpPr>
          <p:spPr>
            <a:xfrm>
              <a:off x="5827506" y="2931971"/>
              <a:ext cx="239888" cy="25594"/>
            </a:xfrm>
            <a:prstGeom prst="rect">
              <a:avLst/>
            </a:prstGeom>
            <a:solidFill>
              <a:srgbClr val="1CABE2">
                <a:alpha val="100000"/>
              </a:srgbClr>
            </a:solidFill>
          </p:spPr>
          <p:txBody>
            <a:bodyPr/>
            <a:lstStyle/>
            <a:p/>
          </p:txBody>
        </p:sp>
        <p:sp>
          <p:nvSpPr>
            <p:cNvPr id="59" name="rc59"/>
            <p:cNvSpPr/>
            <p:nvPr/>
          </p:nvSpPr>
          <p:spPr>
            <a:xfrm>
              <a:off x="6094049" y="2953931"/>
              <a:ext cx="239888" cy="1258078"/>
            </a:xfrm>
            <a:prstGeom prst="rect">
              <a:avLst/>
            </a:prstGeom>
            <a:solidFill>
              <a:srgbClr val="80BD41">
                <a:alpha val="100000"/>
              </a:srgbClr>
            </a:solidFill>
          </p:spPr>
          <p:txBody>
            <a:bodyPr/>
            <a:lstStyle/>
            <a:p/>
          </p:txBody>
        </p:sp>
        <p:sp>
          <p:nvSpPr>
            <p:cNvPr id="60" name="rc60"/>
            <p:cNvSpPr/>
            <p:nvPr/>
          </p:nvSpPr>
          <p:spPr>
            <a:xfrm>
              <a:off x="6094049" y="2928263"/>
              <a:ext cx="239888" cy="25667"/>
            </a:xfrm>
            <a:prstGeom prst="rect">
              <a:avLst/>
            </a:prstGeom>
            <a:solidFill>
              <a:srgbClr val="1CABE2">
                <a:alpha val="100000"/>
              </a:srgbClr>
            </a:solidFill>
          </p:spPr>
          <p:txBody>
            <a:bodyPr/>
            <a:lstStyle/>
            <a:p/>
          </p:txBody>
        </p:sp>
        <p:sp>
          <p:nvSpPr>
            <p:cNvPr id="61" name="rc61"/>
            <p:cNvSpPr/>
            <p:nvPr/>
          </p:nvSpPr>
          <p:spPr>
            <a:xfrm>
              <a:off x="6360593" y="2969709"/>
              <a:ext cx="239888" cy="1242299"/>
            </a:xfrm>
            <a:prstGeom prst="rect">
              <a:avLst/>
            </a:prstGeom>
            <a:solidFill>
              <a:srgbClr val="80BD41">
                <a:alpha val="100000"/>
              </a:srgbClr>
            </a:solidFill>
          </p:spPr>
          <p:txBody>
            <a:bodyPr/>
            <a:lstStyle/>
            <a:p/>
          </p:txBody>
        </p:sp>
        <p:sp>
          <p:nvSpPr>
            <p:cNvPr id="62" name="rc62"/>
            <p:cNvSpPr/>
            <p:nvPr/>
          </p:nvSpPr>
          <p:spPr>
            <a:xfrm>
              <a:off x="6360593" y="2944332"/>
              <a:ext cx="239888" cy="25376"/>
            </a:xfrm>
            <a:prstGeom prst="rect">
              <a:avLst/>
            </a:prstGeom>
            <a:solidFill>
              <a:srgbClr val="1CABE2">
                <a:alpha val="100000"/>
              </a:srgbClr>
            </a:solidFill>
          </p:spPr>
          <p:txBody>
            <a:bodyPr/>
            <a:lstStyle/>
            <a:p/>
          </p:txBody>
        </p:sp>
        <p:sp>
          <p:nvSpPr>
            <p:cNvPr id="63" name="rc63"/>
            <p:cNvSpPr/>
            <p:nvPr/>
          </p:nvSpPr>
          <p:spPr>
            <a:xfrm>
              <a:off x="6627136" y="2995595"/>
              <a:ext cx="239888" cy="1216414"/>
            </a:xfrm>
            <a:prstGeom prst="rect">
              <a:avLst/>
            </a:prstGeom>
            <a:solidFill>
              <a:srgbClr val="80BD41">
                <a:alpha val="100000"/>
              </a:srgbClr>
            </a:solidFill>
          </p:spPr>
          <p:txBody>
            <a:bodyPr/>
            <a:lstStyle/>
            <a:p/>
          </p:txBody>
        </p:sp>
        <p:sp>
          <p:nvSpPr>
            <p:cNvPr id="64" name="rc64"/>
            <p:cNvSpPr/>
            <p:nvPr/>
          </p:nvSpPr>
          <p:spPr>
            <a:xfrm>
              <a:off x="6627136" y="2970800"/>
              <a:ext cx="239888" cy="24795"/>
            </a:xfrm>
            <a:prstGeom prst="rect">
              <a:avLst/>
            </a:prstGeom>
            <a:solidFill>
              <a:srgbClr val="1CABE2">
                <a:alpha val="100000"/>
              </a:srgbClr>
            </a:solidFill>
          </p:spPr>
          <p:txBody>
            <a:bodyPr/>
            <a:lstStyle/>
            <a:p/>
          </p:txBody>
        </p:sp>
        <p:sp>
          <p:nvSpPr>
            <p:cNvPr id="65" name="rc65"/>
            <p:cNvSpPr/>
            <p:nvPr/>
          </p:nvSpPr>
          <p:spPr>
            <a:xfrm>
              <a:off x="6893679" y="2948841"/>
              <a:ext cx="239888" cy="1263168"/>
            </a:xfrm>
            <a:prstGeom prst="rect">
              <a:avLst/>
            </a:prstGeom>
            <a:solidFill>
              <a:srgbClr val="80BD41">
                <a:alpha val="100000"/>
              </a:srgbClr>
            </a:solidFill>
          </p:spPr>
          <p:txBody>
            <a:bodyPr/>
            <a:lstStyle/>
            <a:p/>
          </p:txBody>
        </p:sp>
        <p:sp>
          <p:nvSpPr>
            <p:cNvPr id="66" name="rc66"/>
            <p:cNvSpPr/>
            <p:nvPr/>
          </p:nvSpPr>
          <p:spPr>
            <a:xfrm>
              <a:off x="6893679" y="2923100"/>
              <a:ext cx="239888" cy="25740"/>
            </a:xfrm>
            <a:prstGeom prst="rect">
              <a:avLst/>
            </a:prstGeom>
            <a:solidFill>
              <a:srgbClr val="1CABE2">
                <a:alpha val="100000"/>
              </a:srgbClr>
            </a:solidFill>
          </p:spPr>
          <p:txBody>
            <a:bodyPr/>
            <a:lstStyle/>
            <a:p/>
          </p:txBody>
        </p:sp>
        <p:sp>
          <p:nvSpPr>
            <p:cNvPr id="67" name="rc67"/>
            <p:cNvSpPr/>
            <p:nvPr/>
          </p:nvSpPr>
          <p:spPr>
            <a:xfrm>
              <a:off x="7160222" y="2968037"/>
              <a:ext cx="239888" cy="1243972"/>
            </a:xfrm>
            <a:prstGeom prst="rect">
              <a:avLst/>
            </a:prstGeom>
            <a:solidFill>
              <a:srgbClr val="80BD41">
                <a:alpha val="100000"/>
              </a:srgbClr>
            </a:solidFill>
          </p:spPr>
          <p:txBody>
            <a:bodyPr/>
            <a:lstStyle/>
            <a:p/>
          </p:txBody>
        </p:sp>
        <p:sp>
          <p:nvSpPr>
            <p:cNvPr id="68" name="rc68"/>
            <p:cNvSpPr/>
            <p:nvPr/>
          </p:nvSpPr>
          <p:spPr>
            <a:xfrm>
              <a:off x="7160222" y="2942660"/>
              <a:ext cx="239888" cy="25376"/>
            </a:xfrm>
            <a:prstGeom prst="rect">
              <a:avLst/>
            </a:prstGeom>
            <a:solidFill>
              <a:srgbClr val="1CABE2">
                <a:alpha val="100000"/>
              </a:srgbClr>
            </a:solidFill>
          </p:spPr>
          <p:txBody>
            <a:bodyPr/>
            <a:lstStyle/>
            <a:p/>
          </p:txBody>
        </p:sp>
        <p:sp>
          <p:nvSpPr>
            <p:cNvPr id="69" name="rc69"/>
            <p:cNvSpPr/>
            <p:nvPr/>
          </p:nvSpPr>
          <p:spPr>
            <a:xfrm>
              <a:off x="7426765" y="2987088"/>
              <a:ext cx="239888" cy="1224921"/>
            </a:xfrm>
            <a:prstGeom prst="rect">
              <a:avLst/>
            </a:prstGeom>
            <a:solidFill>
              <a:srgbClr val="80BD41">
                <a:alpha val="100000"/>
              </a:srgbClr>
            </a:solidFill>
          </p:spPr>
          <p:txBody>
            <a:bodyPr/>
            <a:lstStyle/>
            <a:p/>
          </p:txBody>
        </p:sp>
        <p:sp>
          <p:nvSpPr>
            <p:cNvPr id="70" name="rc70"/>
            <p:cNvSpPr/>
            <p:nvPr/>
          </p:nvSpPr>
          <p:spPr>
            <a:xfrm>
              <a:off x="7426765" y="2962074"/>
              <a:ext cx="239888" cy="25013"/>
            </a:xfrm>
            <a:prstGeom prst="rect">
              <a:avLst/>
            </a:prstGeom>
            <a:solidFill>
              <a:srgbClr val="1CABE2">
                <a:alpha val="100000"/>
              </a:srgbClr>
            </a:solidFill>
          </p:spPr>
          <p:txBody>
            <a:bodyPr/>
            <a:lstStyle/>
            <a:p/>
          </p:txBody>
        </p:sp>
        <p:sp>
          <p:nvSpPr>
            <p:cNvPr id="71" name="rc71"/>
            <p:cNvSpPr/>
            <p:nvPr/>
          </p:nvSpPr>
          <p:spPr>
            <a:xfrm>
              <a:off x="7693308" y="2992541"/>
              <a:ext cx="239888" cy="1219468"/>
            </a:xfrm>
            <a:prstGeom prst="rect">
              <a:avLst/>
            </a:prstGeom>
            <a:solidFill>
              <a:srgbClr val="80BD41">
                <a:alpha val="100000"/>
              </a:srgbClr>
            </a:solidFill>
          </p:spPr>
          <p:txBody>
            <a:bodyPr/>
            <a:lstStyle/>
            <a:p/>
          </p:txBody>
        </p:sp>
        <p:sp>
          <p:nvSpPr>
            <p:cNvPr id="72" name="rc72"/>
            <p:cNvSpPr/>
            <p:nvPr/>
          </p:nvSpPr>
          <p:spPr>
            <a:xfrm>
              <a:off x="7693308" y="2967673"/>
              <a:ext cx="239888" cy="24867"/>
            </a:xfrm>
            <a:prstGeom prst="rect">
              <a:avLst/>
            </a:prstGeom>
            <a:solidFill>
              <a:srgbClr val="1CABE2">
                <a:alpha val="100000"/>
              </a:srgbClr>
            </a:solidFill>
          </p:spPr>
          <p:txBody>
            <a:bodyPr/>
            <a:lstStyle/>
            <a:p/>
          </p:txBody>
        </p:sp>
        <p:sp>
          <p:nvSpPr>
            <p:cNvPr id="73" name="rc73"/>
            <p:cNvSpPr/>
            <p:nvPr/>
          </p:nvSpPr>
          <p:spPr>
            <a:xfrm>
              <a:off x="7959851" y="2993777"/>
              <a:ext cx="239888" cy="1218231"/>
            </a:xfrm>
            <a:prstGeom prst="rect">
              <a:avLst/>
            </a:prstGeom>
            <a:solidFill>
              <a:srgbClr val="80BD41">
                <a:alpha val="100000"/>
              </a:srgbClr>
            </a:solidFill>
          </p:spPr>
          <p:txBody>
            <a:bodyPr/>
            <a:lstStyle/>
            <a:p/>
          </p:txBody>
        </p:sp>
        <p:sp>
          <p:nvSpPr>
            <p:cNvPr id="74" name="rc74"/>
            <p:cNvSpPr/>
            <p:nvPr/>
          </p:nvSpPr>
          <p:spPr>
            <a:xfrm>
              <a:off x="7959851" y="2968909"/>
              <a:ext cx="239888" cy="24867"/>
            </a:xfrm>
            <a:prstGeom prst="rect">
              <a:avLst/>
            </a:prstGeom>
            <a:solidFill>
              <a:srgbClr val="1CABE2">
                <a:alpha val="100000"/>
              </a:srgbClr>
            </a:solidFill>
          </p:spPr>
          <p:txBody>
            <a:bodyPr/>
            <a:lstStyle/>
            <a:p/>
          </p:txBody>
        </p:sp>
        <p:sp>
          <p:nvSpPr>
            <p:cNvPr id="75" name="pl75"/>
            <p:cNvSpPr/>
            <p:nvPr/>
          </p:nvSpPr>
          <p:spPr>
            <a:xfrm>
              <a:off x="1416218" y="2106708"/>
              <a:ext cx="6663577" cy="171861"/>
            </a:xfrm>
            <a:custGeom>
              <a:avLst/>
              <a:pathLst>
                <a:path w="6663577" h="171861">
                  <a:moveTo>
                    <a:pt x="0" y="107413"/>
                  </a:moveTo>
                  <a:lnTo>
                    <a:pt x="266543" y="128895"/>
                  </a:lnTo>
                  <a:lnTo>
                    <a:pt x="533086" y="171861"/>
                  </a:lnTo>
                  <a:lnTo>
                    <a:pt x="799629" y="107413"/>
                  </a:lnTo>
                  <a:lnTo>
                    <a:pt x="1066172" y="64447"/>
                  </a:lnTo>
                  <a:lnTo>
                    <a:pt x="1332715" y="107413"/>
                  </a:lnTo>
                  <a:lnTo>
                    <a:pt x="1599258" y="64447"/>
                  </a:lnTo>
                  <a:lnTo>
                    <a:pt x="1865801" y="64447"/>
                  </a:lnTo>
                  <a:lnTo>
                    <a:pt x="2132344" y="85930"/>
                  </a:lnTo>
                  <a:lnTo>
                    <a:pt x="2398888" y="42965"/>
                  </a:lnTo>
                  <a:lnTo>
                    <a:pt x="2665431" y="64447"/>
                  </a:lnTo>
                  <a:lnTo>
                    <a:pt x="2931974" y="85930"/>
                  </a:lnTo>
                  <a:lnTo>
                    <a:pt x="3198517" y="85930"/>
                  </a:lnTo>
                  <a:lnTo>
                    <a:pt x="3465060" y="42965"/>
                  </a:lnTo>
                  <a:lnTo>
                    <a:pt x="3731603" y="64447"/>
                  </a:lnTo>
                  <a:lnTo>
                    <a:pt x="3998146" y="64447"/>
                  </a:lnTo>
                  <a:lnTo>
                    <a:pt x="4264689" y="8593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298664" y="31249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8" name="tx88"/>
            <p:cNvSpPr/>
            <p:nvPr/>
          </p:nvSpPr>
          <p:spPr>
            <a:xfrm>
              <a:off x="2631380" y="30691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9" name="tx89"/>
            <p:cNvSpPr/>
            <p:nvPr/>
          </p:nvSpPr>
          <p:spPr>
            <a:xfrm>
              <a:off x="3964096" y="2916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90" name="tx90"/>
            <p:cNvSpPr/>
            <p:nvPr/>
          </p:nvSpPr>
          <p:spPr>
            <a:xfrm>
              <a:off x="5296811" y="28341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1" name="tx91"/>
            <p:cNvSpPr/>
            <p:nvPr/>
          </p:nvSpPr>
          <p:spPr>
            <a:xfrm>
              <a:off x="6362984" y="28083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92" name="tx92"/>
            <p:cNvSpPr/>
            <p:nvPr/>
          </p:nvSpPr>
          <p:spPr>
            <a:xfrm>
              <a:off x="6629527" y="2834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93" name="tx93"/>
            <p:cNvSpPr/>
            <p:nvPr/>
          </p:nvSpPr>
          <p:spPr>
            <a:xfrm>
              <a:off x="6896070" y="2787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4" name="tx94"/>
            <p:cNvSpPr/>
            <p:nvPr/>
          </p:nvSpPr>
          <p:spPr>
            <a:xfrm>
              <a:off x="7162613" y="2806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5" name="tx95"/>
            <p:cNvSpPr/>
            <p:nvPr/>
          </p:nvSpPr>
          <p:spPr>
            <a:xfrm>
              <a:off x="7429156" y="28261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6" name="tx96"/>
            <p:cNvSpPr/>
            <p:nvPr/>
          </p:nvSpPr>
          <p:spPr>
            <a:xfrm>
              <a:off x="7695699" y="28328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7" name="tx97"/>
            <p:cNvSpPr/>
            <p:nvPr/>
          </p:nvSpPr>
          <p:spPr>
            <a:xfrm>
              <a:off x="8001419" y="283413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a:t>
              </a:r>
            </a:p>
          </p:txBody>
        </p:sp>
        <p:sp>
          <p:nvSpPr>
            <p:cNvPr id="98" name="pl98"/>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734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0" name="tx110"/>
            <p:cNvSpPr/>
            <p:nvPr/>
          </p:nvSpPr>
          <p:spPr>
            <a:xfrm>
              <a:off x="1350915" y="32591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1" name="tx111"/>
            <p:cNvSpPr/>
            <p:nvPr/>
          </p:nvSpPr>
          <p:spPr>
            <a:xfrm>
              <a:off x="2631380" y="3708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128.8</a:t>
              </a:r>
            </a:p>
          </p:txBody>
        </p:sp>
        <p:sp>
          <p:nvSpPr>
            <p:cNvPr id="112" name="tx112"/>
            <p:cNvSpPr/>
            <p:nvPr/>
          </p:nvSpPr>
          <p:spPr>
            <a:xfrm>
              <a:off x="2683631" y="32052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3" name="tx113"/>
            <p:cNvSpPr/>
            <p:nvPr/>
          </p:nvSpPr>
          <p:spPr>
            <a:xfrm>
              <a:off x="3964096" y="3626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151.5</a:t>
              </a:r>
            </a:p>
          </p:txBody>
        </p:sp>
        <p:sp>
          <p:nvSpPr>
            <p:cNvPr id="114" name="tx114"/>
            <p:cNvSpPr/>
            <p:nvPr/>
          </p:nvSpPr>
          <p:spPr>
            <a:xfrm>
              <a:off x="4055523" y="304667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5" name="tx115"/>
            <p:cNvSpPr/>
            <p:nvPr/>
          </p:nvSpPr>
          <p:spPr>
            <a:xfrm>
              <a:off x="5296811" y="35869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16" name="tx116"/>
            <p:cNvSpPr/>
            <p:nvPr/>
          </p:nvSpPr>
          <p:spPr>
            <a:xfrm>
              <a:off x="5349062" y="2966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7" name="tx117"/>
            <p:cNvSpPr/>
            <p:nvPr/>
          </p:nvSpPr>
          <p:spPr>
            <a:xfrm>
              <a:off x="6362984" y="35558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170.8</a:t>
              </a:r>
            </a:p>
          </p:txBody>
        </p:sp>
        <p:sp>
          <p:nvSpPr>
            <p:cNvPr id="118" name="tx118"/>
            <p:cNvSpPr/>
            <p:nvPr/>
          </p:nvSpPr>
          <p:spPr>
            <a:xfrm>
              <a:off x="6415235" y="29219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6629527" y="3568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20" name="tx120"/>
            <p:cNvSpPr/>
            <p:nvPr/>
          </p:nvSpPr>
          <p:spPr>
            <a:xfrm>
              <a:off x="6681778" y="29481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1" name="tx121"/>
            <p:cNvSpPr/>
            <p:nvPr/>
          </p:nvSpPr>
          <p:spPr>
            <a:xfrm>
              <a:off x="6896070" y="35453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173.7</a:t>
              </a:r>
            </a:p>
          </p:txBody>
        </p:sp>
        <p:sp>
          <p:nvSpPr>
            <p:cNvPr id="122" name="tx122"/>
            <p:cNvSpPr/>
            <p:nvPr/>
          </p:nvSpPr>
          <p:spPr>
            <a:xfrm>
              <a:off x="6948321" y="29008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3" name="tx123"/>
            <p:cNvSpPr/>
            <p:nvPr/>
          </p:nvSpPr>
          <p:spPr>
            <a:xfrm>
              <a:off x="7162613" y="35561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24" name="tx124"/>
            <p:cNvSpPr/>
            <p:nvPr/>
          </p:nvSpPr>
          <p:spPr>
            <a:xfrm>
              <a:off x="7214864" y="29202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429156" y="3564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26" name="tx126"/>
            <p:cNvSpPr/>
            <p:nvPr/>
          </p:nvSpPr>
          <p:spPr>
            <a:xfrm>
              <a:off x="7481407" y="29394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7" name="tx127"/>
            <p:cNvSpPr/>
            <p:nvPr/>
          </p:nvSpPr>
          <p:spPr>
            <a:xfrm>
              <a:off x="7695699" y="35672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167.7</a:t>
              </a:r>
            </a:p>
          </p:txBody>
        </p:sp>
        <p:sp>
          <p:nvSpPr>
            <p:cNvPr id="128" name="tx128"/>
            <p:cNvSpPr/>
            <p:nvPr/>
          </p:nvSpPr>
          <p:spPr>
            <a:xfrm>
              <a:off x="7747950" y="29450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9" name="tx129"/>
            <p:cNvSpPr/>
            <p:nvPr/>
          </p:nvSpPr>
          <p:spPr>
            <a:xfrm>
              <a:off x="7962242" y="35678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30" name="tx130"/>
            <p:cNvSpPr/>
            <p:nvPr/>
          </p:nvSpPr>
          <p:spPr>
            <a:xfrm>
              <a:off x="8014493" y="29462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327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705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97843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161" name="pl161"/>
            <p:cNvSpPr/>
            <p:nvPr/>
          </p:nvSpPr>
          <p:spPr>
            <a:xfrm>
              <a:off x="22390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46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102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958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818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674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530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443114" cy="124062"/>
            </a:xfrm>
            <a:prstGeom prst="rect">
              <a:avLst/>
            </a:prstGeom>
            <a:solidFill>
              <a:srgbClr val="80BD41">
                <a:alpha val="100000"/>
              </a:srgbClr>
            </a:solidFill>
          </p:spPr>
          <p:txBody>
            <a:bodyPr/>
            <a:lstStyle/>
            <a:p/>
          </p:txBody>
        </p:sp>
        <p:sp>
          <p:nvSpPr>
            <p:cNvPr id="173" name="rc173"/>
            <p:cNvSpPr/>
            <p:nvPr/>
          </p:nvSpPr>
          <p:spPr>
            <a:xfrm>
              <a:off x="7739388" y="5840557"/>
              <a:ext cx="131615" cy="124062"/>
            </a:xfrm>
            <a:prstGeom prst="rect">
              <a:avLst/>
            </a:prstGeom>
            <a:solidFill>
              <a:srgbClr val="1CABE2">
                <a:alpha val="100000"/>
              </a:srgbClr>
            </a:solidFill>
          </p:spPr>
          <p:txBody>
            <a:bodyPr/>
            <a:lstStyle/>
            <a:p/>
          </p:txBody>
        </p:sp>
        <p:sp>
          <p:nvSpPr>
            <p:cNvPr id="174" name="rc174"/>
            <p:cNvSpPr/>
            <p:nvPr/>
          </p:nvSpPr>
          <p:spPr>
            <a:xfrm>
              <a:off x="1296273" y="5685479"/>
              <a:ext cx="6324698" cy="124062"/>
            </a:xfrm>
            <a:prstGeom prst="rect">
              <a:avLst/>
            </a:prstGeom>
            <a:solidFill>
              <a:srgbClr val="80BD41">
                <a:alpha val="100000"/>
              </a:srgbClr>
            </a:solidFill>
          </p:spPr>
          <p:txBody>
            <a:bodyPr/>
            <a:lstStyle/>
            <a:p/>
          </p:txBody>
        </p:sp>
        <p:sp>
          <p:nvSpPr>
            <p:cNvPr id="175" name="rc175"/>
            <p:cNvSpPr/>
            <p:nvPr/>
          </p:nvSpPr>
          <p:spPr>
            <a:xfrm>
              <a:off x="7620972" y="5685479"/>
              <a:ext cx="128975" cy="124062"/>
            </a:xfrm>
            <a:prstGeom prst="rect">
              <a:avLst/>
            </a:prstGeom>
            <a:solidFill>
              <a:srgbClr val="1CABE2">
                <a:alpha val="100000"/>
              </a:srgbClr>
            </a:solidFill>
          </p:spPr>
          <p:txBody>
            <a:bodyPr/>
            <a:lstStyle/>
            <a:p/>
          </p:txBody>
        </p:sp>
        <p:sp>
          <p:nvSpPr>
            <p:cNvPr id="176" name="rc176"/>
            <p:cNvSpPr/>
            <p:nvPr/>
          </p:nvSpPr>
          <p:spPr>
            <a:xfrm>
              <a:off x="1296273" y="5530401"/>
              <a:ext cx="6318287" cy="124062"/>
            </a:xfrm>
            <a:prstGeom prst="rect">
              <a:avLst/>
            </a:prstGeom>
            <a:solidFill>
              <a:srgbClr val="80BD41">
                <a:alpha val="100000"/>
              </a:srgbClr>
            </a:solidFill>
          </p:spPr>
          <p:txBody>
            <a:bodyPr/>
            <a:lstStyle/>
            <a:p/>
          </p:txBody>
        </p:sp>
        <p:sp>
          <p:nvSpPr>
            <p:cNvPr id="177" name="rc177"/>
            <p:cNvSpPr/>
            <p:nvPr/>
          </p:nvSpPr>
          <p:spPr>
            <a:xfrm>
              <a:off x="7614561" y="5530401"/>
              <a:ext cx="128975" cy="124062"/>
            </a:xfrm>
            <a:prstGeom prst="rect">
              <a:avLst/>
            </a:prstGeom>
            <a:solidFill>
              <a:srgbClr val="1CABE2">
                <a:alpha val="100000"/>
              </a:srgbClr>
            </a:solidFill>
          </p:spPr>
          <p:txBody>
            <a:bodyPr/>
            <a:lstStyle/>
            <a:p/>
          </p:txBody>
        </p:sp>
        <p:sp>
          <p:nvSpPr>
            <p:cNvPr id="178" name="tx178"/>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9" name="tx179"/>
            <p:cNvSpPr/>
            <p:nvPr/>
          </p:nvSpPr>
          <p:spPr>
            <a:xfrm>
              <a:off x="7927950"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0" name="tx180"/>
            <p:cNvSpPr/>
            <p:nvPr/>
          </p:nvSpPr>
          <p:spPr>
            <a:xfrm>
              <a:off x="7969436" y="555070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a:t>
              </a:r>
            </a:p>
          </p:txBody>
        </p:sp>
        <p:sp>
          <p:nvSpPr>
            <p:cNvPr id="181" name="tx181"/>
            <p:cNvSpPr/>
            <p:nvPr/>
          </p:nvSpPr>
          <p:spPr>
            <a:xfrm>
              <a:off x="438219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170.8</a:t>
              </a:r>
            </a:p>
          </p:txBody>
        </p:sp>
        <p:sp>
          <p:nvSpPr>
            <p:cNvPr id="182" name="tx182"/>
            <p:cNvSpPr/>
            <p:nvPr/>
          </p:nvSpPr>
          <p:spPr>
            <a:xfrm>
              <a:off x="7729847"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3" name="tx183"/>
            <p:cNvSpPr/>
            <p:nvPr/>
          </p:nvSpPr>
          <p:spPr>
            <a:xfrm>
              <a:off x="432298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167.7</a:t>
              </a:r>
            </a:p>
          </p:txBody>
        </p:sp>
        <p:sp>
          <p:nvSpPr>
            <p:cNvPr id="184" name="tx184"/>
            <p:cNvSpPr/>
            <p:nvPr/>
          </p:nvSpPr>
          <p:spPr>
            <a:xfrm>
              <a:off x="7610111"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5" name="tx185"/>
            <p:cNvSpPr/>
            <p:nvPr/>
          </p:nvSpPr>
          <p:spPr>
            <a:xfrm>
              <a:off x="431977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86" name="tx186"/>
            <p:cNvSpPr/>
            <p:nvPr/>
          </p:nvSpPr>
          <p:spPr>
            <a:xfrm>
              <a:off x="7603700"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0418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49509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83654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the same as in 2019 (98%).
The number of children vaccinated with DTP3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7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9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1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37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5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872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48808"/>
              <a:ext cx="239888" cy="463201"/>
            </a:xfrm>
            <a:prstGeom prst="rect">
              <a:avLst/>
            </a:prstGeom>
            <a:solidFill>
              <a:srgbClr val="E2231A">
                <a:alpha val="90196"/>
              </a:srgbClr>
            </a:solidFill>
          </p:spPr>
          <p:txBody>
            <a:bodyPr/>
            <a:lstStyle/>
            <a:p/>
          </p:txBody>
        </p:sp>
        <p:sp>
          <p:nvSpPr>
            <p:cNvPr id="24" name="rc24"/>
            <p:cNvSpPr/>
            <p:nvPr/>
          </p:nvSpPr>
          <p:spPr>
            <a:xfrm>
              <a:off x="1562816" y="3743213"/>
              <a:ext cx="239888" cy="468796"/>
            </a:xfrm>
            <a:prstGeom prst="rect">
              <a:avLst/>
            </a:prstGeom>
            <a:solidFill>
              <a:srgbClr val="E2231A">
                <a:alpha val="90196"/>
              </a:srgbClr>
            </a:solidFill>
          </p:spPr>
          <p:txBody>
            <a:bodyPr/>
            <a:lstStyle/>
            <a:p/>
          </p:txBody>
        </p:sp>
        <p:sp>
          <p:nvSpPr>
            <p:cNvPr id="25" name="rc25"/>
            <p:cNvSpPr/>
            <p:nvPr/>
          </p:nvSpPr>
          <p:spPr>
            <a:xfrm>
              <a:off x="1829360" y="3730747"/>
              <a:ext cx="239888" cy="481261"/>
            </a:xfrm>
            <a:prstGeom prst="rect">
              <a:avLst/>
            </a:prstGeom>
            <a:solidFill>
              <a:srgbClr val="E2231A">
                <a:alpha val="90196"/>
              </a:srgbClr>
            </a:solidFill>
          </p:spPr>
          <p:txBody>
            <a:bodyPr/>
            <a:lstStyle/>
            <a:p/>
          </p:txBody>
        </p:sp>
        <p:sp>
          <p:nvSpPr>
            <p:cNvPr id="26" name="rc26"/>
            <p:cNvSpPr/>
            <p:nvPr/>
          </p:nvSpPr>
          <p:spPr>
            <a:xfrm>
              <a:off x="2095903" y="3814180"/>
              <a:ext cx="239888" cy="397828"/>
            </a:xfrm>
            <a:prstGeom prst="rect">
              <a:avLst/>
            </a:prstGeom>
            <a:solidFill>
              <a:srgbClr val="E2231A">
                <a:alpha val="90196"/>
              </a:srgbClr>
            </a:solidFill>
          </p:spPr>
          <p:txBody>
            <a:bodyPr/>
            <a:lstStyle/>
            <a:p/>
          </p:txBody>
        </p:sp>
        <p:sp>
          <p:nvSpPr>
            <p:cNvPr id="27" name="rc27"/>
            <p:cNvSpPr/>
            <p:nvPr/>
          </p:nvSpPr>
          <p:spPr>
            <a:xfrm>
              <a:off x="2362446" y="3916382"/>
              <a:ext cx="239888" cy="295627"/>
            </a:xfrm>
            <a:prstGeom prst="rect">
              <a:avLst/>
            </a:prstGeom>
            <a:solidFill>
              <a:srgbClr val="E2231A">
                <a:alpha val="90196"/>
              </a:srgbClr>
            </a:solidFill>
          </p:spPr>
          <p:txBody>
            <a:bodyPr/>
            <a:lstStyle/>
            <a:p/>
          </p:txBody>
        </p:sp>
        <p:sp>
          <p:nvSpPr>
            <p:cNvPr id="28" name="rc28"/>
            <p:cNvSpPr/>
            <p:nvPr/>
          </p:nvSpPr>
          <p:spPr>
            <a:xfrm>
              <a:off x="2628989" y="3623517"/>
              <a:ext cx="239888" cy="588492"/>
            </a:xfrm>
            <a:prstGeom prst="rect">
              <a:avLst/>
            </a:prstGeom>
            <a:solidFill>
              <a:srgbClr val="E2231A">
                <a:alpha val="90196"/>
              </a:srgbClr>
            </a:solidFill>
          </p:spPr>
          <p:txBody>
            <a:bodyPr/>
            <a:lstStyle/>
            <a:p/>
          </p:txBody>
        </p:sp>
        <p:sp>
          <p:nvSpPr>
            <p:cNvPr id="29" name="rc29"/>
            <p:cNvSpPr/>
            <p:nvPr/>
          </p:nvSpPr>
          <p:spPr>
            <a:xfrm>
              <a:off x="2895532" y="3808868"/>
              <a:ext cx="239888" cy="403140"/>
            </a:xfrm>
            <a:prstGeom prst="rect">
              <a:avLst/>
            </a:prstGeom>
            <a:solidFill>
              <a:srgbClr val="E2231A">
                <a:alpha val="90196"/>
              </a:srgbClr>
            </a:solidFill>
          </p:spPr>
          <p:txBody>
            <a:bodyPr/>
            <a:lstStyle/>
            <a:p/>
          </p:txBody>
        </p:sp>
        <p:sp>
          <p:nvSpPr>
            <p:cNvPr id="30" name="rc30"/>
            <p:cNvSpPr/>
            <p:nvPr/>
          </p:nvSpPr>
          <p:spPr>
            <a:xfrm>
              <a:off x="3162075" y="3902854"/>
              <a:ext cx="239888" cy="309154"/>
            </a:xfrm>
            <a:prstGeom prst="rect">
              <a:avLst/>
            </a:prstGeom>
            <a:solidFill>
              <a:srgbClr val="E2231A">
                <a:alpha val="90196"/>
              </a:srgbClr>
            </a:solidFill>
          </p:spPr>
          <p:txBody>
            <a:bodyPr/>
            <a:lstStyle/>
            <a:p/>
          </p:txBody>
        </p:sp>
        <p:sp>
          <p:nvSpPr>
            <p:cNvPr id="31" name="rc31"/>
            <p:cNvSpPr/>
            <p:nvPr/>
          </p:nvSpPr>
          <p:spPr>
            <a:xfrm>
              <a:off x="3428618" y="3999673"/>
              <a:ext cx="239888" cy="212335"/>
            </a:xfrm>
            <a:prstGeom prst="rect">
              <a:avLst/>
            </a:prstGeom>
            <a:solidFill>
              <a:srgbClr val="E2231A">
                <a:alpha val="90196"/>
              </a:srgbClr>
            </a:solidFill>
          </p:spPr>
          <p:txBody>
            <a:bodyPr/>
            <a:lstStyle/>
            <a:p/>
          </p:txBody>
        </p:sp>
        <p:sp>
          <p:nvSpPr>
            <p:cNvPr id="32" name="rc32"/>
            <p:cNvSpPr/>
            <p:nvPr/>
          </p:nvSpPr>
          <p:spPr>
            <a:xfrm>
              <a:off x="3695161" y="3885502"/>
              <a:ext cx="239888" cy="326507"/>
            </a:xfrm>
            <a:prstGeom prst="rect">
              <a:avLst/>
            </a:prstGeom>
            <a:solidFill>
              <a:srgbClr val="E2231A">
                <a:alpha val="90196"/>
              </a:srgbClr>
            </a:solidFill>
          </p:spPr>
          <p:txBody>
            <a:bodyPr/>
            <a:lstStyle/>
            <a:p/>
          </p:txBody>
        </p:sp>
        <p:sp>
          <p:nvSpPr>
            <p:cNvPr id="33" name="rc33"/>
            <p:cNvSpPr/>
            <p:nvPr/>
          </p:nvSpPr>
          <p:spPr>
            <a:xfrm>
              <a:off x="3961705" y="3760353"/>
              <a:ext cx="239888" cy="451656"/>
            </a:xfrm>
            <a:prstGeom prst="rect">
              <a:avLst/>
            </a:prstGeom>
            <a:solidFill>
              <a:srgbClr val="E2231A">
                <a:alpha val="90196"/>
              </a:srgbClr>
            </a:solidFill>
          </p:spPr>
          <p:txBody>
            <a:bodyPr/>
            <a:lstStyle/>
            <a:p/>
          </p:txBody>
        </p:sp>
        <p:sp>
          <p:nvSpPr>
            <p:cNvPr id="34" name="rc34"/>
            <p:cNvSpPr/>
            <p:nvPr/>
          </p:nvSpPr>
          <p:spPr>
            <a:xfrm>
              <a:off x="4228248" y="3871620"/>
              <a:ext cx="239888" cy="340389"/>
            </a:xfrm>
            <a:prstGeom prst="rect">
              <a:avLst/>
            </a:prstGeom>
            <a:solidFill>
              <a:srgbClr val="E2231A">
                <a:alpha val="90196"/>
              </a:srgbClr>
            </a:solidFill>
          </p:spPr>
          <p:txBody>
            <a:bodyPr/>
            <a:lstStyle/>
            <a:p/>
          </p:txBody>
        </p:sp>
        <p:sp>
          <p:nvSpPr>
            <p:cNvPr id="35" name="rc35"/>
            <p:cNvSpPr/>
            <p:nvPr/>
          </p:nvSpPr>
          <p:spPr>
            <a:xfrm>
              <a:off x="4494791" y="3748171"/>
              <a:ext cx="239888" cy="463838"/>
            </a:xfrm>
            <a:prstGeom prst="rect">
              <a:avLst/>
            </a:prstGeom>
            <a:solidFill>
              <a:srgbClr val="E2231A">
                <a:alpha val="90196"/>
              </a:srgbClr>
            </a:solidFill>
          </p:spPr>
          <p:txBody>
            <a:bodyPr/>
            <a:lstStyle/>
            <a:p/>
          </p:txBody>
        </p:sp>
        <p:sp>
          <p:nvSpPr>
            <p:cNvPr id="36" name="rc36"/>
            <p:cNvSpPr/>
            <p:nvPr/>
          </p:nvSpPr>
          <p:spPr>
            <a:xfrm>
              <a:off x="4761334" y="3978921"/>
              <a:ext cx="239888" cy="233087"/>
            </a:xfrm>
            <a:prstGeom prst="rect">
              <a:avLst/>
            </a:prstGeom>
            <a:solidFill>
              <a:srgbClr val="E2231A">
                <a:alpha val="90196"/>
              </a:srgbClr>
            </a:solidFill>
          </p:spPr>
          <p:txBody>
            <a:bodyPr/>
            <a:lstStyle/>
            <a:p/>
          </p:txBody>
        </p:sp>
        <p:sp>
          <p:nvSpPr>
            <p:cNvPr id="37" name="rc37"/>
            <p:cNvSpPr/>
            <p:nvPr/>
          </p:nvSpPr>
          <p:spPr>
            <a:xfrm>
              <a:off x="5027877" y="3853914"/>
              <a:ext cx="239888" cy="358095"/>
            </a:xfrm>
            <a:prstGeom prst="rect">
              <a:avLst/>
            </a:prstGeom>
            <a:solidFill>
              <a:srgbClr val="E2231A">
                <a:alpha val="90196"/>
              </a:srgbClr>
            </a:solidFill>
          </p:spPr>
          <p:txBody>
            <a:bodyPr/>
            <a:lstStyle/>
            <a:p/>
          </p:txBody>
        </p:sp>
        <p:sp>
          <p:nvSpPr>
            <p:cNvPr id="38" name="rc38"/>
            <p:cNvSpPr/>
            <p:nvPr/>
          </p:nvSpPr>
          <p:spPr>
            <a:xfrm>
              <a:off x="5294420" y="3970068"/>
              <a:ext cx="239888" cy="241941"/>
            </a:xfrm>
            <a:prstGeom prst="rect">
              <a:avLst/>
            </a:prstGeom>
            <a:solidFill>
              <a:srgbClr val="E2231A">
                <a:alpha val="90196"/>
              </a:srgbClr>
            </a:solidFill>
          </p:spPr>
          <p:txBody>
            <a:bodyPr/>
            <a:lstStyle/>
            <a:p/>
          </p:txBody>
        </p:sp>
        <p:sp>
          <p:nvSpPr>
            <p:cNvPr id="39" name="rc39"/>
            <p:cNvSpPr/>
            <p:nvPr/>
          </p:nvSpPr>
          <p:spPr>
            <a:xfrm>
              <a:off x="5560963" y="3842865"/>
              <a:ext cx="239888" cy="369144"/>
            </a:xfrm>
            <a:prstGeom prst="rect">
              <a:avLst/>
            </a:prstGeom>
            <a:solidFill>
              <a:srgbClr val="E2231A">
                <a:alpha val="90196"/>
              </a:srgbClr>
            </a:solidFill>
          </p:spPr>
          <p:txBody>
            <a:bodyPr/>
            <a:lstStyle/>
            <a:p/>
          </p:txBody>
        </p:sp>
        <p:sp>
          <p:nvSpPr>
            <p:cNvPr id="40" name="rc40"/>
            <p:cNvSpPr/>
            <p:nvPr/>
          </p:nvSpPr>
          <p:spPr>
            <a:xfrm>
              <a:off x="5827506" y="3962631"/>
              <a:ext cx="239888" cy="249377"/>
            </a:xfrm>
            <a:prstGeom prst="rect">
              <a:avLst/>
            </a:prstGeom>
            <a:solidFill>
              <a:srgbClr val="E2231A">
                <a:alpha val="90196"/>
              </a:srgbClr>
            </a:solidFill>
          </p:spPr>
          <p:txBody>
            <a:bodyPr/>
            <a:lstStyle/>
            <a:p/>
          </p:txBody>
        </p:sp>
        <p:sp>
          <p:nvSpPr>
            <p:cNvPr id="41" name="rc41"/>
            <p:cNvSpPr/>
            <p:nvPr/>
          </p:nvSpPr>
          <p:spPr>
            <a:xfrm>
              <a:off x="6094049" y="3961923"/>
              <a:ext cx="239888" cy="250086"/>
            </a:xfrm>
            <a:prstGeom prst="rect">
              <a:avLst/>
            </a:prstGeom>
            <a:solidFill>
              <a:srgbClr val="E2231A">
                <a:alpha val="90196"/>
              </a:srgbClr>
            </a:solidFill>
          </p:spPr>
          <p:txBody>
            <a:bodyPr/>
            <a:lstStyle/>
            <a:p/>
          </p:txBody>
        </p:sp>
        <p:sp>
          <p:nvSpPr>
            <p:cNvPr id="42" name="rc42"/>
            <p:cNvSpPr/>
            <p:nvPr/>
          </p:nvSpPr>
          <p:spPr>
            <a:xfrm>
              <a:off x="6360593" y="4088560"/>
              <a:ext cx="239888" cy="123449"/>
            </a:xfrm>
            <a:prstGeom prst="rect">
              <a:avLst/>
            </a:prstGeom>
            <a:solidFill>
              <a:srgbClr val="E2231A">
                <a:alpha val="90196"/>
              </a:srgbClr>
            </a:solidFill>
          </p:spPr>
          <p:txBody>
            <a:bodyPr/>
            <a:lstStyle/>
            <a:p/>
          </p:txBody>
        </p:sp>
        <p:sp>
          <p:nvSpPr>
            <p:cNvPr id="43" name="rc43"/>
            <p:cNvSpPr/>
            <p:nvPr/>
          </p:nvSpPr>
          <p:spPr>
            <a:xfrm>
              <a:off x="6627136" y="4091109"/>
              <a:ext cx="239888" cy="120899"/>
            </a:xfrm>
            <a:prstGeom prst="rect">
              <a:avLst/>
            </a:prstGeom>
            <a:solidFill>
              <a:srgbClr val="E2231A">
                <a:alpha val="90196"/>
              </a:srgbClr>
            </a:solidFill>
          </p:spPr>
          <p:txBody>
            <a:bodyPr/>
            <a:lstStyle/>
            <a:p/>
          </p:txBody>
        </p:sp>
        <p:sp>
          <p:nvSpPr>
            <p:cNvPr id="44" name="rc44"/>
            <p:cNvSpPr/>
            <p:nvPr/>
          </p:nvSpPr>
          <p:spPr>
            <a:xfrm>
              <a:off x="6893679" y="4086435"/>
              <a:ext cx="239888" cy="125574"/>
            </a:xfrm>
            <a:prstGeom prst="rect">
              <a:avLst/>
            </a:prstGeom>
            <a:solidFill>
              <a:srgbClr val="E2231A">
                <a:alpha val="90196"/>
              </a:srgbClr>
            </a:solidFill>
          </p:spPr>
          <p:txBody>
            <a:bodyPr/>
            <a:lstStyle/>
            <a:p/>
          </p:txBody>
        </p:sp>
        <p:sp>
          <p:nvSpPr>
            <p:cNvPr id="45" name="rc45"/>
            <p:cNvSpPr/>
            <p:nvPr/>
          </p:nvSpPr>
          <p:spPr>
            <a:xfrm>
              <a:off x="7160222" y="3964685"/>
              <a:ext cx="239888" cy="247323"/>
            </a:xfrm>
            <a:prstGeom prst="rect">
              <a:avLst/>
            </a:prstGeom>
            <a:solidFill>
              <a:srgbClr val="E2231A">
                <a:alpha val="90196"/>
              </a:srgbClr>
            </a:solidFill>
          </p:spPr>
          <p:txBody>
            <a:bodyPr/>
            <a:lstStyle/>
            <a:p/>
          </p:txBody>
        </p:sp>
        <p:sp>
          <p:nvSpPr>
            <p:cNvPr id="46" name="rc46"/>
            <p:cNvSpPr/>
            <p:nvPr/>
          </p:nvSpPr>
          <p:spPr>
            <a:xfrm>
              <a:off x="7426765" y="3968510"/>
              <a:ext cx="239888" cy="243499"/>
            </a:xfrm>
            <a:prstGeom prst="rect">
              <a:avLst/>
            </a:prstGeom>
            <a:solidFill>
              <a:srgbClr val="E2231A">
                <a:alpha val="90196"/>
              </a:srgbClr>
            </a:solidFill>
          </p:spPr>
          <p:txBody>
            <a:bodyPr/>
            <a:lstStyle/>
            <a:p/>
          </p:txBody>
        </p:sp>
        <p:sp>
          <p:nvSpPr>
            <p:cNvPr id="47" name="rc47"/>
            <p:cNvSpPr/>
            <p:nvPr/>
          </p:nvSpPr>
          <p:spPr>
            <a:xfrm>
              <a:off x="7693308" y="3969572"/>
              <a:ext cx="239888" cy="242436"/>
            </a:xfrm>
            <a:prstGeom prst="rect">
              <a:avLst/>
            </a:prstGeom>
            <a:solidFill>
              <a:srgbClr val="E2231A">
                <a:alpha val="90196"/>
              </a:srgbClr>
            </a:solidFill>
          </p:spPr>
          <p:txBody>
            <a:bodyPr/>
            <a:lstStyle/>
            <a:p/>
          </p:txBody>
        </p:sp>
        <p:sp>
          <p:nvSpPr>
            <p:cNvPr id="48" name="rc48"/>
            <p:cNvSpPr/>
            <p:nvPr/>
          </p:nvSpPr>
          <p:spPr>
            <a:xfrm>
              <a:off x="7959851" y="3969856"/>
              <a:ext cx="239888" cy="242153"/>
            </a:xfrm>
            <a:prstGeom prst="rect">
              <a:avLst/>
            </a:prstGeom>
            <a:solidFill>
              <a:srgbClr val="E2231A">
                <a:alpha val="90196"/>
              </a:srgbClr>
            </a:solidFill>
          </p:spPr>
          <p:txBody>
            <a:bodyPr/>
            <a:lstStyle/>
            <a:p/>
          </p:txBody>
        </p:sp>
        <p:sp>
          <p:nvSpPr>
            <p:cNvPr id="49" name="rc49"/>
            <p:cNvSpPr/>
            <p:nvPr/>
          </p:nvSpPr>
          <p:spPr>
            <a:xfrm>
              <a:off x="3162075" y="3276400"/>
              <a:ext cx="239888" cy="626454"/>
            </a:xfrm>
            <a:prstGeom prst="rect">
              <a:avLst/>
            </a:prstGeom>
            <a:solidFill>
              <a:srgbClr val="B3B3B3">
                <a:alpha val="90196"/>
              </a:srgbClr>
            </a:solidFill>
          </p:spPr>
          <p:txBody>
            <a:bodyPr/>
            <a:lstStyle/>
            <a:p/>
          </p:txBody>
        </p:sp>
        <p:sp>
          <p:nvSpPr>
            <p:cNvPr id="50" name="rc50"/>
            <p:cNvSpPr/>
            <p:nvPr/>
          </p:nvSpPr>
          <p:spPr>
            <a:xfrm>
              <a:off x="3428618" y="3359053"/>
              <a:ext cx="239888" cy="640619"/>
            </a:xfrm>
            <a:prstGeom prst="rect">
              <a:avLst/>
            </a:prstGeom>
            <a:solidFill>
              <a:srgbClr val="B3B3B3">
                <a:alpha val="90196"/>
              </a:srgbClr>
            </a:solidFill>
          </p:spPr>
          <p:txBody>
            <a:bodyPr/>
            <a:lstStyle/>
            <a:p/>
          </p:txBody>
        </p:sp>
        <p:sp>
          <p:nvSpPr>
            <p:cNvPr id="51" name="rc51"/>
            <p:cNvSpPr/>
            <p:nvPr/>
          </p:nvSpPr>
          <p:spPr>
            <a:xfrm>
              <a:off x="3695161" y="3430163"/>
              <a:ext cx="239888" cy="455339"/>
            </a:xfrm>
            <a:prstGeom prst="rect">
              <a:avLst/>
            </a:prstGeom>
            <a:solidFill>
              <a:srgbClr val="B3B3B3">
                <a:alpha val="90196"/>
              </a:srgbClr>
            </a:solidFill>
          </p:spPr>
          <p:txBody>
            <a:bodyPr/>
            <a:lstStyle/>
            <a:p/>
          </p:txBody>
        </p:sp>
        <p:sp>
          <p:nvSpPr>
            <p:cNvPr id="52" name="rc52"/>
            <p:cNvSpPr/>
            <p:nvPr/>
          </p:nvSpPr>
          <p:spPr>
            <a:xfrm>
              <a:off x="3961705" y="3516216"/>
              <a:ext cx="239888" cy="244136"/>
            </a:xfrm>
            <a:prstGeom prst="rect">
              <a:avLst/>
            </a:prstGeom>
            <a:solidFill>
              <a:srgbClr val="B3B3B3">
                <a:alpha val="90196"/>
              </a:srgbClr>
            </a:solidFill>
          </p:spPr>
          <p:txBody>
            <a:bodyPr/>
            <a:lstStyle/>
            <a:p/>
          </p:txBody>
        </p:sp>
        <p:sp>
          <p:nvSpPr>
            <p:cNvPr id="53" name="rc53"/>
            <p:cNvSpPr/>
            <p:nvPr/>
          </p:nvSpPr>
          <p:spPr>
            <a:xfrm>
              <a:off x="4228248" y="2923049"/>
              <a:ext cx="239888" cy="948570"/>
            </a:xfrm>
            <a:prstGeom prst="rect">
              <a:avLst/>
            </a:prstGeom>
            <a:solidFill>
              <a:srgbClr val="B3B3B3">
                <a:alpha val="90196"/>
              </a:srgbClr>
            </a:solidFill>
          </p:spPr>
          <p:txBody>
            <a:bodyPr/>
            <a:lstStyle/>
            <a:p/>
          </p:txBody>
        </p:sp>
        <p:sp>
          <p:nvSpPr>
            <p:cNvPr id="54" name="rc54"/>
            <p:cNvSpPr/>
            <p:nvPr/>
          </p:nvSpPr>
          <p:spPr>
            <a:xfrm>
              <a:off x="4494791" y="3105072"/>
              <a:ext cx="239888" cy="643098"/>
            </a:xfrm>
            <a:prstGeom prst="rect">
              <a:avLst/>
            </a:prstGeom>
            <a:solidFill>
              <a:srgbClr val="B3B3B3">
                <a:alpha val="90196"/>
              </a:srgbClr>
            </a:solidFill>
          </p:spPr>
          <p:txBody>
            <a:bodyPr/>
            <a:lstStyle/>
            <a:p/>
          </p:txBody>
        </p:sp>
        <p:sp>
          <p:nvSpPr>
            <p:cNvPr id="55" name="rc55"/>
            <p:cNvSpPr/>
            <p:nvPr/>
          </p:nvSpPr>
          <p:spPr>
            <a:xfrm>
              <a:off x="4761334" y="3695405"/>
              <a:ext cx="239888" cy="283515"/>
            </a:xfrm>
            <a:prstGeom prst="rect">
              <a:avLst/>
            </a:prstGeom>
            <a:solidFill>
              <a:srgbClr val="B3B3B3">
                <a:alpha val="90196"/>
              </a:srgbClr>
            </a:solidFill>
          </p:spPr>
          <p:txBody>
            <a:bodyPr/>
            <a:lstStyle/>
            <a:p/>
          </p:txBody>
        </p:sp>
        <p:sp>
          <p:nvSpPr>
            <p:cNvPr id="56" name="rc56"/>
            <p:cNvSpPr/>
            <p:nvPr/>
          </p:nvSpPr>
          <p:spPr>
            <a:xfrm>
              <a:off x="5027877" y="3787833"/>
              <a:ext cx="239888" cy="66080"/>
            </a:xfrm>
            <a:prstGeom prst="rect">
              <a:avLst/>
            </a:prstGeom>
            <a:solidFill>
              <a:srgbClr val="B3B3B3">
                <a:alpha val="90196"/>
              </a:srgbClr>
            </a:solidFill>
          </p:spPr>
          <p:txBody>
            <a:bodyPr/>
            <a:lstStyle/>
            <a:p/>
          </p:txBody>
        </p:sp>
        <p:sp>
          <p:nvSpPr>
            <p:cNvPr id="57" name="rc57"/>
            <p:cNvSpPr/>
            <p:nvPr/>
          </p:nvSpPr>
          <p:spPr>
            <a:xfrm>
              <a:off x="5294420" y="3882952"/>
              <a:ext cx="239888" cy="87115"/>
            </a:xfrm>
            <a:prstGeom prst="rect">
              <a:avLst/>
            </a:prstGeom>
            <a:solidFill>
              <a:srgbClr val="B3B3B3">
                <a:alpha val="90196"/>
              </a:srgbClr>
            </a:solidFill>
          </p:spPr>
          <p:txBody>
            <a:bodyPr/>
            <a:lstStyle/>
            <a:p/>
          </p:txBody>
        </p:sp>
        <p:sp>
          <p:nvSpPr>
            <p:cNvPr id="58" name="rc58"/>
            <p:cNvSpPr/>
            <p:nvPr/>
          </p:nvSpPr>
          <p:spPr>
            <a:xfrm>
              <a:off x="5827506" y="3751995"/>
              <a:ext cx="239888" cy="210636"/>
            </a:xfrm>
            <a:prstGeom prst="rect">
              <a:avLst/>
            </a:prstGeom>
            <a:solidFill>
              <a:srgbClr val="B3B3B3">
                <a:alpha val="90196"/>
              </a:srgbClr>
            </a:solidFill>
          </p:spPr>
          <p:txBody>
            <a:bodyPr/>
            <a:lstStyle/>
            <a:p/>
          </p:txBody>
        </p:sp>
        <p:sp>
          <p:nvSpPr>
            <p:cNvPr id="59" name="rc59"/>
            <p:cNvSpPr/>
            <p:nvPr/>
          </p:nvSpPr>
          <p:spPr>
            <a:xfrm>
              <a:off x="6094049" y="3745904"/>
              <a:ext cx="239888" cy="216018"/>
            </a:xfrm>
            <a:prstGeom prst="rect">
              <a:avLst/>
            </a:prstGeom>
            <a:solidFill>
              <a:srgbClr val="B3B3B3">
                <a:alpha val="90196"/>
              </a:srgbClr>
            </a:solidFill>
          </p:spPr>
          <p:txBody>
            <a:bodyPr/>
            <a:lstStyle/>
            <a:p/>
          </p:txBody>
        </p:sp>
        <p:sp>
          <p:nvSpPr>
            <p:cNvPr id="60" name="rc60"/>
            <p:cNvSpPr/>
            <p:nvPr/>
          </p:nvSpPr>
          <p:spPr>
            <a:xfrm>
              <a:off x="6360593" y="3975805"/>
              <a:ext cx="239888" cy="112754"/>
            </a:xfrm>
            <a:prstGeom prst="rect">
              <a:avLst/>
            </a:prstGeom>
            <a:solidFill>
              <a:srgbClr val="B3B3B3">
                <a:alpha val="90196"/>
              </a:srgbClr>
            </a:solidFill>
          </p:spPr>
          <p:txBody>
            <a:bodyPr/>
            <a:lstStyle/>
            <a:p/>
          </p:txBody>
        </p:sp>
        <p:sp>
          <p:nvSpPr>
            <p:cNvPr id="61" name="rc61"/>
            <p:cNvSpPr/>
            <p:nvPr/>
          </p:nvSpPr>
          <p:spPr>
            <a:xfrm>
              <a:off x="6627136" y="3732801"/>
              <a:ext cx="239888" cy="358308"/>
            </a:xfrm>
            <a:prstGeom prst="rect">
              <a:avLst/>
            </a:prstGeom>
            <a:solidFill>
              <a:srgbClr val="B3B3B3">
                <a:alpha val="90196"/>
              </a:srgbClr>
            </a:solidFill>
          </p:spPr>
          <p:txBody>
            <a:bodyPr/>
            <a:lstStyle/>
            <a:p/>
          </p:txBody>
        </p:sp>
        <p:sp>
          <p:nvSpPr>
            <p:cNvPr id="62" name="rc62"/>
            <p:cNvSpPr/>
            <p:nvPr/>
          </p:nvSpPr>
          <p:spPr>
            <a:xfrm>
              <a:off x="6893679" y="3357920"/>
              <a:ext cx="239888" cy="728514"/>
            </a:xfrm>
            <a:prstGeom prst="rect">
              <a:avLst/>
            </a:prstGeom>
            <a:solidFill>
              <a:srgbClr val="B3B3B3">
                <a:alpha val="90196"/>
              </a:srgbClr>
            </a:solidFill>
          </p:spPr>
          <p:txBody>
            <a:bodyPr/>
            <a:lstStyle/>
            <a:p/>
          </p:txBody>
        </p:sp>
        <p:sp>
          <p:nvSpPr>
            <p:cNvPr id="63" name="rc63"/>
            <p:cNvSpPr/>
            <p:nvPr/>
          </p:nvSpPr>
          <p:spPr>
            <a:xfrm>
              <a:off x="7160222" y="3227246"/>
              <a:ext cx="239888" cy="737438"/>
            </a:xfrm>
            <a:prstGeom prst="rect">
              <a:avLst/>
            </a:prstGeom>
            <a:solidFill>
              <a:srgbClr val="B3B3B3">
                <a:alpha val="90196"/>
              </a:srgbClr>
            </a:solidFill>
          </p:spPr>
          <p:txBody>
            <a:bodyPr/>
            <a:lstStyle/>
            <a:p/>
          </p:txBody>
        </p:sp>
        <p:sp>
          <p:nvSpPr>
            <p:cNvPr id="64" name="rc64"/>
            <p:cNvSpPr/>
            <p:nvPr/>
          </p:nvSpPr>
          <p:spPr>
            <a:xfrm>
              <a:off x="7426765" y="3215844"/>
              <a:ext cx="239888" cy="752666"/>
            </a:xfrm>
            <a:prstGeom prst="rect">
              <a:avLst/>
            </a:prstGeom>
            <a:solidFill>
              <a:srgbClr val="B3B3B3">
                <a:alpha val="90196"/>
              </a:srgbClr>
            </a:solidFill>
          </p:spPr>
          <p:txBody>
            <a:bodyPr/>
            <a:lstStyle/>
            <a:p/>
          </p:txBody>
        </p:sp>
        <p:sp>
          <p:nvSpPr>
            <p:cNvPr id="65" name="rc65"/>
            <p:cNvSpPr/>
            <p:nvPr/>
          </p:nvSpPr>
          <p:spPr>
            <a:xfrm>
              <a:off x="7693308" y="3206424"/>
              <a:ext cx="239888" cy="763148"/>
            </a:xfrm>
            <a:prstGeom prst="rect">
              <a:avLst/>
            </a:prstGeom>
            <a:solidFill>
              <a:srgbClr val="B3B3B3">
                <a:alpha val="90196"/>
              </a:srgbClr>
            </a:solidFill>
          </p:spPr>
          <p:txBody>
            <a:bodyPr/>
            <a:lstStyle/>
            <a:p/>
          </p:txBody>
        </p:sp>
        <p:sp>
          <p:nvSpPr>
            <p:cNvPr id="66" name="rc66"/>
            <p:cNvSpPr/>
            <p:nvPr/>
          </p:nvSpPr>
          <p:spPr>
            <a:xfrm>
              <a:off x="7959851" y="3210532"/>
              <a:ext cx="239888" cy="759323"/>
            </a:xfrm>
            <a:prstGeom prst="rect">
              <a:avLst/>
            </a:prstGeom>
            <a:solidFill>
              <a:srgbClr val="B3B3B3">
                <a:alpha val="90196"/>
              </a:srgbClr>
            </a:solidFill>
          </p:spPr>
          <p:txBody>
            <a:bodyPr/>
            <a:lstStyle/>
            <a:p/>
          </p:txBody>
        </p:sp>
        <p:sp>
          <p:nvSpPr>
            <p:cNvPr id="67" name="pl67"/>
            <p:cNvSpPr/>
            <p:nvPr/>
          </p:nvSpPr>
          <p:spPr>
            <a:xfrm>
              <a:off x="1416218" y="2085226"/>
              <a:ext cx="6663577" cy="107413"/>
            </a:xfrm>
            <a:custGeom>
              <a:avLst/>
              <a:pathLst>
                <a:path w="6663577" h="107413">
                  <a:moveTo>
                    <a:pt x="0" y="85930"/>
                  </a:moveTo>
                  <a:lnTo>
                    <a:pt x="266543" y="85930"/>
                  </a:lnTo>
                  <a:lnTo>
                    <a:pt x="533086" y="85930"/>
                  </a:lnTo>
                  <a:lnTo>
                    <a:pt x="799629" y="64447"/>
                  </a:lnTo>
                  <a:lnTo>
                    <a:pt x="1066172" y="42965"/>
                  </a:lnTo>
                  <a:lnTo>
                    <a:pt x="1332715" y="107413"/>
                  </a:lnTo>
                  <a:lnTo>
                    <a:pt x="1599258" y="64447"/>
                  </a:lnTo>
                  <a:lnTo>
                    <a:pt x="1865801" y="42965"/>
                  </a:lnTo>
                  <a:lnTo>
                    <a:pt x="2132344" y="21482"/>
                  </a:lnTo>
                  <a:lnTo>
                    <a:pt x="2398888" y="42965"/>
                  </a:lnTo>
                  <a:lnTo>
                    <a:pt x="2665431" y="64447"/>
                  </a:lnTo>
                  <a:lnTo>
                    <a:pt x="2931974" y="42965"/>
                  </a:lnTo>
                  <a:lnTo>
                    <a:pt x="3198517" y="64447"/>
                  </a:lnTo>
                  <a:lnTo>
                    <a:pt x="3465060" y="21482"/>
                  </a:lnTo>
                  <a:lnTo>
                    <a:pt x="3731603" y="42965"/>
                  </a:lnTo>
                  <a:lnTo>
                    <a:pt x="3998146" y="21482"/>
                  </a:lnTo>
                  <a:lnTo>
                    <a:pt x="4264689" y="42965"/>
                  </a:lnTo>
                  <a:lnTo>
                    <a:pt x="4531233" y="21482"/>
                  </a:lnTo>
                  <a:lnTo>
                    <a:pt x="4797776" y="21482"/>
                  </a:lnTo>
                  <a:lnTo>
                    <a:pt x="5064319" y="0"/>
                  </a:lnTo>
                  <a:lnTo>
                    <a:pt x="5330862" y="0"/>
                  </a:lnTo>
                  <a:lnTo>
                    <a:pt x="5597405" y="0"/>
                  </a:lnTo>
                  <a:lnTo>
                    <a:pt x="5863948" y="21482"/>
                  </a:lnTo>
                  <a:lnTo>
                    <a:pt x="6130491" y="21482"/>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68" name="pl68"/>
            <p:cNvSpPr/>
            <p:nvPr/>
          </p:nvSpPr>
          <p:spPr>
            <a:xfrm>
              <a:off x="1682761" y="2106708"/>
              <a:ext cx="6397034" cy="236309"/>
            </a:xfrm>
            <a:custGeom>
              <a:avLst/>
              <a:pathLst>
                <a:path w="6397034" h="236309">
                  <a:moveTo>
                    <a:pt x="0" y="21482"/>
                  </a:moveTo>
                  <a:lnTo>
                    <a:pt x="266543" y="21482"/>
                  </a:lnTo>
                  <a:lnTo>
                    <a:pt x="533086" y="21482"/>
                  </a:lnTo>
                  <a:lnTo>
                    <a:pt x="799629" y="21482"/>
                  </a:lnTo>
                  <a:lnTo>
                    <a:pt x="1066172" y="42965"/>
                  </a:lnTo>
                  <a:lnTo>
                    <a:pt x="1332715" y="42965"/>
                  </a:lnTo>
                  <a:lnTo>
                    <a:pt x="1599258" y="171861"/>
                  </a:lnTo>
                  <a:lnTo>
                    <a:pt x="1865801" y="150378"/>
                  </a:lnTo>
                  <a:lnTo>
                    <a:pt x="2132344" y="128895"/>
                  </a:lnTo>
                  <a:lnTo>
                    <a:pt x="2398888" y="107413"/>
                  </a:lnTo>
                  <a:lnTo>
                    <a:pt x="2665431" y="236309"/>
                  </a:lnTo>
                  <a:lnTo>
                    <a:pt x="2931974" y="193343"/>
                  </a:lnTo>
                  <a:lnTo>
                    <a:pt x="3198517" y="64447"/>
                  </a:lnTo>
                  <a:lnTo>
                    <a:pt x="3465060" y="42965"/>
                  </a:lnTo>
                  <a:lnTo>
                    <a:pt x="3731603" y="21482"/>
                  </a:lnTo>
                  <a:lnTo>
                    <a:pt x="3998146" y="21482"/>
                  </a:lnTo>
                  <a:lnTo>
                    <a:pt x="4264689" y="42965"/>
                  </a:lnTo>
                  <a:lnTo>
                    <a:pt x="4531233" y="42965"/>
                  </a:lnTo>
                  <a:lnTo>
                    <a:pt x="4797776" y="0"/>
                  </a:lnTo>
                  <a:lnTo>
                    <a:pt x="5064319" y="42965"/>
                  </a:lnTo>
                  <a:lnTo>
                    <a:pt x="5330862" y="107413"/>
                  </a:lnTo>
                  <a:lnTo>
                    <a:pt x="5597405" y="128895"/>
                  </a:lnTo>
                  <a:lnTo>
                    <a:pt x="5863948" y="128895"/>
                  </a:lnTo>
                  <a:lnTo>
                    <a:pt x="6130491" y="128895"/>
                  </a:lnTo>
                  <a:lnTo>
                    <a:pt x="6397034" y="128895"/>
                  </a:lnTo>
                </a:path>
              </a:pathLst>
            </a:custGeom>
            <a:ln w="27101" cap="flat">
              <a:solidFill>
                <a:srgbClr val="FFA500">
                  <a:alpha val="100000"/>
                </a:srgbClr>
              </a:solidFill>
              <a:prstDash val="solid"/>
              <a:round/>
            </a:ln>
          </p:spPr>
          <p:txBody>
            <a:bodyPr/>
            <a:lstStyle/>
            <a:p/>
          </p:txBody>
        </p:sp>
        <p:sp>
          <p:nvSpPr>
            <p:cNvPr id="69" name="tx69"/>
            <p:cNvSpPr/>
            <p:nvPr/>
          </p:nvSpPr>
          <p:spPr>
            <a:xfrm>
              <a:off x="134588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267859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1" name="tx71"/>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2" name="tx72"/>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3" name="tx73"/>
            <p:cNvSpPr/>
            <p:nvPr/>
          </p:nvSpPr>
          <p:spPr>
            <a:xfrm>
              <a:off x="40113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4" name="tx74"/>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5" name="tx75"/>
            <p:cNvSpPr/>
            <p:nvPr/>
          </p:nvSpPr>
          <p:spPr>
            <a:xfrm>
              <a:off x="534402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6" name="tx76"/>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8" name="tx78"/>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667674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2" name="tx82"/>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720982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4" name="tx84"/>
            <p:cNvSpPr/>
            <p:nvPr/>
          </p:nvSpPr>
          <p:spPr>
            <a:xfrm>
              <a:off x="747637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74763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6" name="tx86"/>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7" name="tx87"/>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8" name="tx88"/>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9" name="tx89"/>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0" name="tx90"/>
            <p:cNvSpPr/>
            <p:nvPr/>
          </p:nvSpPr>
          <p:spPr>
            <a:xfrm>
              <a:off x="1340869" y="3939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1" name="tx91"/>
            <p:cNvSpPr/>
            <p:nvPr/>
          </p:nvSpPr>
          <p:spPr>
            <a:xfrm>
              <a:off x="2673584" y="38772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2" name="tx92"/>
            <p:cNvSpPr/>
            <p:nvPr/>
          </p:nvSpPr>
          <p:spPr>
            <a:xfrm>
              <a:off x="4006300" y="3945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5339016" y="40505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6405188" y="41111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6671731" y="41124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6938274" y="41087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204817" y="40478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7471361" y="40497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7737904" y="40502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8004447" y="40504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1" name="tx101"/>
            <p:cNvSpPr/>
            <p:nvPr/>
          </p:nvSpPr>
          <p:spPr>
            <a:xfrm>
              <a:off x="4006300" y="35977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5339016" y="38873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39917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6671731" y="38715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5" name="tx105"/>
            <p:cNvSpPr/>
            <p:nvPr/>
          </p:nvSpPr>
          <p:spPr>
            <a:xfrm>
              <a:off x="6908130" y="36816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6" name="tx106"/>
            <p:cNvSpPr/>
            <p:nvPr/>
          </p:nvSpPr>
          <p:spPr>
            <a:xfrm>
              <a:off x="7174673" y="35555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7" name="tx107"/>
            <p:cNvSpPr/>
            <p:nvPr/>
          </p:nvSpPr>
          <p:spPr>
            <a:xfrm>
              <a:off x="7441216" y="35517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8" name="tx108"/>
            <p:cNvSpPr/>
            <p:nvPr/>
          </p:nvSpPr>
          <p:spPr>
            <a:xfrm>
              <a:off x="7707759" y="35475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9" name="tx109"/>
            <p:cNvSpPr/>
            <p:nvPr/>
          </p:nvSpPr>
          <p:spPr>
            <a:xfrm>
              <a:off x="7974302" y="35497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0" name="tx110"/>
            <p:cNvSpPr/>
            <p:nvPr/>
          </p:nvSpPr>
          <p:spPr>
            <a:xfrm>
              <a:off x="4013835" y="340998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1" name="tx111"/>
            <p:cNvSpPr/>
            <p:nvPr/>
          </p:nvSpPr>
          <p:spPr>
            <a:xfrm>
              <a:off x="5346551" y="377671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12" name="tx112"/>
            <p:cNvSpPr/>
            <p:nvPr/>
          </p:nvSpPr>
          <p:spPr>
            <a:xfrm>
              <a:off x="6412723" y="386952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3" name="tx113"/>
            <p:cNvSpPr/>
            <p:nvPr/>
          </p:nvSpPr>
          <p:spPr>
            <a:xfrm>
              <a:off x="6679266" y="362656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14" name="tx114"/>
            <p:cNvSpPr/>
            <p:nvPr/>
          </p:nvSpPr>
          <p:spPr>
            <a:xfrm>
              <a:off x="6918679" y="325287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115" name="tx115"/>
            <p:cNvSpPr/>
            <p:nvPr/>
          </p:nvSpPr>
          <p:spPr>
            <a:xfrm>
              <a:off x="7185222" y="312096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116" name="tx116"/>
            <p:cNvSpPr/>
            <p:nvPr/>
          </p:nvSpPr>
          <p:spPr>
            <a:xfrm>
              <a:off x="7451765" y="311080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14.1</a:t>
              </a:r>
            </a:p>
          </p:txBody>
        </p:sp>
        <p:sp>
          <p:nvSpPr>
            <p:cNvPr id="117" name="tx117"/>
            <p:cNvSpPr/>
            <p:nvPr/>
          </p:nvSpPr>
          <p:spPr>
            <a:xfrm>
              <a:off x="7718308" y="310138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118" name="tx118"/>
            <p:cNvSpPr/>
            <p:nvPr/>
          </p:nvSpPr>
          <p:spPr>
            <a:xfrm>
              <a:off x="7984851" y="310548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14.1</a:t>
              </a:r>
            </a:p>
          </p:txBody>
        </p:sp>
        <p:sp>
          <p:nvSpPr>
            <p:cNvPr id="119" name="tx11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39902" y="34516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1" name="tx121"/>
            <p:cNvSpPr/>
            <p:nvPr/>
          </p:nvSpPr>
          <p:spPr>
            <a:xfrm>
              <a:off x="639902" y="27433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2" name="tx122"/>
            <p:cNvSpPr/>
            <p:nvPr/>
          </p:nvSpPr>
          <p:spPr>
            <a:xfrm>
              <a:off x="639902" y="203505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78790" y="5080163"/>
              <a:ext cx="201456" cy="201456"/>
            </a:xfrm>
            <a:prstGeom prst="rect">
              <a:avLst/>
            </a:prstGeom>
            <a:solidFill>
              <a:srgbClr val="E2231A">
                <a:alpha val="90196"/>
              </a:srgbClr>
            </a:solidFill>
          </p:spPr>
          <p:txBody>
            <a:bodyPr/>
            <a:lstStyle/>
            <a:p/>
          </p:txBody>
        </p:sp>
        <p:sp>
          <p:nvSpPr>
            <p:cNvPr id="146" name="rc146"/>
            <p:cNvSpPr/>
            <p:nvPr/>
          </p:nvSpPr>
          <p:spPr>
            <a:xfrm>
              <a:off x="5642950" y="5080163"/>
              <a:ext cx="201456" cy="201456"/>
            </a:xfrm>
            <a:prstGeom prst="rect">
              <a:avLst/>
            </a:prstGeom>
            <a:solidFill>
              <a:srgbClr val="B3B3B3">
                <a:alpha val="90196"/>
              </a:srgbClr>
            </a:solidFill>
          </p:spPr>
          <p:txBody>
            <a:bodyPr/>
            <a:lstStyle/>
            <a:p/>
          </p:txBody>
        </p:sp>
        <p:sp>
          <p:nvSpPr>
            <p:cNvPr id="147" name="tx14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151" name="pl151"/>
            <p:cNvSpPr/>
            <p:nvPr/>
          </p:nvSpPr>
          <p:spPr>
            <a:xfrm>
              <a:off x="25118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9429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741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274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1585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40557"/>
              <a:ext cx="847495" cy="124062"/>
            </a:xfrm>
            <a:prstGeom prst="rect">
              <a:avLst/>
            </a:prstGeom>
            <a:solidFill>
              <a:srgbClr val="E2231A">
                <a:alpha val="90196"/>
              </a:srgbClr>
            </a:solidFill>
          </p:spPr>
          <p:txBody>
            <a:bodyPr/>
            <a:lstStyle/>
            <a:p/>
          </p:txBody>
        </p:sp>
        <p:sp>
          <p:nvSpPr>
            <p:cNvPr id="161" name="rc161"/>
            <p:cNvSpPr/>
            <p:nvPr/>
          </p:nvSpPr>
          <p:spPr>
            <a:xfrm>
              <a:off x="1296273" y="5685479"/>
              <a:ext cx="1664358" cy="124062"/>
            </a:xfrm>
            <a:prstGeom prst="rect">
              <a:avLst/>
            </a:prstGeom>
            <a:solidFill>
              <a:srgbClr val="E2231A">
                <a:alpha val="90196"/>
              </a:srgbClr>
            </a:solidFill>
          </p:spPr>
          <p:txBody>
            <a:bodyPr/>
            <a:lstStyle/>
            <a:p/>
          </p:txBody>
        </p:sp>
        <p:sp>
          <p:nvSpPr>
            <p:cNvPr id="162" name="rc162"/>
            <p:cNvSpPr/>
            <p:nvPr/>
          </p:nvSpPr>
          <p:spPr>
            <a:xfrm>
              <a:off x="1296273" y="5530401"/>
              <a:ext cx="1662413" cy="124062"/>
            </a:xfrm>
            <a:prstGeom prst="rect">
              <a:avLst/>
            </a:prstGeom>
            <a:solidFill>
              <a:srgbClr val="E2231A">
                <a:alpha val="90196"/>
              </a:srgbClr>
            </a:solidFill>
          </p:spPr>
          <p:txBody>
            <a:bodyPr/>
            <a:lstStyle/>
            <a:p/>
          </p:txBody>
        </p:sp>
        <p:sp>
          <p:nvSpPr>
            <p:cNvPr id="163" name="rc163"/>
            <p:cNvSpPr/>
            <p:nvPr/>
          </p:nvSpPr>
          <p:spPr>
            <a:xfrm>
              <a:off x="2143769" y="5840557"/>
              <a:ext cx="774075" cy="124062"/>
            </a:xfrm>
            <a:prstGeom prst="rect">
              <a:avLst/>
            </a:prstGeom>
            <a:solidFill>
              <a:srgbClr val="B3B3B3">
                <a:alpha val="90196"/>
              </a:srgbClr>
            </a:solidFill>
          </p:spPr>
          <p:txBody>
            <a:bodyPr/>
            <a:lstStyle/>
            <a:p/>
          </p:txBody>
        </p:sp>
        <p:sp>
          <p:nvSpPr>
            <p:cNvPr id="164" name="rc164"/>
            <p:cNvSpPr/>
            <p:nvPr/>
          </p:nvSpPr>
          <p:spPr>
            <a:xfrm>
              <a:off x="2960632" y="5685479"/>
              <a:ext cx="5239107" cy="124062"/>
            </a:xfrm>
            <a:prstGeom prst="rect">
              <a:avLst/>
            </a:prstGeom>
            <a:solidFill>
              <a:srgbClr val="B3B3B3">
                <a:alpha val="90196"/>
              </a:srgbClr>
            </a:solidFill>
          </p:spPr>
          <p:txBody>
            <a:bodyPr/>
            <a:lstStyle/>
            <a:p/>
          </p:txBody>
        </p:sp>
        <p:sp>
          <p:nvSpPr>
            <p:cNvPr id="165" name="rc165"/>
            <p:cNvSpPr/>
            <p:nvPr/>
          </p:nvSpPr>
          <p:spPr>
            <a:xfrm>
              <a:off x="2958687" y="5530401"/>
              <a:ext cx="5212851" cy="124062"/>
            </a:xfrm>
            <a:prstGeom prst="rect">
              <a:avLst/>
            </a:prstGeom>
            <a:solidFill>
              <a:srgbClr val="B3B3B3">
                <a:alpha val="90196"/>
              </a:srgbClr>
            </a:solidFill>
          </p:spPr>
          <p:txBody>
            <a:bodyPr/>
            <a:lstStyle/>
            <a:p/>
          </p:txBody>
        </p:sp>
        <p:sp>
          <p:nvSpPr>
            <p:cNvPr id="166" name="tx166"/>
            <p:cNvSpPr/>
            <p:nvPr/>
          </p:nvSpPr>
          <p:spPr>
            <a:xfrm>
              <a:off x="299821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67" name="tx167"/>
            <p:cNvSpPr/>
            <p:nvPr/>
          </p:nvSpPr>
          <p:spPr>
            <a:xfrm>
              <a:off x="8312267"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68" name="tx168"/>
            <p:cNvSpPr/>
            <p:nvPr/>
          </p:nvSpPr>
          <p:spPr>
            <a:xfrm>
              <a:off x="8284066"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9" name="tx169"/>
            <p:cNvSpPr/>
            <p:nvPr/>
          </p:nvSpPr>
          <p:spPr>
            <a:xfrm>
              <a:off x="1639649"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0" name="tx170"/>
            <p:cNvSpPr/>
            <p:nvPr/>
          </p:nvSpPr>
          <p:spPr>
            <a:xfrm>
              <a:off x="2048081"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1" name="tx171"/>
            <p:cNvSpPr/>
            <p:nvPr/>
          </p:nvSpPr>
          <p:spPr>
            <a:xfrm>
              <a:off x="2047108"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2" name="tx172"/>
            <p:cNvSpPr/>
            <p:nvPr/>
          </p:nvSpPr>
          <p:spPr>
            <a:xfrm>
              <a:off x="245043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3" name="tx173"/>
            <p:cNvSpPr/>
            <p:nvPr/>
          </p:nvSpPr>
          <p:spPr>
            <a:xfrm>
              <a:off x="546766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74" name="tx174"/>
            <p:cNvSpPr/>
            <p:nvPr/>
          </p:nvSpPr>
          <p:spPr>
            <a:xfrm>
              <a:off x="545258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5" name="tx17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641977"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0" name="tx180"/>
            <p:cNvSpPr/>
            <p:nvPr/>
          </p:nvSpPr>
          <p:spPr>
            <a:xfrm>
              <a:off x="603427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1" name="tx18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3,000 children missed their routine first dose of measles vaccine.
MCV2 is typically administered to children between 18 months and five years old. MCV2 coverage remained constant at 92%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98% in 2025, leaving 3,000 children without any protection against measles. MCV2 coverage also remained constant at 92%</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87485"/>
                  </a:moveTo>
                  <a:lnTo>
                    <a:pt x="135891" y="87485"/>
                  </a:lnTo>
                  <a:lnTo>
                    <a:pt x="271783" y="87485"/>
                  </a:lnTo>
                  <a:lnTo>
                    <a:pt x="407675" y="65614"/>
                  </a:lnTo>
                  <a:lnTo>
                    <a:pt x="543566" y="43742"/>
                  </a:lnTo>
                  <a:lnTo>
                    <a:pt x="679458" y="109356"/>
                  </a:lnTo>
                  <a:lnTo>
                    <a:pt x="815350" y="65614"/>
                  </a:lnTo>
                  <a:lnTo>
                    <a:pt x="951242" y="43742"/>
                  </a:lnTo>
                  <a:lnTo>
                    <a:pt x="1087133" y="21871"/>
                  </a:lnTo>
                  <a:lnTo>
                    <a:pt x="1223025" y="43742"/>
                  </a:lnTo>
                  <a:lnTo>
                    <a:pt x="1358917" y="65614"/>
                  </a:lnTo>
                  <a:lnTo>
                    <a:pt x="1494809" y="43742"/>
                  </a:lnTo>
                  <a:lnTo>
                    <a:pt x="1630700" y="65614"/>
                  </a:lnTo>
                  <a:lnTo>
                    <a:pt x="1766592" y="21871"/>
                  </a:lnTo>
                  <a:lnTo>
                    <a:pt x="1902484" y="43742"/>
                  </a:lnTo>
                  <a:lnTo>
                    <a:pt x="2038375" y="21871"/>
                  </a:lnTo>
                  <a:lnTo>
                    <a:pt x="2174267" y="43742"/>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87485"/>
                  </a:moveTo>
                  <a:lnTo>
                    <a:pt x="135891" y="87485"/>
                  </a:lnTo>
                  <a:lnTo>
                    <a:pt x="271783" y="87485"/>
                  </a:lnTo>
                  <a:lnTo>
                    <a:pt x="407675" y="65614"/>
                  </a:lnTo>
                  <a:lnTo>
                    <a:pt x="543566" y="43742"/>
                  </a:lnTo>
                  <a:lnTo>
                    <a:pt x="679458" y="109356"/>
                  </a:lnTo>
                  <a:lnTo>
                    <a:pt x="815350" y="65614"/>
                  </a:lnTo>
                  <a:lnTo>
                    <a:pt x="951242" y="43742"/>
                  </a:lnTo>
                  <a:lnTo>
                    <a:pt x="1087133" y="21871"/>
                  </a:lnTo>
                  <a:lnTo>
                    <a:pt x="1223025" y="43742"/>
                  </a:lnTo>
                  <a:lnTo>
                    <a:pt x="1358917" y="65614"/>
                  </a:lnTo>
                  <a:lnTo>
                    <a:pt x="1494809" y="43742"/>
                  </a:lnTo>
                  <a:lnTo>
                    <a:pt x="1630700" y="65614"/>
                  </a:lnTo>
                  <a:lnTo>
                    <a:pt x="1766592" y="21871"/>
                  </a:lnTo>
                  <a:lnTo>
                    <a:pt x="1902484" y="43742"/>
                  </a:lnTo>
                  <a:lnTo>
                    <a:pt x="2038375" y="21871"/>
                  </a:lnTo>
                  <a:lnTo>
                    <a:pt x="2174267" y="43742"/>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87485"/>
                  </a:moveTo>
                  <a:lnTo>
                    <a:pt x="135891" y="87485"/>
                  </a:lnTo>
                  <a:lnTo>
                    <a:pt x="271783" y="87485"/>
                  </a:lnTo>
                  <a:lnTo>
                    <a:pt x="407675" y="65614"/>
                  </a:lnTo>
                  <a:lnTo>
                    <a:pt x="543566" y="43742"/>
                  </a:lnTo>
                  <a:lnTo>
                    <a:pt x="679458" y="109356"/>
                  </a:lnTo>
                  <a:lnTo>
                    <a:pt x="815350" y="65614"/>
                  </a:lnTo>
                  <a:lnTo>
                    <a:pt x="951242" y="43742"/>
                  </a:lnTo>
                  <a:lnTo>
                    <a:pt x="1087133" y="21871"/>
                  </a:lnTo>
                  <a:lnTo>
                    <a:pt x="1223025" y="43742"/>
                  </a:lnTo>
                  <a:lnTo>
                    <a:pt x="1358917" y="65614"/>
                  </a:lnTo>
                  <a:lnTo>
                    <a:pt x="1494809" y="43742"/>
                  </a:lnTo>
                  <a:lnTo>
                    <a:pt x="1630700" y="65614"/>
                  </a:lnTo>
                  <a:lnTo>
                    <a:pt x="1766592" y="21871"/>
                  </a:lnTo>
                  <a:lnTo>
                    <a:pt x="1902484" y="43742"/>
                  </a:lnTo>
                  <a:lnTo>
                    <a:pt x="2038375" y="21871"/>
                  </a:lnTo>
                  <a:lnTo>
                    <a:pt x="2174267" y="43742"/>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842" y="1403693"/>
              <a:ext cx="23635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Israel,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459298"/>
            </a:xfrm>
            <a:custGeom>
              <a:avLst/>
              <a:pathLst>
                <a:path w="3397293" h="459298">
                  <a:moveTo>
                    <a:pt x="0" y="367438"/>
                  </a:moveTo>
                  <a:lnTo>
                    <a:pt x="135891" y="367438"/>
                  </a:lnTo>
                  <a:lnTo>
                    <a:pt x="271783" y="367438"/>
                  </a:lnTo>
                  <a:lnTo>
                    <a:pt x="407675" y="275579"/>
                  </a:lnTo>
                  <a:lnTo>
                    <a:pt x="543566" y="183719"/>
                  </a:lnTo>
                  <a:lnTo>
                    <a:pt x="679458" y="459298"/>
                  </a:lnTo>
                  <a:lnTo>
                    <a:pt x="815350" y="275579"/>
                  </a:lnTo>
                  <a:lnTo>
                    <a:pt x="951242" y="183719"/>
                  </a:lnTo>
                  <a:lnTo>
                    <a:pt x="1087133" y="91859"/>
                  </a:lnTo>
                  <a:lnTo>
                    <a:pt x="1223025" y="183719"/>
                  </a:lnTo>
                  <a:lnTo>
                    <a:pt x="1358917" y="275579"/>
                  </a:lnTo>
                  <a:lnTo>
                    <a:pt x="1494809" y="183719"/>
                  </a:lnTo>
                  <a:lnTo>
                    <a:pt x="1630700" y="275579"/>
                  </a:lnTo>
                  <a:lnTo>
                    <a:pt x="1766592" y="91859"/>
                  </a:lnTo>
                  <a:lnTo>
                    <a:pt x="1902484" y="183719"/>
                  </a:lnTo>
                  <a:lnTo>
                    <a:pt x="2038375" y="91859"/>
                  </a:lnTo>
                  <a:lnTo>
                    <a:pt x="2174267" y="18371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459298"/>
            </a:xfrm>
            <a:custGeom>
              <a:avLst/>
              <a:pathLst>
                <a:path w="3397293" h="459298">
                  <a:moveTo>
                    <a:pt x="0" y="367438"/>
                  </a:moveTo>
                  <a:lnTo>
                    <a:pt x="135891" y="367438"/>
                  </a:lnTo>
                  <a:lnTo>
                    <a:pt x="271783" y="367438"/>
                  </a:lnTo>
                  <a:lnTo>
                    <a:pt x="407675" y="275579"/>
                  </a:lnTo>
                  <a:lnTo>
                    <a:pt x="543566" y="183719"/>
                  </a:lnTo>
                  <a:lnTo>
                    <a:pt x="679458" y="459298"/>
                  </a:lnTo>
                  <a:lnTo>
                    <a:pt x="815350" y="275579"/>
                  </a:lnTo>
                  <a:lnTo>
                    <a:pt x="951242" y="183719"/>
                  </a:lnTo>
                  <a:lnTo>
                    <a:pt x="1087133" y="91859"/>
                  </a:lnTo>
                  <a:lnTo>
                    <a:pt x="1223025" y="183719"/>
                  </a:lnTo>
                  <a:lnTo>
                    <a:pt x="1358917" y="275579"/>
                  </a:lnTo>
                  <a:lnTo>
                    <a:pt x="1494809" y="183719"/>
                  </a:lnTo>
                  <a:lnTo>
                    <a:pt x="1630700" y="275579"/>
                  </a:lnTo>
                  <a:lnTo>
                    <a:pt x="1766592" y="91859"/>
                  </a:lnTo>
                  <a:lnTo>
                    <a:pt x="1902484" y="183719"/>
                  </a:lnTo>
                  <a:lnTo>
                    <a:pt x="2038375" y="91859"/>
                  </a:lnTo>
                  <a:lnTo>
                    <a:pt x="2174267" y="18371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459298"/>
            </a:xfrm>
            <a:custGeom>
              <a:avLst/>
              <a:pathLst>
                <a:path w="3397293" h="459298">
                  <a:moveTo>
                    <a:pt x="0" y="367438"/>
                  </a:moveTo>
                  <a:lnTo>
                    <a:pt x="135891" y="367438"/>
                  </a:lnTo>
                  <a:lnTo>
                    <a:pt x="271783" y="367438"/>
                  </a:lnTo>
                  <a:lnTo>
                    <a:pt x="407675" y="275579"/>
                  </a:lnTo>
                  <a:lnTo>
                    <a:pt x="543566" y="183719"/>
                  </a:lnTo>
                  <a:lnTo>
                    <a:pt x="679458" y="459298"/>
                  </a:lnTo>
                  <a:lnTo>
                    <a:pt x="815350" y="275579"/>
                  </a:lnTo>
                  <a:lnTo>
                    <a:pt x="951242" y="183719"/>
                  </a:lnTo>
                  <a:lnTo>
                    <a:pt x="1087133" y="91859"/>
                  </a:lnTo>
                  <a:lnTo>
                    <a:pt x="1223025" y="183719"/>
                  </a:lnTo>
                  <a:lnTo>
                    <a:pt x="1358917" y="275579"/>
                  </a:lnTo>
                  <a:lnTo>
                    <a:pt x="1494809" y="183719"/>
                  </a:lnTo>
                  <a:lnTo>
                    <a:pt x="1630700" y="275579"/>
                  </a:lnTo>
                  <a:lnTo>
                    <a:pt x="1766592" y="91859"/>
                  </a:lnTo>
                  <a:lnTo>
                    <a:pt x="1902484" y="183719"/>
                  </a:lnTo>
                  <a:lnTo>
                    <a:pt x="2038375" y="91859"/>
                  </a:lnTo>
                  <a:lnTo>
                    <a:pt x="2174267" y="18371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92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68928" y="245901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748386"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22" name="tx122"/>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66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255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645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8034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61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950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339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728158"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7313009"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065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2454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3843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Israel (98%) was 14 percentage points higher than the global average (84%) and 5 percentage points higher than the average across all non-programme countries (93%).
National MCV1 coverage was 1 percentage point lower than in 2019 (99%).
This equates to 3,000 unvaccinated children in 2025 compared to 2,000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MCV1 coverage was 98%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Israel ranked number 35 out of 41 countries for lowest MCV1 coverage (based on tied ranks).
Israel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97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3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6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14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48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82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7864"/>
              <a:ext cx="239888" cy="940157"/>
            </a:xfrm>
            <a:prstGeom prst="rect">
              <a:avLst/>
            </a:prstGeom>
            <a:solidFill>
              <a:srgbClr val="80BD41">
                <a:alpha val="100000"/>
              </a:srgbClr>
            </a:solidFill>
          </p:spPr>
          <p:txBody>
            <a:bodyPr/>
            <a:lstStyle/>
            <a:p/>
          </p:txBody>
        </p:sp>
        <p:sp>
          <p:nvSpPr>
            <p:cNvPr id="24" name="rc24"/>
            <p:cNvSpPr/>
            <p:nvPr/>
          </p:nvSpPr>
          <p:spPr>
            <a:xfrm>
              <a:off x="1296273" y="3318382"/>
              <a:ext cx="239888" cy="49481"/>
            </a:xfrm>
            <a:prstGeom prst="rect">
              <a:avLst/>
            </a:prstGeom>
            <a:solidFill>
              <a:srgbClr val="E2231A">
                <a:alpha val="100000"/>
              </a:srgbClr>
            </a:solidFill>
          </p:spPr>
          <p:txBody>
            <a:bodyPr/>
            <a:lstStyle/>
            <a:p/>
          </p:txBody>
        </p:sp>
        <p:sp>
          <p:nvSpPr>
            <p:cNvPr id="25" name="rc25"/>
            <p:cNvSpPr/>
            <p:nvPr/>
          </p:nvSpPr>
          <p:spPr>
            <a:xfrm>
              <a:off x="1562816" y="3356515"/>
              <a:ext cx="239888" cy="951506"/>
            </a:xfrm>
            <a:prstGeom prst="rect">
              <a:avLst/>
            </a:prstGeom>
            <a:solidFill>
              <a:srgbClr val="80BD41">
                <a:alpha val="100000"/>
              </a:srgbClr>
            </a:solidFill>
          </p:spPr>
          <p:txBody>
            <a:bodyPr/>
            <a:lstStyle/>
            <a:p/>
          </p:txBody>
        </p:sp>
        <p:sp>
          <p:nvSpPr>
            <p:cNvPr id="26" name="rc26"/>
            <p:cNvSpPr/>
            <p:nvPr/>
          </p:nvSpPr>
          <p:spPr>
            <a:xfrm>
              <a:off x="1562816" y="3306427"/>
              <a:ext cx="239888" cy="50087"/>
            </a:xfrm>
            <a:prstGeom prst="rect">
              <a:avLst/>
            </a:prstGeom>
            <a:solidFill>
              <a:srgbClr val="E2231A">
                <a:alpha val="100000"/>
              </a:srgbClr>
            </a:solidFill>
          </p:spPr>
          <p:txBody>
            <a:bodyPr/>
            <a:lstStyle/>
            <a:p/>
          </p:txBody>
        </p:sp>
        <p:sp>
          <p:nvSpPr>
            <p:cNvPr id="27" name="rc27"/>
            <p:cNvSpPr/>
            <p:nvPr/>
          </p:nvSpPr>
          <p:spPr>
            <a:xfrm>
              <a:off x="1829360" y="3331168"/>
              <a:ext cx="239888" cy="976852"/>
            </a:xfrm>
            <a:prstGeom prst="rect">
              <a:avLst/>
            </a:prstGeom>
            <a:solidFill>
              <a:srgbClr val="80BD41">
                <a:alpha val="100000"/>
              </a:srgbClr>
            </a:solidFill>
          </p:spPr>
          <p:txBody>
            <a:bodyPr/>
            <a:lstStyle/>
            <a:p/>
          </p:txBody>
        </p:sp>
        <p:sp>
          <p:nvSpPr>
            <p:cNvPr id="28" name="rc28"/>
            <p:cNvSpPr/>
            <p:nvPr/>
          </p:nvSpPr>
          <p:spPr>
            <a:xfrm>
              <a:off x="1829360" y="3279719"/>
              <a:ext cx="239888" cy="51449"/>
            </a:xfrm>
            <a:prstGeom prst="rect">
              <a:avLst/>
            </a:prstGeom>
            <a:solidFill>
              <a:srgbClr val="E2231A">
                <a:alpha val="100000"/>
              </a:srgbClr>
            </a:solidFill>
          </p:spPr>
          <p:txBody>
            <a:bodyPr/>
            <a:lstStyle/>
            <a:p/>
          </p:txBody>
        </p:sp>
        <p:sp>
          <p:nvSpPr>
            <p:cNvPr id="29" name="rc29"/>
            <p:cNvSpPr/>
            <p:nvPr/>
          </p:nvSpPr>
          <p:spPr>
            <a:xfrm>
              <a:off x="2095903" y="3287966"/>
              <a:ext cx="239888" cy="1020054"/>
            </a:xfrm>
            <a:prstGeom prst="rect">
              <a:avLst/>
            </a:prstGeom>
            <a:solidFill>
              <a:srgbClr val="80BD41">
                <a:alpha val="100000"/>
              </a:srgbClr>
            </a:solidFill>
          </p:spPr>
          <p:txBody>
            <a:bodyPr/>
            <a:lstStyle/>
            <a:p/>
          </p:txBody>
        </p:sp>
        <p:sp>
          <p:nvSpPr>
            <p:cNvPr id="30" name="rc30"/>
            <p:cNvSpPr/>
            <p:nvPr/>
          </p:nvSpPr>
          <p:spPr>
            <a:xfrm>
              <a:off x="2095903" y="3245445"/>
              <a:ext cx="239888" cy="42521"/>
            </a:xfrm>
            <a:prstGeom prst="rect">
              <a:avLst/>
            </a:prstGeom>
            <a:solidFill>
              <a:srgbClr val="E2231A">
                <a:alpha val="100000"/>
              </a:srgbClr>
            </a:solidFill>
          </p:spPr>
          <p:txBody>
            <a:bodyPr/>
            <a:lstStyle/>
            <a:p/>
          </p:txBody>
        </p:sp>
        <p:sp>
          <p:nvSpPr>
            <p:cNvPr id="31" name="rc31"/>
            <p:cNvSpPr/>
            <p:nvPr/>
          </p:nvSpPr>
          <p:spPr>
            <a:xfrm>
              <a:off x="2362446" y="3287058"/>
              <a:ext cx="239888" cy="1020962"/>
            </a:xfrm>
            <a:prstGeom prst="rect">
              <a:avLst/>
            </a:prstGeom>
            <a:solidFill>
              <a:srgbClr val="80BD41">
                <a:alpha val="100000"/>
              </a:srgbClr>
            </a:solidFill>
          </p:spPr>
          <p:txBody>
            <a:bodyPr/>
            <a:lstStyle/>
            <a:p/>
          </p:txBody>
        </p:sp>
        <p:sp>
          <p:nvSpPr>
            <p:cNvPr id="32" name="rc32"/>
            <p:cNvSpPr/>
            <p:nvPr/>
          </p:nvSpPr>
          <p:spPr>
            <a:xfrm>
              <a:off x="2362446" y="3255508"/>
              <a:ext cx="239888" cy="31550"/>
            </a:xfrm>
            <a:prstGeom prst="rect">
              <a:avLst/>
            </a:prstGeom>
            <a:solidFill>
              <a:srgbClr val="E2231A">
                <a:alpha val="100000"/>
              </a:srgbClr>
            </a:solidFill>
          </p:spPr>
          <p:txBody>
            <a:bodyPr/>
            <a:lstStyle/>
            <a:p/>
          </p:txBody>
        </p:sp>
        <p:sp>
          <p:nvSpPr>
            <p:cNvPr id="33" name="rc33"/>
            <p:cNvSpPr/>
            <p:nvPr/>
          </p:nvSpPr>
          <p:spPr>
            <a:xfrm>
              <a:off x="2628989" y="3323148"/>
              <a:ext cx="239888" cy="984872"/>
            </a:xfrm>
            <a:prstGeom prst="rect">
              <a:avLst/>
            </a:prstGeom>
            <a:solidFill>
              <a:srgbClr val="80BD41">
                <a:alpha val="100000"/>
              </a:srgbClr>
            </a:solidFill>
          </p:spPr>
          <p:txBody>
            <a:bodyPr/>
            <a:lstStyle/>
            <a:p/>
          </p:txBody>
        </p:sp>
        <p:sp>
          <p:nvSpPr>
            <p:cNvPr id="34" name="rc34"/>
            <p:cNvSpPr/>
            <p:nvPr/>
          </p:nvSpPr>
          <p:spPr>
            <a:xfrm>
              <a:off x="2628989" y="3260274"/>
              <a:ext cx="239888" cy="62873"/>
            </a:xfrm>
            <a:prstGeom prst="rect">
              <a:avLst/>
            </a:prstGeom>
            <a:solidFill>
              <a:srgbClr val="E2231A">
                <a:alpha val="100000"/>
              </a:srgbClr>
            </a:solidFill>
          </p:spPr>
          <p:txBody>
            <a:bodyPr/>
            <a:lstStyle/>
            <a:p/>
          </p:txBody>
        </p:sp>
        <p:sp>
          <p:nvSpPr>
            <p:cNvPr id="35" name="rc35"/>
            <p:cNvSpPr/>
            <p:nvPr/>
          </p:nvSpPr>
          <p:spPr>
            <a:xfrm>
              <a:off x="2895532" y="3274499"/>
              <a:ext cx="239888" cy="1033522"/>
            </a:xfrm>
            <a:prstGeom prst="rect">
              <a:avLst/>
            </a:prstGeom>
            <a:solidFill>
              <a:srgbClr val="80BD41">
                <a:alpha val="100000"/>
              </a:srgbClr>
            </a:solidFill>
          </p:spPr>
          <p:txBody>
            <a:bodyPr/>
            <a:lstStyle/>
            <a:p/>
          </p:txBody>
        </p:sp>
        <p:sp>
          <p:nvSpPr>
            <p:cNvPr id="36" name="rc36"/>
            <p:cNvSpPr/>
            <p:nvPr/>
          </p:nvSpPr>
          <p:spPr>
            <a:xfrm>
              <a:off x="2895532" y="3231448"/>
              <a:ext cx="239888" cy="43050"/>
            </a:xfrm>
            <a:prstGeom prst="rect">
              <a:avLst/>
            </a:prstGeom>
            <a:solidFill>
              <a:srgbClr val="E2231A">
                <a:alpha val="100000"/>
              </a:srgbClr>
            </a:solidFill>
          </p:spPr>
          <p:txBody>
            <a:bodyPr/>
            <a:lstStyle/>
            <a:p/>
          </p:txBody>
        </p:sp>
        <p:sp>
          <p:nvSpPr>
            <p:cNvPr id="37" name="rc37"/>
            <p:cNvSpPr/>
            <p:nvPr/>
          </p:nvSpPr>
          <p:spPr>
            <a:xfrm>
              <a:off x="3162075" y="3240149"/>
              <a:ext cx="239888" cy="1067872"/>
            </a:xfrm>
            <a:prstGeom prst="rect">
              <a:avLst/>
            </a:prstGeom>
            <a:solidFill>
              <a:srgbClr val="80BD41">
                <a:alpha val="100000"/>
              </a:srgbClr>
            </a:solidFill>
          </p:spPr>
          <p:txBody>
            <a:bodyPr/>
            <a:lstStyle/>
            <a:p/>
          </p:txBody>
        </p:sp>
        <p:sp>
          <p:nvSpPr>
            <p:cNvPr id="38" name="rc38"/>
            <p:cNvSpPr/>
            <p:nvPr/>
          </p:nvSpPr>
          <p:spPr>
            <a:xfrm>
              <a:off x="3162075" y="3207161"/>
              <a:ext cx="239888" cy="32987"/>
            </a:xfrm>
            <a:prstGeom prst="rect">
              <a:avLst/>
            </a:prstGeom>
            <a:solidFill>
              <a:srgbClr val="E2231A">
                <a:alpha val="100000"/>
              </a:srgbClr>
            </a:solidFill>
          </p:spPr>
          <p:txBody>
            <a:bodyPr/>
            <a:lstStyle/>
            <a:p/>
          </p:txBody>
        </p:sp>
        <p:sp>
          <p:nvSpPr>
            <p:cNvPr id="39" name="rc39"/>
            <p:cNvSpPr/>
            <p:nvPr/>
          </p:nvSpPr>
          <p:spPr>
            <a:xfrm>
              <a:off x="3428618" y="3196568"/>
              <a:ext cx="239888" cy="1111452"/>
            </a:xfrm>
            <a:prstGeom prst="rect">
              <a:avLst/>
            </a:prstGeom>
            <a:solidFill>
              <a:srgbClr val="80BD41">
                <a:alpha val="100000"/>
              </a:srgbClr>
            </a:solidFill>
          </p:spPr>
          <p:txBody>
            <a:bodyPr/>
            <a:lstStyle/>
            <a:p/>
          </p:txBody>
        </p:sp>
        <p:sp>
          <p:nvSpPr>
            <p:cNvPr id="40" name="rc40"/>
            <p:cNvSpPr/>
            <p:nvPr/>
          </p:nvSpPr>
          <p:spPr>
            <a:xfrm>
              <a:off x="3428618" y="3173870"/>
              <a:ext cx="239888" cy="22698"/>
            </a:xfrm>
            <a:prstGeom prst="rect">
              <a:avLst/>
            </a:prstGeom>
            <a:solidFill>
              <a:srgbClr val="E2231A">
                <a:alpha val="100000"/>
              </a:srgbClr>
            </a:solidFill>
          </p:spPr>
          <p:txBody>
            <a:bodyPr/>
            <a:lstStyle/>
            <a:p/>
          </p:txBody>
        </p:sp>
        <p:sp>
          <p:nvSpPr>
            <p:cNvPr id="41" name="rc41"/>
            <p:cNvSpPr/>
            <p:nvPr/>
          </p:nvSpPr>
          <p:spPr>
            <a:xfrm>
              <a:off x="3695161" y="3180150"/>
              <a:ext cx="239888" cy="1127871"/>
            </a:xfrm>
            <a:prstGeom prst="rect">
              <a:avLst/>
            </a:prstGeom>
            <a:solidFill>
              <a:srgbClr val="80BD41">
                <a:alpha val="100000"/>
              </a:srgbClr>
            </a:solidFill>
          </p:spPr>
          <p:txBody>
            <a:bodyPr/>
            <a:lstStyle/>
            <a:p/>
          </p:txBody>
        </p:sp>
        <p:sp>
          <p:nvSpPr>
            <p:cNvPr id="42" name="rc42"/>
            <p:cNvSpPr/>
            <p:nvPr/>
          </p:nvSpPr>
          <p:spPr>
            <a:xfrm>
              <a:off x="3695161" y="3145270"/>
              <a:ext cx="239888" cy="34879"/>
            </a:xfrm>
            <a:prstGeom prst="rect">
              <a:avLst/>
            </a:prstGeom>
            <a:solidFill>
              <a:srgbClr val="E2231A">
                <a:alpha val="100000"/>
              </a:srgbClr>
            </a:solidFill>
          </p:spPr>
          <p:txBody>
            <a:bodyPr/>
            <a:lstStyle/>
            <a:p/>
          </p:txBody>
        </p:sp>
        <p:sp>
          <p:nvSpPr>
            <p:cNvPr id="43" name="rc43"/>
            <p:cNvSpPr/>
            <p:nvPr/>
          </p:nvSpPr>
          <p:spPr>
            <a:xfrm>
              <a:off x="3961705" y="3150037"/>
              <a:ext cx="239888" cy="1157984"/>
            </a:xfrm>
            <a:prstGeom prst="rect">
              <a:avLst/>
            </a:prstGeom>
            <a:solidFill>
              <a:srgbClr val="80BD41">
                <a:alpha val="100000"/>
              </a:srgbClr>
            </a:solidFill>
          </p:spPr>
          <p:txBody>
            <a:bodyPr/>
            <a:lstStyle/>
            <a:p/>
          </p:txBody>
        </p:sp>
        <p:sp>
          <p:nvSpPr>
            <p:cNvPr id="44" name="rc44"/>
            <p:cNvSpPr/>
            <p:nvPr/>
          </p:nvSpPr>
          <p:spPr>
            <a:xfrm>
              <a:off x="3961705" y="3101766"/>
              <a:ext cx="239888" cy="48271"/>
            </a:xfrm>
            <a:prstGeom prst="rect">
              <a:avLst/>
            </a:prstGeom>
            <a:solidFill>
              <a:srgbClr val="E2231A">
                <a:alpha val="100000"/>
              </a:srgbClr>
            </a:solidFill>
          </p:spPr>
          <p:txBody>
            <a:bodyPr/>
            <a:lstStyle/>
            <a:p/>
          </p:txBody>
        </p:sp>
        <p:sp>
          <p:nvSpPr>
            <p:cNvPr id="45" name="rc45"/>
            <p:cNvSpPr/>
            <p:nvPr/>
          </p:nvSpPr>
          <p:spPr>
            <a:xfrm>
              <a:off x="4228248" y="3132408"/>
              <a:ext cx="239888" cy="1175613"/>
            </a:xfrm>
            <a:prstGeom prst="rect">
              <a:avLst/>
            </a:prstGeom>
            <a:solidFill>
              <a:srgbClr val="80BD41">
                <a:alpha val="100000"/>
              </a:srgbClr>
            </a:solidFill>
          </p:spPr>
          <p:txBody>
            <a:bodyPr/>
            <a:lstStyle/>
            <a:p/>
          </p:txBody>
        </p:sp>
        <p:sp>
          <p:nvSpPr>
            <p:cNvPr id="46" name="rc46"/>
            <p:cNvSpPr/>
            <p:nvPr/>
          </p:nvSpPr>
          <p:spPr>
            <a:xfrm>
              <a:off x="4228248" y="3096015"/>
              <a:ext cx="239888" cy="36392"/>
            </a:xfrm>
            <a:prstGeom prst="rect">
              <a:avLst/>
            </a:prstGeom>
            <a:solidFill>
              <a:srgbClr val="E2231A">
                <a:alpha val="100000"/>
              </a:srgbClr>
            </a:solidFill>
          </p:spPr>
          <p:txBody>
            <a:bodyPr/>
            <a:lstStyle/>
            <a:p/>
          </p:txBody>
        </p:sp>
        <p:sp>
          <p:nvSpPr>
            <p:cNvPr id="47" name="rc47"/>
            <p:cNvSpPr/>
            <p:nvPr/>
          </p:nvSpPr>
          <p:spPr>
            <a:xfrm>
              <a:off x="4494791" y="3118789"/>
              <a:ext cx="239888" cy="1189231"/>
            </a:xfrm>
            <a:prstGeom prst="rect">
              <a:avLst/>
            </a:prstGeom>
            <a:solidFill>
              <a:srgbClr val="80BD41">
                <a:alpha val="100000"/>
              </a:srgbClr>
            </a:solidFill>
          </p:spPr>
          <p:txBody>
            <a:bodyPr/>
            <a:lstStyle/>
            <a:p/>
          </p:txBody>
        </p:sp>
        <p:sp>
          <p:nvSpPr>
            <p:cNvPr id="48" name="rc48"/>
            <p:cNvSpPr/>
            <p:nvPr/>
          </p:nvSpPr>
          <p:spPr>
            <a:xfrm>
              <a:off x="4494791" y="3069232"/>
              <a:ext cx="239888" cy="49557"/>
            </a:xfrm>
            <a:prstGeom prst="rect">
              <a:avLst/>
            </a:prstGeom>
            <a:solidFill>
              <a:srgbClr val="E2231A">
                <a:alpha val="100000"/>
              </a:srgbClr>
            </a:solidFill>
          </p:spPr>
          <p:txBody>
            <a:bodyPr/>
            <a:lstStyle/>
            <a:p/>
          </p:txBody>
        </p:sp>
        <p:sp>
          <p:nvSpPr>
            <p:cNvPr id="49" name="rc49"/>
            <p:cNvSpPr/>
            <p:nvPr/>
          </p:nvSpPr>
          <p:spPr>
            <a:xfrm>
              <a:off x="4761334" y="3088071"/>
              <a:ext cx="239888" cy="1219950"/>
            </a:xfrm>
            <a:prstGeom prst="rect">
              <a:avLst/>
            </a:prstGeom>
            <a:solidFill>
              <a:srgbClr val="80BD41">
                <a:alpha val="100000"/>
              </a:srgbClr>
            </a:solidFill>
          </p:spPr>
          <p:txBody>
            <a:bodyPr/>
            <a:lstStyle/>
            <a:p/>
          </p:txBody>
        </p:sp>
        <p:sp>
          <p:nvSpPr>
            <p:cNvPr id="50" name="rc50"/>
            <p:cNvSpPr/>
            <p:nvPr/>
          </p:nvSpPr>
          <p:spPr>
            <a:xfrm>
              <a:off x="4761334" y="3063179"/>
              <a:ext cx="239888" cy="24892"/>
            </a:xfrm>
            <a:prstGeom prst="rect">
              <a:avLst/>
            </a:prstGeom>
            <a:solidFill>
              <a:srgbClr val="E2231A">
                <a:alpha val="100000"/>
              </a:srgbClr>
            </a:solidFill>
          </p:spPr>
          <p:txBody>
            <a:bodyPr/>
            <a:lstStyle/>
            <a:p/>
          </p:txBody>
        </p:sp>
        <p:sp>
          <p:nvSpPr>
            <p:cNvPr id="51" name="rc51"/>
            <p:cNvSpPr/>
            <p:nvPr/>
          </p:nvSpPr>
          <p:spPr>
            <a:xfrm>
              <a:off x="5027877" y="3071199"/>
              <a:ext cx="239888" cy="1236822"/>
            </a:xfrm>
            <a:prstGeom prst="rect">
              <a:avLst/>
            </a:prstGeom>
            <a:solidFill>
              <a:srgbClr val="80BD41">
                <a:alpha val="100000"/>
              </a:srgbClr>
            </a:solidFill>
          </p:spPr>
          <p:txBody>
            <a:bodyPr/>
            <a:lstStyle/>
            <a:p/>
          </p:txBody>
        </p:sp>
        <p:sp>
          <p:nvSpPr>
            <p:cNvPr id="52" name="rc52"/>
            <p:cNvSpPr/>
            <p:nvPr/>
          </p:nvSpPr>
          <p:spPr>
            <a:xfrm>
              <a:off x="5027877" y="3032915"/>
              <a:ext cx="239888" cy="38284"/>
            </a:xfrm>
            <a:prstGeom prst="rect">
              <a:avLst/>
            </a:prstGeom>
            <a:solidFill>
              <a:srgbClr val="E2231A">
                <a:alpha val="100000"/>
              </a:srgbClr>
            </a:solidFill>
          </p:spPr>
          <p:txBody>
            <a:bodyPr/>
            <a:lstStyle/>
            <a:p/>
          </p:txBody>
        </p:sp>
        <p:sp>
          <p:nvSpPr>
            <p:cNvPr id="53" name="rc53"/>
            <p:cNvSpPr/>
            <p:nvPr/>
          </p:nvSpPr>
          <p:spPr>
            <a:xfrm>
              <a:off x="5294420" y="3041540"/>
              <a:ext cx="239888" cy="1266481"/>
            </a:xfrm>
            <a:prstGeom prst="rect">
              <a:avLst/>
            </a:prstGeom>
            <a:solidFill>
              <a:srgbClr val="80BD41">
                <a:alpha val="100000"/>
              </a:srgbClr>
            </a:solidFill>
          </p:spPr>
          <p:txBody>
            <a:bodyPr/>
            <a:lstStyle/>
            <a:p/>
          </p:txBody>
        </p:sp>
        <p:sp>
          <p:nvSpPr>
            <p:cNvPr id="54" name="rc54"/>
            <p:cNvSpPr/>
            <p:nvPr/>
          </p:nvSpPr>
          <p:spPr>
            <a:xfrm>
              <a:off x="5294420" y="3015664"/>
              <a:ext cx="239888" cy="25875"/>
            </a:xfrm>
            <a:prstGeom prst="rect">
              <a:avLst/>
            </a:prstGeom>
            <a:solidFill>
              <a:srgbClr val="E2231A">
                <a:alpha val="100000"/>
              </a:srgbClr>
            </a:solidFill>
          </p:spPr>
          <p:txBody>
            <a:bodyPr/>
            <a:lstStyle/>
            <a:p/>
          </p:txBody>
        </p:sp>
        <p:sp>
          <p:nvSpPr>
            <p:cNvPr id="55" name="rc55"/>
            <p:cNvSpPr/>
            <p:nvPr/>
          </p:nvSpPr>
          <p:spPr>
            <a:xfrm>
              <a:off x="5560963" y="3032915"/>
              <a:ext cx="239888" cy="1275106"/>
            </a:xfrm>
            <a:prstGeom prst="rect">
              <a:avLst/>
            </a:prstGeom>
            <a:solidFill>
              <a:srgbClr val="80BD41">
                <a:alpha val="100000"/>
              </a:srgbClr>
            </a:solidFill>
          </p:spPr>
          <p:txBody>
            <a:bodyPr/>
            <a:lstStyle/>
            <a:p/>
          </p:txBody>
        </p:sp>
        <p:sp>
          <p:nvSpPr>
            <p:cNvPr id="56" name="rc56"/>
            <p:cNvSpPr/>
            <p:nvPr/>
          </p:nvSpPr>
          <p:spPr>
            <a:xfrm>
              <a:off x="5560963" y="2993495"/>
              <a:ext cx="239888" cy="39419"/>
            </a:xfrm>
            <a:prstGeom prst="rect">
              <a:avLst/>
            </a:prstGeom>
            <a:solidFill>
              <a:srgbClr val="E2231A">
                <a:alpha val="100000"/>
              </a:srgbClr>
            </a:solidFill>
          </p:spPr>
          <p:txBody>
            <a:bodyPr/>
            <a:lstStyle/>
            <a:p/>
          </p:txBody>
        </p:sp>
        <p:sp>
          <p:nvSpPr>
            <p:cNvPr id="57" name="rc57"/>
            <p:cNvSpPr/>
            <p:nvPr/>
          </p:nvSpPr>
          <p:spPr>
            <a:xfrm>
              <a:off x="5827506" y="3002726"/>
              <a:ext cx="239888" cy="1305295"/>
            </a:xfrm>
            <a:prstGeom prst="rect">
              <a:avLst/>
            </a:prstGeom>
            <a:solidFill>
              <a:srgbClr val="80BD41">
                <a:alpha val="100000"/>
              </a:srgbClr>
            </a:solidFill>
          </p:spPr>
          <p:txBody>
            <a:bodyPr/>
            <a:lstStyle/>
            <a:p/>
          </p:txBody>
        </p:sp>
        <p:sp>
          <p:nvSpPr>
            <p:cNvPr id="58" name="rc58"/>
            <p:cNvSpPr/>
            <p:nvPr/>
          </p:nvSpPr>
          <p:spPr>
            <a:xfrm>
              <a:off x="5827506" y="2976094"/>
              <a:ext cx="239888" cy="26632"/>
            </a:xfrm>
            <a:prstGeom prst="rect">
              <a:avLst/>
            </a:prstGeom>
            <a:solidFill>
              <a:srgbClr val="E2231A">
                <a:alpha val="100000"/>
              </a:srgbClr>
            </a:solidFill>
          </p:spPr>
          <p:txBody>
            <a:bodyPr/>
            <a:lstStyle/>
            <a:p/>
          </p:txBody>
        </p:sp>
        <p:sp>
          <p:nvSpPr>
            <p:cNvPr id="59" name="rc59"/>
            <p:cNvSpPr/>
            <p:nvPr/>
          </p:nvSpPr>
          <p:spPr>
            <a:xfrm>
              <a:off x="6094049" y="2998943"/>
              <a:ext cx="239888" cy="1309078"/>
            </a:xfrm>
            <a:prstGeom prst="rect">
              <a:avLst/>
            </a:prstGeom>
            <a:solidFill>
              <a:srgbClr val="80BD41">
                <a:alpha val="100000"/>
              </a:srgbClr>
            </a:solidFill>
          </p:spPr>
          <p:txBody>
            <a:bodyPr/>
            <a:lstStyle/>
            <a:p/>
          </p:txBody>
        </p:sp>
        <p:sp>
          <p:nvSpPr>
            <p:cNvPr id="60" name="rc60"/>
            <p:cNvSpPr/>
            <p:nvPr/>
          </p:nvSpPr>
          <p:spPr>
            <a:xfrm>
              <a:off x="6094049" y="2972235"/>
              <a:ext cx="239888" cy="26708"/>
            </a:xfrm>
            <a:prstGeom prst="rect">
              <a:avLst/>
            </a:prstGeom>
            <a:solidFill>
              <a:srgbClr val="E2231A">
                <a:alpha val="100000"/>
              </a:srgbClr>
            </a:solidFill>
          </p:spPr>
          <p:txBody>
            <a:bodyPr/>
            <a:lstStyle/>
            <a:p/>
          </p:txBody>
        </p:sp>
        <p:sp>
          <p:nvSpPr>
            <p:cNvPr id="61" name="rc61"/>
            <p:cNvSpPr/>
            <p:nvPr/>
          </p:nvSpPr>
          <p:spPr>
            <a:xfrm>
              <a:off x="6360593" y="3002121"/>
              <a:ext cx="239888" cy="1305900"/>
            </a:xfrm>
            <a:prstGeom prst="rect">
              <a:avLst/>
            </a:prstGeom>
            <a:solidFill>
              <a:srgbClr val="80BD41">
                <a:alpha val="100000"/>
              </a:srgbClr>
            </a:solidFill>
          </p:spPr>
          <p:txBody>
            <a:bodyPr/>
            <a:lstStyle/>
            <a:p/>
          </p:txBody>
        </p:sp>
        <p:sp>
          <p:nvSpPr>
            <p:cNvPr id="62" name="rc62"/>
            <p:cNvSpPr/>
            <p:nvPr/>
          </p:nvSpPr>
          <p:spPr>
            <a:xfrm>
              <a:off x="6360593" y="2988956"/>
              <a:ext cx="239888" cy="13164"/>
            </a:xfrm>
            <a:prstGeom prst="rect">
              <a:avLst/>
            </a:prstGeom>
            <a:solidFill>
              <a:srgbClr val="E2231A">
                <a:alpha val="100000"/>
              </a:srgbClr>
            </a:solidFill>
          </p:spPr>
          <p:txBody>
            <a:bodyPr/>
            <a:lstStyle/>
            <a:p/>
          </p:txBody>
        </p:sp>
        <p:sp>
          <p:nvSpPr>
            <p:cNvPr id="63" name="rc63"/>
            <p:cNvSpPr/>
            <p:nvPr/>
          </p:nvSpPr>
          <p:spPr>
            <a:xfrm>
              <a:off x="6627136" y="3029359"/>
              <a:ext cx="239888" cy="1278662"/>
            </a:xfrm>
            <a:prstGeom prst="rect">
              <a:avLst/>
            </a:prstGeom>
            <a:solidFill>
              <a:srgbClr val="80BD41">
                <a:alpha val="100000"/>
              </a:srgbClr>
            </a:solidFill>
          </p:spPr>
          <p:txBody>
            <a:bodyPr/>
            <a:lstStyle/>
            <a:p/>
          </p:txBody>
        </p:sp>
        <p:sp>
          <p:nvSpPr>
            <p:cNvPr id="64" name="rc64"/>
            <p:cNvSpPr/>
            <p:nvPr/>
          </p:nvSpPr>
          <p:spPr>
            <a:xfrm>
              <a:off x="6627136" y="3016421"/>
              <a:ext cx="239888" cy="12937"/>
            </a:xfrm>
            <a:prstGeom prst="rect">
              <a:avLst/>
            </a:prstGeom>
            <a:solidFill>
              <a:srgbClr val="E2231A">
                <a:alpha val="100000"/>
              </a:srgbClr>
            </a:solidFill>
          </p:spPr>
          <p:txBody>
            <a:bodyPr/>
            <a:lstStyle/>
            <a:p/>
          </p:txBody>
        </p:sp>
        <p:sp>
          <p:nvSpPr>
            <p:cNvPr id="65" name="rc65"/>
            <p:cNvSpPr/>
            <p:nvPr/>
          </p:nvSpPr>
          <p:spPr>
            <a:xfrm>
              <a:off x="6893679" y="2980255"/>
              <a:ext cx="239888" cy="1327766"/>
            </a:xfrm>
            <a:prstGeom prst="rect">
              <a:avLst/>
            </a:prstGeom>
            <a:solidFill>
              <a:srgbClr val="80BD41">
                <a:alpha val="100000"/>
              </a:srgbClr>
            </a:solidFill>
          </p:spPr>
          <p:txBody>
            <a:bodyPr/>
            <a:lstStyle/>
            <a:p/>
          </p:txBody>
        </p:sp>
        <p:sp>
          <p:nvSpPr>
            <p:cNvPr id="66" name="rc66"/>
            <p:cNvSpPr/>
            <p:nvPr/>
          </p:nvSpPr>
          <p:spPr>
            <a:xfrm>
              <a:off x="6893679" y="2966863"/>
              <a:ext cx="239888" cy="13391"/>
            </a:xfrm>
            <a:prstGeom prst="rect">
              <a:avLst/>
            </a:prstGeom>
            <a:solidFill>
              <a:srgbClr val="E2231A">
                <a:alpha val="100000"/>
              </a:srgbClr>
            </a:solidFill>
          </p:spPr>
          <p:txBody>
            <a:bodyPr/>
            <a:lstStyle/>
            <a:p/>
          </p:txBody>
        </p:sp>
        <p:sp>
          <p:nvSpPr>
            <p:cNvPr id="67" name="rc67"/>
            <p:cNvSpPr/>
            <p:nvPr/>
          </p:nvSpPr>
          <p:spPr>
            <a:xfrm>
              <a:off x="7160222" y="3013621"/>
              <a:ext cx="239888" cy="1294400"/>
            </a:xfrm>
            <a:prstGeom prst="rect">
              <a:avLst/>
            </a:prstGeom>
            <a:solidFill>
              <a:srgbClr val="80BD41">
                <a:alpha val="100000"/>
              </a:srgbClr>
            </a:solidFill>
          </p:spPr>
          <p:txBody>
            <a:bodyPr/>
            <a:lstStyle/>
            <a:p/>
          </p:txBody>
        </p:sp>
        <p:sp>
          <p:nvSpPr>
            <p:cNvPr id="68" name="rc68"/>
            <p:cNvSpPr/>
            <p:nvPr/>
          </p:nvSpPr>
          <p:spPr>
            <a:xfrm>
              <a:off x="7160222" y="2987216"/>
              <a:ext cx="239888" cy="26405"/>
            </a:xfrm>
            <a:prstGeom prst="rect">
              <a:avLst/>
            </a:prstGeom>
            <a:solidFill>
              <a:srgbClr val="E2231A">
                <a:alpha val="100000"/>
              </a:srgbClr>
            </a:solidFill>
          </p:spPr>
          <p:txBody>
            <a:bodyPr/>
            <a:lstStyle/>
            <a:p/>
          </p:txBody>
        </p:sp>
        <p:sp>
          <p:nvSpPr>
            <p:cNvPr id="69" name="rc69"/>
            <p:cNvSpPr/>
            <p:nvPr/>
          </p:nvSpPr>
          <p:spPr>
            <a:xfrm>
              <a:off x="7426765" y="3033444"/>
              <a:ext cx="239888" cy="1274576"/>
            </a:xfrm>
            <a:prstGeom prst="rect">
              <a:avLst/>
            </a:prstGeom>
            <a:solidFill>
              <a:srgbClr val="80BD41">
                <a:alpha val="100000"/>
              </a:srgbClr>
            </a:solidFill>
          </p:spPr>
          <p:txBody>
            <a:bodyPr/>
            <a:lstStyle/>
            <a:p/>
          </p:txBody>
        </p:sp>
        <p:sp>
          <p:nvSpPr>
            <p:cNvPr id="70" name="rc70"/>
            <p:cNvSpPr/>
            <p:nvPr/>
          </p:nvSpPr>
          <p:spPr>
            <a:xfrm>
              <a:off x="7426765" y="3007417"/>
              <a:ext cx="239888" cy="26027"/>
            </a:xfrm>
            <a:prstGeom prst="rect">
              <a:avLst/>
            </a:prstGeom>
            <a:solidFill>
              <a:srgbClr val="E2231A">
                <a:alpha val="100000"/>
              </a:srgbClr>
            </a:solidFill>
          </p:spPr>
          <p:txBody>
            <a:bodyPr/>
            <a:lstStyle/>
            <a:p/>
          </p:txBody>
        </p:sp>
        <p:sp>
          <p:nvSpPr>
            <p:cNvPr id="71" name="rc71"/>
            <p:cNvSpPr/>
            <p:nvPr/>
          </p:nvSpPr>
          <p:spPr>
            <a:xfrm>
              <a:off x="7693308" y="3039119"/>
              <a:ext cx="239888" cy="1268902"/>
            </a:xfrm>
            <a:prstGeom prst="rect">
              <a:avLst/>
            </a:prstGeom>
            <a:solidFill>
              <a:srgbClr val="80BD41">
                <a:alpha val="100000"/>
              </a:srgbClr>
            </a:solidFill>
          </p:spPr>
          <p:txBody>
            <a:bodyPr/>
            <a:lstStyle/>
            <a:p/>
          </p:txBody>
        </p:sp>
        <p:sp>
          <p:nvSpPr>
            <p:cNvPr id="72" name="rc72"/>
            <p:cNvSpPr/>
            <p:nvPr/>
          </p:nvSpPr>
          <p:spPr>
            <a:xfrm>
              <a:off x="7693308" y="3013243"/>
              <a:ext cx="239888" cy="25875"/>
            </a:xfrm>
            <a:prstGeom prst="rect">
              <a:avLst/>
            </a:prstGeom>
            <a:solidFill>
              <a:srgbClr val="E2231A">
                <a:alpha val="100000"/>
              </a:srgbClr>
            </a:solidFill>
          </p:spPr>
          <p:txBody>
            <a:bodyPr/>
            <a:lstStyle/>
            <a:p/>
          </p:txBody>
        </p:sp>
        <p:sp>
          <p:nvSpPr>
            <p:cNvPr id="73" name="rc73"/>
            <p:cNvSpPr/>
            <p:nvPr/>
          </p:nvSpPr>
          <p:spPr>
            <a:xfrm>
              <a:off x="7959851" y="3040405"/>
              <a:ext cx="239888" cy="1267616"/>
            </a:xfrm>
            <a:prstGeom prst="rect">
              <a:avLst/>
            </a:prstGeom>
            <a:solidFill>
              <a:srgbClr val="80BD41">
                <a:alpha val="100000"/>
              </a:srgbClr>
            </a:solidFill>
          </p:spPr>
          <p:txBody>
            <a:bodyPr/>
            <a:lstStyle/>
            <a:p/>
          </p:txBody>
        </p:sp>
        <p:sp>
          <p:nvSpPr>
            <p:cNvPr id="74" name="rc74"/>
            <p:cNvSpPr/>
            <p:nvPr/>
          </p:nvSpPr>
          <p:spPr>
            <a:xfrm>
              <a:off x="7959851" y="3014529"/>
              <a:ext cx="239888" cy="25875"/>
            </a:xfrm>
            <a:prstGeom prst="rect">
              <a:avLst/>
            </a:prstGeom>
            <a:solidFill>
              <a:srgbClr val="E2231A">
                <a:alpha val="100000"/>
              </a:srgbClr>
            </a:solidFill>
          </p:spPr>
          <p:txBody>
            <a:bodyPr/>
            <a:lstStyle/>
            <a:p/>
          </p:txBody>
        </p:sp>
        <p:sp>
          <p:nvSpPr>
            <p:cNvPr id="75" name="pl75"/>
            <p:cNvSpPr/>
            <p:nvPr/>
          </p:nvSpPr>
          <p:spPr>
            <a:xfrm>
              <a:off x="1416218" y="2095023"/>
              <a:ext cx="6663577" cy="111767"/>
            </a:xfrm>
            <a:custGeom>
              <a:avLst/>
              <a:pathLst>
                <a:path w="6663577" h="111767">
                  <a:moveTo>
                    <a:pt x="0" y="89414"/>
                  </a:moveTo>
                  <a:lnTo>
                    <a:pt x="266543" y="89414"/>
                  </a:lnTo>
                  <a:lnTo>
                    <a:pt x="533086" y="89414"/>
                  </a:lnTo>
                  <a:lnTo>
                    <a:pt x="799629" y="67060"/>
                  </a:lnTo>
                  <a:lnTo>
                    <a:pt x="1066172" y="44707"/>
                  </a:lnTo>
                  <a:lnTo>
                    <a:pt x="1332715" y="111767"/>
                  </a:lnTo>
                  <a:lnTo>
                    <a:pt x="1599258" y="67060"/>
                  </a:lnTo>
                  <a:lnTo>
                    <a:pt x="1865801" y="44707"/>
                  </a:lnTo>
                  <a:lnTo>
                    <a:pt x="2132344" y="22353"/>
                  </a:lnTo>
                  <a:lnTo>
                    <a:pt x="2398888" y="44707"/>
                  </a:lnTo>
                  <a:lnTo>
                    <a:pt x="2665431" y="67060"/>
                  </a:lnTo>
                  <a:lnTo>
                    <a:pt x="2931974" y="44707"/>
                  </a:lnTo>
                  <a:lnTo>
                    <a:pt x="3198517" y="67060"/>
                  </a:lnTo>
                  <a:lnTo>
                    <a:pt x="3465060" y="22353"/>
                  </a:lnTo>
                  <a:lnTo>
                    <a:pt x="3731603" y="44707"/>
                  </a:lnTo>
                  <a:lnTo>
                    <a:pt x="3998146" y="22353"/>
                  </a:lnTo>
                  <a:lnTo>
                    <a:pt x="4264689" y="44707"/>
                  </a:lnTo>
                  <a:lnTo>
                    <a:pt x="4531233" y="22353"/>
                  </a:lnTo>
                  <a:lnTo>
                    <a:pt x="4797776" y="22353"/>
                  </a:lnTo>
                  <a:lnTo>
                    <a:pt x="5064319" y="0"/>
                  </a:lnTo>
                  <a:lnTo>
                    <a:pt x="5330862" y="0"/>
                  </a:lnTo>
                  <a:lnTo>
                    <a:pt x="5597405" y="0"/>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298664" y="3182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8" name="tx88"/>
            <p:cNvSpPr/>
            <p:nvPr/>
          </p:nvSpPr>
          <p:spPr>
            <a:xfrm>
              <a:off x="2631380" y="3124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9" name="tx89"/>
            <p:cNvSpPr/>
            <p:nvPr/>
          </p:nvSpPr>
          <p:spPr>
            <a:xfrm>
              <a:off x="3964096" y="2965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90" name="tx90"/>
            <p:cNvSpPr/>
            <p:nvPr/>
          </p:nvSpPr>
          <p:spPr>
            <a:xfrm>
              <a:off x="5296811" y="2879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91" name="tx91"/>
            <p:cNvSpPr/>
            <p:nvPr/>
          </p:nvSpPr>
          <p:spPr>
            <a:xfrm>
              <a:off x="6362984" y="2852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92" name="tx92"/>
            <p:cNvSpPr/>
            <p:nvPr/>
          </p:nvSpPr>
          <p:spPr>
            <a:xfrm>
              <a:off x="6629527" y="2880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93" name="tx93"/>
            <p:cNvSpPr/>
            <p:nvPr/>
          </p:nvSpPr>
          <p:spPr>
            <a:xfrm>
              <a:off x="6896070" y="28308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4" name="tx94"/>
            <p:cNvSpPr/>
            <p:nvPr/>
          </p:nvSpPr>
          <p:spPr>
            <a:xfrm>
              <a:off x="7162613" y="2851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5" name="tx95"/>
            <p:cNvSpPr/>
            <p:nvPr/>
          </p:nvSpPr>
          <p:spPr>
            <a:xfrm>
              <a:off x="7429156" y="2871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6" name="tx96"/>
            <p:cNvSpPr/>
            <p:nvPr/>
          </p:nvSpPr>
          <p:spPr>
            <a:xfrm>
              <a:off x="7695699" y="2878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7" name="tx97"/>
            <p:cNvSpPr/>
            <p:nvPr/>
          </p:nvSpPr>
          <p:spPr>
            <a:xfrm>
              <a:off x="8001419" y="287975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a:t>
              </a:r>
            </a:p>
          </p:txBody>
        </p:sp>
        <p:sp>
          <p:nvSpPr>
            <p:cNvPr id="98" name="pl98"/>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02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124.3</a:t>
              </a:r>
            </a:p>
          </p:txBody>
        </p:sp>
        <p:sp>
          <p:nvSpPr>
            <p:cNvPr id="110" name="tx110"/>
            <p:cNvSpPr/>
            <p:nvPr/>
          </p:nvSpPr>
          <p:spPr>
            <a:xfrm>
              <a:off x="1350915" y="33080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1" name="tx111"/>
            <p:cNvSpPr/>
            <p:nvPr/>
          </p:nvSpPr>
          <p:spPr>
            <a:xfrm>
              <a:off x="2631380" y="37804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130.2</a:t>
              </a:r>
            </a:p>
          </p:txBody>
        </p:sp>
        <p:sp>
          <p:nvSpPr>
            <p:cNvPr id="112" name="tx112"/>
            <p:cNvSpPr/>
            <p:nvPr/>
          </p:nvSpPr>
          <p:spPr>
            <a:xfrm>
              <a:off x="2683631" y="32566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3" name="tx113"/>
            <p:cNvSpPr/>
            <p:nvPr/>
          </p:nvSpPr>
          <p:spPr>
            <a:xfrm>
              <a:off x="3964096" y="36939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153.1</a:t>
              </a:r>
            </a:p>
          </p:txBody>
        </p:sp>
        <p:sp>
          <p:nvSpPr>
            <p:cNvPr id="114" name="tx114"/>
            <p:cNvSpPr/>
            <p:nvPr/>
          </p:nvSpPr>
          <p:spPr>
            <a:xfrm>
              <a:off x="4016347" y="30908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5" name="tx115"/>
            <p:cNvSpPr/>
            <p:nvPr/>
          </p:nvSpPr>
          <p:spPr>
            <a:xfrm>
              <a:off x="5296811" y="3639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167.4</a:t>
              </a:r>
            </a:p>
          </p:txBody>
        </p:sp>
        <p:sp>
          <p:nvSpPr>
            <p:cNvPr id="116" name="tx116"/>
            <p:cNvSpPr/>
            <p:nvPr/>
          </p:nvSpPr>
          <p:spPr>
            <a:xfrm>
              <a:off x="5349062" y="29935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6362984" y="3620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172.6</a:t>
              </a:r>
            </a:p>
          </p:txBody>
        </p:sp>
        <p:sp>
          <p:nvSpPr>
            <p:cNvPr id="118" name="tx118"/>
            <p:cNvSpPr/>
            <p:nvPr/>
          </p:nvSpPr>
          <p:spPr>
            <a:xfrm>
              <a:off x="6415235" y="2961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6668704" y="363364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0" name="tx120"/>
            <p:cNvSpPr/>
            <p:nvPr/>
          </p:nvSpPr>
          <p:spPr>
            <a:xfrm>
              <a:off x="6681778" y="29889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6896070" y="3609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175.5</a:t>
              </a:r>
            </a:p>
          </p:txBody>
        </p:sp>
        <p:sp>
          <p:nvSpPr>
            <p:cNvPr id="122" name="tx122"/>
            <p:cNvSpPr/>
            <p:nvPr/>
          </p:nvSpPr>
          <p:spPr>
            <a:xfrm>
              <a:off x="6948321" y="29385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7162613" y="362692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24" name="tx124"/>
            <p:cNvSpPr/>
            <p:nvPr/>
          </p:nvSpPr>
          <p:spPr>
            <a:xfrm>
              <a:off x="7214864" y="29653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429156" y="3635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26" name="tx126"/>
            <p:cNvSpPr/>
            <p:nvPr/>
          </p:nvSpPr>
          <p:spPr>
            <a:xfrm>
              <a:off x="7481407" y="29853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7" name="tx127"/>
            <p:cNvSpPr/>
            <p:nvPr/>
          </p:nvSpPr>
          <p:spPr>
            <a:xfrm>
              <a:off x="7695699" y="36385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167.7</a:t>
              </a:r>
            </a:p>
          </p:txBody>
        </p:sp>
        <p:sp>
          <p:nvSpPr>
            <p:cNvPr id="128" name="tx128"/>
            <p:cNvSpPr/>
            <p:nvPr/>
          </p:nvSpPr>
          <p:spPr>
            <a:xfrm>
              <a:off x="7747950" y="29910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9" name="tx129"/>
            <p:cNvSpPr/>
            <p:nvPr/>
          </p:nvSpPr>
          <p:spPr>
            <a:xfrm>
              <a:off x="7962242" y="36391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30" name="tx130"/>
            <p:cNvSpPr/>
            <p:nvPr/>
          </p:nvSpPr>
          <p:spPr>
            <a:xfrm>
              <a:off x="8014493" y="29923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99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7426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9860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161" name="pl161"/>
            <p:cNvSpPr/>
            <p:nvPr/>
          </p:nvSpPr>
          <p:spPr>
            <a:xfrm>
              <a:off x="22390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46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0102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958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81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674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530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9111" cy="129091"/>
            </a:xfrm>
            <a:prstGeom prst="rect">
              <a:avLst/>
            </a:prstGeom>
            <a:solidFill>
              <a:srgbClr val="80BD41">
                <a:alpha val="100000"/>
              </a:srgbClr>
            </a:solidFill>
          </p:spPr>
          <p:txBody>
            <a:bodyPr/>
            <a:lstStyle/>
            <a:p/>
          </p:txBody>
        </p:sp>
        <p:sp>
          <p:nvSpPr>
            <p:cNvPr id="173" name="rc173"/>
            <p:cNvSpPr/>
            <p:nvPr/>
          </p:nvSpPr>
          <p:spPr>
            <a:xfrm>
              <a:off x="7805385" y="5954972"/>
              <a:ext cx="65619" cy="129091"/>
            </a:xfrm>
            <a:prstGeom prst="rect">
              <a:avLst/>
            </a:prstGeom>
            <a:solidFill>
              <a:srgbClr val="E2231A">
                <a:alpha val="100000"/>
              </a:srgbClr>
            </a:solidFill>
          </p:spPr>
          <p:txBody>
            <a:bodyPr/>
            <a:lstStyle/>
            <a:p/>
          </p:txBody>
        </p:sp>
        <p:sp>
          <p:nvSpPr>
            <p:cNvPr id="174" name="rc174"/>
            <p:cNvSpPr/>
            <p:nvPr/>
          </p:nvSpPr>
          <p:spPr>
            <a:xfrm>
              <a:off x="1296273" y="5793607"/>
              <a:ext cx="6324698" cy="129091"/>
            </a:xfrm>
            <a:prstGeom prst="rect">
              <a:avLst/>
            </a:prstGeom>
            <a:solidFill>
              <a:srgbClr val="80BD41">
                <a:alpha val="100000"/>
              </a:srgbClr>
            </a:solidFill>
          </p:spPr>
          <p:txBody>
            <a:bodyPr/>
            <a:lstStyle/>
            <a:p/>
          </p:txBody>
        </p:sp>
        <p:sp>
          <p:nvSpPr>
            <p:cNvPr id="175" name="rc175"/>
            <p:cNvSpPr/>
            <p:nvPr/>
          </p:nvSpPr>
          <p:spPr>
            <a:xfrm>
              <a:off x="7620972" y="5793607"/>
              <a:ext cx="128975" cy="129091"/>
            </a:xfrm>
            <a:prstGeom prst="rect">
              <a:avLst/>
            </a:prstGeom>
            <a:solidFill>
              <a:srgbClr val="E2231A">
                <a:alpha val="100000"/>
              </a:srgbClr>
            </a:solidFill>
          </p:spPr>
          <p:txBody>
            <a:bodyPr/>
            <a:lstStyle/>
            <a:p/>
          </p:txBody>
        </p:sp>
        <p:sp>
          <p:nvSpPr>
            <p:cNvPr id="176" name="rc176"/>
            <p:cNvSpPr/>
            <p:nvPr/>
          </p:nvSpPr>
          <p:spPr>
            <a:xfrm>
              <a:off x="1296273" y="5632243"/>
              <a:ext cx="6318287" cy="129091"/>
            </a:xfrm>
            <a:prstGeom prst="rect">
              <a:avLst/>
            </a:prstGeom>
            <a:solidFill>
              <a:srgbClr val="80BD41">
                <a:alpha val="100000"/>
              </a:srgbClr>
            </a:solidFill>
          </p:spPr>
          <p:txBody>
            <a:bodyPr/>
            <a:lstStyle/>
            <a:p/>
          </p:txBody>
        </p:sp>
        <p:sp>
          <p:nvSpPr>
            <p:cNvPr id="177" name="rc177"/>
            <p:cNvSpPr/>
            <p:nvPr/>
          </p:nvSpPr>
          <p:spPr>
            <a:xfrm>
              <a:off x="7614561" y="5632243"/>
              <a:ext cx="128975" cy="129091"/>
            </a:xfrm>
            <a:prstGeom prst="rect">
              <a:avLst/>
            </a:prstGeom>
            <a:solidFill>
              <a:srgbClr val="E2231A">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9" name="tx179"/>
            <p:cNvSpPr/>
            <p:nvPr/>
          </p:nvSpPr>
          <p:spPr>
            <a:xfrm>
              <a:off x="7927950"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80" name="tx180"/>
            <p:cNvSpPr/>
            <p:nvPr/>
          </p:nvSpPr>
          <p:spPr>
            <a:xfrm>
              <a:off x="7969436" y="565506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a:t>
              </a:r>
            </a:p>
          </p:txBody>
        </p:sp>
        <p:sp>
          <p:nvSpPr>
            <p:cNvPr id="181" name="tx181"/>
            <p:cNvSpPr/>
            <p:nvPr/>
          </p:nvSpPr>
          <p:spPr>
            <a:xfrm>
              <a:off x="441519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172.6</a:t>
              </a:r>
            </a:p>
          </p:txBody>
        </p:sp>
        <p:sp>
          <p:nvSpPr>
            <p:cNvPr id="182" name="tx182"/>
            <p:cNvSpPr/>
            <p:nvPr/>
          </p:nvSpPr>
          <p:spPr>
            <a:xfrm>
              <a:off x="776284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43229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167.7</a:t>
              </a:r>
            </a:p>
          </p:txBody>
        </p:sp>
        <p:sp>
          <p:nvSpPr>
            <p:cNvPr id="184" name="tx184"/>
            <p:cNvSpPr/>
            <p:nvPr/>
          </p:nvSpPr>
          <p:spPr>
            <a:xfrm>
              <a:off x="7610111"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5" name="tx185"/>
            <p:cNvSpPr/>
            <p:nvPr/>
          </p:nvSpPr>
          <p:spPr>
            <a:xfrm>
              <a:off x="431977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86" name="tx186"/>
            <p:cNvSpPr/>
            <p:nvPr/>
          </p:nvSpPr>
          <p:spPr>
            <a:xfrm>
              <a:off x="7603700"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04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49509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683654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792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547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515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4836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063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031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9995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64659"/>
              <a:ext cx="420026" cy="44858"/>
            </a:xfrm>
            <a:prstGeom prst="rect">
              <a:avLst/>
            </a:prstGeom>
            <a:solidFill>
              <a:srgbClr val="1CABE2">
                <a:alpha val="100000"/>
              </a:srgbClr>
            </a:solidFill>
          </p:spPr>
          <p:txBody>
            <a:bodyPr/>
            <a:lstStyle/>
            <a:p/>
          </p:txBody>
        </p:sp>
        <p:sp>
          <p:nvSpPr>
            <p:cNvPr id="27" name="rc27"/>
            <p:cNvSpPr/>
            <p:nvPr/>
          </p:nvSpPr>
          <p:spPr>
            <a:xfrm>
              <a:off x="1425243" y="4992357"/>
              <a:ext cx="420026" cy="17160"/>
            </a:xfrm>
            <a:prstGeom prst="rect">
              <a:avLst/>
            </a:prstGeom>
            <a:solidFill>
              <a:srgbClr val="1CABE2">
                <a:alpha val="100000"/>
              </a:srgbClr>
            </a:solidFill>
          </p:spPr>
          <p:txBody>
            <a:bodyPr/>
            <a:lstStyle/>
            <a:p/>
          </p:txBody>
        </p:sp>
        <p:sp>
          <p:nvSpPr>
            <p:cNvPr id="28" name="rc28"/>
            <p:cNvSpPr/>
            <p:nvPr/>
          </p:nvSpPr>
          <p:spPr>
            <a:xfrm>
              <a:off x="1891939" y="5008614"/>
              <a:ext cx="420026" cy="903"/>
            </a:xfrm>
            <a:prstGeom prst="rect">
              <a:avLst/>
            </a:prstGeom>
            <a:solidFill>
              <a:srgbClr val="1CABE2">
                <a:alpha val="100000"/>
              </a:srgbClr>
            </a:solidFill>
          </p:spPr>
          <p:txBody>
            <a:bodyPr/>
            <a:lstStyle/>
            <a:p/>
          </p:txBody>
        </p:sp>
        <p:sp>
          <p:nvSpPr>
            <p:cNvPr id="29" name="rc29"/>
            <p:cNvSpPr/>
            <p:nvPr/>
          </p:nvSpPr>
          <p:spPr>
            <a:xfrm>
              <a:off x="2358635" y="4985432"/>
              <a:ext cx="420026" cy="24084"/>
            </a:xfrm>
            <a:prstGeom prst="rect">
              <a:avLst/>
            </a:prstGeom>
            <a:solidFill>
              <a:srgbClr val="1CABE2">
                <a:alpha val="100000"/>
              </a:srgbClr>
            </a:solidFill>
          </p:spPr>
          <p:txBody>
            <a:bodyPr/>
            <a:lstStyle/>
            <a:p/>
          </p:txBody>
        </p:sp>
        <p:sp>
          <p:nvSpPr>
            <p:cNvPr id="30" name="rc30"/>
            <p:cNvSpPr/>
            <p:nvPr/>
          </p:nvSpPr>
          <p:spPr>
            <a:xfrm>
              <a:off x="2825330" y="5007410"/>
              <a:ext cx="420026" cy="2107"/>
            </a:xfrm>
            <a:prstGeom prst="rect">
              <a:avLst/>
            </a:prstGeom>
            <a:solidFill>
              <a:srgbClr val="1CABE2">
                <a:alpha val="100000"/>
              </a:srgbClr>
            </a:solidFill>
          </p:spPr>
          <p:txBody>
            <a:bodyPr/>
            <a:lstStyle/>
            <a:p/>
          </p:txBody>
        </p:sp>
        <p:sp>
          <p:nvSpPr>
            <p:cNvPr id="31" name="rc31"/>
            <p:cNvSpPr/>
            <p:nvPr/>
          </p:nvSpPr>
          <p:spPr>
            <a:xfrm>
              <a:off x="3292026" y="5004700"/>
              <a:ext cx="420026" cy="4816"/>
            </a:xfrm>
            <a:prstGeom prst="rect">
              <a:avLst/>
            </a:prstGeom>
            <a:solidFill>
              <a:srgbClr val="1CABE2">
                <a:alpha val="100000"/>
              </a:srgbClr>
            </a:solidFill>
          </p:spPr>
          <p:txBody>
            <a:bodyPr/>
            <a:lstStyle/>
            <a:p/>
          </p:txBody>
        </p:sp>
        <p:sp>
          <p:nvSpPr>
            <p:cNvPr id="32" name="rc32"/>
            <p:cNvSpPr/>
            <p:nvPr/>
          </p:nvSpPr>
          <p:spPr>
            <a:xfrm>
              <a:off x="3758722" y="4057859"/>
              <a:ext cx="420026" cy="951658"/>
            </a:xfrm>
            <a:prstGeom prst="rect">
              <a:avLst/>
            </a:prstGeom>
            <a:solidFill>
              <a:srgbClr val="1CABE2">
                <a:alpha val="100000"/>
              </a:srgbClr>
            </a:solidFill>
          </p:spPr>
          <p:txBody>
            <a:bodyPr/>
            <a:lstStyle/>
            <a:p/>
          </p:txBody>
        </p:sp>
        <p:sp>
          <p:nvSpPr>
            <p:cNvPr id="33" name="rc33"/>
            <p:cNvSpPr/>
            <p:nvPr/>
          </p:nvSpPr>
          <p:spPr>
            <a:xfrm>
              <a:off x="4225417" y="4700025"/>
              <a:ext cx="420026" cy="309492"/>
            </a:xfrm>
            <a:prstGeom prst="rect">
              <a:avLst/>
            </a:prstGeom>
            <a:solidFill>
              <a:srgbClr val="1CABE2">
                <a:alpha val="100000"/>
              </a:srgbClr>
            </a:solidFill>
          </p:spPr>
          <p:txBody>
            <a:bodyPr/>
            <a:lstStyle/>
            <a:p/>
          </p:txBody>
        </p:sp>
        <p:sp>
          <p:nvSpPr>
            <p:cNvPr id="34" name="rc34"/>
            <p:cNvSpPr/>
            <p:nvPr/>
          </p:nvSpPr>
          <p:spPr>
            <a:xfrm>
              <a:off x="4692113" y="5007711"/>
              <a:ext cx="420026" cy="1806"/>
            </a:xfrm>
            <a:prstGeom prst="rect">
              <a:avLst/>
            </a:prstGeom>
            <a:solidFill>
              <a:srgbClr val="1CABE2">
                <a:alpha val="100000"/>
              </a:srgbClr>
            </a:solidFill>
          </p:spPr>
          <p:txBody>
            <a:bodyPr/>
            <a:lstStyle/>
            <a:p/>
          </p:txBody>
        </p:sp>
        <p:sp>
          <p:nvSpPr>
            <p:cNvPr id="35" name="rc35"/>
            <p:cNvSpPr/>
            <p:nvPr/>
          </p:nvSpPr>
          <p:spPr>
            <a:xfrm>
              <a:off x="5158809" y="5009517"/>
              <a:ext cx="420026" cy="0"/>
            </a:xfrm>
            <a:prstGeom prst="rect">
              <a:avLst/>
            </a:prstGeom>
            <a:solidFill>
              <a:srgbClr val="1CABE2">
                <a:alpha val="100000"/>
              </a:srgbClr>
            </a:solidFill>
          </p:spPr>
          <p:txBody>
            <a:bodyPr/>
            <a:lstStyle/>
            <a:p/>
          </p:txBody>
        </p:sp>
        <p:sp>
          <p:nvSpPr>
            <p:cNvPr id="36" name="rc36"/>
            <p:cNvSpPr/>
            <p:nvPr/>
          </p:nvSpPr>
          <p:spPr>
            <a:xfrm>
              <a:off x="6092200" y="5004098"/>
              <a:ext cx="420026" cy="5419"/>
            </a:xfrm>
            <a:prstGeom prst="rect">
              <a:avLst/>
            </a:prstGeom>
            <a:solidFill>
              <a:srgbClr val="1CABE2">
                <a:alpha val="100000"/>
              </a:srgbClr>
            </a:solidFill>
          </p:spPr>
          <p:txBody>
            <a:bodyPr/>
            <a:lstStyle/>
            <a:p/>
          </p:txBody>
        </p:sp>
        <p:sp>
          <p:nvSpPr>
            <p:cNvPr id="37" name="rc37"/>
            <p:cNvSpPr/>
            <p:nvPr/>
          </p:nvSpPr>
          <p:spPr>
            <a:xfrm>
              <a:off x="6558896" y="5000184"/>
              <a:ext cx="420026" cy="9332"/>
            </a:xfrm>
            <a:prstGeom prst="rect">
              <a:avLst/>
            </a:prstGeom>
            <a:solidFill>
              <a:srgbClr val="1CABE2">
                <a:alpha val="100000"/>
              </a:srgbClr>
            </a:solidFill>
          </p:spPr>
          <p:txBody>
            <a:bodyPr/>
            <a:lstStyle/>
            <a:p/>
          </p:txBody>
        </p:sp>
        <p:sp>
          <p:nvSpPr>
            <p:cNvPr id="38" name="rc38"/>
            <p:cNvSpPr/>
            <p:nvPr/>
          </p:nvSpPr>
          <p:spPr>
            <a:xfrm>
              <a:off x="7025592" y="4964057"/>
              <a:ext cx="420026" cy="45460"/>
            </a:xfrm>
            <a:prstGeom prst="rect">
              <a:avLst/>
            </a:prstGeom>
            <a:solidFill>
              <a:srgbClr val="1CABE2">
                <a:alpha val="100000"/>
              </a:srgbClr>
            </a:solidFill>
          </p:spPr>
          <p:txBody>
            <a:bodyPr/>
            <a:lstStyle/>
            <a:p/>
          </p:txBody>
        </p:sp>
        <p:sp>
          <p:nvSpPr>
            <p:cNvPr id="39" name="pl39"/>
            <p:cNvSpPr/>
            <p:nvPr/>
          </p:nvSpPr>
          <p:spPr>
            <a:xfrm>
              <a:off x="1168561" y="1869045"/>
              <a:ext cx="6067044" cy="95165"/>
            </a:xfrm>
            <a:custGeom>
              <a:avLst/>
              <a:pathLst>
                <a:path w="6067044" h="95165">
                  <a:moveTo>
                    <a:pt x="0" y="95165"/>
                  </a:moveTo>
                  <a:lnTo>
                    <a:pt x="466695" y="31721"/>
                  </a:lnTo>
                  <a:lnTo>
                    <a:pt x="933391" y="63443"/>
                  </a:lnTo>
                  <a:lnTo>
                    <a:pt x="1400087" y="31721"/>
                  </a:lnTo>
                  <a:lnTo>
                    <a:pt x="1866782" y="63443"/>
                  </a:lnTo>
                  <a:lnTo>
                    <a:pt x="2333478" y="31721"/>
                  </a:lnTo>
                  <a:lnTo>
                    <a:pt x="2800174" y="31721"/>
                  </a:lnTo>
                  <a:lnTo>
                    <a:pt x="3266869" y="0"/>
                  </a:lnTo>
                  <a:lnTo>
                    <a:pt x="3733565" y="0"/>
                  </a:lnTo>
                  <a:lnTo>
                    <a:pt x="4200261" y="0"/>
                  </a:lnTo>
                  <a:lnTo>
                    <a:pt x="4666957" y="31721"/>
                  </a:lnTo>
                  <a:lnTo>
                    <a:pt x="5133652" y="31721"/>
                  </a:lnTo>
                  <a:lnTo>
                    <a:pt x="5600348" y="31721"/>
                  </a:lnTo>
                  <a:lnTo>
                    <a:pt x="6067044" y="31721"/>
                  </a:lnTo>
                </a:path>
              </a:pathLst>
            </a:custGeom>
            <a:ln w="27101" cap="flat">
              <a:solidFill>
                <a:srgbClr val="00833D">
                  <a:alpha val="100000"/>
                </a:srgbClr>
              </a:solidFill>
              <a:prstDash val="solid"/>
              <a:round/>
            </a:ln>
          </p:spPr>
          <p:txBody>
            <a:bodyPr/>
            <a:lstStyle/>
            <a:p/>
          </p:txBody>
        </p:sp>
        <p:sp>
          <p:nvSpPr>
            <p:cNvPr id="40" name="pl40"/>
            <p:cNvSpPr/>
            <p:nvPr/>
          </p:nvSpPr>
          <p:spPr>
            <a:xfrm>
              <a:off x="1168561" y="1900767"/>
              <a:ext cx="6067044" cy="285497"/>
            </a:xfrm>
            <a:custGeom>
              <a:avLst/>
              <a:pathLst>
                <a:path w="6067044" h="285497">
                  <a:moveTo>
                    <a:pt x="0" y="285497"/>
                  </a:moveTo>
                  <a:lnTo>
                    <a:pt x="466695" y="95165"/>
                  </a:lnTo>
                  <a:lnTo>
                    <a:pt x="933391" y="63443"/>
                  </a:lnTo>
                  <a:lnTo>
                    <a:pt x="1400087" y="31721"/>
                  </a:lnTo>
                  <a:lnTo>
                    <a:pt x="1866782" y="31721"/>
                  </a:lnTo>
                  <a:lnTo>
                    <a:pt x="2333478" y="63443"/>
                  </a:lnTo>
                  <a:lnTo>
                    <a:pt x="2800174" y="63443"/>
                  </a:lnTo>
                  <a:lnTo>
                    <a:pt x="3266869" y="0"/>
                  </a:lnTo>
                  <a:lnTo>
                    <a:pt x="3733565" y="63443"/>
                  </a:lnTo>
                  <a:lnTo>
                    <a:pt x="4200261" y="158609"/>
                  </a:lnTo>
                  <a:lnTo>
                    <a:pt x="4666957" y="190331"/>
                  </a:lnTo>
                  <a:lnTo>
                    <a:pt x="5133652" y="190331"/>
                  </a:lnTo>
                  <a:lnTo>
                    <a:pt x="5600348" y="190331"/>
                  </a:lnTo>
                  <a:lnTo>
                    <a:pt x="6067044" y="190331"/>
                  </a:lnTo>
                </a:path>
              </a:pathLst>
            </a:custGeom>
            <a:ln w="27101" cap="flat">
              <a:solidFill>
                <a:srgbClr val="002759">
                  <a:alpha val="100000"/>
                </a:srgbClr>
              </a:solidFill>
              <a:prstDash val="solid"/>
              <a:round/>
            </a:ln>
          </p:spPr>
          <p:txBody>
            <a:bodyPr/>
            <a:lstStyle/>
            <a:p/>
          </p:txBody>
        </p:sp>
        <p:sp>
          <p:nvSpPr>
            <p:cNvPr id="41" name="pt41"/>
            <p:cNvSpPr/>
            <p:nvPr/>
          </p:nvSpPr>
          <p:spPr>
            <a:xfrm>
              <a:off x="113695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36959"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03655"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69083" y="48348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70" name="tx70"/>
            <p:cNvSpPr/>
            <p:nvPr/>
          </p:nvSpPr>
          <p:spPr>
            <a:xfrm>
              <a:off x="1568938" y="48639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a:t>
              </a:r>
            </a:p>
          </p:txBody>
        </p:sp>
        <p:sp>
          <p:nvSpPr>
            <p:cNvPr id="71" name="tx71"/>
            <p:cNvSpPr/>
            <p:nvPr/>
          </p:nvSpPr>
          <p:spPr>
            <a:xfrm>
              <a:off x="2068793" y="487871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2" name="tx72"/>
            <p:cNvSpPr/>
            <p:nvPr/>
          </p:nvSpPr>
          <p:spPr>
            <a:xfrm>
              <a:off x="2502329" y="48555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73" name="tx73"/>
            <p:cNvSpPr/>
            <p:nvPr/>
          </p:nvSpPr>
          <p:spPr>
            <a:xfrm>
              <a:off x="3002184" y="4880478"/>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3435720" y="487485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5" name="tx75"/>
            <p:cNvSpPr/>
            <p:nvPr/>
          </p:nvSpPr>
          <p:spPr>
            <a:xfrm>
              <a:off x="3819532"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3,161</a:t>
              </a:r>
            </a:p>
          </p:txBody>
        </p:sp>
        <p:sp>
          <p:nvSpPr>
            <p:cNvPr id="76" name="tx76"/>
            <p:cNvSpPr/>
            <p:nvPr/>
          </p:nvSpPr>
          <p:spPr>
            <a:xfrm>
              <a:off x="4286228" y="455475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1,028</a:t>
              </a:r>
            </a:p>
          </p:txBody>
        </p:sp>
        <p:sp>
          <p:nvSpPr>
            <p:cNvPr id="77" name="tx77"/>
            <p:cNvSpPr/>
            <p:nvPr/>
          </p:nvSpPr>
          <p:spPr>
            <a:xfrm>
              <a:off x="4868967" y="487786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235895" y="48742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80" name="tx80"/>
            <p:cNvSpPr/>
            <p:nvPr/>
          </p:nvSpPr>
          <p:spPr>
            <a:xfrm>
              <a:off x="6702590" y="487028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81" name="tx81"/>
            <p:cNvSpPr/>
            <p:nvPr/>
          </p:nvSpPr>
          <p:spPr>
            <a:xfrm>
              <a:off x="7136127" y="48342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82" name="pl82"/>
            <p:cNvSpPr/>
            <p:nvPr/>
          </p:nvSpPr>
          <p:spPr>
            <a:xfrm>
              <a:off x="7254597" y="1860050"/>
              <a:ext cx="607706" cy="39482"/>
            </a:xfrm>
            <a:custGeom>
              <a:avLst/>
              <a:pathLst>
                <a:path w="607706" h="39482">
                  <a:moveTo>
                    <a:pt x="607706" y="0"/>
                  </a:moveTo>
                  <a:lnTo>
                    <a:pt x="0" y="39482"/>
                  </a:lnTo>
                </a:path>
              </a:pathLst>
            </a:custGeom>
          </p:spPr>
          <p:txBody>
            <a:bodyPr/>
            <a:lstStyle/>
            <a:p/>
          </p:txBody>
        </p:sp>
        <p:sp>
          <p:nvSpPr>
            <p:cNvPr id="83" name="pl83"/>
            <p:cNvSpPr/>
            <p:nvPr/>
          </p:nvSpPr>
          <p:spPr>
            <a:xfrm>
              <a:off x="7254633" y="2092205"/>
              <a:ext cx="607670" cy="35340"/>
            </a:xfrm>
            <a:custGeom>
              <a:avLst/>
              <a:pathLst>
                <a:path w="607670" h="35340">
                  <a:moveTo>
                    <a:pt x="607670" y="35340"/>
                  </a:moveTo>
                  <a:lnTo>
                    <a:pt x="0" y="0"/>
                  </a:lnTo>
                </a:path>
              </a:pathLst>
            </a:custGeom>
          </p:spPr>
          <p:txBody>
            <a:bodyPr/>
            <a:lstStyle/>
            <a:p/>
          </p:txBody>
        </p:sp>
        <p:sp>
          <p:nvSpPr>
            <p:cNvPr id="84" name="pg84"/>
            <p:cNvSpPr/>
            <p:nvPr/>
          </p:nvSpPr>
          <p:spPr>
            <a:xfrm>
              <a:off x="7793724" y="17712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8123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6" name="pg86"/>
            <p:cNvSpPr/>
            <p:nvPr/>
          </p:nvSpPr>
          <p:spPr>
            <a:xfrm>
              <a:off x="7793724" y="20394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0805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8" name="rc88"/>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0425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1" name="tx91"/>
            <p:cNvSpPr/>
            <p:nvPr/>
          </p:nvSpPr>
          <p:spPr>
            <a:xfrm>
              <a:off x="508103" y="31393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2" name="tx92"/>
            <p:cNvSpPr/>
            <p:nvPr/>
          </p:nvSpPr>
          <p:spPr>
            <a:xfrm>
              <a:off x="508103" y="223614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93" name="tx93"/>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629279" y="5900002"/>
              <a:ext cx="201456" cy="201456"/>
            </a:xfrm>
            <a:prstGeom prst="rect">
              <a:avLst/>
            </a:prstGeom>
            <a:solidFill>
              <a:srgbClr val="1CABE2">
                <a:alpha val="100000"/>
              </a:srgbClr>
            </a:solidFill>
          </p:spPr>
          <p:txBody>
            <a:bodyPr/>
            <a:lstStyle/>
            <a:p/>
          </p:txBody>
        </p:sp>
        <p:sp>
          <p:nvSpPr>
            <p:cNvPr id="127" name="tx127"/>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2119116" y="1334104"/>
              <a:ext cx="52860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Israel,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151 confirmed measles cases in Israel. In the same year, MCV1 coverage was 98% and MCV2 coverage was 92%.
The number of cases in 2025 was 4.9 times more cases than in 2024 (n=31).
The highest number of measles cases was reported in 2018 (n=3,161). In this year, MCV1 coverage was 98%.</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experienced an increase in measles cases compared with 2024, while MCV1 coverage was 98% and MCV2 coverage was 92%.</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935083"/>
              <a:ext cx="3520101" cy="680473"/>
            </a:xfrm>
            <a:custGeom>
              <a:avLst/>
              <a:pathLst>
                <a:path w="3520101" h="680473">
                  <a:moveTo>
                    <a:pt x="0" y="408284"/>
                  </a:moveTo>
                  <a:lnTo>
                    <a:pt x="140804" y="272189"/>
                  </a:lnTo>
                  <a:lnTo>
                    <a:pt x="281608" y="0"/>
                  </a:lnTo>
                  <a:lnTo>
                    <a:pt x="422412" y="408284"/>
                  </a:lnTo>
                  <a:lnTo>
                    <a:pt x="563216" y="680473"/>
                  </a:lnTo>
                  <a:lnTo>
                    <a:pt x="704020" y="680473"/>
                  </a:lnTo>
                  <a:lnTo>
                    <a:pt x="844824" y="680473"/>
                  </a:lnTo>
                  <a:lnTo>
                    <a:pt x="985628" y="680473"/>
                  </a:lnTo>
                  <a:lnTo>
                    <a:pt x="1126432" y="680473"/>
                  </a:lnTo>
                  <a:lnTo>
                    <a:pt x="1267236" y="680473"/>
                  </a:lnTo>
                  <a:lnTo>
                    <a:pt x="1408040" y="680473"/>
                  </a:lnTo>
                  <a:lnTo>
                    <a:pt x="1548844" y="680473"/>
                  </a:lnTo>
                  <a:lnTo>
                    <a:pt x="1689648" y="680473"/>
                  </a:lnTo>
                  <a:lnTo>
                    <a:pt x="1830452" y="680473"/>
                  </a:lnTo>
                  <a:lnTo>
                    <a:pt x="1971256" y="680473"/>
                  </a:lnTo>
                  <a:lnTo>
                    <a:pt x="2112061" y="680473"/>
                  </a:lnTo>
                  <a:lnTo>
                    <a:pt x="2252865" y="680473"/>
                  </a:lnTo>
                  <a:lnTo>
                    <a:pt x="2393669" y="544379"/>
                  </a:lnTo>
                  <a:lnTo>
                    <a:pt x="2534473" y="544379"/>
                  </a:lnTo>
                  <a:lnTo>
                    <a:pt x="2675277" y="544379"/>
                  </a:lnTo>
                  <a:lnTo>
                    <a:pt x="2816081" y="544379"/>
                  </a:lnTo>
                  <a:lnTo>
                    <a:pt x="2956885" y="544379"/>
                  </a:lnTo>
                  <a:lnTo>
                    <a:pt x="3097689" y="544379"/>
                  </a:lnTo>
                  <a:lnTo>
                    <a:pt x="3238493" y="544379"/>
                  </a:lnTo>
                  <a:lnTo>
                    <a:pt x="3379297" y="544379"/>
                  </a:lnTo>
                  <a:lnTo>
                    <a:pt x="3520101" y="544379"/>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4071178"/>
              <a:ext cx="3520101" cy="408284"/>
            </a:xfrm>
            <a:custGeom>
              <a:avLst/>
              <a:pathLst>
                <a:path w="3520101" h="408284">
                  <a:moveTo>
                    <a:pt x="0" y="0"/>
                  </a:moveTo>
                  <a:lnTo>
                    <a:pt x="140804" y="272189"/>
                  </a:lnTo>
                  <a:lnTo>
                    <a:pt x="281608" y="272189"/>
                  </a:lnTo>
                  <a:lnTo>
                    <a:pt x="422412" y="408284"/>
                  </a:lnTo>
                  <a:lnTo>
                    <a:pt x="563216" y="272189"/>
                  </a:lnTo>
                  <a:lnTo>
                    <a:pt x="704020" y="272189"/>
                  </a:lnTo>
                  <a:lnTo>
                    <a:pt x="844824" y="408284"/>
                  </a:lnTo>
                  <a:lnTo>
                    <a:pt x="985628" y="272189"/>
                  </a:lnTo>
                  <a:lnTo>
                    <a:pt x="1126432" y="408284"/>
                  </a:lnTo>
                  <a:lnTo>
                    <a:pt x="1267236" y="272189"/>
                  </a:lnTo>
                  <a:lnTo>
                    <a:pt x="1408040" y="272189"/>
                  </a:lnTo>
                  <a:lnTo>
                    <a:pt x="1548844" y="408284"/>
                  </a:lnTo>
                  <a:lnTo>
                    <a:pt x="1689648" y="272189"/>
                  </a:lnTo>
                  <a:lnTo>
                    <a:pt x="1830452" y="136094"/>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136094"/>
                  </a:lnTo>
                  <a:lnTo>
                    <a:pt x="3238493" y="136094"/>
                  </a:lnTo>
                  <a:lnTo>
                    <a:pt x="3379297" y="136094"/>
                  </a:lnTo>
                  <a:lnTo>
                    <a:pt x="3520101" y="136094"/>
                  </a:lnTo>
                </a:path>
              </a:pathLst>
            </a:custGeom>
            <a:ln w="27101" cap="flat">
              <a:solidFill>
                <a:srgbClr val="00833D">
                  <a:alpha val="80000"/>
                </a:srgbClr>
              </a:solidFill>
              <a:prstDash val="solid"/>
              <a:round/>
            </a:ln>
          </p:spPr>
          <p:txBody>
            <a:bodyPr/>
            <a:lstStyle/>
            <a:p/>
          </p:txBody>
        </p:sp>
        <p:sp>
          <p:nvSpPr>
            <p:cNvPr id="26" name="pl26"/>
            <p:cNvSpPr/>
            <p:nvPr/>
          </p:nvSpPr>
          <p:spPr>
            <a:xfrm>
              <a:off x="943464" y="3935083"/>
              <a:ext cx="3520101" cy="680473"/>
            </a:xfrm>
            <a:custGeom>
              <a:avLst/>
              <a:pathLst>
                <a:path w="3520101" h="680473">
                  <a:moveTo>
                    <a:pt x="0" y="408284"/>
                  </a:moveTo>
                  <a:lnTo>
                    <a:pt x="140804" y="272189"/>
                  </a:lnTo>
                  <a:lnTo>
                    <a:pt x="281608" y="0"/>
                  </a:lnTo>
                  <a:lnTo>
                    <a:pt x="422412" y="408284"/>
                  </a:lnTo>
                  <a:lnTo>
                    <a:pt x="563216" y="680473"/>
                  </a:lnTo>
                  <a:lnTo>
                    <a:pt x="704020" y="680473"/>
                  </a:lnTo>
                  <a:lnTo>
                    <a:pt x="844824" y="680473"/>
                  </a:lnTo>
                  <a:lnTo>
                    <a:pt x="985628" y="680473"/>
                  </a:lnTo>
                  <a:lnTo>
                    <a:pt x="1126432" y="680473"/>
                  </a:lnTo>
                  <a:lnTo>
                    <a:pt x="1267236" y="680473"/>
                  </a:lnTo>
                  <a:lnTo>
                    <a:pt x="1408040" y="680473"/>
                  </a:lnTo>
                  <a:lnTo>
                    <a:pt x="1548844" y="680473"/>
                  </a:lnTo>
                  <a:lnTo>
                    <a:pt x="1689648" y="680473"/>
                  </a:lnTo>
                  <a:lnTo>
                    <a:pt x="1830452" y="680473"/>
                  </a:lnTo>
                  <a:lnTo>
                    <a:pt x="1971256" y="680473"/>
                  </a:lnTo>
                  <a:lnTo>
                    <a:pt x="2112061" y="680473"/>
                  </a:lnTo>
                  <a:lnTo>
                    <a:pt x="2252865" y="680473"/>
                  </a:lnTo>
                  <a:lnTo>
                    <a:pt x="2393669" y="544379"/>
                  </a:lnTo>
                  <a:lnTo>
                    <a:pt x="2534473" y="544379"/>
                  </a:lnTo>
                  <a:lnTo>
                    <a:pt x="2675277" y="544379"/>
                  </a:lnTo>
                  <a:lnTo>
                    <a:pt x="2816081" y="544379"/>
                  </a:lnTo>
                  <a:lnTo>
                    <a:pt x="2956885" y="544379"/>
                  </a:lnTo>
                  <a:lnTo>
                    <a:pt x="3097689" y="544379"/>
                  </a:lnTo>
                  <a:lnTo>
                    <a:pt x="3238493" y="544379"/>
                  </a:lnTo>
                  <a:lnTo>
                    <a:pt x="3379297" y="544379"/>
                  </a:lnTo>
                  <a:lnTo>
                    <a:pt x="3520101" y="544379"/>
                  </a:lnTo>
                </a:path>
              </a:pathLst>
            </a:custGeom>
            <a:ln w="43362" cap="flat">
              <a:solidFill>
                <a:srgbClr val="000000">
                  <a:alpha val="100000"/>
                </a:srgbClr>
              </a:solidFill>
              <a:prstDash val="solid"/>
              <a:round/>
            </a:ln>
          </p:spPr>
          <p:txBody>
            <a:bodyPr/>
            <a:lstStyle/>
            <a:p/>
          </p:txBody>
        </p:sp>
        <p:sp>
          <p:nvSpPr>
            <p:cNvPr id="27" name="pl27"/>
            <p:cNvSpPr/>
            <p:nvPr/>
          </p:nvSpPr>
          <p:spPr>
            <a:xfrm>
              <a:off x="943464" y="3935083"/>
              <a:ext cx="3520101" cy="680473"/>
            </a:xfrm>
            <a:custGeom>
              <a:avLst/>
              <a:pathLst>
                <a:path w="3520101" h="680473">
                  <a:moveTo>
                    <a:pt x="0" y="408284"/>
                  </a:moveTo>
                  <a:lnTo>
                    <a:pt x="140804" y="272189"/>
                  </a:lnTo>
                  <a:lnTo>
                    <a:pt x="281608" y="0"/>
                  </a:lnTo>
                  <a:lnTo>
                    <a:pt x="422412" y="408284"/>
                  </a:lnTo>
                  <a:lnTo>
                    <a:pt x="563216" y="680473"/>
                  </a:lnTo>
                  <a:lnTo>
                    <a:pt x="704020" y="680473"/>
                  </a:lnTo>
                  <a:lnTo>
                    <a:pt x="844824" y="680473"/>
                  </a:lnTo>
                  <a:lnTo>
                    <a:pt x="985628" y="680473"/>
                  </a:lnTo>
                  <a:lnTo>
                    <a:pt x="1126432" y="680473"/>
                  </a:lnTo>
                  <a:lnTo>
                    <a:pt x="1267236" y="680473"/>
                  </a:lnTo>
                  <a:lnTo>
                    <a:pt x="1408040" y="680473"/>
                  </a:lnTo>
                  <a:lnTo>
                    <a:pt x="1548844" y="680473"/>
                  </a:lnTo>
                  <a:lnTo>
                    <a:pt x="1689648" y="680473"/>
                  </a:lnTo>
                  <a:lnTo>
                    <a:pt x="1830452" y="680473"/>
                  </a:lnTo>
                  <a:lnTo>
                    <a:pt x="1971256" y="680473"/>
                  </a:lnTo>
                  <a:lnTo>
                    <a:pt x="2112061" y="680473"/>
                  </a:lnTo>
                  <a:lnTo>
                    <a:pt x="2252865" y="680473"/>
                  </a:lnTo>
                  <a:lnTo>
                    <a:pt x="2393669" y="544379"/>
                  </a:lnTo>
                  <a:lnTo>
                    <a:pt x="2534473" y="544379"/>
                  </a:lnTo>
                  <a:lnTo>
                    <a:pt x="2675277" y="544379"/>
                  </a:lnTo>
                  <a:lnTo>
                    <a:pt x="2816081" y="544379"/>
                  </a:lnTo>
                  <a:lnTo>
                    <a:pt x="2956885" y="544379"/>
                  </a:lnTo>
                  <a:lnTo>
                    <a:pt x="3097689" y="544379"/>
                  </a:lnTo>
                  <a:lnTo>
                    <a:pt x="3238493" y="544379"/>
                  </a:lnTo>
                  <a:lnTo>
                    <a:pt x="3379297" y="544379"/>
                  </a:lnTo>
                  <a:lnTo>
                    <a:pt x="3520101" y="544379"/>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588995"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29301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6427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pg48"/>
            <p:cNvSpPr/>
            <p:nvPr/>
          </p:nvSpPr>
          <p:spPr>
            <a:xfrm>
              <a:off x="440507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3410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3410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04130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80376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608161" y="6120905"/>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71" name="tx71"/>
            <p:cNvSpPr/>
            <p:nvPr/>
          </p:nvSpPr>
          <p:spPr>
            <a:xfrm>
              <a:off x="230840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07085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4479462"/>
              <a:ext cx="3520101" cy="680473"/>
            </a:xfrm>
            <a:custGeom>
              <a:avLst/>
              <a:pathLst>
                <a:path w="3520101" h="680473">
                  <a:moveTo>
                    <a:pt x="0" y="136094"/>
                  </a:moveTo>
                  <a:lnTo>
                    <a:pt x="140804" y="136094"/>
                  </a:lnTo>
                  <a:lnTo>
                    <a:pt x="281608" y="136094"/>
                  </a:lnTo>
                  <a:lnTo>
                    <a:pt x="422412" y="272189"/>
                  </a:lnTo>
                  <a:lnTo>
                    <a:pt x="563216" y="408284"/>
                  </a:lnTo>
                  <a:lnTo>
                    <a:pt x="704020" y="272189"/>
                  </a:lnTo>
                  <a:lnTo>
                    <a:pt x="844824" y="272189"/>
                  </a:lnTo>
                  <a:lnTo>
                    <a:pt x="985628" y="408284"/>
                  </a:lnTo>
                  <a:lnTo>
                    <a:pt x="1126432" y="680473"/>
                  </a:lnTo>
                  <a:lnTo>
                    <a:pt x="1267236" y="272189"/>
                  </a:lnTo>
                  <a:lnTo>
                    <a:pt x="1408040" y="272189"/>
                  </a:lnTo>
                  <a:lnTo>
                    <a:pt x="1548844" y="544379"/>
                  </a:lnTo>
                  <a:lnTo>
                    <a:pt x="1689648" y="408284"/>
                  </a:lnTo>
                  <a:lnTo>
                    <a:pt x="1830452" y="408284"/>
                  </a:lnTo>
                  <a:lnTo>
                    <a:pt x="1971256" y="408284"/>
                  </a:lnTo>
                  <a:lnTo>
                    <a:pt x="2112061" y="544379"/>
                  </a:lnTo>
                  <a:lnTo>
                    <a:pt x="2252865" y="544379"/>
                  </a:lnTo>
                  <a:lnTo>
                    <a:pt x="2393669" y="0"/>
                  </a:lnTo>
                  <a:lnTo>
                    <a:pt x="2534473" y="0"/>
                  </a:lnTo>
                  <a:lnTo>
                    <a:pt x="2675277" y="136094"/>
                  </a:lnTo>
                  <a:lnTo>
                    <a:pt x="2816081" y="136094"/>
                  </a:lnTo>
                  <a:lnTo>
                    <a:pt x="2956885" y="136094"/>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935083"/>
              <a:ext cx="3520101" cy="272189"/>
            </a:xfrm>
            <a:custGeom>
              <a:avLst/>
              <a:pathLst>
                <a:path w="3520101" h="272189">
                  <a:moveTo>
                    <a:pt x="0" y="0"/>
                  </a:moveTo>
                  <a:lnTo>
                    <a:pt x="140804" y="0"/>
                  </a:lnTo>
                  <a:lnTo>
                    <a:pt x="281608" y="136094"/>
                  </a:lnTo>
                  <a:lnTo>
                    <a:pt x="422412" y="136094"/>
                  </a:lnTo>
                  <a:lnTo>
                    <a:pt x="563216" y="136094"/>
                  </a:lnTo>
                  <a:lnTo>
                    <a:pt x="704020" y="136094"/>
                  </a:lnTo>
                  <a:lnTo>
                    <a:pt x="844824" y="136094"/>
                  </a:lnTo>
                  <a:lnTo>
                    <a:pt x="985628" y="136094"/>
                  </a:lnTo>
                  <a:lnTo>
                    <a:pt x="1126432" y="136094"/>
                  </a:lnTo>
                  <a:lnTo>
                    <a:pt x="1267236" y="0"/>
                  </a:lnTo>
                  <a:lnTo>
                    <a:pt x="1408040" y="136094"/>
                  </a:lnTo>
                  <a:lnTo>
                    <a:pt x="1548844" y="136094"/>
                  </a:lnTo>
                  <a:lnTo>
                    <a:pt x="1689648" y="136094"/>
                  </a:lnTo>
                  <a:lnTo>
                    <a:pt x="1830452" y="272189"/>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272189"/>
                  </a:lnTo>
                  <a:lnTo>
                    <a:pt x="3238493" y="272189"/>
                  </a:lnTo>
                  <a:lnTo>
                    <a:pt x="3379297" y="272189"/>
                  </a:lnTo>
                  <a:lnTo>
                    <a:pt x="3520101" y="272189"/>
                  </a:lnTo>
                </a:path>
              </a:pathLst>
            </a:custGeom>
            <a:ln w="27101" cap="flat">
              <a:solidFill>
                <a:srgbClr val="00833D">
                  <a:alpha val="80000"/>
                </a:srgbClr>
              </a:solidFill>
              <a:prstDash val="solid"/>
              <a:round/>
            </a:ln>
          </p:spPr>
          <p:txBody>
            <a:bodyPr/>
            <a:lstStyle/>
            <a:p/>
          </p:txBody>
        </p:sp>
        <p:sp>
          <p:nvSpPr>
            <p:cNvPr id="95" name="pl95"/>
            <p:cNvSpPr/>
            <p:nvPr/>
          </p:nvSpPr>
          <p:spPr>
            <a:xfrm>
              <a:off x="5308715" y="4479462"/>
              <a:ext cx="3520101" cy="680473"/>
            </a:xfrm>
            <a:custGeom>
              <a:avLst/>
              <a:pathLst>
                <a:path w="3520101" h="680473">
                  <a:moveTo>
                    <a:pt x="0" y="136094"/>
                  </a:moveTo>
                  <a:lnTo>
                    <a:pt x="140804" y="136094"/>
                  </a:lnTo>
                  <a:lnTo>
                    <a:pt x="281608" y="136094"/>
                  </a:lnTo>
                  <a:lnTo>
                    <a:pt x="422412" y="272189"/>
                  </a:lnTo>
                  <a:lnTo>
                    <a:pt x="563216" y="408284"/>
                  </a:lnTo>
                  <a:lnTo>
                    <a:pt x="704020" y="272189"/>
                  </a:lnTo>
                  <a:lnTo>
                    <a:pt x="844824" y="272189"/>
                  </a:lnTo>
                  <a:lnTo>
                    <a:pt x="985628" y="408284"/>
                  </a:lnTo>
                  <a:lnTo>
                    <a:pt x="1126432" y="680473"/>
                  </a:lnTo>
                  <a:lnTo>
                    <a:pt x="1267236" y="272189"/>
                  </a:lnTo>
                  <a:lnTo>
                    <a:pt x="1408040" y="272189"/>
                  </a:lnTo>
                  <a:lnTo>
                    <a:pt x="1548844" y="544379"/>
                  </a:lnTo>
                  <a:lnTo>
                    <a:pt x="1689648" y="408284"/>
                  </a:lnTo>
                  <a:lnTo>
                    <a:pt x="1830452" y="408284"/>
                  </a:lnTo>
                  <a:lnTo>
                    <a:pt x="1971256" y="408284"/>
                  </a:lnTo>
                  <a:lnTo>
                    <a:pt x="2112061" y="544379"/>
                  </a:lnTo>
                  <a:lnTo>
                    <a:pt x="2252865" y="544379"/>
                  </a:lnTo>
                  <a:lnTo>
                    <a:pt x="2393669" y="0"/>
                  </a:lnTo>
                  <a:lnTo>
                    <a:pt x="2534473" y="0"/>
                  </a:lnTo>
                  <a:lnTo>
                    <a:pt x="2675277" y="136094"/>
                  </a:lnTo>
                  <a:lnTo>
                    <a:pt x="2816081" y="136094"/>
                  </a:lnTo>
                  <a:lnTo>
                    <a:pt x="2956885" y="136094"/>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96" name="pl96"/>
            <p:cNvSpPr/>
            <p:nvPr/>
          </p:nvSpPr>
          <p:spPr>
            <a:xfrm>
              <a:off x="5308715" y="4479462"/>
              <a:ext cx="3520101" cy="680473"/>
            </a:xfrm>
            <a:custGeom>
              <a:avLst/>
              <a:pathLst>
                <a:path w="3520101" h="680473">
                  <a:moveTo>
                    <a:pt x="0" y="136094"/>
                  </a:moveTo>
                  <a:lnTo>
                    <a:pt x="140804" y="136094"/>
                  </a:lnTo>
                  <a:lnTo>
                    <a:pt x="281608" y="136094"/>
                  </a:lnTo>
                  <a:lnTo>
                    <a:pt x="422412" y="272189"/>
                  </a:lnTo>
                  <a:lnTo>
                    <a:pt x="563216" y="408284"/>
                  </a:lnTo>
                  <a:lnTo>
                    <a:pt x="704020" y="272189"/>
                  </a:lnTo>
                  <a:lnTo>
                    <a:pt x="844824" y="272189"/>
                  </a:lnTo>
                  <a:lnTo>
                    <a:pt x="985628" y="408284"/>
                  </a:lnTo>
                  <a:lnTo>
                    <a:pt x="1126432" y="680473"/>
                  </a:lnTo>
                  <a:lnTo>
                    <a:pt x="1267236" y="272189"/>
                  </a:lnTo>
                  <a:lnTo>
                    <a:pt x="1408040" y="272189"/>
                  </a:lnTo>
                  <a:lnTo>
                    <a:pt x="1548844" y="544379"/>
                  </a:lnTo>
                  <a:lnTo>
                    <a:pt x="1689648" y="408284"/>
                  </a:lnTo>
                  <a:lnTo>
                    <a:pt x="1830452" y="408284"/>
                  </a:lnTo>
                  <a:lnTo>
                    <a:pt x="1971256" y="408284"/>
                  </a:lnTo>
                  <a:lnTo>
                    <a:pt x="2112061" y="544379"/>
                  </a:lnTo>
                  <a:lnTo>
                    <a:pt x="2252865" y="544379"/>
                  </a:lnTo>
                  <a:lnTo>
                    <a:pt x="2393669" y="0"/>
                  </a:lnTo>
                  <a:lnTo>
                    <a:pt x="2534473" y="0"/>
                  </a:lnTo>
                  <a:lnTo>
                    <a:pt x="2675277" y="136094"/>
                  </a:lnTo>
                  <a:lnTo>
                    <a:pt x="2816081" y="136094"/>
                  </a:lnTo>
                  <a:lnTo>
                    <a:pt x="2956885" y="136094"/>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61555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5937400"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67753"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641420"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71774"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7345441" y="454899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75794" y="457776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3" name="pg113"/>
            <p:cNvSpPr/>
            <p:nvPr/>
          </p:nvSpPr>
          <p:spPr>
            <a:xfrm>
              <a:off x="792550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9524"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70328"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70631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70631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40655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16901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973412" y="6120905"/>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40" name="tx140"/>
            <p:cNvSpPr/>
            <p:nvPr/>
          </p:nvSpPr>
          <p:spPr>
            <a:xfrm>
              <a:off x="667365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43611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Israel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Israel, indicating good retention of children in immunization programmes, and current efforts to ensure follow up are successful.</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83416"/>
            </a:xfrm>
            <a:custGeom>
              <a:avLst/>
              <a:pathLst>
                <a:path w="2135265" h="83416">
                  <a:moveTo>
                    <a:pt x="0" y="55610"/>
                  </a:moveTo>
                  <a:lnTo>
                    <a:pt x="85410" y="55610"/>
                  </a:lnTo>
                  <a:lnTo>
                    <a:pt x="170821" y="55610"/>
                  </a:lnTo>
                  <a:lnTo>
                    <a:pt x="256231" y="55610"/>
                  </a:lnTo>
                  <a:lnTo>
                    <a:pt x="341642" y="55610"/>
                  </a:lnTo>
                  <a:lnTo>
                    <a:pt x="427053" y="83416"/>
                  </a:lnTo>
                  <a:lnTo>
                    <a:pt x="512463" y="55610"/>
                  </a:lnTo>
                  <a:lnTo>
                    <a:pt x="597874" y="55610"/>
                  </a:lnTo>
                  <a:lnTo>
                    <a:pt x="683284" y="69513"/>
                  </a:lnTo>
                  <a:lnTo>
                    <a:pt x="768695" y="41708"/>
                  </a:lnTo>
                  <a:lnTo>
                    <a:pt x="854106" y="55610"/>
                  </a:lnTo>
                  <a:lnTo>
                    <a:pt x="939516" y="69513"/>
                  </a:lnTo>
                  <a:lnTo>
                    <a:pt x="1024927" y="69513"/>
                  </a:lnTo>
                  <a:lnTo>
                    <a:pt x="1110337" y="41708"/>
                  </a:lnTo>
                  <a:lnTo>
                    <a:pt x="1195748" y="55610"/>
                  </a:lnTo>
                  <a:lnTo>
                    <a:pt x="1281159" y="55610"/>
                  </a:lnTo>
                  <a:lnTo>
                    <a:pt x="1366569" y="69513"/>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69513"/>
            </a:xfrm>
            <a:custGeom>
              <a:avLst/>
              <a:pathLst>
                <a:path w="2135265" h="69513">
                  <a:moveTo>
                    <a:pt x="0" y="55610"/>
                  </a:moveTo>
                  <a:lnTo>
                    <a:pt x="85410" y="55610"/>
                  </a:lnTo>
                  <a:lnTo>
                    <a:pt x="170821" y="55610"/>
                  </a:lnTo>
                  <a:lnTo>
                    <a:pt x="256231" y="41708"/>
                  </a:lnTo>
                  <a:lnTo>
                    <a:pt x="341642" y="27805"/>
                  </a:lnTo>
                  <a:lnTo>
                    <a:pt x="427053" y="69513"/>
                  </a:lnTo>
                  <a:lnTo>
                    <a:pt x="512463" y="41708"/>
                  </a:lnTo>
                  <a:lnTo>
                    <a:pt x="597874" y="27805"/>
                  </a:lnTo>
                  <a:lnTo>
                    <a:pt x="683284" y="13902"/>
                  </a:lnTo>
                  <a:lnTo>
                    <a:pt x="768695" y="27805"/>
                  </a:lnTo>
                  <a:lnTo>
                    <a:pt x="854106" y="41708"/>
                  </a:lnTo>
                  <a:lnTo>
                    <a:pt x="939516" y="27805"/>
                  </a:lnTo>
                  <a:lnTo>
                    <a:pt x="1024927" y="41708"/>
                  </a:lnTo>
                  <a:lnTo>
                    <a:pt x="1110337" y="13902"/>
                  </a:lnTo>
                  <a:lnTo>
                    <a:pt x="1195748" y="27805"/>
                  </a:lnTo>
                  <a:lnTo>
                    <a:pt x="1281159" y="13902"/>
                  </a:lnTo>
                  <a:lnTo>
                    <a:pt x="1366569" y="27805"/>
                  </a:lnTo>
                  <a:lnTo>
                    <a:pt x="1451980" y="13902"/>
                  </a:lnTo>
                  <a:lnTo>
                    <a:pt x="1537390" y="13902"/>
                  </a:lnTo>
                  <a:lnTo>
                    <a:pt x="1622801" y="0"/>
                  </a:lnTo>
                  <a:lnTo>
                    <a:pt x="1708212" y="0"/>
                  </a:lnTo>
                  <a:lnTo>
                    <a:pt x="1793622" y="0"/>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1" name="tx101"/>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2" name="tx102"/>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3" name="tx103"/>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51064"/>
              <a:ext cx="2135265" cy="111221"/>
            </a:xfrm>
            <a:custGeom>
              <a:avLst/>
              <a:pathLst>
                <a:path w="2135265" h="111221">
                  <a:moveTo>
                    <a:pt x="0" y="69513"/>
                  </a:moveTo>
                  <a:lnTo>
                    <a:pt x="85410" y="83416"/>
                  </a:lnTo>
                  <a:lnTo>
                    <a:pt x="170821" y="111221"/>
                  </a:lnTo>
                  <a:lnTo>
                    <a:pt x="256231" y="69513"/>
                  </a:lnTo>
                  <a:lnTo>
                    <a:pt x="341642" y="41708"/>
                  </a:lnTo>
                  <a:lnTo>
                    <a:pt x="427053" y="69513"/>
                  </a:lnTo>
                  <a:lnTo>
                    <a:pt x="512463" y="41708"/>
                  </a:lnTo>
                  <a:lnTo>
                    <a:pt x="597874" y="41708"/>
                  </a:lnTo>
                  <a:lnTo>
                    <a:pt x="683284" y="55610"/>
                  </a:lnTo>
                  <a:lnTo>
                    <a:pt x="768695" y="27805"/>
                  </a:lnTo>
                  <a:lnTo>
                    <a:pt x="854106" y="41708"/>
                  </a:lnTo>
                  <a:lnTo>
                    <a:pt x="939516" y="55610"/>
                  </a:lnTo>
                  <a:lnTo>
                    <a:pt x="1024927" y="55610"/>
                  </a:lnTo>
                  <a:lnTo>
                    <a:pt x="1110337" y="27805"/>
                  </a:lnTo>
                  <a:lnTo>
                    <a:pt x="1195748" y="41708"/>
                  </a:lnTo>
                  <a:lnTo>
                    <a:pt x="1281159" y="41708"/>
                  </a:lnTo>
                  <a:lnTo>
                    <a:pt x="1366569" y="5561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1" name="tx151"/>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2" name="tx152"/>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3" name="tx153"/>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935702" y="4017739"/>
              <a:ext cx="2049854" cy="152929"/>
            </a:xfrm>
            <a:custGeom>
              <a:avLst/>
              <a:pathLst>
                <a:path w="2049854" h="152929">
                  <a:moveTo>
                    <a:pt x="0" y="13902"/>
                  </a:moveTo>
                  <a:lnTo>
                    <a:pt x="85410" y="13902"/>
                  </a:lnTo>
                  <a:lnTo>
                    <a:pt x="170821" y="13902"/>
                  </a:lnTo>
                  <a:lnTo>
                    <a:pt x="256231" y="13902"/>
                  </a:lnTo>
                  <a:lnTo>
                    <a:pt x="341642" y="27805"/>
                  </a:lnTo>
                  <a:lnTo>
                    <a:pt x="427053" y="27805"/>
                  </a:lnTo>
                  <a:lnTo>
                    <a:pt x="512463" y="111221"/>
                  </a:lnTo>
                  <a:lnTo>
                    <a:pt x="597874" y="97318"/>
                  </a:lnTo>
                  <a:lnTo>
                    <a:pt x="683284" y="83416"/>
                  </a:lnTo>
                  <a:lnTo>
                    <a:pt x="768695" y="69513"/>
                  </a:lnTo>
                  <a:lnTo>
                    <a:pt x="854106" y="152929"/>
                  </a:lnTo>
                  <a:lnTo>
                    <a:pt x="939516" y="125124"/>
                  </a:lnTo>
                  <a:lnTo>
                    <a:pt x="1024927" y="41708"/>
                  </a:lnTo>
                  <a:lnTo>
                    <a:pt x="1110337" y="27805"/>
                  </a:lnTo>
                  <a:lnTo>
                    <a:pt x="1195748" y="13902"/>
                  </a:lnTo>
                  <a:lnTo>
                    <a:pt x="1281159" y="13902"/>
                  </a:lnTo>
                  <a:lnTo>
                    <a:pt x="1366569" y="27805"/>
                  </a:lnTo>
                  <a:lnTo>
                    <a:pt x="1451980" y="27805"/>
                  </a:lnTo>
                  <a:lnTo>
                    <a:pt x="1537390" y="0"/>
                  </a:lnTo>
                  <a:lnTo>
                    <a:pt x="1622801" y="27805"/>
                  </a:lnTo>
                  <a:lnTo>
                    <a:pt x="1708212" y="69513"/>
                  </a:lnTo>
                  <a:lnTo>
                    <a:pt x="1793622" y="83416"/>
                  </a:lnTo>
                  <a:lnTo>
                    <a:pt x="1879033" y="83416"/>
                  </a:lnTo>
                  <a:lnTo>
                    <a:pt x="1964443" y="83416"/>
                  </a:lnTo>
                  <a:lnTo>
                    <a:pt x="2049854" y="83416"/>
                  </a:lnTo>
                </a:path>
              </a:pathLst>
            </a:custGeom>
            <a:ln w="27101" cap="flat">
              <a:solidFill>
                <a:srgbClr val="1CABE2">
                  <a:alpha val="100000"/>
                </a:srgbClr>
              </a:solidFill>
              <a:prstDash val="solid"/>
              <a:round/>
            </a:ln>
          </p:spPr>
          <p:txBody>
            <a:bodyPr/>
            <a:lstStyle/>
            <a:p/>
          </p:txBody>
        </p:sp>
        <p:sp>
          <p:nvSpPr>
            <p:cNvPr id="174" name="pt174"/>
            <p:cNvSpPr/>
            <p:nvPr/>
          </p:nvSpPr>
          <p:spPr>
            <a:xfrm>
              <a:off x="391765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0306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8847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1738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34470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43011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51552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8634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77175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716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94257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02798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9881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54045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6258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71127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9668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88209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96750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tx199"/>
            <p:cNvSpPr/>
            <p:nvPr/>
          </p:nvSpPr>
          <p:spPr>
            <a:xfrm>
              <a:off x="3783772"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00" name="tx200"/>
            <p:cNvSpPr/>
            <p:nvPr/>
          </p:nvSpPr>
          <p:spPr>
            <a:xfrm>
              <a:off x="601811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1" name="tx201"/>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02" name="tx202"/>
            <p:cNvSpPr/>
            <p:nvPr/>
          </p:nvSpPr>
          <p:spPr>
            <a:xfrm>
              <a:off x="584588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3" name="pl20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925638" y="2037162"/>
              <a:ext cx="854106" cy="69513"/>
            </a:xfrm>
            <a:custGeom>
              <a:avLst/>
              <a:pathLst>
                <a:path w="854106" h="69513">
                  <a:moveTo>
                    <a:pt x="0" y="55610"/>
                  </a:moveTo>
                  <a:lnTo>
                    <a:pt x="85410" y="69513"/>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3" name="pt223"/>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5" name="tx235"/>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69406" y="4240182"/>
              <a:ext cx="1110337" cy="41708"/>
            </a:xfrm>
            <a:custGeom>
              <a:avLst/>
              <a:pathLst>
                <a:path w="1110337" h="41708">
                  <a:moveTo>
                    <a:pt x="0" y="0"/>
                  </a:moveTo>
                  <a:lnTo>
                    <a:pt x="85410" y="27805"/>
                  </a:lnTo>
                  <a:lnTo>
                    <a:pt x="170821" y="13902"/>
                  </a:lnTo>
                  <a:lnTo>
                    <a:pt x="256231" y="27805"/>
                  </a:lnTo>
                  <a:lnTo>
                    <a:pt x="341642" y="13902"/>
                  </a:lnTo>
                  <a:lnTo>
                    <a:pt x="427053" y="13902"/>
                  </a:lnTo>
                  <a:lnTo>
                    <a:pt x="512463" y="13902"/>
                  </a:lnTo>
                  <a:lnTo>
                    <a:pt x="597874" y="27805"/>
                  </a:lnTo>
                  <a:lnTo>
                    <a:pt x="683284" y="41708"/>
                  </a:lnTo>
                  <a:lnTo>
                    <a:pt x="768695" y="27805"/>
                  </a:lnTo>
                  <a:lnTo>
                    <a:pt x="854106" y="27805"/>
                  </a:lnTo>
                  <a:lnTo>
                    <a:pt x="939516" y="27805"/>
                  </a:lnTo>
                  <a:lnTo>
                    <a:pt x="1024927" y="27805"/>
                  </a:lnTo>
                  <a:lnTo>
                    <a:pt x="1110337" y="27805"/>
                  </a:lnTo>
                </a:path>
              </a:pathLst>
            </a:custGeom>
            <a:ln w="27101" cap="flat">
              <a:solidFill>
                <a:srgbClr val="1CABE2">
                  <a:alpha val="100000"/>
                </a:srgbClr>
              </a:solidFill>
              <a:prstDash val="solid"/>
              <a:round/>
            </a:ln>
          </p:spPr>
          <p:txBody>
            <a:bodyPr/>
            <a:lstStyle/>
            <a:p/>
          </p:txBody>
        </p:sp>
        <p:sp>
          <p:nvSpPr>
            <p:cNvPr id="258" name="pt258"/>
            <p:cNvSpPr/>
            <p:nvPr/>
          </p:nvSpPr>
          <p:spPr>
            <a:xfrm>
              <a:off x="765135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517476" y="4147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3" name="tx273"/>
            <p:cNvSpPr/>
            <p:nvPr/>
          </p:nvSpPr>
          <p:spPr>
            <a:xfrm>
              <a:off x="8812300"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4" name="tx274"/>
            <p:cNvSpPr/>
            <p:nvPr/>
          </p:nvSpPr>
          <p:spPr>
            <a:xfrm>
              <a:off x="8213020"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5" name="tx275"/>
            <p:cNvSpPr/>
            <p:nvPr/>
          </p:nvSpPr>
          <p:spPr>
            <a:xfrm>
              <a:off x="8640073"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6" name="tx276"/>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8" name="tx278"/>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9" name="tx279"/>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0" name="tx280"/>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1" name="tx281"/>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6" name="pt316"/>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8" name="tx318"/>
            <p:cNvSpPr/>
            <p:nvPr/>
          </p:nvSpPr>
          <p:spPr>
            <a:xfrm>
              <a:off x="2471714" y="1330710"/>
              <a:ext cx="4892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Israel, 2000-2025</a:t>
              </a:r>
            </a:p>
          </p:txBody>
        </p:sp>
        <p:sp>
          <p:nvSpPr>
            <p:cNvPr id="319" name="tx31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0" name="tx32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(80%), followed by MCV2 (92%).
Compared to 2019, coverage of 4 vaccines remained constant (DTP1, DTP3, IPV1 and ROTAC) and 2 vaccines decreased (MCV1 and MCV2).
Compared to 2024, coverage of 6 vaccines remained constant (DTP1, DTP3, IPV1, MCV1, MCV2 and ROTAC).</a:t>
            </a:r>
          </a:p>
        </p:txBody>
      </p:sp>
      <p:sp>
        <p:nvSpPr>
          <p:cNvPr id="3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had its lowest coverage in ROTAC (80%), while most other routine vaccines clustered around 92-99%; 4 antigens remained constant since 2019, and 6 antigens remained constant since 2024.</a:t>
            </a:r>
          </a:p>
        </p:txBody>
      </p:sp>
      <p:grpSp xmlns:pic="http://schemas.openxmlformats.org/drawingml/2006/picture">
        <p:nvGrpSpPr>
          <p:cNvPr id="323" name=""/>
          <p:cNvGrpSpPr/>
          <p:nvPr/>
        </p:nvGrpSpPr>
        <p:grpSpPr>
          <a:xfrm>
            <a:off x="292608" y="1097280"/>
            <a:ext cx="8595360" cy="28575"/>
            <a:chOff x="292608" y="1097280"/>
            <a:chExt cx="8595360" cy="28575"/>
          </a:xfrm>
        </p:grpSpPr>
        <p:sp>
          <p:nvSpPr>
            <p:cNvPr id="3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379596"/>
            </a:xfrm>
            <a:custGeom>
              <a:avLst/>
              <a:pathLst>
                <a:path w="6518190" h="379596">
                  <a:moveTo>
                    <a:pt x="0" y="237248"/>
                  </a:moveTo>
                  <a:lnTo>
                    <a:pt x="260727" y="284697"/>
                  </a:lnTo>
                  <a:lnTo>
                    <a:pt x="521455" y="379596"/>
                  </a:lnTo>
                  <a:lnTo>
                    <a:pt x="782182" y="237248"/>
                  </a:lnTo>
                  <a:lnTo>
                    <a:pt x="1042910" y="142348"/>
                  </a:lnTo>
                  <a:lnTo>
                    <a:pt x="1303638" y="237248"/>
                  </a:lnTo>
                  <a:lnTo>
                    <a:pt x="1564365" y="142348"/>
                  </a:lnTo>
                  <a:lnTo>
                    <a:pt x="1825093" y="142348"/>
                  </a:lnTo>
                  <a:lnTo>
                    <a:pt x="2085820" y="189798"/>
                  </a:lnTo>
                  <a:lnTo>
                    <a:pt x="2346548" y="94899"/>
                  </a:lnTo>
                  <a:lnTo>
                    <a:pt x="2607276" y="142348"/>
                  </a:lnTo>
                  <a:lnTo>
                    <a:pt x="2868003" y="189798"/>
                  </a:lnTo>
                  <a:lnTo>
                    <a:pt x="3128731" y="189798"/>
                  </a:lnTo>
                  <a:lnTo>
                    <a:pt x="3389458" y="94899"/>
                  </a:lnTo>
                  <a:lnTo>
                    <a:pt x="3650186" y="142348"/>
                  </a:lnTo>
                  <a:lnTo>
                    <a:pt x="3910914" y="142348"/>
                  </a:lnTo>
                  <a:lnTo>
                    <a:pt x="4171641" y="189798"/>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89798"/>
            </a:xfrm>
            <a:custGeom>
              <a:avLst/>
              <a:pathLst>
                <a:path w="6518190" h="189798">
                  <a:moveTo>
                    <a:pt x="0" y="47449"/>
                  </a:moveTo>
                  <a:lnTo>
                    <a:pt x="260727" y="142348"/>
                  </a:lnTo>
                  <a:lnTo>
                    <a:pt x="521455" y="47449"/>
                  </a:lnTo>
                  <a:lnTo>
                    <a:pt x="782182" y="47449"/>
                  </a:lnTo>
                  <a:lnTo>
                    <a:pt x="1042910" y="0"/>
                  </a:lnTo>
                  <a:lnTo>
                    <a:pt x="1303638" y="142348"/>
                  </a:lnTo>
                  <a:lnTo>
                    <a:pt x="1564365" y="142348"/>
                  </a:lnTo>
                  <a:lnTo>
                    <a:pt x="1825093" y="0"/>
                  </a:lnTo>
                  <a:lnTo>
                    <a:pt x="2085820" y="0"/>
                  </a:lnTo>
                  <a:lnTo>
                    <a:pt x="2346548" y="47449"/>
                  </a:lnTo>
                  <a:lnTo>
                    <a:pt x="2607276" y="94899"/>
                  </a:lnTo>
                  <a:lnTo>
                    <a:pt x="2868003" y="47449"/>
                  </a:lnTo>
                  <a:lnTo>
                    <a:pt x="3128731" y="94899"/>
                  </a:lnTo>
                  <a:lnTo>
                    <a:pt x="3389458" y="94899"/>
                  </a:lnTo>
                  <a:lnTo>
                    <a:pt x="3650186" y="94899"/>
                  </a:lnTo>
                  <a:lnTo>
                    <a:pt x="3910914" y="142348"/>
                  </a:lnTo>
                  <a:lnTo>
                    <a:pt x="4171641" y="189798"/>
                  </a:lnTo>
                  <a:lnTo>
                    <a:pt x="4432369" y="94899"/>
                  </a:lnTo>
                  <a:lnTo>
                    <a:pt x="4693096" y="142348"/>
                  </a:lnTo>
                  <a:lnTo>
                    <a:pt x="4953824" y="94899"/>
                  </a:lnTo>
                  <a:lnTo>
                    <a:pt x="5214552" y="142348"/>
                  </a:lnTo>
                  <a:lnTo>
                    <a:pt x="5475279" y="142348"/>
                  </a:lnTo>
                  <a:lnTo>
                    <a:pt x="5736007" y="142348"/>
                  </a:lnTo>
                  <a:lnTo>
                    <a:pt x="5996734" y="142348"/>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332147"/>
            </a:xfrm>
            <a:custGeom>
              <a:avLst/>
              <a:pathLst>
                <a:path w="6518190" h="332147">
                  <a:moveTo>
                    <a:pt x="0" y="237248"/>
                  </a:moveTo>
                  <a:lnTo>
                    <a:pt x="260727" y="189798"/>
                  </a:lnTo>
                  <a:lnTo>
                    <a:pt x="521455" y="332147"/>
                  </a:lnTo>
                  <a:lnTo>
                    <a:pt x="782182" y="237248"/>
                  </a:lnTo>
                  <a:lnTo>
                    <a:pt x="1042910" y="142348"/>
                  </a:lnTo>
                  <a:lnTo>
                    <a:pt x="1303638" y="237248"/>
                  </a:lnTo>
                  <a:lnTo>
                    <a:pt x="1564365" y="189798"/>
                  </a:lnTo>
                  <a:lnTo>
                    <a:pt x="1825093" y="142348"/>
                  </a:lnTo>
                  <a:lnTo>
                    <a:pt x="2085820" y="189798"/>
                  </a:lnTo>
                  <a:lnTo>
                    <a:pt x="2346548" y="94899"/>
                  </a:lnTo>
                  <a:lnTo>
                    <a:pt x="2607276" y="142348"/>
                  </a:lnTo>
                  <a:lnTo>
                    <a:pt x="2868003" y="189798"/>
                  </a:lnTo>
                  <a:lnTo>
                    <a:pt x="3128731" y="189798"/>
                  </a:lnTo>
                  <a:lnTo>
                    <a:pt x="3389458" y="94899"/>
                  </a:lnTo>
                  <a:lnTo>
                    <a:pt x="3650186" y="142348"/>
                  </a:lnTo>
                  <a:lnTo>
                    <a:pt x="3910914" y="142348"/>
                  </a:lnTo>
                  <a:lnTo>
                    <a:pt x="4171641" y="189798"/>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4785441" y="2876233"/>
              <a:ext cx="2868003" cy="379596"/>
            </a:xfrm>
            <a:custGeom>
              <a:avLst/>
              <a:pathLst>
                <a:path w="2868003" h="379596">
                  <a:moveTo>
                    <a:pt x="0" y="332147"/>
                  </a:moveTo>
                  <a:lnTo>
                    <a:pt x="260727" y="284697"/>
                  </a:lnTo>
                  <a:lnTo>
                    <a:pt x="521455" y="47449"/>
                  </a:lnTo>
                  <a:lnTo>
                    <a:pt x="782182" y="379596"/>
                  </a:lnTo>
                  <a:lnTo>
                    <a:pt x="1042910" y="284697"/>
                  </a:lnTo>
                  <a:lnTo>
                    <a:pt x="1303638" y="189798"/>
                  </a:lnTo>
                  <a:lnTo>
                    <a:pt x="1564365" y="142348"/>
                  </a:lnTo>
                  <a:lnTo>
                    <a:pt x="1825093" y="142348"/>
                  </a:lnTo>
                  <a:lnTo>
                    <a:pt x="2085820" y="142348"/>
                  </a:lnTo>
                  <a:lnTo>
                    <a:pt x="2346548" y="0"/>
                  </a:lnTo>
                  <a:lnTo>
                    <a:pt x="2607276" y="0"/>
                  </a:lnTo>
                  <a:lnTo>
                    <a:pt x="2868003"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37248"/>
            </a:xfrm>
            <a:custGeom>
              <a:avLst/>
              <a:pathLst>
                <a:path w="2607276" h="237248">
                  <a:moveTo>
                    <a:pt x="0" y="189798"/>
                  </a:moveTo>
                  <a:lnTo>
                    <a:pt x="260727" y="237248"/>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37248"/>
            </a:xfrm>
            <a:custGeom>
              <a:avLst/>
              <a:pathLst>
                <a:path w="6518190" h="237248">
                  <a:moveTo>
                    <a:pt x="0" y="189798"/>
                  </a:moveTo>
                  <a:lnTo>
                    <a:pt x="260727" y="189798"/>
                  </a:lnTo>
                  <a:lnTo>
                    <a:pt x="521455" y="189798"/>
                  </a:lnTo>
                  <a:lnTo>
                    <a:pt x="782182" y="142348"/>
                  </a:lnTo>
                  <a:lnTo>
                    <a:pt x="1042910" y="94899"/>
                  </a:lnTo>
                  <a:lnTo>
                    <a:pt x="1303638" y="237248"/>
                  </a:lnTo>
                  <a:lnTo>
                    <a:pt x="1564365" y="142348"/>
                  </a:lnTo>
                  <a:lnTo>
                    <a:pt x="1825093" y="94899"/>
                  </a:lnTo>
                  <a:lnTo>
                    <a:pt x="2085820" y="47449"/>
                  </a:lnTo>
                  <a:lnTo>
                    <a:pt x="2346548" y="94899"/>
                  </a:lnTo>
                  <a:lnTo>
                    <a:pt x="2607276" y="142348"/>
                  </a:lnTo>
                  <a:lnTo>
                    <a:pt x="2868003" y="94899"/>
                  </a:lnTo>
                  <a:lnTo>
                    <a:pt x="3128731" y="142348"/>
                  </a:lnTo>
                  <a:lnTo>
                    <a:pt x="3389458" y="47449"/>
                  </a:lnTo>
                  <a:lnTo>
                    <a:pt x="3650186" y="94899"/>
                  </a:lnTo>
                  <a:lnTo>
                    <a:pt x="3910914" y="47449"/>
                  </a:lnTo>
                  <a:lnTo>
                    <a:pt x="4171641" y="94899"/>
                  </a:lnTo>
                  <a:lnTo>
                    <a:pt x="4432369" y="47449"/>
                  </a:lnTo>
                  <a:lnTo>
                    <a:pt x="4693096" y="47449"/>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395982" y="978248"/>
              <a:ext cx="6257462" cy="521945"/>
            </a:xfrm>
            <a:custGeom>
              <a:avLst/>
              <a:pathLst>
                <a:path w="6257462" h="521945">
                  <a:moveTo>
                    <a:pt x="0" y="47449"/>
                  </a:moveTo>
                  <a:lnTo>
                    <a:pt x="260727" y="47449"/>
                  </a:lnTo>
                  <a:lnTo>
                    <a:pt x="521455" y="47449"/>
                  </a:lnTo>
                  <a:lnTo>
                    <a:pt x="782182" y="47449"/>
                  </a:lnTo>
                  <a:lnTo>
                    <a:pt x="1042910" y="94899"/>
                  </a:lnTo>
                  <a:lnTo>
                    <a:pt x="1303638" y="94899"/>
                  </a:lnTo>
                  <a:lnTo>
                    <a:pt x="1564365" y="379596"/>
                  </a:lnTo>
                  <a:lnTo>
                    <a:pt x="1825093" y="332147"/>
                  </a:lnTo>
                  <a:lnTo>
                    <a:pt x="2085820" y="284697"/>
                  </a:lnTo>
                  <a:lnTo>
                    <a:pt x="2346548" y="237248"/>
                  </a:lnTo>
                  <a:lnTo>
                    <a:pt x="2607276" y="521945"/>
                  </a:lnTo>
                  <a:lnTo>
                    <a:pt x="2868003" y="427046"/>
                  </a:lnTo>
                  <a:lnTo>
                    <a:pt x="3128731" y="142348"/>
                  </a:lnTo>
                  <a:lnTo>
                    <a:pt x="3389458" y="94899"/>
                  </a:lnTo>
                  <a:lnTo>
                    <a:pt x="3650186" y="47449"/>
                  </a:lnTo>
                  <a:lnTo>
                    <a:pt x="3910914" y="47449"/>
                  </a:lnTo>
                  <a:lnTo>
                    <a:pt x="4171641" y="94899"/>
                  </a:lnTo>
                  <a:lnTo>
                    <a:pt x="4432369" y="94899"/>
                  </a:lnTo>
                  <a:lnTo>
                    <a:pt x="4693096" y="0"/>
                  </a:lnTo>
                  <a:lnTo>
                    <a:pt x="4953824" y="94899"/>
                  </a:lnTo>
                  <a:lnTo>
                    <a:pt x="5214552" y="237248"/>
                  </a:lnTo>
                  <a:lnTo>
                    <a:pt x="5475279" y="284697"/>
                  </a:lnTo>
                  <a:lnTo>
                    <a:pt x="5736007" y="284697"/>
                  </a:lnTo>
                  <a:lnTo>
                    <a:pt x="5996734" y="284697"/>
                  </a:lnTo>
                  <a:lnTo>
                    <a:pt x="6257462" y="284697"/>
                  </a:lnTo>
                </a:path>
              </a:pathLst>
            </a:custGeom>
            <a:ln w="27101" cap="flat">
              <a:solidFill>
                <a:srgbClr val="008B00">
                  <a:alpha val="100000"/>
                </a:srgbClr>
              </a:solidFill>
              <a:prstDash val="solid"/>
              <a:round/>
            </a:ln>
          </p:spPr>
          <p:txBody>
            <a:bodyPr/>
            <a:lstStyle/>
            <a:p/>
          </p:txBody>
        </p:sp>
        <p:sp>
          <p:nvSpPr>
            <p:cNvPr id="46" name="pl46"/>
            <p:cNvSpPr/>
            <p:nvPr/>
          </p:nvSpPr>
          <p:spPr>
            <a:xfrm>
              <a:off x="4003259" y="1120597"/>
              <a:ext cx="3650186" cy="142348"/>
            </a:xfrm>
            <a:custGeom>
              <a:avLst/>
              <a:pathLst>
                <a:path w="3650186" h="142348">
                  <a:moveTo>
                    <a:pt x="0" y="142348"/>
                  </a:moveTo>
                  <a:lnTo>
                    <a:pt x="260727" y="94899"/>
                  </a:lnTo>
                  <a:lnTo>
                    <a:pt x="521455" y="47449"/>
                  </a:lnTo>
                  <a:lnTo>
                    <a:pt x="782182" y="47449"/>
                  </a:lnTo>
                  <a:lnTo>
                    <a:pt x="1042910" y="47449"/>
                  </a:lnTo>
                  <a:lnTo>
                    <a:pt x="1303638" y="94899"/>
                  </a:lnTo>
                  <a:lnTo>
                    <a:pt x="1564365" y="47449"/>
                  </a:lnTo>
                  <a:lnTo>
                    <a:pt x="1825093" y="0"/>
                  </a:lnTo>
                  <a:lnTo>
                    <a:pt x="2085820" y="0"/>
                  </a:lnTo>
                  <a:lnTo>
                    <a:pt x="2346548" y="47449"/>
                  </a:lnTo>
                  <a:lnTo>
                    <a:pt x="2607276" y="0"/>
                  </a:lnTo>
                  <a:lnTo>
                    <a:pt x="2868003" y="47449"/>
                  </a:lnTo>
                  <a:lnTo>
                    <a:pt x="3128731" y="47449"/>
                  </a:lnTo>
                  <a:lnTo>
                    <a:pt x="3389458" y="47449"/>
                  </a:lnTo>
                  <a:lnTo>
                    <a:pt x="3650186" y="47449"/>
                  </a:lnTo>
                </a:path>
              </a:pathLst>
            </a:custGeom>
            <a:ln w="27101" cap="flat">
              <a:solidFill>
                <a:srgbClr val="9A32CD">
                  <a:alpha val="100000"/>
                </a:srgbClr>
              </a:solidFill>
              <a:prstDash val="solid"/>
              <a:round/>
            </a:ln>
          </p:spPr>
          <p:txBody>
            <a:bodyPr/>
            <a:lstStyle/>
            <a:p/>
          </p:txBody>
        </p:sp>
        <p:sp>
          <p:nvSpPr>
            <p:cNvPr id="47" name="pl47"/>
            <p:cNvSpPr/>
            <p:nvPr/>
          </p:nvSpPr>
          <p:spPr>
            <a:xfrm>
              <a:off x="4263986" y="1737442"/>
              <a:ext cx="3389458" cy="142348"/>
            </a:xfrm>
            <a:custGeom>
              <a:avLst/>
              <a:pathLst>
                <a:path w="3389458" h="142348">
                  <a:moveTo>
                    <a:pt x="0" y="0"/>
                  </a:moveTo>
                  <a:lnTo>
                    <a:pt x="260727" y="94899"/>
                  </a:lnTo>
                  <a:lnTo>
                    <a:pt x="521455" y="47449"/>
                  </a:lnTo>
                  <a:lnTo>
                    <a:pt x="782182" y="94899"/>
                  </a:lnTo>
                  <a:lnTo>
                    <a:pt x="1042910" y="47449"/>
                  </a:lnTo>
                  <a:lnTo>
                    <a:pt x="1303638" y="47449"/>
                  </a:lnTo>
                  <a:lnTo>
                    <a:pt x="1564365" y="47449"/>
                  </a:lnTo>
                  <a:lnTo>
                    <a:pt x="1825093" y="94899"/>
                  </a:lnTo>
                  <a:lnTo>
                    <a:pt x="2085820" y="142348"/>
                  </a:lnTo>
                  <a:lnTo>
                    <a:pt x="2346548" y="94899"/>
                  </a:lnTo>
                  <a:lnTo>
                    <a:pt x="2607276" y="94899"/>
                  </a:lnTo>
                  <a:lnTo>
                    <a:pt x="2868003" y="94899"/>
                  </a:lnTo>
                  <a:lnTo>
                    <a:pt x="3128731" y="94899"/>
                  </a:lnTo>
                  <a:lnTo>
                    <a:pt x="3389458"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237248"/>
            </a:xfrm>
            <a:custGeom>
              <a:avLst/>
              <a:pathLst>
                <a:path w="6518190" h="237248">
                  <a:moveTo>
                    <a:pt x="0" y="189798"/>
                  </a:moveTo>
                  <a:lnTo>
                    <a:pt x="260727" y="189798"/>
                  </a:lnTo>
                  <a:lnTo>
                    <a:pt x="521455" y="189798"/>
                  </a:lnTo>
                  <a:lnTo>
                    <a:pt x="782182" y="142348"/>
                  </a:lnTo>
                  <a:lnTo>
                    <a:pt x="1042910" y="94899"/>
                  </a:lnTo>
                  <a:lnTo>
                    <a:pt x="1303638" y="237248"/>
                  </a:lnTo>
                  <a:lnTo>
                    <a:pt x="1564365" y="142348"/>
                  </a:lnTo>
                  <a:lnTo>
                    <a:pt x="1825093" y="94899"/>
                  </a:lnTo>
                  <a:lnTo>
                    <a:pt x="2085820" y="47449"/>
                  </a:lnTo>
                  <a:lnTo>
                    <a:pt x="2346548" y="94899"/>
                  </a:lnTo>
                  <a:lnTo>
                    <a:pt x="2607276" y="142348"/>
                  </a:lnTo>
                  <a:lnTo>
                    <a:pt x="2868003" y="94899"/>
                  </a:lnTo>
                  <a:lnTo>
                    <a:pt x="3128731" y="142348"/>
                  </a:lnTo>
                  <a:lnTo>
                    <a:pt x="3389458" y="47449"/>
                  </a:lnTo>
                  <a:lnTo>
                    <a:pt x="3650186" y="94899"/>
                  </a:lnTo>
                  <a:lnTo>
                    <a:pt x="3910914" y="47449"/>
                  </a:lnTo>
                  <a:lnTo>
                    <a:pt x="4171641" y="94899"/>
                  </a:lnTo>
                  <a:lnTo>
                    <a:pt x="4432369" y="47449"/>
                  </a:lnTo>
                  <a:lnTo>
                    <a:pt x="4693096" y="47449"/>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779" y="781366"/>
              <a:ext cx="754247" cy="146076"/>
            </a:xfrm>
            <a:custGeom>
              <a:avLst/>
              <a:pathLst>
                <a:path w="754247" h="146076">
                  <a:moveTo>
                    <a:pt x="754247" y="0"/>
                  </a:moveTo>
                  <a:lnTo>
                    <a:pt x="0" y="146076"/>
                  </a:lnTo>
                </a:path>
              </a:pathLst>
            </a:custGeom>
          </p:spPr>
          <p:txBody>
            <a:bodyPr/>
            <a:lstStyle/>
            <a:p/>
          </p:txBody>
        </p:sp>
        <p:sp>
          <p:nvSpPr>
            <p:cNvPr id="50" name="pl50"/>
            <p:cNvSpPr/>
            <p:nvPr/>
          </p:nvSpPr>
          <p:spPr>
            <a:xfrm>
              <a:off x="7671429" y="979742"/>
              <a:ext cx="711516" cy="59098"/>
            </a:xfrm>
            <a:custGeom>
              <a:avLst/>
              <a:pathLst>
                <a:path w="711516" h="59098">
                  <a:moveTo>
                    <a:pt x="711516" y="59098"/>
                  </a:moveTo>
                  <a:lnTo>
                    <a:pt x="0" y="0"/>
                  </a:lnTo>
                </a:path>
              </a:pathLst>
            </a:custGeom>
          </p:spPr>
          <p:txBody>
            <a:bodyPr/>
            <a:lstStyle/>
            <a:p/>
          </p:txBody>
        </p:sp>
        <p:sp>
          <p:nvSpPr>
            <p:cNvPr id="51" name="pl51"/>
            <p:cNvSpPr/>
            <p:nvPr/>
          </p:nvSpPr>
          <p:spPr>
            <a:xfrm>
              <a:off x="7660827" y="988647"/>
              <a:ext cx="776267" cy="1093448"/>
            </a:xfrm>
            <a:custGeom>
              <a:avLst/>
              <a:pathLst>
                <a:path w="776267" h="1093448">
                  <a:moveTo>
                    <a:pt x="776267" y="1093448"/>
                  </a:moveTo>
                  <a:lnTo>
                    <a:pt x="0" y="0"/>
                  </a:lnTo>
                </a:path>
              </a:pathLst>
            </a:custGeom>
          </p:spPr>
          <p:txBody>
            <a:bodyPr/>
            <a:lstStyle/>
            <a:p/>
          </p:txBody>
        </p:sp>
        <p:sp>
          <p:nvSpPr>
            <p:cNvPr id="52" name="pl52"/>
            <p:cNvSpPr/>
            <p:nvPr/>
          </p:nvSpPr>
          <p:spPr>
            <a:xfrm>
              <a:off x="7668550" y="984552"/>
              <a:ext cx="738478" cy="308183"/>
            </a:xfrm>
            <a:custGeom>
              <a:avLst/>
              <a:pathLst>
                <a:path w="738478" h="308183">
                  <a:moveTo>
                    <a:pt x="738478" y="308183"/>
                  </a:moveTo>
                  <a:lnTo>
                    <a:pt x="0" y="0"/>
                  </a:lnTo>
                </a:path>
              </a:pathLst>
            </a:custGeom>
          </p:spPr>
          <p:txBody>
            <a:bodyPr/>
            <a:lstStyle/>
            <a:p/>
          </p:txBody>
        </p:sp>
        <p:sp>
          <p:nvSpPr>
            <p:cNvPr id="53" name="pl53"/>
            <p:cNvSpPr/>
            <p:nvPr/>
          </p:nvSpPr>
          <p:spPr>
            <a:xfrm>
              <a:off x="7661916" y="988315"/>
              <a:ext cx="696945" cy="828280"/>
            </a:xfrm>
            <a:custGeom>
              <a:avLst/>
              <a:pathLst>
                <a:path w="696945" h="828280">
                  <a:moveTo>
                    <a:pt x="696945" y="828280"/>
                  </a:moveTo>
                  <a:lnTo>
                    <a:pt x="0" y="0"/>
                  </a:lnTo>
                </a:path>
              </a:pathLst>
            </a:custGeom>
          </p:spPr>
          <p:txBody>
            <a:bodyPr/>
            <a:lstStyle/>
            <a:p/>
          </p:txBody>
        </p:sp>
        <p:sp>
          <p:nvSpPr>
            <p:cNvPr id="54" name="pl54"/>
            <p:cNvSpPr/>
            <p:nvPr/>
          </p:nvSpPr>
          <p:spPr>
            <a:xfrm>
              <a:off x="7663846" y="987575"/>
              <a:ext cx="628585" cy="563697"/>
            </a:xfrm>
            <a:custGeom>
              <a:avLst/>
              <a:pathLst>
                <a:path w="628585" h="563697">
                  <a:moveTo>
                    <a:pt x="628585" y="563697"/>
                  </a:moveTo>
                  <a:lnTo>
                    <a:pt x="0" y="0"/>
                  </a:lnTo>
                </a:path>
              </a:pathLst>
            </a:custGeom>
          </p:spPr>
          <p:txBody>
            <a:bodyPr/>
            <a:lstStyle/>
            <a:p/>
          </p:txBody>
        </p:sp>
        <p:sp>
          <p:nvSpPr>
            <p:cNvPr id="55" name="pl55"/>
            <p:cNvSpPr/>
            <p:nvPr/>
          </p:nvSpPr>
          <p:spPr>
            <a:xfrm>
              <a:off x="7659180" y="1083948"/>
              <a:ext cx="669403" cy="1260570"/>
            </a:xfrm>
            <a:custGeom>
              <a:avLst/>
              <a:pathLst>
                <a:path w="669403" h="1260570">
                  <a:moveTo>
                    <a:pt x="669403" y="1260570"/>
                  </a:moveTo>
                  <a:lnTo>
                    <a:pt x="0" y="0"/>
                  </a:lnTo>
                </a:path>
              </a:pathLst>
            </a:custGeom>
          </p:spPr>
          <p:txBody>
            <a:bodyPr/>
            <a:lstStyle/>
            <a:p/>
          </p:txBody>
        </p:sp>
        <p:sp>
          <p:nvSpPr>
            <p:cNvPr id="56" name="pl56"/>
            <p:cNvSpPr/>
            <p:nvPr/>
          </p:nvSpPr>
          <p:spPr>
            <a:xfrm>
              <a:off x="7661271" y="1178317"/>
              <a:ext cx="1028116" cy="1349198"/>
            </a:xfrm>
            <a:custGeom>
              <a:avLst/>
              <a:pathLst>
                <a:path w="1028116" h="1349198">
                  <a:moveTo>
                    <a:pt x="1028116" y="1349198"/>
                  </a:moveTo>
                  <a:lnTo>
                    <a:pt x="0" y="0"/>
                  </a:lnTo>
                </a:path>
              </a:pathLst>
            </a:custGeom>
          </p:spPr>
          <p:txBody>
            <a:bodyPr/>
            <a:lstStyle/>
            <a:p/>
          </p:txBody>
        </p:sp>
        <p:sp>
          <p:nvSpPr>
            <p:cNvPr id="57" name="pl57"/>
            <p:cNvSpPr/>
            <p:nvPr/>
          </p:nvSpPr>
          <p:spPr>
            <a:xfrm>
              <a:off x="7660491" y="1273436"/>
              <a:ext cx="1019010" cy="1517178"/>
            </a:xfrm>
            <a:custGeom>
              <a:avLst/>
              <a:pathLst>
                <a:path w="1019010" h="1517178">
                  <a:moveTo>
                    <a:pt x="1019010" y="1517178"/>
                  </a:moveTo>
                  <a:lnTo>
                    <a:pt x="0" y="0"/>
                  </a:lnTo>
                </a:path>
              </a:pathLst>
            </a:custGeom>
          </p:spPr>
          <p:txBody>
            <a:bodyPr/>
            <a:lstStyle/>
            <a:p/>
          </p:txBody>
        </p:sp>
        <p:sp>
          <p:nvSpPr>
            <p:cNvPr id="58" name="pl58"/>
            <p:cNvSpPr/>
            <p:nvPr/>
          </p:nvSpPr>
          <p:spPr>
            <a:xfrm>
              <a:off x="7659239" y="1843129"/>
              <a:ext cx="693535" cy="1291383"/>
            </a:xfrm>
            <a:custGeom>
              <a:avLst/>
              <a:pathLst>
                <a:path w="693535" h="1291383">
                  <a:moveTo>
                    <a:pt x="693535" y="1291383"/>
                  </a:moveTo>
                  <a:lnTo>
                    <a:pt x="0" y="0"/>
                  </a:lnTo>
                </a:path>
              </a:pathLst>
            </a:custGeom>
          </p:spPr>
          <p:txBody>
            <a:bodyPr/>
            <a:lstStyle/>
            <a:p/>
          </p:txBody>
        </p:sp>
        <p:sp>
          <p:nvSpPr>
            <p:cNvPr id="59" name="pl59"/>
            <p:cNvSpPr/>
            <p:nvPr/>
          </p:nvSpPr>
          <p:spPr>
            <a:xfrm>
              <a:off x="7665435" y="2884775"/>
              <a:ext cx="717509" cy="511198"/>
            </a:xfrm>
            <a:custGeom>
              <a:avLst/>
              <a:pathLst>
                <a:path w="717509" h="511198">
                  <a:moveTo>
                    <a:pt x="717509" y="511198"/>
                  </a:moveTo>
                  <a:lnTo>
                    <a:pt x="0" y="0"/>
                  </a:lnTo>
                </a:path>
              </a:pathLst>
            </a:custGeom>
          </p:spPr>
          <p:txBody>
            <a:bodyPr/>
            <a:lstStyle/>
            <a:p/>
          </p:txBody>
        </p:sp>
        <p:sp>
          <p:nvSpPr>
            <p:cNvPr id="60" name="pg60"/>
            <p:cNvSpPr/>
            <p:nvPr/>
          </p:nvSpPr>
          <p:spPr>
            <a:xfrm>
              <a:off x="8356446" y="6937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27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48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63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4" name="pg64"/>
            <p:cNvSpPr/>
            <p:nvPr/>
          </p:nvSpPr>
          <p:spPr>
            <a:xfrm>
              <a:off x="8368515" y="20029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0444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6" name="pg66"/>
            <p:cNvSpPr/>
            <p:nvPr/>
          </p:nvSpPr>
          <p:spPr>
            <a:xfrm>
              <a:off x="8338449" y="121454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608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8" name="pg68"/>
            <p:cNvSpPr/>
            <p:nvPr/>
          </p:nvSpPr>
          <p:spPr>
            <a:xfrm>
              <a:off x="8290281" y="17386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78017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0" name="pg70"/>
            <p:cNvSpPr/>
            <p:nvPr/>
          </p:nvSpPr>
          <p:spPr>
            <a:xfrm>
              <a:off x="8223851" y="147486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151640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2" name="pg72"/>
            <p:cNvSpPr/>
            <p:nvPr/>
          </p:nvSpPr>
          <p:spPr>
            <a:xfrm>
              <a:off x="8260004" y="22650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8787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4" name="pg74"/>
            <p:cNvSpPr/>
            <p:nvPr/>
          </p:nvSpPr>
          <p:spPr>
            <a:xfrm>
              <a:off x="8314365" y="25275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690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76" name="pg76"/>
            <p:cNvSpPr/>
            <p:nvPr/>
          </p:nvSpPr>
          <p:spPr>
            <a:xfrm>
              <a:off x="8290281" y="27906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321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78" name="pg78"/>
            <p:cNvSpPr/>
            <p:nvPr/>
          </p:nvSpPr>
          <p:spPr>
            <a:xfrm>
              <a:off x="8284194" y="305488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642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80" name="pg80"/>
            <p:cNvSpPr/>
            <p:nvPr/>
          </p:nvSpPr>
          <p:spPr>
            <a:xfrm>
              <a:off x="8314365" y="33188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04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34978" y="401416"/>
              <a:ext cx="2761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Israel,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(58%), followed by RotaC (80%).
Coverage of 4 vaccines were the same (DTP3, HIB3, IPV1 and ROTAC), 4 vaccines decreased (HEPB3, MCV1, MCV2 and RUBELLA), and 1 vaccine increased (HPVC) compared to respective coverage in 2019.
Coverage of 10 vaccines were the same (DTP3, HEPB3, HIB3, HPVC, IPV1, IPVC, MCV1, MCV2, ROTAC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3797917"/>
              <a:ext cx="433298" cy="0"/>
            </a:xfrm>
            <a:custGeom>
              <a:avLst/>
              <a:pathLst>
                <a:path w="433298" h="0">
                  <a:moveTo>
                    <a:pt x="0" y="0"/>
                  </a:moveTo>
                  <a:lnTo>
                    <a:pt x="0" y="0"/>
                  </a:lnTo>
                  <a:lnTo>
                    <a:pt x="0" y="0"/>
                  </a:lnTo>
                  <a:lnTo>
                    <a:pt x="0" y="0"/>
                  </a:lnTo>
                  <a:lnTo>
                    <a:pt x="72216" y="0"/>
                  </a:lnTo>
                  <a:lnTo>
                    <a:pt x="288865"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462362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503648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1726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0623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8" name="tx148"/>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37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Israel,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5 vaccines had lower coverage than in 2019.
In 2025, 5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3200652"/>
              <a:ext cx="3172162" cy="410101"/>
            </a:xfrm>
            <a:custGeom>
              <a:avLst/>
              <a:pathLst>
                <a:path w="3172162" h="410101">
                  <a:moveTo>
                    <a:pt x="0" y="328081"/>
                  </a:moveTo>
                  <a:lnTo>
                    <a:pt x="288378" y="82020"/>
                  </a:lnTo>
                  <a:lnTo>
                    <a:pt x="576756" y="109360"/>
                  </a:lnTo>
                  <a:lnTo>
                    <a:pt x="865135" y="382761"/>
                  </a:lnTo>
                  <a:lnTo>
                    <a:pt x="1153513" y="300740"/>
                  </a:lnTo>
                  <a:lnTo>
                    <a:pt x="1441891" y="218720"/>
                  </a:lnTo>
                  <a:lnTo>
                    <a:pt x="1730270" y="136700"/>
                  </a:lnTo>
                  <a:lnTo>
                    <a:pt x="2018648" y="0"/>
                  </a:lnTo>
                  <a:lnTo>
                    <a:pt x="2307027" y="300740"/>
                  </a:lnTo>
                  <a:lnTo>
                    <a:pt x="2595405" y="410101"/>
                  </a:lnTo>
                  <a:lnTo>
                    <a:pt x="2883783" y="410101"/>
                  </a:lnTo>
                  <a:lnTo>
                    <a:pt x="3172162" y="410101"/>
                  </a:lnTo>
                </a:path>
              </a:pathLst>
            </a:custGeom>
            <a:ln w="29811" cap="flat">
              <a:solidFill>
                <a:srgbClr val="FF0000">
                  <a:alpha val="100000"/>
                </a:srgbClr>
              </a:solidFill>
              <a:prstDash val="solid"/>
              <a:round/>
            </a:ln>
          </p:spPr>
          <p:txBody>
            <a:bodyPr/>
            <a:lstStyle/>
            <a:p/>
          </p:txBody>
        </p:sp>
        <p:sp>
          <p:nvSpPr>
            <p:cNvPr id="30" name="pl30"/>
            <p:cNvSpPr/>
            <p:nvPr/>
          </p:nvSpPr>
          <p:spPr>
            <a:xfrm>
              <a:off x="1233024" y="3419373"/>
              <a:ext cx="3172162" cy="218720"/>
            </a:xfrm>
            <a:custGeom>
              <a:avLst/>
              <a:pathLst>
                <a:path w="3172162" h="218720">
                  <a:moveTo>
                    <a:pt x="0" y="191380"/>
                  </a:moveTo>
                  <a:lnTo>
                    <a:pt x="288378" y="164040"/>
                  </a:lnTo>
                  <a:lnTo>
                    <a:pt x="576756" y="27340"/>
                  </a:lnTo>
                  <a:lnTo>
                    <a:pt x="865135" y="218720"/>
                  </a:lnTo>
                  <a:lnTo>
                    <a:pt x="1153513" y="164040"/>
                  </a:lnTo>
                  <a:lnTo>
                    <a:pt x="1441891" y="109360"/>
                  </a:lnTo>
                  <a:lnTo>
                    <a:pt x="1730270" y="82020"/>
                  </a:lnTo>
                  <a:lnTo>
                    <a:pt x="2018648" y="82020"/>
                  </a:lnTo>
                  <a:lnTo>
                    <a:pt x="2307027" y="82020"/>
                  </a:lnTo>
                  <a:lnTo>
                    <a:pt x="2595405" y="0"/>
                  </a:lnTo>
                  <a:lnTo>
                    <a:pt x="2883783" y="0"/>
                  </a:lnTo>
                  <a:lnTo>
                    <a:pt x="3172162" y="0"/>
                  </a:lnTo>
                </a:path>
              </a:pathLst>
            </a:custGeom>
            <a:ln w="29811" cap="flat">
              <a:solidFill>
                <a:srgbClr val="0058AB">
                  <a:alpha val="100000"/>
                </a:srgbClr>
              </a:solidFill>
              <a:prstDash val="solid"/>
              <a:round/>
            </a:ln>
          </p:spPr>
          <p:txBody>
            <a:bodyPr/>
            <a:lstStyle/>
            <a:p/>
          </p:txBody>
        </p:sp>
        <p:sp>
          <p:nvSpPr>
            <p:cNvPr id="31" name="pt31"/>
            <p:cNvSpPr/>
            <p:nvPr/>
          </p:nvSpPr>
          <p:spPr>
            <a:xfrm>
              <a:off x="1208198"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6" name="tx56"/>
            <p:cNvSpPr/>
            <p:nvPr/>
          </p:nvSpPr>
          <p:spPr>
            <a:xfrm>
              <a:off x="1521403"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7" name="tx57"/>
            <p:cNvSpPr/>
            <p:nvPr/>
          </p:nvSpPr>
          <p:spPr>
            <a:xfrm>
              <a:off x="1809781"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8" name="tx58"/>
            <p:cNvSpPr/>
            <p:nvPr/>
          </p:nvSpPr>
          <p:spPr>
            <a:xfrm>
              <a:off x="2098159"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9" name="tx59"/>
            <p:cNvSpPr/>
            <p:nvPr/>
          </p:nvSpPr>
          <p:spPr>
            <a:xfrm>
              <a:off x="238653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0" name="tx60"/>
            <p:cNvSpPr/>
            <p:nvPr/>
          </p:nvSpPr>
          <p:spPr>
            <a:xfrm>
              <a:off x="2674916"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1" name="tx61"/>
            <p:cNvSpPr/>
            <p:nvPr/>
          </p:nvSpPr>
          <p:spPr>
            <a:xfrm>
              <a:off x="2963294"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2" name="tx62"/>
            <p:cNvSpPr/>
            <p:nvPr/>
          </p:nvSpPr>
          <p:spPr>
            <a:xfrm>
              <a:off x="3251673"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3" name="tx63"/>
            <p:cNvSpPr/>
            <p:nvPr/>
          </p:nvSpPr>
          <p:spPr>
            <a:xfrm>
              <a:off x="3540051"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4" name="tx64"/>
            <p:cNvSpPr/>
            <p:nvPr/>
          </p:nvSpPr>
          <p:spPr>
            <a:xfrm>
              <a:off x="382843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5" name="tx65"/>
            <p:cNvSpPr/>
            <p:nvPr/>
          </p:nvSpPr>
          <p:spPr>
            <a:xfrm>
              <a:off x="4116808"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6" name="tx66"/>
            <p:cNvSpPr/>
            <p:nvPr/>
          </p:nvSpPr>
          <p:spPr>
            <a:xfrm>
              <a:off x="4405186"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1233024"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8" name="tx68"/>
            <p:cNvSpPr/>
            <p:nvPr/>
          </p:nvSpPr>
          <p:spPr>
            <a:xfrm>
              <a:off x="1521403"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69" name="tx69"/>
            <p:cNvSpPr/>
            <p:nvPr/>
          </p:nvSpPr>
          <p:spPr>
            <a:xfrm>
              <a:off x="1809781"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70" name="tx70"/>
            <p:cNvSpPr/>
            <p:nvPr/>
          </p:nvSpPr>
          <p:spPr>
            <a:xfrm>
              <a:off x="2098159"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71" name="tx71"/>
            <p:cNvSpPr/>
            <p:nvPr/>
          </p:nvSpPr>
          <p:spPr>
            <a:xfrm>
              <a:off x="2386538"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72" name="tx72"/>
            <p:cNvSpPr/>
            <p:nvPr/>
          </p:nvSpPr>
          <p:spPr>
            <a:xfrm>
              <a:off x="2674916"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73" name="tx73"/>
            <p:cNvSpPr/>
            <p:nvPr/>
          </p:nvSpPr>
          <p:spPr>
            <a:xfrm>
              <a:off x="2963294"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74" name="tx74"/>
            <p:cNvSpPr/>
            <p:nvPr/>
          </p:nvSpPr>
          <p:spPr>
            <a:xfrm>
              <a:off x="3251673"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5" name="tx75"/>
            <p:cNvSpPr/>
            <p:nvPr/>
          </p:nvSpPr>
          <p:spPr>
            <a:xfrm>
              <a:off x="354005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76" name="tx76"/>
            <p:cNvSpPr/>
            <p:nvPr/>
          </p:nvSpPr>
          <p:spPr>
            <a:xfrm>
              <a:off x="3828430"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77" name="tx77"/>
            <p:cNvSpPr/>
            <p:nvPr/>
          </p:nvSpPr>
          <p:spPr>
            <a:xfrm>
              <a:off x="4116808"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78" name="tx78"/>
            <p:cNvSpPr/>
            <p:nvPr/>
          </p:nvSpPr>
          <p:spPr>
            <a:xfrm>
              <a:off x="4405186"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003181" y="3337353"/>
              <a:ext cx="2595405" cy="355421"/>
            </a:xfrm>
            <a:custGeom>
              <a:avLst/>
              <a:pathLst>
                <a:path w="2595405" h="355421">
                  <a:moveTo>
                    <a:pt x="0" y="54680"/>
                  </a:moveTo>
                  <a:lnTo>
                    <a:pt x="288378" y="328081"/>
                  </a:lnTo>
                  <a:lnTo>
                    <a:pt x="576756" y="246060"/>
                  </a:lnTo>
                  <a:lnTo>
                    <a:pt x="865135" y="164040"/>
                  </a:lnTo>
                  <a:lnTo>
                    <a:pt x="1153513" y="82020"/>
                  </a:lnTo>
                  <a:lnTo>
                    <a:pt x="1441891" y="0"/>
                  </a:lnTo>
                  <a:lnTo>
                    <a:pt x="1730270" y="246060"/>
                  </a:lnTo>
                  <a:lnTo>
                    <a:pt x="2018648" y="355421"/>
                  </a:lnTo>
                  <a:lnTo>
                    <a:pt x="2307027" y="355421"/>
                  </a:lnTo>
                  <a:lnTo>
                    <a:pt x="2595405" y="355421"/>
                  </a:lnTo>
                </a:path>
              </a:pathLst>
            </a:custGeom>
            <a:ln w="29811" cap="flat">
              <a:solidFill>
                <a:srgbClr val="FF0000">
                  <a:alpha val="100000"/>
                </a:srgbClr>
              </a:solidFill>
              <a:prstDash val="solid"/>
              <a:round/>
            </a:ln>
          </p:spPr>
          <p:txBody>
            <a:bodyPr/>
            <a:lstStyle/>
            <a:p/>
          </p:txBody>
        </p:sp>
        <p:sp>
          <p:nvSpPr>
            <p:cNvPr id="107" name="pl107"/>
            <p:cNvSpPr/>
            <p:nvPr/>
          </p:nvSpPr>
          <p:spPr>
            <a:xfrm>
              <a:off x="6003181" y="3556073"/>
              <a:ext cx="2595405" cy="218720"/>
            </a:xfrm>
            <a:custGeom>
              <a:avLst/>
              <a:pathLst>
                <a:path w="2595405" h="218720">
                  <a:moveTo>
                    <a:pt x="0" y="0"/>
                  </a:moveTo>
                  <a:lnTo>
                    <a:pt x="288378" y="218720"/>
                  </a:lnTo>
                  <a:lnTo>
                    <a:pt x="576756" y="164040"/>
                  </a:lnTo>
                  <a:lnTo>
                    <a:pt x="865135" y="109360"/>
                  </a:lnTo>
                  <a:lnTo>
                    <a:pt x="1153513" y="136700"/>
                  </a:lnTo>
                  <a:lnTo>
                    <a:pt x="1441891" y="109360"/>
                  </a:lnTo>
                  <a:lnTo>
                    <a:pt x="1730270" y="109360"/>
                  </a:lnTo>
                  <a:lnTo>
                    <a:pt x="2018648" y="54680"/>
                  </a:lnTo>
                  <a:lnTo>
                    <a:pt x="2307027" y="54680"/>
                  </a:lnTo>
                  <a:lnTo>
                    <a:pt x="2595405" y="54680"/>
                  </a:lnTo>
                </a:path>
              </a:pathLst>
            </a:custGeom>
            <a:ln w="29811" cap="flat">
              <a:solidFill>
                <a:srgbClr val="0058AB">
                  <a:alpha val="100000"/>
                </a:srgbClr>
              </a:solidFill>
              <a:prstDash val="solid"/>
              <a:round/>
            </a:ln>
          </p:spPr>
          <p:txBody>
            <a:bodyPr/>
            <a:lstStyle/>
            <a:p/>
          </p:txBody>
        </p:sp>
        <p:sp>
          <p:nvSpPr>
            <p:cNvPr id="108" name="pt108"/>
            <p:cNvSpPr/>
            <p:nvPr/>
          </p:nvSpPr>
          <p:spPr>
            <a:xfrm>
              <a:off x="5978355"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6266733"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6555112"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843490"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131868"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7420247"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708625"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997003"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285382"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73760"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97835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6266733"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6555112"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6843490"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131868"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7420247"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7708625"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7997003"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285382"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573760"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tx128"/>
            <p:cNvSpPr/>
            <p:nvPr/>
          </p:nvSpPr>
          <p:spPr>
            <a:xfrm>
              <a:off x="600318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29" name="tx129"/>
            <p:cNvSpPr/>
            <p:nvPr/>
          </p:nvSpPr>
          <p:spPr>
            <a:xfrm>
              <a:off x="6291559"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30" name="tx130"/>
            <p:cNvSpPr/>
            <p:nvPr/>
          </p:nvSpPr>
          <p:spPr>
            <a:xfrm>
              <a:off x="6579937"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31" name="tx131"/>
            <p:cNvSpPr/>
            <p:nvPr/>
          </p:nvSpPr>
          <p:spPr>
            <a:xfrm>
              <a:off x="6868316"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32" name="tx132"/>
            <p:cNvSpPr/>
            <p:nvPr/>
          </p:nvSpPr>
          <p:spPr>
            <a:xfrm>
              <a:off x="7156694"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33" name="tx133"/>
            <p:cNvSpPr/>
            <p:nvPr/>
          </p:nvSpPr>
          <p:spPr>
            <a:xfrm>
              <a:off x="7445073"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34" name="tx134"/>
            <p:cNvSpPr/>
            <p:nvPr/>
          </p:nvSpPr>
          <p:spPr>
            <a:xfrm>
              <a:off x="7733451"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35" name="tx135"/>
            <p:cNvSpPr/>
            <p:nvPr/>
          </p:nvSpPr>
          <p:spPr>
            <a:xfrm>
              <a:off x="8021829"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36" name="tx136"/>
            <p:cNvSpPr/>
            <p:nvPr/>
          </p:nvSpPr>
          <p:spPr>
            <a:xfrm>
              <a:off x="8310208"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37" name="tx137"/>
            <p:cNvSpPr/>
            <p:nvPr/>
          </p:nvSpPr>
          <p:spPr>
            <a:xfrm>
              <a:off x="8598586"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38" name="tx138"/>
            <p:cNvSpPr/>
            <p:nvPr/>
          </p:nvSpPr>
          <p:spPr>
            <a:xfrm>
              <a:off x="6003181"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39" name="tx139"/>
            <p:cNvSpPr/>
            <p:nvPr/>
          </p:nvSpPr>
          <p:spPr>
            <a:xfrm>
              <a:off x="6291559"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40" name="tx140"/>
            <p:cNvSpPr/>
            <p:nvPr/>
          </p:nvSpPr>
          <p:spPr>
            <a:xfrm>
              <a:off x="6579937"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41" name="tx141"/>
            <p:cNvSpPr/>
            <p:nvPr/>
          </p:nvSpPr>
          <p:spPr>
            <a:xfrm>
              <a:off x="6868316"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42" name="tx142"/>
            <p:cNvSpPr/>
            <p:nvPr/>
          </p:nvSpPr>
          <p:spPr>
            <a:xfrm>
              <a:off x="7156694"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43" name="tx143"/>
            <p:cNvSpPr/>
            <p:nvPr/>
          </p:nvSpPr>
          <p:spPr>
            <a:xfrm>
              <a:off x="7445073"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44" name="tx144"/>
            <p:cNvSpPr/>
            <p:nvPr/>
          </p:nvSpPr>
          <p:spPr>
            <a:xfrm>
              <a:off x="7733451"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45" name="tx145"/>
            <p:cNvSpPr/>
            <p:nvPr/>
          </p:nvSpPr>
          <p:spPr>
            <a:xfrm>
              <a:off x="8021829"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46" name="tx146"/>
            <p:cNvSpPr/>
            <p:nvPr/>
          </p:nvSpPr>
          <p:spPr>
            <a:xfrm>
              <a:off x="8310208"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47" name="tx147"/>
            <p:cNvSpPr/>
            <p:nvPr/>
          </p:nvSpPr>
          <p:spPr>
            <a:xfrm>
              <a:off x="8598586"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48" name="pl14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52177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Israel, 2014-2025</a:t>
              </a:r>
            </a:p>
          </p:txBody>
        </p:sp>
        <p:sp>
          <p:nvSpPr>
            <p:cNvPr id="188" name="tx1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Israel was 2014.
In 2025, first dose (HPV1) programme coverage among girls was 51%. In 2025, last dose (HPVc) programme coverage among girls was 58%.</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58% and coverage among boys remained at 51%.</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240750"/>
            </a:xfrm>
            <a:custGeom>
              <a:avLst/>
              <a:pathLst>
                <a:path w="6481656" h="240750">
                  <a:moveTo>
                    <a:pt x="0" y="150469"/>
                  </a:moveTo>
                  <a:lnTo>
                    <a:pt x="259266" y="180563"/>
                  </a:lnTo>
                  <a:lnTo>
                    <a:pt x="518532" y="240750"/>
                  </a:lnTo>
                  <a:lnTo>
                    <a:pt x="777798" y="150469"/>
                  </a:lnTo>
                  <a:lnTo>
                    <a:pt x="1037065" y="90281"/>
                  </a:lnTo>
                  <a:lnTo>
                    <a:pt x="1296331" y="150469"/>
                  </a:lnTo>
                  <a:lnTo>
                    <a:pt x="1555597" y="90281"/>
                  </a:lnTo>
                  <a:lnTo>
                    <a:pt x="1814863" y="90281"/>
                  </a:lnTo>
                  <a:lnTo>
                    <a:pt x="2074130" y="120375"/>
                  </a:lnTo>
                  <a:lnTo>
                    <a:pt x="2333396" y="60187"/>
                  </a:lnTo>
                  <a:lnTo>
                    <a:pt x="2592662" y="90281"/>
                  </a:lnTo>
                  <a:lnTo>
                    <a:pt x="2851928" y="120375"/>
                  </a:lnTo>
                  <a:lnTo>
                    <a:pt x="3111195" y="120375"/>
                  </a:lnTo>
                  <a:lnTo>
                    <a:pt x="3370461" y="60187"/>
                  </a:lnTo>
                  <a:lnTo>
                    <a:pt x="3629727" y="90281"/>
                  </a:lnTo>
                  <a:lnTo>
                    <a:pt x="3888994" y="90281"/>
                  </a:lnTo>
                  <a:lnTo>
                    <a:pt x="4148260" y="120375"/>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65665"/>
              <a:ext cx="6222390" cy="331032"/>
            </a:xfrm>
            <a:custGeom>
              <a:avLst/>
              <a:pathLst>
                <a:path w="6222390" h="331032">
                  <a:moveTo>
                    <a:pt x="0" y="30093"/>
                  </a:moveTo>
                  <a:lnTo>
                    <a:pt x="259266" y="30093"/>
                  </a:lnTo>
                  <a:lnTo>
                    <a:pt x="518532" y="30093"/>
                  </a:lnTo>
                  <a:lnTo>
                    <a:pt x="777798" y="30093"/>
                  </a:lnTo>
                  <a:lnTo>
                    <a:pt x="1037065" y="60187"/>
                  </a:lnTo>
                  <a:lnTo>
                    <a:pt x="1296331" y="60187"/>
                  </a:lnTo>
                  <a:lnTo>
                    <a:pt x="1555597" y="240750"/>
                  </a:lnTo>
                  <a:lnTo>
                    <a:pt x="1814863" y="210657"/>
                  </a:lnTo>
                  <a:lnTo>
                    <a:pt x="2074130" y="180563"/>
                  </a:lnTo>
                  <a:lnTo>
                    <a:pt x="2333396" y="150469"/>
                  </a:lnTo>
                  <a:lnTo>
                    <a:pt x="2592662" y="331032"/>
                  </a:lnTo>
                  <a:lnTo>
                    <a:pt x="2851928" y="270844"/>
                  </a:lnTo>
                  <a:lnTo>
                    <a:pt x="3111195" y="90281"/>
                  </a:lnTo>
                  <a:lnTo>
                    <a:pt x="3370461" y="60187"/>
                  </a:lnTo>
                  <a:lnTo>
                    <a:pt x="3629727" y="30093"/>
                  </a:lnTo>
                  <a:lnTo>
                    <a:pt x="3888994" y="30093"/>
                  </a:lnTo>
                  <a:lnTo>
                    <a:pt x="4148260" y="60187"/>
                  </a:lnTo>
                  <a:lnTo>
                    <a:pt x="4407526" y="60187"/>
                  </a:lnTo>
                  <a:lnTo>
                    <a:pt x="4666792" y="0"/>
                  </a:lnTo>
                  <a:lnTo>
                    <a:pt x="4926059" y="60187"/>
                  </a:lnTo>
                  <a:lnTo>
                    <a:pt x="5185325" y="150469"/>
                  </a:lnTo>
                  <a:lnTo>
                    <a:pt x="5444591" y="180563"/>
                  </a:lnTo>
                  <a:lnTo>
                    <a:pt x="5703857" y="180563"/>
                  </a:lnTo>
                  <a:lnTo>
                    <a:pt x="5963124" y="180563"/>
                  </a:lnTo>
                  <a:lnTo>
                    <a:pt x="6222390" y="180563"/>
                  </a:lnTo>
                </a:path>
              </a:pathLst>
            </a:custGeom>
            <a:ln w="27101" cap="flat">
              <a:solidFill>
                <a:srgbClr val="7CAE00">
                  <a:alpha val="100000"/>
                </a:srgbClr>
              </a:solidFill>
              <a:prstDash val="solid"/>
              <a:round/>
            </a:ln>
          </p:spPr>
          <p:txBody>
            <a:bodyPr/>
            <a:lstStyle/>
            <a:p/>
          </p:txBody>
        </p:sp>
        <p:sp>
          <p:nvSpPr>
            <p:cNvPr id="29" name="pl29"/>
            <p:cNvSpPr/>
            <p:nvPr/>
          </p:nvSpPr>
          <p:spPr>
            <a:xfrm>
              <a:off x="4290948" y="2255946"/>
              <a:ext cx="3629727" cy="90281"/>
            </a:xfrm>
            <a:custGeom>
              <a:avLst/>
              <a:pathLst>
                <a:path w="3629727" h="90281">
                  <a:moveTo>
                    <a:pt x="0" y="90281"/>
                  </a:moveTo>
                  <a:lnTo>
                    <a:pt x="259266" y="60187"/>
                  </a:lnTo>
                  <a:lnTo>
                    <a:pt x="518532" y="30093"/>
                  </a:lnTo>
                  <a:lnTo>
                    <a:pt x="777798" y="30093"/>
                  </a:lnTo>
                  <a:lnTo>
                    <a:pt x="1037065" y="30093"/>
                  </a:lnTo>
                  <a:lnTo>
                    <a:pt x="1296331" y="60187"/>
                  </a:lnTo>
                  <a:lnTo>
                    <a:pt x="1555597" y="30093"/>
                  </a:lnTo>
                  <a:lnTo>
                    <a:pt x="1814863" y="0"/>
                  </a:lnTo>
                  <a:lnTo>
                    <a:pt x="2074130" y="0"/>
                  </a:lnTo>
                  <a:lnTo>
                    <a:pt x="2333396" y="30093"/>
                  </a:lnTo>
                  <a:lnTo>
                    <a:pt x="2592662" y="0"/>
                  </a:lnTo>
                  <a:lnTo>
                    <a:pt x="2851928" y="30093"/>
                  </a:lnTo>
                  <a:lnTo>
                    <a:pt x="3111195" y="30093"/>
                  </a:lnTo>
                  <a:lnTo>
                    <a:pt x="3370461" y="30093"/>
                  </a:lnTo>
                  <a:lnTo>
                    <a:pt x="3629727" y="30093"/>
                  </a:lnTo>
                </a:path>
              </a:pathLst>
            </a:custGeom>
            <a:ln w="27101" cap="flat">
              <a:solidFill>
                <a:srgbClr val="00BFC4">
                  <a:alpha val="100000"/>
                </a:srgbClr>
              </a:solidFill>
              <a:prstDash val="solid"/>
              <a:round/>
            </a:ln>
          </p:spPr>
          <p:txBody>
            <a:bodyPr/>
            <a:lstStyle/>
            <a:p/>
          </p:txBody>
        </p:sp>
        <p:sp>
          <p:nvSpPr>
            <p:cNvPr id="30" name="pl30"/>
            <p:cNvSpPr/>
            <p:nvPr/>
          </p:nvSpPr>
          <p:spPr>
            <a:xfrm>
              <a:off x="5068747" y="3369420"/>
              <a:ext cx="2851928" cy="240750"/>
            </a:xfrm>
            <a:custGeom>
              <a:avLst/>
              <a:pathLst>
                <a:path w="2851928" h="240750">
                  <a:moveTo>
                    <a:pt x="0" y="210657"/>
                  </a:moveTo>
                  <a:lnTo>
                    <a:pt x="259266" y="180563"/>
                  </a:lnTo>
                  <a:lnTo>
                    <a:pt x="518532" y="30093"/>
                  </a:lnTo>
                  <a:lnTo>
                    <a:pt x="777798" y="240750"/>
                  </a:lnTo>
                  <a:lnTo>
                    <a:pt x="1037065" y="180563"/>
                  </a:lnTo>
                  <a:lnTo>
                    <a:pt x="1296331" y="120375"/>
                  </a:lnTo>
                  <a:lnTo>
                    <a:pt x="1555597" y="90281"/>
                  </a:lnTo>
                  <a:lnTo>
                    <a:pt x="1814863" y="90281"/>
                  </a:lnTo>
                  <a:lnTo>
                    <a:pt x="2074130" y="90281"/>
                  </a:lnTo>
                  <a:lnTo>
                    <a:pt x="2333396" y="0"/>
                  </a:lnTo>
                  <a:lnTo>
                    <a:pt x="2592662" y="0"/>
                  </a:lnTo>
                  <a:lnTo>
                    <a:pt x="28519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31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1573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35417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520" y="2107018"/>
              <a:ext cx="242422" cy="54836"/>
            </a:xfrm>
            <a:custGeom>
              <a:avLst/>
              <a:pathLst>
                <a:path w="242422" h="54836">
                  <a:moveTo>
                    <a:pt x="242422" y="0"/>
                  </a:moveTo>
                  <a:lnTo>
                    <a:pt x="0" y="54836"/>
                  </a:lnTo>
                </a:path>
              </a:pathLst>
            </a:custGeom>
          </p:spPr>
          <p:txBody>
            <a:bodyPr/>
            <a:lstStyle/>
            <a:p/>
          </p:txBody>
        </p:sp>
        <p:sp>
          <p:nvSpPr>
            <p:cNvPr id="41" name="pl41"/>
            <p:cNvSpPr/>
            <p:nvPr/>
          </p:nvSpPr>
          <p:spPr>
            <a:xfrm>
              <a:off x="7937142" y="2290107"/>
              <a:ext cx="242800" cy="59958"/>
            </a:xfrm>
            <a:custGeom>
              <a:avLst/>
              <a:pathLst>
                <a:path w="242800" h="59958">
                  <a:moveTo>
                    <a:pt x="242800" y="59958"/>
                  </a:moveTo>
                  <a:lnTo>
                    <a:pt x="0" y="0"/>
                  </a:lnTo>
                </a:path>
              </a:pathLst>
            </a:custGeom>
          </p:spPr>
          <p:txBody>
            <a:bodyPr/>
            <a:lstStyle/>
            <a:p/>
          </p:txBody>
        </p:sp>
        <p:sp>
          <p:nvSpPr>
            <p:cNvPr id="42" name="pl42"/>
            <p:cNvSpPr/>
            <p:nvPr/>
          </p:nvSpPr>
          <p:spPr>
            <a:xfrm>
              <a:off x="7927662" y="2353450"/>
              <a:ext cx="252280" cy="260785"/>
            </a:xfrm>
            <a:custGeom>
              <a:avLst/>
              <a:pathLst>
                <a:path w="252280" h="260785">
                  <a:moveTo>
                    <a:pt x="252280" y="260785"/>
                  </a:moveTo>
                  <a:lnTo>
                    <a:pt x="0" y="0"/>
                  </a:lnTo>
                </a:path>
              </a:pathLst>
            </a:custGeom>
          </p:spPr>
          <p:txBody>
            <a:bodyPr/>
            <a:lstStyle/>
            <a:p/>
          </p:txBody>
        </p:sp>
        <p:sp>
          <p:nvSpPr>
            <p:cNvPr id="43" name="pl43"/>
            <p:cNvSpPr/>
            <p:nvPr/>
          </p:nvSpPr>
          <p:spPr>
            <a:xfrm>
              <a:off x="7940023" y="3369420"/>
              <a:ext cx="239918" cy="3"/>
            </a:xfrm>
            <a:custGeom>
              <a:avLst/>
              <a:pathLst>
                <a:path w="239918" h="3">
                  <a:moveTo>
                    <a:pt x="239918" y="3"/>
                  </a:moveTo>
                  <a:lnTo>
                    <a:pt x="0" y="0"/>
                  </a:lnTo>
                </a:path>
              </a:pathLst>
            </a:custGeom>
          </p:spPr>
          <p:txBody>
            <a:bodyPr/>
            <a:lstStyle/>
            <a:p/>
          </p:txBody>
        </p:sp>
        <p:sp>
          <p:nvSpPr>
            <p:cNvPr id="44" name="pg44"/>
            <p:cNvSpPr/>
            <p:nvPr/>
          </p:nvSpPr>
          <p:spPr>
            <a:xfrm>
              <a:off x="8111362" y="20035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44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6" name="pg46"/>
            <p:cNvSpPr/>
            <p:nvPr/>
          </p:nvSpPr>
          <p:spPr>
            <a:xfrm>
              <a:off x="8111362" y="227640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725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8" name="pg48"/>
            <p:cNvSpPr/>
            <p:nvPr/>
          </p:nvSpPr>
          <p:spPr>
            <a:xfrm>
              <a:off x="8111362" y="25477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86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50" name="pg50"/>
            <p:cNvSpPr/>
            <p:nvPr/>
          </p:nvSpPr>
          <p:spPr>
            <a:xfrm>
              <a:off x="8111362" y="32784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192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58%</a:t>
              </a:r>
            </a:p>
          </p:txBody>
        </p:sp>
        <p:sp>
          <p:nvSpPr>
            <p:cNvPr id="52" name="pg52"/>
            <p:cNvSpPr/>
            <p:nvPr/>
          </p:nvSpPr>
          <p:spPr>
            <a:xfrm>
              <a:off x="1143211" y="22968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931" y="2340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764037" y="20322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757" y="20760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97</a:t>
              </a:r>
            </a:p>
          </p:txBody>
        </p:sp>
        <p:sp>
          <p:nvSpPr>
            <p:cNvPr id="56" name="pg56"/>
            <p:cNvSpPr/>
            <p:nvPr/>
          </p:nvSpPr>
          <p:spPr>
            <a:xfrm>
              <a:off x="4354305" y="218399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025" y="22277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92</a:t>
              </a:r>
            </a:p>
          </p:txBody>
        </p:sp>
        <p:sp>
          <p:nvSpPr>
            <p:cNvPr id="58" name="pg58"/>
            <p:cNvSpPr/>
            <p:nvPr/>
          </p:nvSpPr>
          <p:spPr>
            <a:xfrm>
              <a:off x="5133061" y="34168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78781" y="34606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86725" y="170591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Israel has all 4 of the  SDG vaccines.
In 2025, Israel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Israel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98% between 2024 and 2025.
• There were there were approximately the same number of zero-dose children in 2025. This leaves 2,000 children without vaccination, vulnerable to vaccine-preventable diseases and a further 2,000 with incomplete protection.
• Israel accounted for 0.4% of zero-dose children in Non-programme and &lt;0.1% of zero-dose children globally.
• MCV1 coverage remained constant at 98% between 2024 and 2025. There were 3,000 children who missed out on the first measles vaccination.
• MCV2 coverage remained constant at 92% between 2024 and 2025.
• Last dose coverage of HPV vaccination (HPVc) among girls remained constant at 58%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Israel.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95594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126699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220015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251120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2822259"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313331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3755416"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406646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437752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468857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499962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4377521"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4688573"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4999625"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531067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5621730"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5932782"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3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655488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3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717699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955945"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1266997"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157805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220015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251120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2822259"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313331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344436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3755416"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437752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468857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499962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531067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593278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655488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811014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468857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3" name="rc243"/>
            <p:cNvSpPr/>
            <p:nvPr/>
          </p:nvSpPr>
          <p:spPr>
            <a:xfrm>
              <a:off x="4999625"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4" name="rc244"/>
            <p:cNvSpPr/>
            <p:nvPr/>
          </p:nvSpPr>
          <p:spPr>
            <a:xfrm>
              <a:off x="5310677"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5621730"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6" name="rc246"/>
            <p:cNvSpPr/>
            <p:nvPr/>
          </p:nvSpPr>
          <p:spPr>
            <a:xfrm>
              <a:off x="5932782"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7" name="rc247"/>
            <p:cNvSpPr/>
            <p:nvPr/>
          </p:nvSpPr>
          <p:spPr>
            <a:xfrm>
              <a:off x="6243834"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8" name="rc248"/>
            <p:cNvSpPr/>
            <p:nvPr/>
          </p:nvSpPr>
          <p:spPr>
            <a:xfrm>
              <a:off x="6554887"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9" name="rc249"/>
            <p:cNvSpPr/>
            <p:nvPr/>
          </p:nvSpPr>
          <p:spPr>
            <a:xfrm>
              <a:off x="6865939"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0" name="rc250"/>
            <p:cNvSpPr/>
            <p:nvPr/>
          </p:nvSpPr>
          <p:spPr>
            <a:xfrm>
              <a:off x="7176991" y="3636138"/>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1" name="rc251"/>
            <p:cNvSpPr/>
            <p:nvPr/>
          </p:nvSpPr>
          <p:spPr>
            <a:xfrm>
              <a:off x="7488044"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096"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48"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4" name="rc254"/>
            <p:cNvSpPr/>
            <p:nvPr/>
          </p:nvSpPr>
          <p:spPr>
            <a:xfrm>
              <a:off x="8421201"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8732253"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6" name="rc256"/>
            <p:cNvSpPr/>
            <p:nvPr/>
          </p:nvSpPr>
          <p:spPr>
            <a:xfrm>
              <a:off x="5310677"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7" name="rc257"/>
            <p:cNvSpPr/>
            <p:nvPr/>
          </p:nvSpPr>
          <p:spPr>
            <a:xfrm>
              <a:off x="5621730"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8" name="rc258"/>
            <p:cNvSpPr/>
            <p:nvPr/>
          </p:nvSpPr>
          <p:spPr>
            <a:xfrm>
              <a:off x="5932782" y="5320945"/>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9" name="rc259"/>
            <p:cNvSpPr/>
            <p:nvPr/>
          </p:nvSpPr>
          <p:spPr>
            <a:xfrm>
              <a:off x="6243834"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0" name="rc260"/>
            <p:cNvSpPr/>
            <p:nvPr/>
          </p:nvSpPr>
          <p:spPr>
            <a:xfrm>
              <a:off x="6554887"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1" name="rc261"/>
            <p:cNvSpPr/>
            <p:nvPr/>
          </p:nvSpPr>
          <p:spPr>
            <a:xfrm>
              <a:off x="6865939" y="532094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2" name="rc262"/>
            <p:cNvSpPr/>
            <p:nvPr/>
          </p:nvSpPr>
          <p:spPr>
            <a:xfrm>
              <a:off x="7176991"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44"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096"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48" y="532094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1" y="532094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7" name="rc267"/>
            <p:cNvSpPr/>
            <p:nvPr/>
          </p:nvSpPr>
          <p:spPr>
            <a:xfrm>
              <a:off x="8732253" y="532094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8" name="tx26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260644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5" name="tx28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5" name="tx29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198433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8" name="tx29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260644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105118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198433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260644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9" name="tx449"/>
            <p:cNvSpPr/>
            <p:nvPr/>
          </p:nvSpPr>
          <p:spPr>
            <a:xfrm>
              <a:off x="41617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0" name="tx450"/>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75832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4" name="tx464"/>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5" name="tx465"/>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6" name="tx466"/>
            <p:cNvSpPr/>
            <p:nvPr/>
          </p:nvSpPr>
          <p:spPr>
            <a:xfrm>
              <a:off x="478380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8" name="tx468"/>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0" name="tx470"/>
            <p:cNvSpPr/>
            <p:nvPr/>
          </p:nvSpPr>
          <p:spPr>
            <a:xfrm>
              <a:off x="602801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1" name="tx471"/>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2" name="tx472"/>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4" name="tx474"/>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5" name="tx475"/>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6" name="tx476"/>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1" name="tx481"/>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6" name="tx486"/>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9" name="tx489"/>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0" name="tx490"/>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4" name="tx494"/>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6" name="tx496"/>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7" name="tx497"/>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8" name="tx498"/>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9" name="tx499"/>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4" name="tx504"/>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7" name="tx507"/>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8" name="tx508"/>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9" name="tx509"/>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0" name="tx510"/>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1" name="tx511"/>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2" name="tx512"/>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3" name="tx51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4" name="tx51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5" name="tx51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7" name="tx517"/>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8" name="tx51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9" name="tx519"/>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0" name="tx520"/>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21" name="tx521"/>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2" name="tx522"/>
            <p:cNvSpPr/>
            <p:nvPr/>
          </p:nvSpPr>
          <p:spPr>
            <a:xfrm>
              <a:off x="602801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23" name="tx523"/>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4" name="tx524"/>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5" name="tx525"/>
            <p:cNvSpPr/>
            <p:nvPr/>
          </p:nvSpPr>
          <p:spPr>
            <a:xfrm>
              <a:off x="6961175"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26" name="tx526"/>
            <p:cNvSpPr/>
            <p:nvPr/>
          </p:nvSpPr>
          <p:spPr>
            <a:xfrm>
              <a:off x="7272228"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27" name="tx527"/>
            <p:cNvSpPr/>
            <p:nvPr/>
          </p:nvSpPr>
          <p:spPr>
            <a:xfrm>
              <a:off x="7583280"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28" name="tx528"/>
            <p:cNvSpPr/>
            <p:nvPr/>
          </p:nvSpPr>
          <p:spPr>
            <a:xfrm>
              <a:off x="7894332"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29" name="tx529"/>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0" name="tx530"/>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1" name="tx531"/>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32" name="tx53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3" name="tx53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4" name="tx53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5" name="tx53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6" name="tx53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7" name="tx53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8" name="tx53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9" name="tx53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0" name="tx54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1" name="tx54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2" name="tx54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3" name="tx54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4" name="tx54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5" name="tx54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6" name="tx54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7" name="tx54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8" name="tx54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9" name="tx54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0" name="tx55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1" name="tx55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2" name="tx55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3" name="tx55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4" name="tx55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5" name="tx55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6" name="tx55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57" name="tx55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8" name="tx55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9" name="tx55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0" name="tx56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1" name="tx56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2" name="tx56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3" name="tx56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4" name="tx564"/>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65" name="tx565"/>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6" name="tx566"/>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67" name="tx567"/>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8" name="tx568"/>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9" name="tx569"/>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0" name="tx570"/>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1" name="tx57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2" name="pic572"/>
            <p:cNvPicPr/>
            <p:nvPr/>
          </p:nvPicPr>
          <p:blipFill>
            <a:blip r:embed="rId2" cstate="print"/>
            <a:stretch>
              <a:fillRect/>
            </a:stretch>
          </p:blipFill>
          <p:spPr>
            <a:xfrm>
              <a:off x="4653227" y="5838594"/>
              <a:ext cx="2160000" cy="219455"/>
            </a:xfrm>
            <a:prstGeom prst="rect">
              <a:avLst/>
            </a:prstGeom>
          </p:spPr>
        </p:pic>
        <p:sp>
          <p:nvSpPr>
            <p:cNvPr id="573" name="pl57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4" name="pl57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5" name="pl57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6" name="pl57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7" name="pl57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0" name="pl58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1" name="pl58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2" name="pl58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3" name="pl58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tx58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86" name="tx58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7" name="tx58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8" name="tx58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9" name="tx58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0" name="tx59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1" name="tx591"/>
            <p:cNvSpPr/>
            <p:nvPr/>
          </p:nvSpPr>
          <p:spPr>
            <a:xfrm>
              <a:off x="924840" y="1332266"/>
              <a:ext cx="273053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Israel, 2000-2025</a:t>
              </a:r>
            </a:p>
          </p:txBody>
        </p:sp>
        <p:sp>
          <p:nvSpPr>
            <p:cNvPr id="592" name="tx59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3" name="tx59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4" name="tx59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80% to 99%.
Since 2001, estimates have been made for 6 new vaccines. IPVC is the newest vaccine reported (2021), which achieved 98% coverage in 2025.
In 2025, Israel did not report any stockouts of vaccines or supplies.</a:t>
            </a:r>
          </a:p>
        </p:txBody>
      </p:sp>
      <p:sp>
        <p:nvSpPr>
          <p:cNvPr id="5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11 achieving at least 90% coverage, indicating good reach of at least some antigens.</a:t>
            </a:r>
          </a:p>
        </p:txBody>
      </p:sp>
      <p:grpSp xmlns:pic="http://schemas.openxmlformats.org/drawingml/2006/picture">
        <p:nvGrpSpPr>
          <p:cNvPr id="597" name=""/>
          <p:cNvGrpSpPr/>
          <p:nvPr/>
        </p:nvGrpSpPr>
        <p:grpSpPr>
          <a:xfrm>
            <a:off x="292608" y="1005840"/>
            <a:ext cx="8595360" cy="28575"/>
            <a:chOff x="292608" y="1005840"/>
            <a:chExt cx="8595360" cy="28575"/>
          </a:xfrm>
        </p:grpSpPr>
        <p:sp>
          <p:nvSpPr>
            <p:cNvPr id="5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159610"/>
                  </a:moveTo>
                  <a:lnTo>
                    <a:pt x="259266" y="159610"/>
                  </a:lnTo>
                  <a:lnTo>
                    <a:pt x="518532" y="159610"/>
                  </a:lnTo>
                  <a:lnTo>
                    <a:pt x="777798" y="159610"/>
                  </a:lnTo>
                  <a:lnTo>
                    <a:pt x="1037065" y="159610"/>
                  </a:lnTo>
                  <a:lnTo>
                    <a:pt x="1296331" y="239416"/>
                  </a:lnTo>
                  <a:lnTo>
                    <a:pt x="1555597" y="159610"/>
                  </a:lnTo>
                  <a:lnTo>
                    <a:pt x="1814863" y="159610"/>
                  </a:lnTo>
                  <a:lnTo>
                    <a:pt x="2074130" y="199513"/>
                  </a:lnTo>
                  <a:lnTo>
                    <a:pt x="2333396" y="119708"/>
                  </a:lnTo>
                  <a:lnTo>
                    <a:pt x="2592662" y="159610"/>
                  </a:lnTo>
                  <a:lnTo>
                    <a:pt x="2851928" y="199513"/>
                  </a:lnTo>
                  <a:lnTo>
                    <a:pt x="3111195" y="199513"/>
                  </a:lnTo>
                  <a:lnTo>
                    <a:pt x="3370461" y="119708"/>
                  </a:lnTo>
                  <a:lnTo>
                    <a:pt x="3629727" y="159610"/>
                  </a:lnTo>
                  <a:lnTo>
                    <a:pt x="3888994" y="159610"/>
                  </a:lnTo>
                  <a:lnTo>
                    <a:pt x="4148260" y="199513"/>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319221"/>
            </a:xfrm>
            <a:custGeom>
              <a:avLst/>
              <a:pathLst>
                <a:path w="6481656" h="319221">
                  <a:moveTo>
                    <a:pt x="0" y="199513"/>
                  </a:moveTo>
                  <a:lnTo>
                    <a:pt x="259266" y="239416"/>
                  </a:lnTo>
                  <a:lnTo>
                    <a:pt x="518532" y="319221"/>
                  </a:lnTo>
                  <a:lnTo>
                    <a:pt x="777798" y="199513"/>
                  </a:lnTo>
                  <a:lnTo>
                    <a:pt x="1037065" y="119708"/>
                  </a:lnTo>
                  <a:lnTo>
                    <a:pt x="1296331" y="199513"/>
                  </a:lnTo>
                  <a:lnTo>
                    <a:pt x="1555597" y="119708"/>
                  </a:lnTo>
                  <a:lnTo>
                    <a:pt x="1814863" y="119708"/>
                  </a:lnTo>
                  <a:lnTo>
                    <a:pt x="2074130" y="159610"/>
                  </a:lnTo>
                  <a:lnTo>
                    <a:pt x="2333396" y="79805"/>
                  </a:lnTo>
                  <a:lnTo>
                    <a:pt x="2592662" y="119708"/>
                  </a:lnTo>
                  <a:lnTo>
                    <a:pt x="2851928" y="159610"/>
                  </a:lnTo>
                  <a:lnTo>
                    <a:pt x="3111195" y="159610"/>
                  </a:lnTo>
                  <a:lnTo>
                    <a:pt x="3370461" y="79805"/>
                  </a:lnTo>
                  <a:lnTo>
                    <a:pt x="3629727" y="119708"/>
                  </a:lnTo>
                  <a:lnTo>
                    <a:pt x="3888994" y="119708"/>
                  </a:lnTo>
                  <a:lnTo>
                    <a:pt x="4148260" y="15961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99513"/>
            </a:xfrm>
            <a:custGeom>
              <a:avLst/>
              <a:pathLst>
                <a:path w="6481656" h="199513">
                  <a:moveTo>
                    <a:pt x="0" y="159610"/>
                  </a:moveTo>
                  <a:lnTo>
                    <a:pt x="259266" y="159610"/>
                  </a:lnTo>
                  <a:lnTo>
                    <a:pt x="518532" y="159610"/>
                  </a:lnTo>
                  <a:lnTo>
                    <a:pt x="777798" y="119708"/>
                  </a:lnTo>
                  <a:lnTo>
                    <a:pt x="1037065" y="79805"/>
                  </a:lnTo>
                  <a:lnTo>
                    <a:pt x="1296331" y="199513"/>
                  </a:lnTo>
                  <a:lnTo>
                    <a:pt x="1555597" y="119708"/>
                  </a:lnTo>
                  <a:lnTo>
                    <a:pt x="1814863" y="79805"/>
                  </a:lnTo>
                  <a:lnTo>
                    <a:pt x="2074130" y="39902"/>
                  </a:lnTo>
                  <a:lnTo>
                    <a:pt x="2333396" y="79805"/>
                  </a:lnTo>
                  <a:lnTo>
                    <a:pt x="2592662" y="119708"/>
                  </a:lnTo>
                  <a:lnTo>
                    <a:pt x="2851928" y="79805"/>
                  </a:lnTo>
                  <a:lnTo>
                    <a:pt x="3111195" y="119708"/>
                  </a:lnTo>
                  <a:lnTo>
                    <a:pt x="3370461" y="39902"/>
                  </a:lnTo>
                  <a:lnTo>
                    <a:pt x="3629727" y="79805"/>
                  </a:lnTo>
                  <a:lnTo>
                    <a:pt x="3888994" y="39902"/>
                  </a:lnTo>
                  <a:lnTo>
                    <a:pt x="4148260" y="79805"/>
                  </a:lnTo>
                  <a:lnTo>
                    <a:pt x="4407526" y="39902"/>
                  </a:lnTo>
                  <a:lnTo>
                    <a:pt x="4666792" y="39902"/>
                  </a:lnTo>
                  <a:lnTo>
                    <a:pt x="4926059" y="0"/>
                  </a:lnTo>
                  <a:lnTo>
                    <a:pt x="5185325" y="0"/>
                  </a:lnTo>
                  <a:lnTo>
                    <a:pt x="5444591" y="0"/>
                  </a:lnTo>
                  <a:lnTo>
                    <a:pt x="5703857" y="39902"/>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58515"/>
              <a:ext cx="6222390" cy="438929"/>
            </a:xfrm>
            <a:custGeom>
              <a:avLst/>
              <a:pathLst>
                <a:path w="6222390" h="438929">
                  <a:moveTo>
                    <a:pt x="0" y="39902"/>
                  </a:moveTo>
                  <a:lnTo>
                    <a:pt x="259266" y="39902"/>
                  </a:lnTo>
                  <a:lnTo>
                    <a:pt x="518532" y="39902"/>
                  </a:lnTo>
                  <a:lnTo>
                    <a:pt x="777798" y="39902"/>
                  </a:lnTo>
                  <a:lnTo>
                    <a:pt x="1037065" y="79805"/>
                  </a:lnTo>
                  <a:lnTo>
                    <a:pt x="1296331" y="79805"/>
                  </a:lnTo>
                  <a:lnTo>
                    <a:pt x="1555597" y="319221"/>
                  </a:lnTo>
                  <a:lnTo>
                    <a:pt x="1814863" y="279319"/>
                  </a:lnTo>
                  <a:lnTo>
                    <a:pt x="2074130" y="239416"/>
                  </a:lnTo>
                  <a:lnTo>
                    <a:pt x="2333396" y="199513"/>
                  </a:lnTo>
                  <a:lnTo>
                    <a:pt x="2592662" y="438929"/>
                  </a:lnTo>
                  <a:lnTo>
                    <a:pt x="2851928" y="359124"/>
                  </a:lnTo>
                  <a:lnTo>
                    <a:pt x="3111195" y="119708"/>
                  </a:lnTo>
                  <a:lnTo>
                    <a:pt x="3370461" y="79805"/>
                  </a:lnTo>
                  <a:lnTo>
                    <a:pt x="3629727" y="39902"/>
                  </a:lnTo>
                  <a:lnTo>
                    <a:pt x="3888994" y="39902"/>
                  </a:lnTo>
                  <a:lnTo>
                    <a:pt x="4148260" y="79805"/>
                  </a:lnTo>
                  <a:lnTo>
                    <a:pt x="4407526" y="79805"/>
                  </a:lnTo>
                  <a:lnTo>
                    <a:pt x="4666792" y="0"/>
                  </a:lnTo>
                  <a:lnTo>
                    <a:pt x="4926059" y="79805"/>
                  </a:lnTo>
                  <a:lnTo>
                    <a:pt x="5185325" y="199513"/>
                  </a:lnTo>
                  <a:lnTo>
                    <a:pt x="5444591" y="239416"/>
                  </a:lnTo>
                  <a:lnTo>
                    <a:pt x="5703857" y="239416"/>
                  </a:lnTo>
                  <a:lnTo>
                    <a:pt x="5963124" y="239416"/>
                  </a:lnTo>
                  <a:lnTo>
                    <a:pt x="6222390"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466" y="1076180"/>
              <a:ext cx="249475" cy="233277"/>
            </a:xfrm>
            <a:custGeom>
              <a:avLst/>
              <a:pathLst>
                <a:path w="249475" h="233277">
                  <a:moveTo>
                    <a:pt x="249475" y="0"/>
                  </a:moveTo>
                  <a:lnTo>
                    <a:pt x="0" y="233277"/>
                  </a:lnTo>
                </a:path>
              </a:pathLst>
            </a:custGeom>
          </p:spPr>
          <p:txBody>
            <a:bodyPr/>
            <a:lstStyle/>
            <a:p/>
          </p:txBody>
        </p:sp>
        <p:sp>
          <p:nvSpPr>
            <p:cNvPr id="42" name="pl42"/>
            <p:cNvSpPr/>
            <p:nvPr/>
          </p:nvSpPr>
          <p:spPr>
            <a:xfrm>
              <a:off x="7931160" y="1367404"/>
              <a:ext cx="248781" cy="210921"/>
            </a:xfrm>
            <a:custGeom>
              <a:avLst/>
              <a:pathLst>
                <a:path w="248781" h="210921">
                  <a:moveTo>
                    <a:pt x="248781" y="210921"/>
                  </a:moveTo>
                  <a:lnTo>
                    <a:pt x="0" y="0"/>
                  </a:lnTo>
                </a:path>
              </a:pathLst>
            </a:custGeom>
          </p:spPr>
          <p:txBody>
            <a:bodyPr/>
            <a:lstStyle/>
            <a:p/>
          </p:txBody>
        </p:sp>
        <p:sp>
          <p:nvSpPr>
            <p:cNvPr id="43" name="pl43"/>
            <p:cNvSpPr/>
            <p:nvPr/>
          </p:nvSpPr>
          <p:spPr>
            <a:xfrm>
              <a:off x="7938812" y="1328563"/>
              <a:ext cx="241130" cy="27856"/>
            </a:xfrm>
            <a:custGeom>
              <a:avLst/>
              <a:pathLst>
                <a:path w="241130" h="27856">
                  <a:moveTo>
                    <a:pt x="241130" y="0"/>
                  </a:moveTo>
                  <a:lnTo>
                    <a:pt x="0" y="27856"/>
                  </a:lnTo>
                </a:path>
              </a:pathLst>
            </a:custGeom>
          </p:spPr>
          <p:txBody>
            <a:bodyPr/>
            <a:lstStyle/>
            <a:p/>
          </p:txBody>
        </p:sp>
        <p:sp>
          <p:nvSpPr>
            <p:cNvPr id="44" name="pl44"/>
            <p:cNvSpPr/>
            <p:nvPr/>
          </p:nvSpPr>
          <p:spPr>
            <a:xfrm>
              <a:off x="7930122" y="1607209"/>
              <a:ext cx="249819" cy="245353"/>
            </a:xfrm>
            <a:custGeom>
              <a:avLst/>
              <a:pathLst>
                <a:path w="249819" h="245353">
                  <a:moveTo>
                    <a:pt x="249819" y="245353"/>
                  </a:moveTo>
                  <a:lnTo>
                    <a:pt x="0" y="0"/>
                  </a:lnTo>
                </a:path>
              </a:pathLst>
            </a:custGeom>
          </p:spPr>
          <p:txBody>
            <a:bodyPr/>
            <a:lstStyle/>
            <a:p/>
          </p:txBody>
        </p:sp>
        <p:sp>
          <p:nvSpPr>
            <p:cNvPr id="45" name="pg45"/>
            <p:cNvSpPr/>
            <p:nvPr/>
          </p:nvSpPr>
          <p:spPr>
            <a:xfrm>
              <a:off x="8111362" y="9629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038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5101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09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2369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778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7834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242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89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Israel,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P7TF5XRZ5TZD-1674051314-8099</_dlc_DocId>
    <_dlc_DocIdUrl xmlns="5ce71423-0d49-4a04-8822-86064e799dcd">
      <Url>https://unicef.sharepoint.com/teams/DAPM-DataComm/_layouts/15/DocIdRedir.aspx?ID=P7TF5XRZ5TZD-1674051314-8099</Url>
      <Description>P7TF5XRZ5TZD-1674051314-8099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9B21E1D-6EC4-4DF1-A700-DF77087437B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ec00d4c2-3651-4d4f-8437-9308d1eaec7b</vt:lpwstr>
  </property>
</Properties>
</file>