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ff5695726b76b4e5ec6ba10f983a11fd0ca0c4d.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e75e84f3840f77b09f8d5d63ba6a7e905915b2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b7029fe703139ecbd5ac090185960e0e77a489b.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18761" y="1956344"/>
              <a:ext cx="31247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31238" y="1956344"/>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43715" y="1956344"/>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56192" y="1956344"/>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168669" y="1956344"/>
              <a:ext cx="31247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481146" y="1956344"/>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793623" y="1956344"/>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06100" y="1956344"/>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18577" y="1956344"/>
              <a:ext cx="31247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31054" y="1956344"/>
              <a:ext cx="31247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43531" y="1956344"/>
              <a:ext cx="312476"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56008" y="1956344"/>
              <a:ext cx="31247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68485" y="1956344"/>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80962" y="1956344"/>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293439" y="1956344"/>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05916" y="1956344"/>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18393" y="1956344"/>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30870" y="1956344"/>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43347" y="1956344"/>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55824" y="1956344"/>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68301" y="1956344"/>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 name="rc25"/>
            <p:cNvSpPr/>
            <p:nvPr/>
          </p:nvSpPr>
          <p:spPr>
            <a:xfrm>
              <a:off x="7480778" y="1956344"/>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3255" y="1956344"/>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05732" y="1956344"/>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18209" y="1956344"/>
              <a:ext cx="312476"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0686" y="1956344"/>
              <a:ext cx="312476"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18761" y="2287289"/>
              <a:ext cx="312476"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31238" y="2287289"/>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 name="rc32"/>
            <p:cNvSpPr/>
            <p:nvPr/>
          </p:nvSpPr>
          <p:spPr>
            <a:xfrm>
              <a:off x="1543715" y="2287289"/>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56192" y="2287289"/>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168669" y="2287289"/>
              <a:ext cx="31247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481146" y="2287289"/>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793623" y="2287289"/>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106100" y="2287289"/>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18577" y="2287289"/>
              <a:ext cx="312476"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31054" y="2287289"/>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43531" y="2287289"/>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56008" y="2287289"/>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68485" y="2287289"/>
              <a:ext cx="312476"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 name="rc43"/>
            <p:cNvSpPr/>
            <p:nvPr/>
          </p:nvSpPr>
          <p:spPr>
            <a:xfrm>
              <a:off x="4980962" y="2287289"/>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 name="rc44"/>
            <p:cNvSpPr/>
            <p:nvPr/>
          </p:nvSpPr>
          <p:spPr>
            <a:xfrm>
              <a:off x="5293439" y="2287289"/>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 name="rc45"/>
            <p:cNvSpPr/>
            <p:nvPr/>
          </p:nvSpPr>
          <p:spPr>
            <a:xfrm>
              <a:off x="5605916" y="2287289"/>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 name="rc46"/>
            <p:cNvSpPr/>
            <p:nvPr/>
          </p:nvSpPr>
          <p:spPr>
            <a:xfrm>
              <a:off x="5918393" y="2287289"/>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 name="rc47"/>
            <p:cNvSpPr/>
            <p:nvPr/>
          </p:nvSpPr>
          <p:spPr>
            <a:xfrm>
              <a:off x="6230870" y="2287289"/>
              <a:ext cx="312476"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6543347" y="2287289"/>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55824" y="2287289"/>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68301" y="2287289"/>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0778" y="2287289"/>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7793255" y="2287289"/>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05732" y="2287289"/>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418209" y="2287289"/>
              <a:ext cx="31247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730686" y="2287289"/>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918761" y="2618233"/>
              <a:ext cx="312476"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31238" y="2618233"/>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8" name="rc58"/>
            <p:cNvSpPr/>
            <p:nvPr/>
          </p:nvSpPr>
          <p:spPr>
            <a:xfrm>
              <a:off x="1543715" y="2618233"/>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56192" y="2618233"/>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2168669" y="2618233"/>
              <a:ext cx="31247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481146" y="2618233"/>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2793623" y="2618233"/>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106100" y="2618233"/>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3418577" y="2618233"/>
              <a:ext cx="312476"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3731054" y="2618233"/>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43531" y="2618233"/>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56008" y="2618233"/>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68485" y="2618233"/>
              <a:ext cx="312476"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9" name="rc69"/>
            <p:cNvSpPr/>
            <p:nvPr/>
          </p:nvSpPr>
          <p:spPr>
            <a:xfrm>
              <a:off x="4980962" y="2618233"/>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293439" y="2618233"/>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605916" y="2618233"/>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5918393" y="2618233"/>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230870" y="2618233"/>
              <a:ext cx="312476"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 name="rc74"/>
            <p:cNvSpPr/>
            <p:nvPr/>
          </p:nvSpPr>
          <p:spPr>
            <a:xfrm>
              <a:off x="6543347" y="2618233"/>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55824" y="2618233"/>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68301" y="2618233"/>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80778" y="2618233"/>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 name="rc78"/>
            <p:cNvSpPr/>
            <p:nvPr/>
          </p:nvSpPr>
          <p:spPr>
            <a:xfrm>
              <a:off x="7793255" y="2618233"/>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 name="rc79"/>
            <p:cNvSpPr/>
            <p:nvPr/>
          </p:nvSpPr>
          <p:spPr>
            <a:xfrm>
              <a:off x="8105732" y="2618233"/>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8418209" y="2618233"/>
              <a:ext cx="31247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0686" y="2618233"/>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5605916" y="3611066"/>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3" name="rc83"/>
            <p:cNvSpPr/>
            <p:nvPr/>
          </p:nvSpPr>
          <p:spPr>
            <a:xfrm>
              <a:off x="5918393" y="3611066"/>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6230870" y="3611066"/>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6543347" y="3611066"/>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6855824" y="3611066"/>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7168301" y="3611066"/>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7480778" y="3611066"/>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7793255" y="3611066"/>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8105732" y="3611066"/>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8418209" y="3611066"/>
              <a:ext cx="312476"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8730686" y="3611066"/>
              <a:ext cx="312476"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7480778" y="3942011"/>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4" name="rc94"/>
            <p:cNvSpPr/>
            <p:nvPr/>
          </p:nvSpPr>
          <p:spPr>
            <a:xfrm>
              <a:off x="7793255" y="3942011"/>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8105732" y="3942011"/>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8418209" y="3942011"/>
              <a:ext cx="31247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8730686" y="3942011"/>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918761" y="4272955"/>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9" name="rc99"/>
            <p:cNvSpPr/>
            <p:nvPr/>
          </p:nvSpPr>
          <p:spPr>
            <a:xfrm>
              <a:off x="1231238" y="4272955"/>
              <a:ext cx="312476"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0" name="rc100"/>
            <p:cNvSpPr/>
            <p:nvPr/>
          </p:nvSpPr>
          <p:spPr>
            <a:xfrm>
              <a:off x="1543715" y="4272955"/>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1856192" y="4272955"/>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2" name="rc102"/>
            <p:cNvSpPr/>
            <p:nvPr/>
          </p:nvSpPr>
          <p:spPr>
            <a:xfrm>
              <a:off x="2168669" y="4272955"/>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2481146" y="4272955"/>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2793623" y="4272955"/>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3106100" y="4272955"/>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3418577" y="4272955"/>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3731054" y="4272955"/>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8" name="rc108"/>
            <p:cNvSpPr/>
            <p:nvPr/>
          </p:nvSpPr>
          <p:spPr>
            <a:xfrm>
              <a:off x="4043531" y="4272955"/>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9" name="rc109"/>
            <p:cNvSpPr/>
            <p:nvPr/>
          </p:nvSpPr>
          <p:spPr>
            <a:xfrm>
              <a:off x="4356008" y="4272955"/>
              <a:ext cx="31247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4668485" y="4272955"/>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4980962" y="4272955"/>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5293439" y="4272955"/>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5605916" y="4272955"/>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5918393" y="4272955"/>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6230870" y="4272955"/>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6543347" y="4272955"/>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6855824" y="4272955"/>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7168301" y="4272955"/>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7480778" y="4272955"/>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0" name="rc120"/>
            <p:cNvSpPr/>
            <p:nvPr/>
          </p:nvSpPr>
          <p:spPr>
            <a:xfrm>
              <a:off x="7793255" y="4272955"/>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1" name="rc121"/>
            <p:cNvSpPr/>
            <p:nvPr/>
          </p:nvSpPr>
          <p:spPr>
            <a:xfrm>
              <a:off x="8105732" y="4272955"/>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2" name="rc122"/>
            <p:cNvSpPr/>
            <p:nvPr/>
          </p:nvSpPr>
          <p:spPr>
            <a:xfrm>
              <a:off x="8418209" y="4272955"/>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8730686" y="4272955"/>
              <a:ext cx="31247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1856192" y="4934844"/>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5" name="rc125"/>
            <p:cNvSpPr/>
            <p:nvPr/>
          </p:nvSpPr>
          <p:spPr>
            <a:xfrm>
              <a:off x="2168669" y="4934844"/>
              <a:ext cx="312476"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6" name="rc126"/>
            <p:cNvSpPr/>
            <p:nvPr/>
          </p:nvSpPr>
          <p:spPr>
            <a:xfrm>
              <a:off x="2481146" y="4934844"/>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7" name="rc127"/>
            <p:cNvSpPr/>
            <p:nvPr/>
          </p:nvSpPr>
          <p:spPr>
            <a:xfrm>
              <a:off x="2793623" y="4934844"/>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3106100" y="4934844"/>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3418577" y="4934844"/>
              <a:ext cx="31247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3731054" y="4934844"/>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4043531" y="4934844"/>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4356008" y="4934844"/>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4668485" y="4934844"/>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4" name="rc134"/>
            <p:cNvSpPr/>
            <p:nvPr/>
          </p:nvSpPr>
          <p:spPr>
            <a:xfrm>
              <a:off x="4980962" y="4934844"/>
              <a:ext cx="31247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5293439" y="4934844"/>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5605916" y="4934844"/>
              <a:ext cx="31247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7" name="rc137"/>
            <p:cNvSpPr/>
            <p:nvPr/>
          </p:nvSpPr>
          <p:spPr>
            <a:xfrm>
              <a:off x="5918393" y="4934844"/>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6230870" y="4934844"/>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6543347" y="4934844"/>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6855824" y="4934844"/>
              <a:ext cx="31247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1" name="rc141"/>
            <p:cNvSpPr/>
            <p:nvPr/>
          </p:nvSpPr>
          <p:spPr>
            <a:xfrm>
              <a:off x="7168301" y="4934844"/>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2" name="rc142"/>
            <p:cNvSpPr/>
            <p:nvPr/>
          </p:nvSpPr>
          <p:spPr>
            <a:xfrm>
              <a:off x="7480778" y="4934844"/>
              <a:ext cx="312476"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3" name="rc143"/>
            <p:cNvSpPr/>
            <p:nvPr/>
          </p:nvSpPr>
          <p:spPr>
            <a:xfrm>
              <a:off x="7793255" y="4934844"/>
              <a:ext cx="312476"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4" name="rc144"/>
            <p:cNvSpPr/>
            <p:nvPr/>
          </p:nvSpPr>
          <p:spPr>
            <a:xfrm>
              <a:off x="8105732" y="4934844"/>
              <a:ext cx="312476"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5" name="rc145"/>
            <p:cNvSpPr/>
            <p:nvPr/>
          </p:nvSpPr>
          <p:spPr>
            <a:xfrm>
              <a:off x="8418209" y="4934844"/>
              <a:ext cx="312476"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8730686" y="4934844"/>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4668485" y="2949177"/>
              <a:ext cx="312476"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8" name="rc148"/>
            <p:cNvSpPr/>
            <p:nvPr/>
          </p:nvSpPr>
          <p:spPr>
            <a:xfrm>
              <a:off x="4980962" y="2949177"/>
              <a:ext cx="312476"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9" name="rc149"/>
            <p:cNvSpPr/>
            <p:nvPr/>
          </p:nvSpPr>
          <p:spPr>
            <a:xfrm>
              <a:off x="5293439" y="2949177"/>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5605916" y="2949177"/>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5918393" y="2949177"/>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6230870" y="2949177"/>
              <a:ext cx="312476"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3" name="rc153"/>
            <p:cNvSpPr/>
            <p:nvPr/>
          </p:nvSpPr>
          <p:spPr>
            <a:xfrm>
              <a:off x="6543347" y="2949177"/>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4" name="rc154"/>
            <p:cNvSpPr/>
            <p:nvPr/>
          </p:nvSpPr>
          <p:spPr>
            <a:xfrm>
              <a:off x="6855824" y="2949177"/>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5" name="rc155"/>
            <p:cNvSpPr/>
            <p:nvPr/>
          </p:nvSpPr>
          <p:spPr>
            <a:xfrm>
              <a:off x="7168301" y="2949177"/>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6" name="rc156"/>
            <p:cNvSpPr/>
            <p:nvPr/>
          </p:nvSpPr>
          <p:spPr>
            <a:xfrm>
              <a:off x="7480778" y="2949177"/>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7793255" y="2949177"/>
              <a:ext cx="312476"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8" name="rc158"/>
            <p:cNvSpPr/>
            <p:nvPr/>
          </p:nvSpPr>
          <p:spPr>
            <a:xfrm>
              <a:off x="8105732" y="2949177"/>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8418209" y="2949177"/>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8730686" y="2949177"/>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918761" y="4603899"/>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2" name="rc162"/>
            <p:cNvSpPr/>
            <p:nvPr/>
          </p:nvSpPr>
          <p:spPr>
            <a:xfrm>
              <a:off x="1231238" y="4603899"/>
              <a:ext cx="312476"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1543715" y="4603899"/>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4" name="rc164"/>
            <p:cNvSpPr/>
            <p:nvPr/>
          </p:nvSpPr>
          <p:spPr>
            <a:xfrm>
              <a:off x="1856192" y="4603899"/>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2168669" y="4603899"/>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2481146" y="4603899"/>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7" name="rc167"/>
            <p:cNvSpPr/>
            <p:nvPr/>
          </p:nvSpPr>
          <p:spPr>
            <a:xfrm>
              <a:off x="2793623" y="4603899"/>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3106100" y="4603899"/>
              <a:ext cx="312476"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3418577" y="4603899"/>
              <a:ext cx="312476"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3731054" y="4603899"/>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1" name="rc171"/>
            <p:cNvSpPr/>
            <p:nvPr/>
          </p:nvSpPr>
          <p:spPr>
            <a:xfrm>
              <a:off x="4043531" y="4603899"/>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4356008" y="4603899"/>
              <a:ext cx="31247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4668485" y="4603899"/>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4980962" y="4603899"/>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5" name="rc175"/>
            <p:cNvSpPr/>
            <p:nvPr/>
          </p:nvSpPr>
          <p:spPr>
            <a:xfrm>
              <a:off x="5293439" y="4603899"/>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5605916" y="4603899"/>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5918393" y="4603899"/>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8" name="rc178"/>
            <p:cNvSpPr/>
            <p:nvPr/>
          </p:nvSpPr>
          <p:spPr>
            <a:xfrm>
              <a:off x="6230870" y="4603899"/>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6543347" y="4603899"/>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0" name="rc180"/>
            <p:cNvSpPr/>
            <p:nvPr/>
          </p:nvSpPr>
          <p:spPr>
            <a:xfrm>
              <a:off x="6855824" y="4603899"/>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7168301" y="4603899"/>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2" name="rc182"/>
            <p:cNvSpPr/>
            <p:nvPr/>
          </p:nvSpPr>
          <p:spPr>
            <a:xfrm>
              <a:off x="7480778" y="4603899"/>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793255" y="4603899"/>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4" name="rc184"/>
            <p:cNvSpPr/>
            <p:nvPr/>
          </p:nvSpPr>
          <p:spPr>
            <a:xfrm>
              <a:off x="8105732" y="4603899"/>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5" name="rc185"/>
            <p:cNvSpPr/>
            <p:nvPr/>
          </p:nvSpPr>
          <p:spPr>
            <a:xfrm>
              <a:off x="8418209" y="4603899"/>
              <a:ext cx="312476"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8730686" y="4603899"/>
              <a:ext cx="31247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8730686" y="3280122"/>
              <a:ext cx="312476"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8" name="rc188"/>
            <p:cNvSpPr/>
            <p:nvPr/>
          </p:nvSpPr>
          <p:spPr>
            <a:xfrm>
              <a:off x="4668485" y="5265788"/>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9" name="rc189"/>
            <p:cNvSpPr/>
            <p:nvPr/>
          </p:nvSpPr>
          <p:spPr>
            <a:xfrm>
              <a:off x="4980962" y="5265788"/>
              <a:ext cx="312476"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0" name="rc190"/>
            <p:cNvSpPr/>
            <p:nvPr/>
          </p:nvSpPr>
          <p:spPr>
            <a:xfrm>
              <a:off x="5293439" y="5265788"/>
              <a:ext cx="312476"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5605916" y="5265788"/>
              <a:ext cx="312476"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2" name="rc192"/>
            <p:cNvSpPr/>
            <p:nvPr/>
          </p:nvSpPr>
          <p:spPr>
            <a:xfrm>
              <a:off x="5918393" y="5265788"/>
              <a:ext cx="312476"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3" name="rc193"/>
            <p:cNvSpPr/>
            <p:nvPr/>
          </p:nvSpPr>
          <p:spPr>
            <a:xfrm>
              <a:off x="6230870" y="5265788"/>
              <a:ext cx="312476"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4" name="rc194"/>
            <p:cNvSpPr/>
            <p:nvPr/>
          </p:nvSpPr>
          <p:spPr>
            <a:xfrm>
              <a:off x="6543347" y="5265788"/>
              <a:ext cx="312476"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5" name="rc195"/>
            <p:cNvSpPr/>
            <p:nvPr/>
          </p:nvSpPr>
          <p:spPr>
            <a:xfrm>
              <a:off x="6855824" y="5265788"/>
              <a:ext cx="31247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6" name="rc196"/>
            <p:cNvSpPr/>
            <p:nvPr/>
          </p:nvSpPr>
          <p:spPr>
            <a:xfrm>
              <a:off x="7168301" y="5265788"/>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7480778" y="5265788"/>
              <a:ext cx="31247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7793255" y="5265788"/>
              <a:ext cx="312476"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9" name="rc199"/>
            <p:cNvSpPr/>
            <p:nvPr/>
          </p:nvSpPr>
          <p:spPr>
            <a:xfrm>
              <a:off x="8105732" y="5265788"/>
              <a:ext cx="312476"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0" name="rc200"/>
            <p:cNvSpPr/>
            <p:nvPr/>
          </p:nvSpPr>
          <p:spPr>
            <a:xfrm>
              <a:off x="8418209" y="5265788"/>
              <a:ext cx="312476"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1" name="rc201"/>
            <p:cNvSpPr/>
            <p:nvPr/>
          </p:nvSpPr>
          <p:spPr>
            <a:xfrm>
              <a:off x="8730686" y="5265788"/>
              <a:ext cx="31247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tx202"/>
            <p:cNvSpPr/>
            <p:nvPr/>
          </p:nvSpPr>
          <p:spPr>
            <a:xfrm>
              <a:off x="101471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3" name="tx203"/>
            <p:cNvSpPr/>
            <p:nvPr/>
          </p:nvSpPr>
          <p:spPr>
            <a:xfrm>
              <a:off x="132718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04" name="tx204"/>
            <p:cNvSpPr/>
            <p:nvPr/>
          </p:nvSpPr>
          <p:spPr>
            <a:xfrm>
              <a:off x="163966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05" name="tx205"/>
            <p:cNvSpPr/>
            <p:nvPr/>
          </p:nvSpPr>
          <p:spPr>
            <a:xfrm>
              <a:off x="195214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06" name="tx206"/>
            <p:cNvSpPr/>
            <p:nvPr/>
          </p:nvSpPr>
          <p:spPr>
            <a:xfrm>
              <a:off x="226461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7" name="tx207"/>
            <p:cNvSpPr/>
            <p:nvPr/>
          </p:nvSpPr>
          <p:spPr>
            <a:xfrm>
              <a:off x="257709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08" name="tx208"/>
            <p:cNvSpPr/>
            <p:nvPr/>
          </p:nvSpPr>
          <p:spPr>
            <a:xfrm>
              <a:off x="288957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09" name="tx209"/>
            <p:cNvSpPr/>
            <p:nvPr/>
          </p:nvSpPr>
          <p:spPr>
            <a:xfrm>
              <a:off x="320204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0" name="tx210"/>
            <p:cNvSpPr/>
            <p:nvPr/>
          </p:nvSpPr>
          <p:spPr>
            <a:xfrm>
              <a:off x="351452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1" name="tx211"/>
            <p:cNvSpPr/>
            <p:nvPr/>
          </p:nvSpPr>
          <p:spPr>
            <a:xfrm>
              <a:off x="38270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2" name="tx212"/>
            <p:cNvSpPr/>
            <p:nvPr/>
          </p:nvSpPr>
          <p:spPr>
            <a:xfrm>
              <a:off x="41394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3" name="tx213"/>
            <p:cNvSpPr/>
            <p:nvPr/>
          </p:nvSpPr>
          <p:spPr>
            <a:xfrm>
              <a:off x="445195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4" name="tx214"/>
            <p:cNvSpPr/>
            <p:nvPr/>
          </p:nvSpPr>
          <p:spPr>
            <a:xfrm>
              <a:off x="476443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5" name="tx215"/>
            <p:cNvSpPr/>
            <p:nvPr/>
          </p:nvSpPr>
          <p:spPr>
            <a:xfrm>
              <a:off x="507691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6" name="tx216"/>
            <p:cNvSpPr/>
            <p:nvPr/>
          </p:nvSpPr>
          <p:spPr>
            <a:xfrm>
              <a:off x="538938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7" name="tx217"/>
            <p:cNvSpPr/>
            <p:nvPr/>
          </p:nvSpPr>
          <p:spPr>
            <a:xfrm>
              <a:off x="570186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8" name="tx218"/>
            <p:cNvSpPr/>
            <p:nvPr/>
          </p:nvSpPr>
          <p:spPr>
            <a:xfrm>
              <a:off x="5993248"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9" name="tx219"/>
            <p:cNvSpPr/>
            <p:nvPr/>
          </p:nvSpPr>
          <p:spPr>
            <a:xfrm>
              <a:off x="630572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0" name="tx220"/>
            <p:cNvSpPr/>
            <p:nvPr/>
          </p:nvSpPr>
          <p:spPr>
            <a:xfrm>
              <a:off x="661820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1" name="tx221"/>
            <p:cNvSpPr/>
            <p:nvPr/>
          </p:nvSpPr>
          <p:spPr>
            <a:xfrm>
              <a:off x="695177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2" name="tx222"/>
            <p:cNvSpPr/>
            <p:nvPr/>
          </p:nvSpPr>
          <p:spPr>
            <a:xfrm>
              <a:off x="726425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3" name="tx223"/>
            <p:cNvSpPr/>
            <p:nvPr/>
          </p:nvSpPr>
          <p:spPr>
            <a:xfrm>
              <a:off x="757672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4" name="tx224"/>
            <p:cNvSpPr/>
            <p:nvPr/>
          </p:nvSpPr>
          <p:spPr>
            <a:xfrm>
              <a:off x="78892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5" name="tx225"/>
            <p:cNvSpPr/>
            <p:nvPr/>
          </p:nvSpPr>
          <p:spPr>
            <a:xfrm>
              <a:off x="8201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6" name="tx226"/>
            <p:cNvSpPr/>
            <p:nvPr/>
          </p:nvSpPr>
          <p:spPr>
            <a:xfrm>
              <a:off x="851415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7" name="tx227"/>
            <p:cNvSpPr/>
            <p:nvPr/>
          </p:nvSpPr>
          <p:spPr>
            <a:xfrm>
              <a:off x="882663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8" name="tx228"/>
            <p:cNvSpPr/>
            <p:nvPr/>
          </p:nvSpPr>
          <p:spPr>
            <a:xfrm>
              <a:off x="101471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9" name="tx229"/>
            <p:cNvSpPr/>
            <p:nvPr/>
          </p:nvSpPr>
          <p:spPr>
            <a:xfrm>
              <a:off x="1327187"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0" name="tx230"/>
            <p:cNvSpPr/>
            <p:nvPr/>
          </p:nvSpPr>
          <p:spPr>
            <a:xfrm>
              <a:off x="163966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1" name="tx231"/>
            <p:cNvSpPr/>
            <p:nvPr/>
          </p:nvSpPr>
          <p:spPr>
            <a:xfrm>
              <a:off x="195214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2" name="tx232"/>
            <p:cNvSpPr/>
            <p:nvPr/>
          </p:nvSpPr>
          <p:spPr>
            <a:xfrm>
              <a:off x="226461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257709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4" name="tx234"/>
            <p:cNvSpPr/>
            <p:nvPr/>
          </p:nvSpPr>
          <p:spPr>
            <a:xfrm>
              <a:off x="288957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5" name="tx235"/>
            <p:cNvSpPr/>
            <p:nvPr/>
          </p:nvSpPr>
          <p:spPr>
            <a:xfrm>
              <a:off x="320204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351452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7" name="tx237"/>
            <p:cNvSpPr/>
            <p:nvPr/>
          </p:nvSpPr>
          <p:spPr>
            <a:xfrm>
              <a:off x="38270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8" name="tx238"/>
            <p:cNvSpPr/>
            <p:nvPr/>
          </p:nvSpPr>
          <p:spPr>
            <a:xfrm>
              <a:off x="41394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9" name="tx239"/>
            <p:cNvSpPr/>
            <p:nvPr/>
          </p:nvSpPr>
          <p:spPr>
            <a:xfrm>
              <a:off x="4451957"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0" name="tx240"/>
            <p:cNvSpPr/>
            <p:nvPr/>
          </p:nvSpPr>
          <p:spPr>
            <a:xfrm>
              <a:off x="476443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1" name="tx241"/>
            <p:cNvSpPr/>
            <p:nvPr/>
          </p:nvSpPr>
          <p:spPr>
            <a:xfrm>
              <a:off x="507691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2" name="tx242"/>
            <p:cNvSpPr/>
            <p:nvPr/>
          </p:nvSpPr>
          <p:spPr>
            <a:xfrm>
              <a:off x="538938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3" name="tx243"/>
            <p:cNvSpPr/>
            <p:nvPr/>
          </p:nvSpPr>
          <p:spPr>
            <a:xfrm>
              <a:off x="570186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4" name="tx244"/>
            <p:cNvSpPr/>
            <p:nvPr/>
          </p:nvSpPr>
          <p:spPr>
            <a:xfrm>
              <a:off x="5993248"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5" name="tx245"/>
            <p:cNvSpPr/>
            <p:nvPr/>
          </p:nvSpPr>
          <p:spPr>
            <a:xfrm>
              <a:off x="6305725"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6" name="tx246"/>
            <p:cNvSpPr/>
            <p:nvPr/>
          </p:nvSpPr>
          <p:spPr>
            <a:xfrm>
              <a:off x="6618202"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7" name="tx247"/>
            <p:cNvSpPr/>
            <p:nvPr/>
          </p:nvSpPr>
          <p:spPr>
            <a:xfrm>
              <a:off x="6951773"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8" name="tx248"/>
            <p:cNvSpPr/>
            <p:nvPr/>
          </p:nvSpPr>
          <p:spPr>
            <a:xfrm>
              <a:off x="7264250"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9" name="tx249"/>
            <p:cNvSpPr/>
            <p:nvPr/>
          </p:nvSpPr>
          <p:spPr>
            <a:xfrm>
              <a:off x="7576727"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0" name="tx250"/>
            <p:cNvSpPr/>
            <p:nvPr/>
          </p:nvSpPr>
          <p:spPr>
            <a:xfrm>
              <a:off x="78892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1" name="tx251"/>
            <p:cNvSpPr/>
            <p:nvPr/>
          </p:nvSpPr>
          <p:spPr>
            <a:xfrm>
              <a:off x="8201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2" name="tx252"/>
            <p:cNvSpPr/>
            <p:nvPr/>
          </p:nvSpPr>
          <p:spPr>
            <a:xfrm>
              <a:off x="851415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3" name="tx253"/>
            <p:cNvSpPr/>
            <p:nvPr/>
          </p:nvSpPr>
          <p:spPr>
            <a:xfrm>
              <a:off x="882663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4" name="tx254"/>
            <p:cNvSpPr/>
            <p:nvPr/>
          </p:nvSpPr>
          <p:spPr>
            <a:xfrm>
              <a:off x="101471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132718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6" name="tx256"/>
            <p:cNvSpPr/>
            <p:nvPr/>
          </p:nvSpPr>
          <p:spPr>
            <a:xfrm>
              <a:off x="163966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195214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226461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257709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288957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320204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2" name="tx262"/>
            <p:cNvSpPr/>
            <p:nvPr/>
          </p:nvSpPr>
          <p:spPr>
            <a:xfrm>
              <a:off x="351452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38270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41394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445195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476443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507691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8" name="tx268"/>
            <p:cNvSpPr/>
            <p:nvPr/>
          </p:nvSpPr>
          <p:spPr>
            <a:xfrm>
              <a:off x="538938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9" name="tx269"/>
            <p:cNvSpPr/>
            <p:nvPr/>
          </p:nvSpPr>
          <p:spPr>
            <a:xfrm>
              <a:off x="570186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0" name="tx270"/>
            <p:cNvSpPr/>
            <p:nvPr/>
          </p:nvSpPr>
          <p:spPr>
            <a:xfrm>
              <a:off x="5993248"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1" name="tx271"/>
            <p:cNvSpPr/>
            <p:nvPr/>
          </p:nvSpPr>
          <p:spPr>
            <a:xfrm>
              <a:off x="6305725"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2" name="tx272"/>
            <p:cNvSpPr/>
            <p:nvPr/>
          </p:nvSpPr>
          <p:spPr>
            <a:xfrm>
              <a:off x="661820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3" name="tx273"/>
            <p:cNvSpPr/>
            <p:nvPr/>
          </p:nvSpPr>
          <p:spPr>
            <a:xfrm>
              <a:off x="6951773"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7264250"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5" name="tx275"/>
            <p:cNvSpPr/>
            <p:nvPr/>
          </p:nvSpPr>
          <p:spPr>
            <a:xfrm>
              <a:off x="757672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6" name="tx276"/>
            <p:cNvSpPr/>
            <p:nvPr/>
          </p:nvSpPr>
          <p:spPr>
            <a:xfrm>
              <a:off x="78892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8201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8" name="tx278"/>
            <p:cNvSpPr/>
            <p:nvPr/>
          </p:nvSpPr>
          <p:spPr>
            <a:xfrm>
              <a:off x="851415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882663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0" name="tx280"/>
            <p:cNvSpPr/>
            <p:nvPr/>
          </p:nvSpPr>
          <p:spPr>
            <a:xfrm>
              <a:off x="570186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5993248"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6305725"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661820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695177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5" name="tx285"/>
            <p:cNvSpPr/>
            <p:nvPr/>
          </p:nvSpPr>
          <p:spPr>
            <a:xfrm>
              <a:off x="726425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757672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7868110"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8201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851415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882663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7576727"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2" name="tx292"/>
            <p:cNvSpPr/>
            <p:nvPr/>
          </p:nvSpPr>
          <p:spPr>
            <a:xfrm>
              <a:off x="7889204"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3" name="tx293"/>
            <p:cNvSpPr/>
            <p:nvPr/>
          </p:nvSpPr>
          <p:spPr>
            <a:xfrm>
              <a:off x="8201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4" name="tx294"/>
            <p:cNvSpPr/>
            <p:nvPr/>
          </p:nvSpPr>
          <p:spPr>
            <a:xfrm>
              <a:off x="8514158"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5" name="tx295"/>
            <p:cNvSpPr/>
            <p:nvPr/>
          </p:nvSpPr>
          <p:spPr>
            <a:xfrm>
              <a:off x="882663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6" name="tx296"/>
            <p:cNvSpPr/>
            <p:nvPr/>
          </p:nvSpPr>
          <p:spPr>
            <a:xfrm>
              <a:off x="101471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7" name="tx297"/>
            <p:cNvSpPr/>
            <p:nvPr/>
          </p:nvSpPr>
          <p:spPr>
            <a:xfrm>
              <a:off x="132718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8" name="tx298"/>
            <p:cNvSpPr/>
            <p:nvPr/>
          </p:nvSpPr>
          <p:spPr>
            <a:xfrm>
              <a:off x="163966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9" name="tx299"/>
            <p:cNvSpPr/>
            <p:nvPr/>
          </p:nvSpPr>
          <p:spPr>
            <a:xfrm>
              <a:off x="1952141"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0" name="tx300"/>
            <p:cNvSpPr/>
            <p:nvPr/>
          </p:nvSpPr>
          <p:spPr>
            <a:xfrm>
              <a:off x="2264618"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1" name="tx301"/>
            <p:cNvSpPr/>
            <p:nvPr/>
          </p:nvSpPr>
          <p:spPr>
            <a:xfrm>
              <a:off x="257709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2" name="tx302"/>
            <p:cNvSpPr/>
            <p:nvPr/>
          </p:nvSpPr>
          <p:spPr>
            <a:xfrm>
              <a:off x="2889572"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320204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351452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38270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6" name="tx306"/>
            <p:cNvSpPr/>
            <p:nvPr/>
          </p:nvSpPr>
          <p:spPr>
            <a:xfrm>
              <a:off x="4139480"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445195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8" name="tx308"/>
            <p:cNvSpPr/>
            <p:nvPr/>
          </p:nvSpPr>
          <p:spPr>
            <a:xfrm>
              <a:off x="476443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9" name="tx309"/>
            <p:cNvSpPr/>
            <p:nvPr/>
          </p:nvSpPr>
          <p:spPr>
            <a:xfrm>
              <a:off x="507691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0" name="tx310"/>
            <p:cNvSpPr/>
            <p:nvPr/>
          </p:nvSpPr>
          <p:spPr>
            <a:xfrm>
              <a:off x="538938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5701865"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2" name="tx312"/>
            <p:cNvSpPr/>
            <p:nvPr/>
          </p:nvSpPr>
          <p:spPr>
            <a:xfrm>
              <a:off x="5993248"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3" name="tx313"/>
            <p:cNvSpPr/>
            <p:nvPr/>
          </p:nvSpPr>
          <p:spPr>
            <a:xfrm>
              <a:off x="6305725"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4" name="tx314"/>
            <p:cNvSpPr/>
            <p:nvPr/>
          </p:nvSpPr>
          <p:spPr>
            <a:xfrm>
              <a:off x="6639296"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6930679" y="439692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7264250"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757672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8" name="tx318"/>
            <p:cNvSpPr/>
            <p:nvPr/>
          </p:nvSpPr>
          <p:spPr>
            <a:xfrm>
              <a:off x="7868110"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8201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0" name="tx320"/>
            <p:cNvSpPr/>
            <p:nvPr/>
          </p:nvSpPr>
          <p:spPr>
            <a:xfrm>
              <a:off x="851415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882663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195214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3" name="tx323"/>
            <p:cNvSpPr/>
            <p:nvPr/>
          </p:nvSpPr>
          <p:spPr>
            <a:xfrm>
              <a:off x="226461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4" name="tx324"/>
            <p:cNvSpPr/>
            <p:nvPr/>
          </p:nvSpPr>
          <p:spPr>
            <a:xfrm>
              <a:off x="257709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5" name="tx325"/>
            <p:cNvSpPr/>
            <p:nvPr/>
          </p:nvSpPr>
          <p:spPr>
            <a:xfrm>
              <a:off x="2889572"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6" name="tx326"/>
            <p:cNvSpPr/>
            <p:nvPr/>
          </p:nvSpPr>
          <p:spPr>
            <a:xfrm>
              <a:off x="320204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351452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3827003"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9" name="tx329"/>
            <p:cNvSpPr/>
            <p:nvPr/>
          </p:nvSpPr>
          <p:spPr>
            <a:xfrm>
              <a:off x="4139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445195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476443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507691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3" name="tx333"/>
            <p:cNvSpPr/>
            <p:nvPr/>
          </p:nvSpPr>
          <p:spPr>
            <a:xfrm>
              <a:off x="5389388"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4" name="tx334"/>
            <p:cNvSpPr/>
            <p:nvPr/>
          </p:nvSpPr>
          <p:spPr>
            <a:xfrm>
              <a:off x="570186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5" name="tx335"/>
            <p:cNvSpPr/>
            <p:nvPr/>
          </p:nvSpPr>
          <p:spPr>
            <a:xfrm>
              <a:off x="5993248"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6305725"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663929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6930679"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7264250"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757672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1" name="tx341"/>
            <p:cNvSpPr/>
            <p:nvPr/>
          </p:nvSpPr>
          <p:spPr>
            <a:xfrm>
              <a:off x="7868110"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2" name="tx342"/>
            <p:cNvSpPr/>
            <p:nvPr/>
          </p:nvSpPr>
          <p:spPr>
            <a:xfrm>
              <a:off x="8201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3" name="tx343"/>
            <p:cNvSpPr/>
            <p:nvPr/>
          </p:nvSpPr>
          <p:spPr>
            <a:xfrm>
              <a:off x="851415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882663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476443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6" name="tx346"/>
            <p:cNvSpPr/>
            <p:nvPr/>
          </p:nvSpPr>
          <p:spPr>
            <a:xfrm>
              <a:off x="507691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7" name="tx347"/>
            <p:cNvSpPr/>
            <p:nvPr/>
          </p:nvSpPr>
          <p:spPr>
            <a:xfrm>
              <a:off x="538938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8" name="tx348"/>
            <p:cNvSpPr/>
            <p:nvPr/>
          </p:nvSpPr>
          <p:spPr>
            <a:xfrm>
              <a:off x="570186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601434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632681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1" name="tx351"/>
            <p:cNvSpPr/>
            <p:nvPr/>
          </p:nvSpPr>
          <p:spPr>
            <a:xfrm>
              <a:off x="663929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2" name="tx352"/>
            <p:cNvSpPr/>
            <p:nvPr/>
          </p:nvSpPr>
          <p:spPr>
            <a:xfrm>
              <a:off x="695177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3" name="tx353"/>
            <p:cNvSpPr/>
            <p:nvPr/>
          </p:nvSpPr>
          <p:spPr>
            <a:xfrm>
              <a:off x="7264250"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7576727"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5" name="tx355"/>
            <p:cNvSpPr/>
            <p:nvPr/>
          </p:nvSpPr>
          <p:spPr>
            <a:xfrm>
              <a:off x="78892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6" name="tx356"/>
            <p:cNvSpPr/>
            <p:nvPr/>
          </p:nvSpPr>
          <p:spPr>
            <a:xfrm>
              <a:off x="8201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7" name="tx357"/>
            <p:cNvSpPr/>
            <p:nvPr/>
          </p:nvSpPr>
          <p:spPr>
            <a:xfrm>
              <a:off x="8514158"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882663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101471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0" name="tx360"/>
            <p:cNvSpPr/>
            <p:nvPr/>
          </p:nvSpPr>
          <p:spPr>
            <a:xfrm>
              <a:off x="132718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1" name="tx361"/>
            <p:cNvSpPr/>
            <p:nvPr/>
          </p:nvSpPr>
          <p:spPr>
            <a:xfrm>
              <a:off x="163966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1952141"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3" name="tx363"/>
            <p:cNvSpPr/>
            <p:nvPr/>
          </p:nvSpPr>
          <p:spPr>
            <a:xfrm>
              <a:off x="2264618"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257709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5" name="tx365"/>
            <p:cNvSpPr/>
            <p:nvPr/>
          </p:nvSpPr>
          <p:spPr>
            <a:xfrm>
              <a:off x="288957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320204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351452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38270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4139480"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0" name="tx370"/>
            <p:cNvSpPr/>
            <p:nvPr/>
          </p:nvSpPr>
          <p:spPr>
            <a:xfrm>
              <a:off x="445195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476443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507691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3" name="tx373"/>
            <p:cNvSpPr/>
            <p:nvPr/>
          </p:nvSpPr>
          <p:spPr>
            <a:xfrm>
              <a:off x="538938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5701865"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601434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6" name="tx376"/>
            <p:cNvSpPr/>
            <p:nvPr/>
          </p:nvSpPr>
          <p:spPr>
            <a:xfrm>
              <a:off x="632681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7" name="tx377"/>
            <p:cNvSpPr/>
            <p:nvPr/>
          </p:nvSpPr>
          <p:spPr>
            <a:xfrm>
              <a:off x="6639296"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8" name="tx378"/>
            <p:cNvSpPr/>
            <p:nvPr/>
          </p:nvSpPr>
          <p:spPr>
            <a:xfrm>
              <a:off x="6951773"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7264250"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757672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1" name="tx381"/>
            <p:cNvSpPr/>
            <p:nvPr/>
          </p:nvSpPr>
          <p:spPr>
            <a:xfrm>
              <a:off x="78892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2" name="tx382"/>
            <p:cNvSpPr/>
            <p:nvPr/>
          </p:nvSpPr>
          <p:spPr>
            <a:xfrm>
              <a:off x="8201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3" name="tx383"/>
            <p:cNvSpPr/>
            <p:nvPr/>
          </p:nvSpPr>
          <p:spPr>
            <a:xfrm>
              <a:off x="851415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4" name="tx384"/>
            <p:cNvSpPr/>
            <p:nvPr/>
          </p:nvSpPr>
          <p:spPr>
            <a:xfrm>
              <a:off x="882663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882663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86" name="tx386"/>
            <p:cNvSpPr/>
            <p:nvPr/>
          </p:nvSpPr>
          <p:spPr>
            <a:xfrm>
              <a:off x="476443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7" name="tx387"/>
            <p:cNvSpPr/>
            <p:nvPr/>
          </p:nvSpPr>
          <p:spPr>
            <a:xfrm>
              <a:off x="507691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8" name="tx388"/>
            <p:cNvSpPr/>
            <p:nvPr/>
          </p:nvSpPr>
          <p:spPr>
            <a:xfrm>
              <a:off x="538938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9" name="tx389"/>
            <p:cNvSpPr/>
            <p:nvPr/>
          </p:nvSpPr>
          <p:spPr>
            <a:xfrm>
              <a:off x="570186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0" name="tx390"/>
            <p:cNvSpPr/>
            <p:nvPr/>
          </p:nvSpPr>
          <p:spPr>
            <a:xfrm>
              <a:off x="601434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1" name="tx391"/>
            <p:cNvSpPr/>
            <p:nvPr/>
          </p:nvSpPr>
          <p:spPr>
            <a:xfrm>
              <a:off x="632681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2" name="tx392"/>
            <p:cNvSpPr/>
            <p:nvPr/>
          </p:nvSpPr>
          <p:spPr>
            <a:xfrm>
              <a:off x="663929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3" name="tx393"/>
            <p:cNvSpPr/>
            <p:nvPr/>
          </p:nvSpPr>
          <p:spPr>
            <a:xfrm>
              <a:off x="6951773"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726425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7576727"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6" name="tx396"/>
            <p:cNvSpPr/>
            <p:nvPr/>
          </p:nvSpPr>
          <p:spPr>
            <a:xfrm>
              <a:off x="788920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7" name="tx397"/>
            <p:cNvSpPr/>
            <p:nvPr/>
          </p:nvSpPr>
          <p:spPr>
            <a:xfrm>
              <a:off x="820168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8" name="tx398"/>
            <p:cNvSpPr/>
            <p:nvPr/>
          </p:nvSpPr>
          <p:spPr>
            <a:xfrm>
              <a:off x="851415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9" name="tx399"/>
            <p:cNvSpPr/>
            <p:nvPr/>
          </p:nvSpPr>
          <p:spPr>
            <a:xfrm>
              <a:off x="882663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95068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01" name="tx401"/>
            <p:cNvSpPr/>
            <p:nvPr/>
          </p:nvSpPr>
          <p:spPr>
            <a:xfrm>
              <a:off x="126316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02" name="tx402"/>
            <p:cNvSpPr/>
            <p:nvPr/>
          </p:nvSpPr>
          <p:spPr>
            <a:xfrm>
              <a:off x="157564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03" name="tx403"/>
            <p:cNvSpPr/>
            <p:nvPr/>
          </p:nvSpPr>
          <p:spPr>
            <a:xfrm>
              <a:off x="188812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04" name="tx404"/>
            <p:cNvSpPr/>
            <p:nvPr/>
          </p:nvSpPr>
          <p:spPr>
            <a:xfrm>
              <a:off x="22005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05" name="tx405"/>
            <p:cNvSpPr/>
            <p:nvPr/>
          </p:nvSpPr>
          <p:spPr>
            <a:xfrm>
              <a:off x="25130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06" name="tx406"/>
            <p:cNvSpPr/>
            <p:nvPr/>
          </p:nvSpPr>
          <p:spPr>
            <a:xfrm>
              <a:off x="282555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07" name="tx407"/>
            <p:cNvSpPr/>
            <p:nvPr/>
          </p:nvSpPr>
          <p:spPr>
            <a:xfrm>
              <a:off x="313802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08" name="tx408"/>
            <p:cNvSpPr/>
            <p:nvPr/>
          </p:nvSpPr>
          <p:spPr>
            <a:xfrm>
              <a:off x="345050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09" name="tx409"/>
            <p:cNvSpPr/>
            <p:nvPr/>
          </p:nvSpPr>
          <p:spPr>
            <a:xfrm>
              <a:off x="37629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10" name="tx410"/>
            <p:cNvSpPr/>
            <p:nvPr/>
          </p:nvSpPr>
          <p:spPr>
            <a:xfrm>
              <a:off x="4075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11" name="tx411"/>
            <p:cNvSpPr/>
            <p:nvPr/>
          </p:nvSpPr>
          <p:spPr>
            <a:xfrm>
              <a:off x="43879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12" name="tx412"/>
            <p:cNvSpPr/>
            <p:nvPr/>
          </p:nvSpPr>
          <p:spPr>
            <a:xfrm>
              <a:off x="47004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13" name="tx413"/>
            <p:cNvSpPr/>
            <p:nvPr/>
          </p:nvSpPr>
          <p:spPr>
            <a:xfrm>
              <a:off x="5012889"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14" name="tx414"/>
            <p:cNvSpPr/>
            <p:nvPr/>
          </p:nvSpPr>
          <p:spPr>
            <a:xfrm>
              <a:off x="532536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15" name="tx415"/>
            <p:cNvSpPr/>
            <p:nvPr/>
          </p:nvSpPr>
          <p:spPr>
            <a:xfrm>
              <a:off x="563784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16" name="tx416"/>
            <p:cNvSpPr/>
            <p:nvPr/>
          </p:nvSpPr>
          <p:spPr>
            <a:xfrm>
              <a:off x="595032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17" name="tx417"/>
            <p:cNvSpPr/>
            <p:nvPr/>
          </p:nvSpPr>
          <p:spPr>
            <a:xfrm>
              <a:off x="62627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18" name="tx418"/>
            <p:cNvSpPr/>
            <p:nvPr/>
          </p:nvSpPr>
          <p:spPr>
            <a:xfrm>
              <a:off x="65752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19" name="tx419"/>
            <p:cNvSpPr/>
            <p:nvPr/>
          </p:nvSpPr>
          <p:spPr>
            <a:xfrm>
              <a:off x="688775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20" name="tx420"/>
            <p:cNvSpPr/>
            <p:nvPr/>
          </p:nvSpPr>
          <p:spPr>
            <a:xfrm>
              <a:off x="720022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21" name="tx421"/>
            <p:cNvSpPr/>
            <p:nvPr/>
          </p:nvSpPr>
          <p:spPr>
            <a:xfrm>
              <a:off x="751270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22" name="tx422"/>
            <p:cNvSpPr/>
            <p:nvPr/>
          </p:nvSpPr>
          <p:spPr>
            <a:xfrm>
              <a:off x="78251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23" name="tx423"/>
            <p:cNvSpPr/>
            <p:nvPr/>
          </p:nvSpPr>
          <p:spPr>
            <a:xfrm>
              <a:off x="8137659"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24" name="tx424"/>
            <p:cNvSpPr/>
            <p:nvPr/>
          </p:nvSpPr>
          <p:spPr>
            <a:xfrm>
              <a:off x="845013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25" name="tx425"/>
            <p:cNvSpPr/>
            <p:nvPr/>
          </p:nvSpPr>
          <p:spPr>
            <a:xfrm>
              <a:off x="876261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26" name="tx426"/>
            <p:cNvSpPr/>
            <p:nvPr/>
          </p:nvSpPr>
          <p:spPr>
            <a:xfrm>
              <a:off x="539208"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27" name="tx427"/>
            <p:cNvSpPr/>
            <p:nvPr/>
          </p:nvSpPr>
          <p:spPr>
            <a:xfrm>
              <a:off x="514379"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28" name="tx428"/>
            <p:cNvSpPr/>
            <p:nvPr/>
          </p:nvSpPr>
          <p:spPr>
            <a:xfrm>
              <a:off x="526766"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29" name="tx429"/>
            <p:cNvSpPr/>
            <p:nvPr/>
          </p:nvSpPr>
          <p:spPr>
            <a:xfrm>
              <a:off x="514379"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30" name="tx430"/>
            <p:cNvSpPr/>
            <p:nvPr/>
          </p:nvSpPr>
          <p:spPr>
            <a:xfrm>
              <a:off x="564037"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31" name="tx431"/>
            <p:cNvSpPr/>
            <p:nvPr/>
          </p:nvSpPr>
          <p:spPr>
            <a:xfrm>
              <a:off x="582591"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32" name="tx432"/>
            <p:cNvSpPr/>
            <p:nvPr/>
          </p:nvSpPr>
          <p:spPr>
            <a:xfrm>
              <a:off x="508103" y="3402865"/>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33" name="tx433"/>
            <p:cNvSpPr/>
            <p:nvPr/>
          </p:nvSpPr>
          <p:spPr>
            <a:xfrm>
              <a:off x="514379" y="307192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34" name="tx434"/>
            <p:cNvSpPr/>
            <p:nvPr/>
          </p:nvSpPr>
          <p:spPr>
            <a:xfrm>
              <a:off x="595033" y="274195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35" name="tx435"/>
            <p:cNvSpPr/>
            <p:nvPr/>
          </p:nvSpPr>
          <p:spPr>
            <a:xfrm>
              <a:off x="539208" y="241101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36" name="tx436"/>
            <p:cNvSpPr/>
            <p:nvPr/>
          </p:nvSpPr>
          <p:spPr>
            <a:xfrm>
              <a:off x="539208" y="208148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37" name="tx437"/>
            <p:cNvSpPr/>
            <p:nvPr/>
          </p:nvSpPr>
          <p:spPr>
            <a:xfrm>
              <a:off x="3167361"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38" name="pic438"/>
            <p:cNvPicPr/>
            <p:nvPr/>
          </p:nvPicPr>
          <p:blipFill>
            <a:blip r:embed="rId2" cstate="print"/>
            <a:stretch>
              <a:fillRect/>
            </a:stretch>
          </p:blipFill>
          <p:spPr>
            <a:xfrm>
              <a:off x="4634564" y="5838594"/>
              <a:ext cx="2160000" cy="219455"/>
            </a:xfrm>
            <a:prstGeom prst="rect">
              <a:avLst/>
            </a:prstGeom>
          </p:spPr>
        </p:pic>
        <p:sp>
          <p:nvSpPr>
            <p:cNvPr id="439" name="pl439"/>
            <p:cNvSpPr/>
            <p:nvPr/>
          </p:nvSpPr>
          <p:spPr>
            <a:xfrm>
              <a:off x="463816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0" name="pl440"/>
            <p:cNvSpPr/>
            <p:nvPr/>
          </p:nvSpPr>
          <p:spPr>
            <a:xfrm>
              <a:off x="592984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1" name="pl441"/>
            <p:cNvSpPr/>
            <p:nvPr/>
          </p:nvSpPr>
          <p:spPr>
            <a:xfrm>
              <a:off x="614512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2" name="pl442"/>
            <p:cNvSpPr/>
            <p:nvPr/>
          </p:nvSpPr>
          <p:spPr>
            <a:xfrm>
              <a:off x="636040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3" name="pl443"/>
            <p:cNvSpPr/>
            <p:nvPr/>
          </p:nvSpPr>
          <p:spPr>
            <a:xfrm>
              <a:off x="657568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4" name="pl444"/>
            <p:cNvSpPr/>
            <p:nvPr/>
          </p:nvSpPr>
          <p:spPr>
            <a:xfrm>
              <a:off x="679096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5" name="pl445"/>
            <p:cNvSpPr/>
            <p:nvPr/>
          </p:nvSpPr>
          <p:spPr>
            <a:xfrm>
              <a:off x="463816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6" name="pl446"/>
            <p:cNvSpPr/>
            <p:nvPr/>
          </p:nvSpPr>
          <p:spPr>
            <a:xfrm>
              <a:off x="592984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7" name="pl447"/>
            <p:cNvSpPr/>
            <p:nvPr/>
          </p:nvSpPr>
          <p:spPr>
            <a:xfrm>
              <a:off x="614512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8" name="pl448"/>
            <p:cNvSpPr/>
            <p:nvPr/>
          </p:nvSpPr>
          <p:spPr>
            <a:xfrm>
              <a:off x="636040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9" name="pl449"/>
            <p:cNvSpPr/>
            <p:nvPr/>
          </p:nvSpPr>
          <p:spPr>
            <a:xfrm>
              <a:off x="657568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0" name="pl450"/>
            <p:cNvSpPr/>
            <p:nvPr/>
          </p:nvSpPr>
          <p:spPr>
            <a:xfrm>
              <a:off x="679096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1" name="tx451"/>
            <p:cNvSpPr/>
            <p:nvPr/>
          </p:nvSpPr>
          <p:spPr>
            <a:xfrm>
              <a:off x="4607086"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52" name="tx452"/>
            <p:cNvSpPr/>
            <p:nvPr/>
          </p:nvSpPr>
          <p:spPr>
            <a:xfrm>
              <a:off x="586768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53" name="tx453"/>
            <p:cNvSpPr/>
            <p:nvPr/>
          </p:nvSpPr>
          <p:spPr>
            <a:xfrm>
              <a:off x="608296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54" name="tx454"/>
            <p:cNvSpPr/>
            <p:nvPr/>
          </p:nvSpPr>
          <p:spPr>
            <a:xfrm>
              <a:off x="629824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55" name="tx455"/>
            <p:cNvSpPr/>
            <p:nvPr/>
          </p:nvSpPr>
          <p:spPr>
            <a:xfrm>
              <a:off x="651352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56" name="tx456"/>
            <p:cNvSpPr/>
            <p:nvPr/>
          </p:nvSpPr>
          <p:spPr>
            <a:xfrm>
              <a:off x="669773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7" name="tx457"/>
            <p:cNvSpPr/>
            <p:nvPr/>
          </p:nvSpPr>
          <p:spPr>
            <a:xfrm>
              <a:off x="887514" y="1332266"/>
              <a:ext cx="286117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Iceland, 2000-2025</a:t>
              </a:r>
            </a:p>
          </p:txBody>
        </p:sp>
        <p:sp>
          <p:nvSpPr>
            <p:cNvPr id="458" name="tx45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59" name="tx45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60" name="tx46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11 (91%) vaccines in the schedule achieved coverage of 90% or more. Vaccine coverage ranged from 64% to 98%.
Since 2003, estimates have been made for 6 new vaccines. RotaC is the newest vaccine reported (2025), which achieved 64% coverage in 2025.
In 2025, Iceland did not report any stockouts of vaccines or supplies.</a:t>
            </a:r>
          </a:p>
        </p:txBody>
      </p:sp>
      <p:sp>
        <p:nvSpPr>
          <p:cNvPr id="4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two, and declined for eight, indicating limited improvement in routine immunization performance; 10 achieved at least 90% coverage.</a:t>
            </a:r>
          </a:p>
        </p:txBody>
      </p:sp>
      <p:grpSp xmlns:pic="http://schemas.openxmlformats.org/drawingml/2006/picture">
        <p:nvGrpSpPr>
          <p:cNvPr id="463" name=""/>
          <p:cNvGrpSpPr/>
          <p:nvPr/>
        </p:nvGrpSpPr>
        <p:grpSpPr>
          <a:xfrm>
            <a:off x="292608" y="1005840"/>
            <a:ext cx="8595360" cy="28575"/>
            <a:chOff x="292608" y="1005840"/>
            <a:chExt cx="8595360" cy="28575"/>
          </a:xfrm>
        </p:grpSpPr>
        <p:sp>
          <p:nvSpPr>
            <p:cNvPr id="4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6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59610"/>
            </a:xfrm>
            <a:custGeom>
              <a:avLst/>
              <a:pathLst>
                <a:path w="6481656" h="159610">
                  <a:moveTo>
                    <a:pt x="0" y="0"/>
                  </a:moveTo>
                  <a:lnTo>
                    <a:pt x="259266" y="159610"/>
                  </a:lnTo>
                  <a:lnTo>
                    <a:pt x="518532" y="119708"/>
                  </a:lnTo>
                  <a:lnTo>
                    <a:pt x="777798" y="79805"/>
                  </a:lnTo>
                  <a:lnTo>
                    <a:pt x="1037065" y="0"/>
                  </a:lnTo>
                  <a:lnTo>
                    <a:pt x="1296331" y="159610"/>
                  </a:lnTo>
                  <a:lnTo>
                    <a:pt x="1555597" y="79805"/>
                  </a:lnTo>
                  <a:lnTo>
                    <a:pt x="1814863" y="79805"/>
                  </a:lnTo>
                  <a:lnTo>
                    <a:pt x="2074130" y="0"/>
                  </a:lnTo>
                  <a:lnTo>
                    <a:pt x="2333396" y="0"/>
                  </a:lnTo>
                  <a:lnTo>
                    <a:pt x="2592662" y="39902"/>
                  </a:lnTo>
                  <a:lnTo>
                    <a:pt x="2851928" y="0"/>
                  </a:lnTo>
                  <a:lnTo>
                    <a:pt x="3111195" y="79805"/>
                  </a:lnTo>
                  <a:lnTo>
                    <a:pt x="3370461" y="79805"/>
                  </a:lnTo>
                  <a:lnTo>
                    <a:pt x="3629727" y="119708"/>
                  </a:lnTo>
                  <a:lnTo>
                    <a:pt x="3888994" y="119708"/>
                  </a:lnTo>
                  <a:lnTo>
                    <a:pt x="4148260" y="119708"/>
                  </a:lnTo>
                  <a:lnTo>
                    <a:pt x="4407526" y="79805"/>
                  </a:lnTo>
                  <a:lnTo>
                    <a:pt x="4666792" y="79805"/>
                  </a:lnTo>
                  <a:lnTo>
                    <a:pt x="4926059" y="159610"/>
                  </a:lnTo>
                  <a:lnTo>
                    <a:pt x="5185325" y="119708"/>
                  </a:lnTo>
                  <a:lnTo>
                    <a:pt x="5444591" y="79805"/>
                  </a:lnTo>
                  <a:lnTo>
                    <a:pt x="5703857" y="159610"/>
                  </a:lnTo>
                  <a:lnTo>
                    <a:pt x="5963124" y="159610"/>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99027"/>
            </a:xfrm>
            <a:custGeom>
              <a:avLst/>
              <a:pathLst>
                <a:path w="6481656" h="399027">
                  <a:moveTo>
                    <a:pt x="0" y="39902"/>
                  </a:moveTo>
                  <a:lnTo>
                    <a:pt x="259266" y="279319"/>
                  </a:lnTo>
                  <a:lnTo>
                    <a:pt x="518532" y="159610"/>
                  </a:lnTo>
                  <a:lnTo>
                    <a:pt x="777798" y="79805"/>
                  </a:lnTo>
                  <a:lnTo>
                    <a:pt x="1037065" y="0"/>
                  </a:lnTo>
                  <a:lnTo>
                    <a:pt x="1296331" y="159610"/>
                  </a:lnTo>
                  <a:lnTo>
                    <a:pt x="1555597" y="79805"/>
                  </a:lnTo>
                  <a:lnTo>
                    <a:pt x="1814863" y="79805"/>
                  </a:lnTo>
                  <a:lnTo>
                    <a:pt x="2074130" y="39902"/>
                  </a:lnTo>
                  <a:lnTo>
                    <a:pt x="2333396" y="119708"/>
                  </a:lnTo>
                  <a:lnTo>
                    <a:pt x="2592662" y="119708"/>
                  </a:lnTo>
                  <a:lnTo>
                    <a:pt x="2851928" y="159610"/>
                  </a:lnTo>
                  <a:lnTo>
                    <a:pt x="3111195" y="399027"/>
                  </a:lnTo>
                  <a:lnTo>
                    <a:pt x="3370461" y="319221"/>
                  </a:lnTo>
                  <a:lnTo>
                    <a:pt x="3629727" y="359124"/>
                  </a:lnTo>
                  <a:lnTo>
                    <a:pt x="3888994" y="279319"/>
                  </a:lnTo>
                  <a:lnTo>
                    <a:pt x="4148260" y="319221"/>
                  </a:lnTo>
                  <a:lnTo>
                    <a:pt x="4407526" y="399027"/>
                  </a:lnTo>
                  <a:lnTo>
                    <a:pt x="4666792" y="319221"/>
                  </a:lnTo>
                  <a:lnTo>
                    <a:pt x="4926059" y="239416"/>
                  </a:lnTo>
                  <a:lnTo>
                    <a:pt x="5185325" y="239416"/>
                  </a:lnTo>
                  <a:lnTo>
                    <a:pt x="5444591" y="279319"/>
                  </a:lnTo>
                  <a:lnTo>
                    <a:pt x="5703857" y="279319"/>
                  </a:lnTo>
                  <a:lnTo>
                    <a:pt x="5963124" y="279319"/>
                  </a:lnTo>
                  <a:lnTo>
                    <a:pt x="6222390" y="199513"/>
                  </a:lnTo>
                  <a:lnTo>
                    <a:pt x="6481656" y="359124"/>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359124"/>
            </a:xfrm>
            <a:custGeom>
              <a:avLst/>
              <a:pathLst>
                <a:path w="6481656" h="359124">
                  <a:moveTo>
                    <a:pt x="0" y="239416"/>
                  </a:moveTo>
                  <a:lnTo>
                    <a:pt x="259266" y="359124"/>
                  </a:lnTo>
                  <a:lnTo>
                    <a:pt x="518532" y="239416"/>
                  </a:lnTo>
                  <a:lnTo>
                    <a:pt x="777798" y="159610"/>
                  </a:lnTo>
                  <a:lnTo>
                    <a:pt x="1037065" y="159610"/>
                  </a:lnTo>
                  <a:lnTo>
                    <a:pt x="1296331" y="279319"/>
                  </a:lnTo>
                  <a:lnTo>
                    <a:pt x="1555597" y="79805"/>
                  </a:lnTo>
                  <a:lnTo>
                    <a:pt x="1814863" y="79805"/>
                  </a:lnTo>
                  <a:lnTo>
                    <a:pt x="2074130" y="39902"/>
                  </a:lnTo>
                  <a:lnTo>
                    <a:pt x="2333396" y="199513"/>
                  </a:lnTo>
                  <a:lnTo>
                    <a:pt x="2592662" y="159610"/>
                  </a:lnTo>
                  <a:lnTo>
                    <a:pt x="2851928" y="119708"/>
                  </a:lnTo>
                  <a:lnTo>
                    <a:pt x="3111195" y="279319"/>
                  </a:lnTo>
                  <a:lnTo>
                    <a:pt x="3370461" y="239416"/>
                  </a:lnTo>
                  <a:lnTo>
                    <a:pt x="3629727" y="279319"/>
                  </a:lnTo>
                  <a:lnTo>
                    <a:pt x="3888994" y="159610"/>
                  </a:lnTo>
                  <a:lnTo>
                    <a:pt x="4148260" y="239416"/>
                  </a:lnTo>
                  <a:lnTo>
                    <a:pt x="4407526" y="199513"/>
                  </a:lnTo>
                  <a:lnTo>
                    <a:pt x="4666792" y="159610"/>
                  </a:lnTo>
                  <a:lnTo>
                    <a:pt x="4926059" y="159610"/>
                  </a:lnTo>
                  <a:lnTo>
                    <a:pt x="5185325" y="159610"/>
                  </a:lnTo>
                  <a:lnTo>
                    <a:pt x="5444591" y="199513"/>
                  </a:lnTo>
                  <a:lnTo>
                    <a:pt x="5703857" y="239416"/>
                  </a:lnTo>
                  <a:lnTo>
                    <a:pt x="5963124" y="239416"/>
                  </a:lnTo>
                  <a:lnTo>
                    <a:pt x="6222390" y="0"/>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2216818" y="1358515"/>
              <a:ext cx="5703857" cy="718249"/>
            </a:xfrm>
            <a:custGeom>
              <a:avLst/>
              <a:pathLst>
                <a:path w="5703857" h="718249">
                  <a:moveTo>
                    <a:pt x="0" y="239416"/>
                  </a:moveTo>
                  <a:lnTo>
                    <a:pt x="259266" y="359124"/>
                  </a:lnTo>
                  <a:lnTo>
                    <a:pt x="518532" y="319221"/>
                  </a:lnTo>
                  <a:lnTo>
                    <a:pt x="777798" y="199513"/>
                  </a:lnTo>
                  <a:lnTo>
                    <a:pt x="1037065" y="119708"/>
                  </a:lnTo>
                  <a:lnTo>
                    <a:pt x="1296331" y="159610"/>
                  </a:lnTo>
                  <a:lnTo>
                    <a:pt x="1555597" y="199513"/>
                  </a:lnTo>
                  <a:lnTo>
                    <a:pt x="1814863" y="239416"/>
                  </a:lnTo>
                  <a:lnTo>
                    <a:pt x="2074130" y="319221"/>
                  </a:lnTo>
                  <a:lnTo>
                    <a:pt x="2333396" y="39902"/>
                  </a:lnTo>
                  <a:lnTo>
                    <a:pt x="2592662" y="159610"/>
                  </a:lnTo>
                  <a:lnTo>
                    <a:pt x="2851928" y="199513"/>
                  </a:lnTo>
                  <a:lnTo>
                    <a:pt x="3111195" y="159610"/>
                  </a:lnTo>
                  <a:lnTo>
                    <a:pt x="3370461" y="119708"/>
                  </a:lnTo>
                  <a:lnTo>
                    <a:pt x="3629727" y="119708"/>
                  </a:lnTo>
                  <a:lnTo>
                    <a:pt x="3888994" y="119708"/>
                  </a:lnTo>
                  <a:lnTo>
                    <a:pt x="4148260" y="159610"/>
                  </a:lnTo>
                  <a:lnTo>
                    <a:pt x="4407526" y="199513"/>
                  </a:lnTo>
                  <a:lnTo>
                    <a:pt x="4666792" y="359124"/>
                  </a:lnTo>
                  <a:lnTo>
                    <a:pt x="4926059" y="718249"/>
                  </a:lnTo>
                  <a:lnTo>
                    <a:pt x="5185325" y="359124"/>
                  </a:lnTo>
                  <a:lnTo>
                    <a:pt x="5444591" y="0"/>
                  </a:lnTo>
                  <a:lnTo>
                    <a:pt x="5703857"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178441"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111" y="1103496"/>
              <a:ext cx="249830" cy="245737"/>
            </a:xfrm>
            <a:custGeom>
              <a:avLst/>
              <a:pathLst>
                <a:path w="249830" h="245737">
                  <a:moveTo>
                    <a:pt x="249830" y="0"/>
                  </a:moveTo>
                  <a:lnTo>
                    <a:pt x="0" y="245737"/>
                  </a:lnTo>
                </a:path>
              </a:pathLst>
            </a:custGeom>
          </p:spPr>
          <p:txBody>
            <a:bodyPr/>
            <a:lstStyle/>
            <a:p/>
          </p:txBody>
        </p:sp>
        <p:sp>
          <p:nvSpPr>
            <p:cNvPr id="42" name="pl42"/>
            <p:cNvSpPr/>
            <p:nvPr/>
          </p:nvSpPr>
          <p:spPr>
            <a:xfrm>
              <a:off x="7934316" y="1379651"/>
              <a:ext cx="245625" cy="131189"/>
            </a:xfrm>
            <a:custGeom>
              <a:avLst/>
              <a:pathLst>
                <a:path w="245625" h="131189">
                  <a:moveTo>
                    <a:pt x="245625" y="0"/>
                  </a:moveTo>
                  <a:lnTo>
                    <a:pt x="0" y="131189"/>
                  </a:lnTo>
                </a:path>
              </a:pathLst>
            </a:custGeom>
          </p:spPr>
          <p:txBody>
            <a:bodyPr/>
            <a:lstStyle/>
            <a:p/>
          </p:txBody>
        </p:sp>
        <p:sp>
          <p:nvSpPr>
            <p:cNvPr id="43" name="pl43"/>
            <p:cNvSpPr/>
            <p:nvPr/>
          </p:nvSpPr>
          <p:spPr>
            <a:xfrm>
              <a:off x="7937618" y="1562348"/>
              <a:ext cx="242323" cy="61775"/>
            </a:xfrm>
            <a:custGeom>
              <a:avLst/>
              <a:pathLst>
                <a:path w="242323" h="61775">
                  <a:moveTo>
                    <a:pt x="242323" y="61775"/>
                  </a:moveTo>
                  <a:lnTo>
                    <a:pt x="0" y="0"/>
                  </a:lnTo>
                </a:path>
              </a:pathLst>
            </a:custGeom>
          </p:spPr>
          <p:txBody>
            <a:bodyPr/>
            <a:lstStyle/>
            <a:p/>
          </p:txBody>
        </p:sp>
        <p:sp>
          <p:nvSpPr>
            <p:cNvPr id="44" name="pl44"/>
            <p:cNvSpPr/>
            <p:nvPr/>
          </p:nvSpPr>
          <p:spPr>
            <a:xfrm>
              <a:off x="7931742" y="1686383"/>
              <a:ext cx="248199" cy="193903"/>
            </a:xfrm>
            <a:custGeom>
              <a:avLst/>
              <a:pathLst>
                <a:path w="248199" h="193903">
                  <a:moveTo>
                    <a:pt x="248199" y="193903"/>
                  </a:moveTo>
                  <a:lnTo>
                    <a:pt x="0" y="0"/>
                  </a:lnTo>
                </a:path>
              </a:pathLst>
            </a:custGeom>
          </p:spPr>
          <p:txBody>
            <a:bodyPr/>
            <a:lstStyle/>
            <a:p/>
          </p:txBody>
        </p:sp>
        <p:sp>
          <p:nvSpPr>
            <p:cNvPr id="45" name="pg45"/>
            <p:cNvSpPr/>
            <p:nvPr/>
          </p:nvSpPr>
          <p:spPr>
            <a:xfrm>
              <a:off x="8111362" y="99064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314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26635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30719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49" name="pg49"/>
            <p:cNvSpPr/>
            <p:nvPr/>
          </p:nvSpPr>
          <p:spPr>
            <a:xfrm>
              <a:off x="8111362" y="15405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58135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1" name="pg51"/>
            <p:cNvSpPr/>
            <p:nvPr/>
          </p:nvSpPr>
          <p:spPr>
            <a:xfrm>
              <a:off x="8111362" y="181244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18532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196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Iceland,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94%.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728460"/>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4634794"/>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2940275"/>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4528887"/>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3363905"/>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2728460"/>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3381556"/>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4665836"/>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(90%)</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(90%)</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(94%)</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(93%)</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(92%)</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(64%)</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70582" y="6568512"/>
              <a:ext cx="639274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isl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62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66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70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74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96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768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572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09427"/>
              <a:ext cx="239888" cy="106570"/>
            </a:xfrm>
            <a:prstGeom prst="rect">
              <a:avLst/>
            </a:prstGeom>
            <a:solidFill>
              <a:srgbClr val="1CABE2">
                <a:alpha val="85098"/>
              </a:srgbClr>
            </a:solidFill>
          </p:spPr>
          <p:txBody>
            <a:bodyPr/>
            <a:lstStyle/>
            <a:p/>
          </p:txBody>
        </p:sp>
        <p:sp>
          <p:nvSpPr>
            <p:cNvPr id="25" name="rc25"/>
            <p:cNvSpPr/>
            <p:nvPr/>
          </p:nvSpPr>
          <p:spPr>
            <a:xfrm>
              <a:off x="1562816" y="3610409"/>
              <a:ext cx="239888" cy="505588"/>
            </a:xfrm>
            <a:prstGeom prst="rect">
              <a:avLst/>
            </a:prstGeom>
            <a:solidFill>
              <a:srgbClr val="1CABE2">
                <a:alpha val="85098"/>
              </a:srgbClr>
            </a:solidFill>
          </p:spPr>
          <p:txBody>
            <a:bodyPr/>
            <a:lstStyle/>
            <a:p/>
          </p:txBody>
        </p:sp>
        <p:sp>
          <p:nvSpPr>
            <p:cNvPr id="26" name="rc26"/>
            <p:cNvSpPr/>
            <p:nvPr/>
          </p:nvSpPr>
          <p:spPr>
            <a:xfrm>
              <a:off x="1829360" y="3714501"/>
              <a:ext cx="239888" cy="401496"/>
            </a:xfrm>
            <a:prstGeom prst="rect">
              <a:avLst/>
            </a:prstGeom>
            <a:solidFill>
              <a:srgbClr val="1CABE2">
                <a:alpha val="85098"/>
              </a:srgbClr>
            </a:solidFill>
          </p:spPr>
          <p:txBody>
            <a:bodyPr/>
            <a:lstStyle/>
            <a:p/>
          </p:txBody>
        </p:sp>
        <p:sp>
          <p:nvSpPr>
            <p:cNvPr id="27" name="rc27"/>
            <p:cNvSpPr/>
            <p:nvPr/>
          </p:nvSpPr>
          <p:spPr>
            <a:xfrm>
              <a:off x="2095903" y="3806200"/>
              <a:ext cx="239888" cy="309796"/>
            </a:xfrm>
            <a:prstGeom prst="rect">
              <a:avLst/>
            </a:prstGeom>
            <a:solidFill>
              <a:srgbClr val="1CABE2">
                <a:alpha val="85098"/>
              </a:srgbClr>
            </a:solidFill>
          </p:spPr>
          <p:txBody>
            <a:bodyPr/>
            <a:lstStyle/>
            <a:p/>
          </p:txBody>
        </p:sp>
        <p:sp>
          <p:nvSpPr>
            <p:cNvPr id="28" name="rc28"/>
            <p:cNvSpPr/>
            <p:nvPr/>
          </p:nvSpPr>
          <p:spPr>
            <a:xfrm>
              <a:off x="2362446" y="4011905"/>
              <a:ext cx="239888" cy="104091"/>
            </a:xfrm>
            <a:prstGeom prst="rect">
              <a:avLst/>
            </a:prstGeom>
            <a:solidFill>
              <a:srgbClr val="1CABE2">
                <a:alpha val="85098"/>
              </a:srgbClr>
            </a:solidFill>
          </p:spPr>
          <p:txBody>
            <a:bodyPr/>
            <a:lstStyle/>
            <a:p/>
          </p:txBody>
        </p:sp>
        <p:sp>
          <p:nvSpPr>
            <p:cNvPr id="29" name="rc29"/>
            <p:cNvSpPr/>
            <p:nvPr/>
          </p:nvSpPr>
          <p:spPr>
            <a:xfrm>
              <a:off x="2628989" y="3590582"/>
              <a:ext cx="239888" cy="525415"/>
            </a:xfrm>
            <a:prstGeom prst="rect">
              <a:avLst/>
            </a:prstGeom>
            <a:solidFill>
              <a:srgbClr val="1CABE2">
                <a:alpha val="85098"/>
              </a:srgbClr>
            </a:solidFill>
          </p:spPr>
          <p:txBody>
            <a:bodyPr/>
            <a:lstStyle/>
            <a:p/>
          </p:txBody>
        </p:sp>
        <p:sp>
          <p:nvSpPr>
            <p:cNvPr id="30" name="rc30"/>
            <p:cNvSpPr/>
            <p:nvPr/>
          </p:nvSpPr>
          <p:spPr>
            <a:xfrm>
              <a:off x="2895532" y="3791330"/>
              <a:ext cx="239888" cy="324666"/>
            </a:xfrm>
            <a:prstGeom prst="rect">
              <a:avLst/>
            </a:prstGeom>
            <a:solidFill>
              <a:srgbClr val="1CABE2">
                <a:alpha val="85098"/>
              </a:srgbClr>
            </a:solidFill>
          </p:spPr>
          <p:txBody>
            <a:bodyPr/>
            <a:lstStyle/>
            <a:p/>
          </p:txBody>
        </p:sp>
        <p:sp>
          <p:nvSpPr>
            <p:cNvPr id="31" name="rc31"/>
            <p:cNvSpPr/>
            <p:nvPr/>
          </p:nvSpPr>
          <p:spPr>
            <a:xfrm>
              <a:off x="3162075" y="3781417"/>
              <a:ext cx="239888" cy="334580"/>
            </a:xfrm>
            <a:prstGeom prst="rect">
              <a:avLst/>
            </a:prstGeom>
            <a:solidFill>
              <a:srgbClr val="1CABE2">
                <a:alpha val="85098"/>
              </a:srgbClr>
            </a:solidFill>
          </p:spPr>
          <p:txBody>
            <a:bodyPr/>
            <a:lstStyle/>
            <a:p/>
          </p:txBody>
        </p:sp>
        <p:sp>
          <p:nvSpPr>
            <p:cNvPr id="32" name="rc32"/>
            <p:cNvSpPr/>
            <p:nvPr/>
          </p:nvSpPr>
          <p:spPr>
            <a:xfrm>
              <a:off x="3428618" y="3997035"/>
              <a:ext cx="239888" cy="118961"/>
            </a:xfrm>
            <a:prstGeom prst="rect">
              <a:avLst/>
            </a:prstGeom>
            <a:solidFill>
              <a:srgbClr val="1CABE2">
                <a:alpha val="85098"/>
              </a:srgbClr>
            </a:solidFill>
          </p:spPr>
          <p:txBody>
            <a:bodyPr/>
            <a:lstStyle/>
            <a:p/>
          </p:txBody>
        </p:sp>
        <p:sp>
          <p:nvSpPr>
            <p:cNvPr id="33" name="rc33"/>
            <p:cNvSpPr/>
            <p:nvPr/>
          </p:nvSpPr>
          <p:spPr>
            <a:xfrm>
              <a:off x="3695161" y="3989600"/>
              <a:ext cx="239888" cy="126397"/>
            </a:xfrm>
            <a:prstGeom prst="rect">
              <a:avLst/>
            </a:prstGeom>
            <a:solidFill>
              <a:srgbClr val="1CABE2">
                <a:alpha val="85098"/>
              </a:srgbClr>
            </a:solidFill>
          </p:spPr>
          <p:txBody>
            <a:bodyPr/>
            <a:lstStyle/>
            <a:p/>
          </p:txBody>
        </p:sp>
        <p:sp>
          <p:nvSpPr>
            <p:cNvPr id="34" name="rc34"/>
            <p:cNvSpPr/>
            <p:nvPr/>
          </p:nvSpPr>
          <p:spPr>
            <a:xfrm>
              <a:off x="3961705" y="3873117"/>
              <a:ext cx="239888" cy="242880"/>
            </a:xfrm>
            <a:prstGeom prst="rect">
              <a:avLst/>
            </a:prstGeom>
            <a:solidFill>
              <a:srgbClr val="1CABE2">
                <a:alpha val="85098"/>
              </a:srgbClr>
            </a:solidFill>
          </p:spPr>
          <p:txBody>
            <a:bodyPr/>
            <a:lstStyle/>
            <a:p/>
          </p:txBody>
        </p:sp>
        <p:sp>
          <p:nvSpPr>
            <p:cNvPr id="35" name="rc35"/>
            <p:cNvSpPr/>
            <p:nvPr/>
          </p:nvSpPr>
          <p:spPr>
            <a:xfrm>
              <a:off x="4228248" y="4004470"/>
              <a:ext cx="239888" cy="111526"/>
            </a:xfrm>
            <a:prstGeom prst="rect">
              <a:avLst/>
            </a:prstGeom>
            <a:solidFill>
              <a:srgbClr val="1CABE2">
                <a:alpha val="85098"/>
              </a:srgbClr>
            </a:solidFill>
          </p:spPr>
          <p:txBody>
            <a:bodyPr/>
            <a:lstStyle/>
            <a:p/>
          </p:txBody>
        </p:sp>
        <p:sp>
          <p:nvSpPr>
            <p:cNvPr id="36" name="rc36"/>
            <p:cNvSpPr/>
            <p:nvPr/>
          </p:nvSpPr>
          <p:spPr>
            <a:xfrm>
              <a:off x="4494791" y="3778938"/>
              <a:ext cx="239888" cy="337058"/>
            </a:xfrm>
            <a:prstGeom prst="rect">
              <a:avLst/>
            </a:prstGeom>
            <a:solidFill>
              <a:srgbClr val="1CABE2">
                <a:alpha val="85098"/>
              </a:srgbClr>
            </a:solidFill>
          </p:spPr>
          <p:txBody>
            <a:bodyPr/>
            <a:lstStyle/>
            <a:p/>
          </p:txBody>
        </p:sp>
        <p:sp>
          <p:nvSpPr>
            <p:cNvPr id="37" name="rc37"/>
            <p:cNvSpPr/>
            <p:nvPr/>
          </p:nvSpPr>
          <p:spPr>
            <a:xfrm>
              <a:off x="4761334" y="3793809"/>
              <a:ext cx="239888" cy="322188"/>
            </a:xfrm>
            <a:prstGeom prst="rect">
              <a:avLst/>
            </a:prstGeom>
            <a:solidFill>
              <a:srgbClr val="1CABE2">
                <a:alpha val="85098"/>
              </a:srgbClr>
            </a:solidFill>
          </p:spPr>
          <p:txBody>
            <a:bodyPr/>
            <a:lstStyle/>
            <a:p/>
          </p:txBody>
        </p:sp>
        <p:sp>
          <p:nvSpPr>
            <p:cNvPr id="38" name="rc38"/>
            <p:cNvSpPr/>
            <p:nvPr/>
          </p:nvSpPr>
          <p:spPr>
            <a:xfrm>
              <a:off x="5027877" y="3684760"/>
              <a:ext cx="239888" cy="431236"/>
            </a:xfrm>
            <a:prstGeom prst="rect">
              <a:avLst/>
            </a:prstGeom>
            <a:solidFill>
              <a:srgbClr val="1CABE2">
                <a:alpha val="85098"/>
              </a:srgbClr>
            </a:solidFill>
          </p:spPr>
          <p:txBody>
            <a:bodyPr/>
            <a:lstStyle/>
            <a:p/>
          </p:txBody>
        </p:sp>
        <p:sp>
          <p:nvSpPr>
            <p:cNvPr id="39" name="rc39"/>
            <p:cNvSpPr/>
            <p:nvPr/>
          </p:nvSpPr>
          <p:spPr>
            <a:xfrm>
              <a:off x="5294420" y="3707066"/>
              <a:ext cx="239888" cy="408931"/>
            </a:xfrm>
            <a:prstGeom prst="rect">
              <a:avLst/>
            </a:prstGeom>
            <a:solidFill>
              <a:srgbClr val="1CABE2">
                <a:alpha val="85098"/>
              </a:srgbClr>
            </a:solidFill>
          </p:spPr>
          <p:txBody>
            <a:bodyPr/>
            <a:lstStyle/>
            <a:p/>
          </p:txBody>
        </p:sp>
        <p:sp>
          <p:nvSpPr>
            <p:cNvPr id="40" name="rc40"/>
            <p:cNvSpPr/>
            <p:nvPr/>
          </p:nvSpPr>
          <p:spPr>
            <a:xfrm>
              <a:off x="5560963" y="3719457"/>
              <a:ext cx="239888" cy="396539"/>
            </a:xfrm>
            <a:prstGeom prst="rect">
              <a:avLst/>
            </a:prstGeom>
            <a:solidFill>
              <a:srgbClr val="1CABE2">
                <a:alpha val="85098"/>
              </a:srgbClr>
            </a:solidFill>
          </p:spPr>
          <p:txBody>
            <a:bodyPr/>
            <a:lstStyle/>
            <a:p/>
          </p:txBody>
        </p:sp>
        <p:sp>
          <p:nvSpPr>
            <p:cNvPr id="41" name="rc41"/>
            <p:cNvSpPr/>
            <p:nvPr/>
          </p:nvSpPr>
          <p:spPr>
            <a:xfrm>
              <a:off x="5827506" y="3818592"/>
              <a:ext cx="239888" cy="297404"/>
            </a:xfrm>
            <a:prstGeom prst="rect">
              <a:avLst/>
            </a:prstGeom>
            <a:solidFill>
              <a:srgbClr val="1CABE2">
                <a:alpha val="85098"/>
              </a:srgbClr>
            </a:solidFill>
          </p:spPr>
          <p:txBody>
            <a:bodyPr/>
            <a:lstStyle/>
            <a:p/>
          </p:txBody>
        </p:sp>
        <p:sp>
          <p:nvSpPr>
            <p:cNvPr id="42" name="rc42"/>
            <p:cNvSpPr/>
            <p:nvPr/>
          </p:nvSpPr>
          <p:spPr>
            <a:xfrm>
              <a:off x="6094049" y="3806200"/>
              <a:ext cx="239888" cy="309796"/>
            </a:xfrm>
            <a:prstGeom prst="rect">
              <a:avLst/>
            </a:prstGeom>
            <a:solidFill>
              <a:srgbClr val="1CABE2">
                <a:alpha val="85098"/>
              </a:srgbClr>
            </a:solidFill>
          </p:spPr>
          <p:txBody>
            <a:bodyPr/>
            <a:lstStyle/>
            <a:p/>
          </p:txBody>
        </p:sp>
        <p:sp>
          <p:nvSpPr>
            <p:cNvPr id="43" name="rc43"/>
            <p:cNvSpPr/>
            <p:nvPr/>
          </p:nvSpPr>
          <p:spPr>
            <a:xfrm>
              <a:off x="6360593" y="3570755"/>
              <a:ext cx="239888" cy="545242"/>
            </a:xfrm>
            <a:prstGeom prst="rect">
              <a:avLst/>
            </a:prstGeom>
            <a:solidFill>
              <a:srgbClr val="1CABE2">
                <a:alpha val="85098"/>
              </a:srgbClr>
            </a:solidFill>
          </p:spPr>
          <p:txBody>
            <a:bodyPr/>
            <a:lstStyle/>
            <a:p/>
          </p:txBody>
        </p:sp>
        <p:sp>
          <p:nvSpPr>
            <p:cNvPr id="44" name="rc44"/>
            <p:cNvSpPr/>
            <p:nvPr/>
          </p:nvSpPr>
          <p:spPr>
            <a:xfrm>
              <a:off x="6627136" y="3672368"/>
              <a:ext cx="239888" cy="443628"/>
            </a:xfrm>
            <a:prstGeom prst="rect">
              <a:avLst/>
            </a:prstGeom>
            <a:solidFill>
              <a:srgbClr val="1CABE2">
                <a:alpha val="85098"/>
              </a:srgbClr>
            </a:solidFill>
          </p:spPr>
          <p:txBody>
            <a:bodyPr/>
            <a:lstStyle/>
            <a:p/>
          </p:txBody>
        </p:sp>
        <p:sp>
          <p:nvSpPr>
            <p:cNvPr id="45" name="rc45"/>
            <p:cNvSpPr/>
            <p:nvPr/>
          </p:nvSpPr>
          <p:spPr>
            <a:xfrm>
              <a:off x="6893679" y="3759111"/>
              <a:ext cx="239888" cy="356885"/>
            </a:xfrm>
            <a:prstGeom prst="rect">
              <a:avLst/>
            </a:prstGeom>
            <a:solidFill>
              <a:srgbClr val="1CABE2">
                <a:alpha val="85098"/>
              </a:srgbClr>
            </a:solidFill>
          </p:spPr>
          <p:txBody>
            <a:bodyPr/>
            <a:lstStyle/>
            <a:p/>
          </p:txBody>
        </p:sp>
        <p:sp>
          <p:nvSpPr>
            <p:cNvPr id="46" name="rc46"/>
            <p:cNvSpPr/>
            <p:nvPr/>
          </p:nvSpPr>
          <p:spPr>
            <a:xfrm>
              <a:off x="7160222" y="3580669"/>
              <a:ext cx="239888" cy="535328"/>
            </a:xfrm>
            <a:prstGeom prst="rect">
              <a:avLst/>
            </a:prstGeom>
            <a:solidFill>
              <a:srgbClr val="1CABE2">
                <a:alpha val="85098"/>
              </a:srgbClr>
            </a:solidFill>
          </p:spPr>
          <p:txBody>
            <a:bodyPr/>
            <a:lstStyle/>
            <a:p/>
          </p:txBody>
        </p:sp>
        <p:sp>
          <p:nvSpPr>
            <p:cNvPr id="47" name="rc47"/>
            <p:cNvSpPr/>
            <p:nvPr/>
          </p:nvSpPr>
          <p:spPr>
            <a:xfrm>
              <a:off x="7426765" y="3578190"/>
              <a:ext cx="239888" cy="537807"/>
            </a:xfrm>
            <a:prstGeom prst="rect">
              <a:avLst/>
            </a:prstGeom>
            <a:solidFill>
              <a:srgbClr val="1CABE2">
                <a:alpha val="85098"/>
              </a:srgbClr>
            </a:solidFill>
          </p:spPr>
          <p:txBody>
            <a:bodyPr/>
            <a:lstStyle/>
            <a:p/>
          </p:txBody>
        </p:sp>
        <p:sp>
          <p:nvSpPr>
            <p:cNvPr id="48" name="rc48"/>
            <p:cNvSpPr/>
            <p:nvPr/>
          </p:nvSpPr>
          <p:spPr>
            <a:xfrm>
              <a:off x="7693308" y="3900379"/>
              <a:ext cx="239888" cy="215618"/>
            </a:xfrm>
            <a:prstGeom prst="rect">
              <a:avLst/>
            </a:prstGeom>
            <a:solidFill>
              <a:srgbClr val="1CABE2">
                <a:alpha val="85098"/>
              </a:srgbClr>
            </a:solidFill>
          </p:spPr>
          <p:txBody>
            <a:bodyPr/>
            <a:lstStyle/>
            <a:p/>
          </p:txBody>
        </p:sp>
        <p:sp>
          <p:nvSpPr>
            <p:cNvPr id="49" name="rc49"/>
            <p:cNvSpPr/>
            <p:nvPr/>
          </p:nvSpPr>
          <p:spPr>
            <a:xfrm>
              <a:off x="7959851" y="3900379"/>
              <a:ext cx="239888" cy="215618"/>
            </a:xfrm>
            <a:prstGeom prst="rect">
              <a:avLst/>
            </a:prstGeom>
            <a:solidFill>
              <a:srgbClr val="1CABE2">
                <a:alpha val="85098"/>
              </a:srgbClr>
            </a:solidFill>
          </p:spPr>
          <p:txBody>
            <a:bodyPr/>
            <a:lstStyle/>
            <a:p/>
          </p:txBody>
        </p:sp>
        <p:sp>
          <p:nvSpPr>
            <p:cNvPr id="50" name="rc50"/>
            <p:cNvSpPr/>
            <p:nvPr/>
          </p:nvSpPr>
          <p:spPr>
            <a:xfrm>
              <a:off x="1296273" y="3905335"/>
              <a:ext cx="239888" cy="104091"/>
            </a:xfrm>
            <a:prstGeom prst="rect">
              <a:avLst/>
            </a:prstGeom>
            <a:solidFill>
              <a:srgbClr val="B3B3B3">
                <a:alpha val="85098"/>
              </a:srgbClr>
            </a:solidFill>
          </p:spPr>
          <p:txBody>
            <a:bodyPr/>
            <a:lstStyle/>
            <a:p/>
          </p:txBody>
        </p:sp>
        <p:sp>
          <p:nvSpPr>
            <p:cNvPr id="51" name="rc51"/>
            <p:cNvSpPr/>
            <p:nvPr/>
          </p:nvSpPr>
          <p:spPr>
            <a:xfrm>
              <a:off x="1562816" y="3308047"/>
              <a:ext cx="239888" cy="302361"/>
            </a:xfrm>
            <a:prstGeom prst="rect">
              <a:avLst/>
            </a:prstGeom>
            <a:solidFill>
              <a:srgbClr val="B3B3B3">
                <a:alpha val="85098"/>
              </a:srgbClr>
            </a:solidFill>
          </p:spPr>
          <p:txBody>
            <a:bodyPr/>
            <a:lstStyle/>
            <a:p/>
          </p:txBody>
        </p:sp>
        <p:sp>
          <p:nvSpPr>
            <p:cNvPr id="52" name="rc52"/>
            <p:cNvSpPr/>
            <p:nvPr/>
          </p:nvSpPr>
          <p:spPr>
            <a:xfrm>
              <a:off x="1829360" y="3612887"/>
              <a:ext cx="239888" cy="101613"/>
            </a:xfrm>
            <a:prstGeom prst="rect">
              <a:avLst/>
            </a:prstGeom>
            <a:solidFill>
              <a:srgbClr val="B3B3B3">
                <a:alpha val="85098"/>
              </a:srgbClr>
            </a:solidFill>
          </p:spPr>
          <p:txBody>
            <a:bodyPr/>
            <a:lstStyle/>
            <a:p/>
          </p:txBody>
        </p:sp>
        <p:sp>
          <p:nvSpPr>
            <p:cNvPr id="53" name="rc53"/>
            <p:cNvSpPr/>
            <p:nvPr/>
          </p:nvSpPr>
          <p:spPr>
            <a:xfrm>
              <a:off x="2095903" y="3806200"/>
              <a:ext cx="239888" cy="0"/>
            </a:xfrm>
            <a:prstGeom prst="rect">
              <a:avLst/>
            </a:prstGeom>
            <a:solidFill>
              <a:srgbClr val="B3B3B3">
                <a:alpha val="85098"/>
              </a:srgbClr>
            </a:solidFill>
          </p:spPr>
          <p:txBody>
            <a:bodyPr/>
            <a:lstStyle/>
            <a:p/>
          </p:txBody>
        </p:sp>
        <p:sp>
          <p:nvSpPr>
            <p:cNvPr id="54" name="rc54"/>
            <p:cNvSpPr/>
            <p:nvPr/>
          </p:nvSpPr>
          <p:spPr>
            <a:xfrm>
              <a:off x="2362446" y="4011905"/>
              <a:ext cx="239888" cy="0"/>
            </a:xfrm>
            <a:prstGeom prst="rect">
              <a:avLst/>
            </a:prstGeom>
            <a:solidFill>
              <a:srgbClr val="B3B3B3">
                <a:alpha val="85098"/>
              </a:srgbClr>
            </a:solidFill>
          </p:spPr>
          <p:txBody>
            <a:bodyPr/>
            <a:lstStyle/>
            <a:p/>
          </p:txBody>
        </p:sp>
        <p:sp>
          <p:nvSpPr>
            <p:cNvPr id="55" name="rc55"/>
            <p:cNvSpPr/>
            <p:nvPr/>
          </p:nvSpPr>
          <p:spPr>
            <a:xfrm>
              <a:off x="2628989" y="3590582"/>
              <a:ext cx="239888" cy="0"/>
            </a:xfrm>
            <a:prstGeom prst="rect">
              <a:avLst/>
            </a:prstGeom>
            <a:solidFill>
              <a:srgbClr val="B3B3B3">
                <a:alpha val="85098"/>
              </a:srgbClr>
            </a:solidFill>
          </p:spPr>
          <p:txBody>
            <a:bodyPr/>
            <a:lstStyle/>
            <a:p/>
          </p:txBody>
        </p:sp>
        <p:sp>
          <p:nvSpPr>
            <p:cNvPr id="56" name="rc56"/>
            <p:cNvSpPr/>
            <p:nvPr/>
          </p:nvSpPr>
          <p:spPr>
            <a:xfrm>
              <a:off x="2895532" y="3791330"/>
              <a:ext cx="239888" cy="0"/>
            </a:xfrm>
            <a:prstGeom prst="rect">
              <a:avLst/>
            </a:prstGeom>
            <a:solidFill>
              <a:srgbClr val="B3B3B3">
                <a:alpha val="85098"/>
              </a:srgbClr>
            </a:solidFill>
          </p:spPr>
          <p:txBody>
            <a:bodyPr/>
            <a:lstStyle/>
            <a:p/>
          </p:txBody>
        </p:sp>
        <p:sp>
          <p:nvSpPr>
            <p:cNvPr id="57" name="rc57"/>
            <p:cNvSpPr/>
            <p:nvPr/>
          </p:nvSpPr>
          <p:spPr>
            <a:xfrm>
              <a:off x="3162075" y="3781417"/>
              <a:ext cx="239888" cy="0"/>
            </a:xfrm>
            <a:prstGeom prst="rect">
              <a:avLst/>
            </a:prstGeom>
            <a:solidFill>
              <a:srgbClr val="B3B3B3">
                <a:alpha val="85098"/>
              </a:srgbClr>
            </a:solidFill>
          </p:spPr>
          <p:txBody>
            <a:bodyPr/>
            <a:lstStyle/>
            <a:p/>
          </p:txBody>
        </p:sp>
        <p:sp>
          <p:nvSpPr>
            <p:cNvPr id="58" name="rc58"/>
            <p:cNvSpPr/>
            <p:nvPr/>
          </p:nvSpPr>
          <p:spPr>
            <a:xfrm>
              <a:off x="3428618" y="3878073"/>
              <a:ext cx="239888" cy="118961"/>
            </a:xfrm>
            <a:prstGeom prst="rect">
              <a:avLst/>
            </a:prstGeom>
            <a:solidFill>
              <a:srgbClr val="B3B3B3">
                <a:alpha val="85098"/>
              </a:srgbClr>
            </a:solidFill>
          </p:spPr>
          <p:txBody>
            <a:bodyPr/>
            <a:lstStyle/>
            <a:p/>
          </p:txBody>
        </p:sp>
        <p:sp>
          <p:nvSpPr>
            <p:cNvPr id="59" name="rc59"/>
            <p:cNvSpPr/>
            <p:nvPr/>
          </p:nvSpPr>
          <p:spPr>
            <a:xfrm>
              <a:off x="3695161" y="3615366"/>
              <a:ext cx="239888" cy="374234"/>
            </a:xfrm>
            <a:prstGeom prst="rect">
              <a:avLst/>
            </a:prstGeom>
            <a:solidFill>
              <a:srgbClr val="B3B3B3">
                <a:alpha val="85098"/>
              </a:srgbClr>
            </a:solidFill>
          </p:spPr>
          <p:txBody>
            <a:bodyPr/>
            <a:lstStyle/>
            <a:p/>
          </p:txBody>
        </p:sp>
        <p:sp>
          <p:nvSpPr>
            <p:cNvPr id="60" name="rc60"/>
            <p:cNvSpPr/>
            <p:nvPr/>
          </p:nvSpPr>
          <p:spPr>
            <a:xfrm>
              <a:off x="3961705" y="3627758"/>
              <a:ext cx="239888" cy="245358"/>
            </a:xfrm>
            <a:prstGeom prst="rect">
              <a:avLst/>
            </a:prstGeom>
            <a:solidFill>
              <a:srgbClr val="B3B3B3">
                <a:alpha val="85098"/>
              </a:srgbClr>
            </a:solidFill>
          </p:spPr>
          <p:txBody>
            <a:bodyPr/>
            <a:lstStyle/>
            <a:p/>
          </p:txBody>
        </p:sp>
        <p:sp>
          <p:nvSpPr>
            <p:cNvPr id="61" name="rc61"/>
            <p:cNvSpPr/>
            <p:nvPr/>
          </p:nvSpPr>
          <p:spPr>
            <a:xfrm>
              <a:off x="4228248" y="3555885"/>
              <a:ext cx="239888" cy="448585"/>
            </a:xfrm>
            <a:prstGeom prst="rect">
              <a:avLst/>
            </a:prstGeom>
            <a:solidFill>
              <a:srgbClr val="B3B3B3">
                <a:alpha val="85098"/>
              </a:srgbClr>
            </a:solidFill>
          </p:spPr>
          <p:txBody>
            <a:bodyPr/>
            <a:lstStyle/>
            <a:p/>
          </p:txBody>
        </p:sp>
        <p:sp>
          <p:nvSpPr>
            <p:cNvPr id="62" name="rc62"/>
            <p:cNvSpPr/>
            <p:nvPr/>
          </p:nvSpPr>
          <p:spPr>
            <a:xfrm>
              <a:off x="4494791" y="2879289"/>
              <a:ext cx="239888" cy="899649"/>
            </a:xfrm>
            <a:prstGeom prst="rect">
              <a:avLst/>
            </a:prstGeom>
            <a:solidFill>
              <a:srgbClr val="B3B3B3">
                <a:alpha val="85098"/>
              </a:srgbClr>
            </a:solidFill>
          </p:spPr>
          <p:txBody>
            <a:bodyPr/>
            <a:lstStyle/>
            <a:p/>
          </p:txBody>
        </p:sp>
        <p:sp>
          <p:nvSpPr>
            <p:cNvPr id="63" name="rc63"/>
            <p:cNvSpPr/>
            <p:nvPr/>
          </p:nvSpPr>
          <p:spPr>
            <a:xfrm>
              <a:off x="4761334" y="3151910"/>
              <a:ext cx="239888" cy="641898"/>
            </a:xfrm>
            <a:prstGeom prst="rect">
              <a:avLst/>
            </a:prstGeom>
            <a:solidFill>
              <a:srgbClr val="B3B3B3">
                <a:alpha val="85098"/>
              </a:srgbClr>
            </a:solidFill>
          </p:spPr>
          <p:txBody>
            <a:bodyPr/>
            <a:lstStyle/>
            <a:p/>
          </p:txBody>
        </p:sp>
        <p:sp>
          <p:nvSpPr>
            <p:cNvPr id="64" name="rc64"/>
            <p:cNvSpPr/>
            <p:nvPr/>
          </p:nvSpPr>
          <p:spPr>
            <a:xfrm>
              <a:off x="5027877" y="3037905"/>
              <a:ext cx="239888" cy="646855"/>
            </a:xfrm>
            <a:prstGeom prst="rect">
              <a:avLst/>
            </a:prstGeom>
            <a:solidFill>
              <a:srgbClr val="B3B3B3">
                <a:alpha val="85098"/>
              </a:srgbClr>
            </a:solidFill>
          </p:spPr>
          <p:txBody>
            <a:bodyPr/>
            <a:lstStyle/>
            <a:p/>
          </p:txBody>
        </p:sp>
        <p:sp>
          <p:nvSpPr>
            <p:cNvPr id="65" name="rc65"/>
            <p:cNvSpPr/>
            <p:nvPr/>
          </p:nvSpPr>
          <p:spPr>
            <a:xfrm>
              <a:off x="5294420" y="3298134"/>
              <a:ext cx="239888" cy="408931"/>
            </a:xfrm>
            <a:prstGeom prst="rect">
              <a:avLst/>
            </a:prstGeom>
            <a:solidFill>
              <a:srgbClr val="B3B3B3">
                <a:alpha val="85098"/>
              </a:srgbClr>
            </a:solidFill>
          </p:spPr>
          <p:txBody>
            <a:bodyPr/>
            <a:lstStyle/>
            <a:p/>
          </p:txBody>
        </p:sp>
        <p:sp>
          <p:nvSpPr>
            <p:cNvPr id="66" name="rc66"/>
            <p:cNvSpPr/>
            <p:nvPr/>
          </p:nvSpPr>
          <p:spPr>
            <a:xfrm>
              <a:off x="5560963" y="3221304"/>
              <a:ext cx="239888" cy="498153"/>
            </a:xfrm>
            <a:prstGeom prst="rect">
              <a:avLst/>
            </a:prstGeom>
            <a:solidFill>
              <a:srgbClr val="B3B3B3">
                <a:alpha val="85098"/>
              </a:srgbClr>
            </a:solidFill>
          </p:spPr>
          <p:txBody>
            <a:bodyPr/>
            <a:lstStyle/>
            <a:p/>
          </p:txBody>
        </p:sp>
        <p:sp>
          <p:nvSpPr>
            <p:cNvPr id="67" name="rc67"/>
            <p:cNvSpPr/>
            <p:nvPr/>
          </p:nvSpPr>
          <p:spPr>
            <a:xfrm>
              <a:off x="5827506" y="3027991"/>
              <a:ext cx="239888" cy="790601"/>
            </a:xfrm>
            <a:prstGeom prst="rect">
              <a:avLst/>
            </a:prstGeom>
            <a:solidFill>
              <a:srgbClr val="B3B3B3">
                <a:alpha val="85098"/>
              </a:srgbClr>
            </a:solidFill>
          </p:spPr>
          <p:txBody>
            <a:bodyPr/>
            <a:lstStyle/>
            <a:p/>
          </p:txBody>
        </p:sp>
        <p:sp>
          <p:nvSpPr>
            <p:cNvPr id="68" name="rc68"/>
            <p:cNvSpPr/>
            <p:nvPr/>
          </p:nvSpPr>
          <p:spPr>
            <a:xfrm>
              <a:off x="6094049" y="3186607"/>
              <a:ext cx="239888" cy="619593"/>
            </a:xfrm>
            <a:prstGeom prst="rect">
              <a:avLst/>
            </a:prstGeom>
            <a:solidFill>
              <a:srgbClr val="B3B3B3">
                <a:alpha val="85098"/>
              </a:srgbClr>
            </a:solidFill>
          </p:spPr>
          <p:txBody>
            <a:bodyPr/>
            <a:lstStyle/>
            <a:p/>
          </p:txBody>
        </p:sp>
        <p:sp>
          <p:nvSpPr>
            <p:cNvPr id="69" name="rc69"/>
            <p:cNvSpPr/>
            <p:nvPr/>
          </p:nvSpPr>
          <p:spPr>
            <a:xfrm>
              <a:off x="6360593" y="3352658"/>
              <a:ext cx="239888" cy="218096"/>
            </a:xfrm>
            <a:prstGeom prst="rect">
              <a:avLst/>
            </a:prstGeom>
            <a:solidFill>
              <a:srgbClr val="B3B3B3">
                <a:alpha val="85098"/>
              </a:srgbClr>
            </a:solidFill>
          </p:spPr>
          <p:txBody>
            <a:bodyPr/>
            <a:lstStyle/>
            <a:p/>
          </p:txBody>
        </p:sp>
        <p:sp>
          <p:nvSpPr>
            <p:cNvPr id="70" name="rc70"/>
            <p:cNvSpPr/>
            <p:nvPr/>
          </p:nvSpPr>
          <p:spPr>
            <a:xfrm>
              <a:off x="6627136" y="3340266"/>
              <a:ext cx="239888" cy="332102"/>
            </a:xfrm>
            <a:prstGeom prst="rect">
              <a:avLst/>
            </a:prstGeom>
            <a:solidFill>
              <a:srgbClr val="B3B3B3">
                <a:alpha val="85098"/>
              </a:srgbClr>
            </a:solidFill>
          </p:spPr>
          <p:txBody>
            <a:bodyPr/>
            <a:lstStyle/>
            <a:p/>
          </p:txBody>
        </p:sp>
        <p:sp>
          <p:nvSpPr>
            <p:cNvPr id="71" name="rc71"/>
            <p:cNvSpPr/>
            <p:nvPr/>
          </p:nvSpPr>
          <p:spPr>
            <a:xfrm>
              <a:off x="6893679" y="3164302"/>
              <a:ext cx="239888" cy="594809"/>
            </a:xfrm>
            <a:prstGeom prst="rect">
              <a:avLst/>
            </a:prstGeom>
            <a:solidFill>
              <a:srgbClr val="B3B3B3">
                <a:alpha val="85098"/>
              </a:srgbClr>
            </a:solidFill>
          </p:spPr>
          <p:txBody>
            <a:bodyPr/>
            <a:lstStyle/>
            <a:p/>
          </p:txBody>
        </p:sp>
        <p:sp>
          <p:nvSpPr>
            <p:cNvPr id="72" name="rc72"/>
            <p:cNvSpPr/>
            <p:nvPr/>
          </p:nvSpPr>
          <p:spPr>
            <a:xfrm>
              <a:off x="7160222" y="3258480"/>
              <a:ext cx="239888" cy="322188"/>
            </a:xfrm>
            <a:prstGeom prst="rect">
              <a:avLst/>
            </a:prstGeom>
            <a:solidFill>
              <a:srgbClr val="B3B3B3">
                <a:alpha val="85098"/>
              </a:srgbClr>
            </a:solidFill>
          </p:spPr>
          <p:txBody>
            <a:bodyPr/>
            <a:lstStyle/>
            <a:p/>
          </p:txBody>
        </p:sp>
        <p:sp>
          <p:nvSpPr>
            <p:cNvPr id="73" name="rc73"/>
            <p:cNvSpPr/>
            <p:nvPr/>
          </p:nvSpPr>
          <p:spPr>
            <a:xfrm>
              <a:off x="7426765" y="3256002"/>
              <a:ext cx="239888" cy="322188"/>
            </a:xfrm>
            <a:prstGeom prst="rect">
              <a:avLst/>
            </a:prstGeom>
            <a:solidFill>
              <a:srgbClr val="B3B3B3">
                <a:alpha val="85098"/>
              </a:srgbClr>
            </a:solidFill>
          </p:spPr>
          <p:txBody>
            <a:bodyPr/>
            <a:lstStyle/>
            <a:p/>
          </p:txBody>
        </p:sp>
        <p:sp>
          <p:nvSpPr>
            <p:cNvPr id="74" name="rc74"/>
            <p:cNvSpPr/>
            <p:nvPr/>
          </p:nvSpPr>
          <p:spPr>
            <a:xfrm>
              <a:off x="7693308" y="3466663"/>
              <a:ext cx="239888" cy="433715"/>
            </a:xfrm>
            <a:prstGeom prst="rect">
              <a:avLst/>
            </a:prstGeom>
            <a:solidFill>
              <a:srgbClr val="B3B3B3">
                <a:alpha val="85098"/>
              </a:srgbClr>
            </a:solidFill>
          </p:spPr>
          <p:txBody>
            <a:bodyPr/>
            <a:lstStyle/>
            <a:p/>
          </p:txBody>
        </p:sp>
        <p:sp>
          <p:nvSpPr>
            <p:cNvPr id="75" name="rc75"/>
            <p:cNvSpPr/>
            <p:nvPr/>
          </p:nvSpPr>
          <p:spPr>
            <a:xfrm>
              <a:off x="7959851" y="3035426"/>
              <a:ext cx="239888" cy="864952"/>
            </a:xfrm>
            <a:prstGeom prst="rect">
              <a:avLst/>
            </a:prstGeom>
            <a:solidFill>
              <a:srgbClr val="B3B3B3">
                <a:alpha val="85098"/>
              </a:srgbClr>
            </a:solidFill>
          </p:spPr>
          <p:txBody>
            <a:bodyPr/>
            <a:lstStyle/>
            <a:p/>
          </p:txBody>
        </p:sp>
        <p:sp>
          <p:nvSpPr>
            <p:cNvPr id="76" name="pl76"/>
            <p:cNvSpPr/>
            <p:nvPr/>
          </p:nvSpPr>
          <p:spPr>
            <a:xfrm>
              <a:off x="1416218" y="2075428"/>
              <a:ext cx="6663577" cy="82447"/>
            </a:xfrm>
            <a:custGeom>
              <a:avLst/>
              <a:pathLst>
                <a:path w="6663577" h="82447">
                  <a:moveTo>
                    <a:pt x="0" y="0"/>
                  </a:moveTo>
                  <a:lnTo>
                    <a:pt x="266543" y="82447"/>
                  </a:lnTo>
                  <a:lnTo>
                    <a:pt x="533086" y="61835"/>
                  </a:lnTo>
                  <a:lnTo>
                    <a:pt x="799629" y="41223"/>
                  </a:lnTo>
                  <a:lnTo>
                    <a:pt x="1066172" y="0"/>
                  </a:lnTo>
                  <a:lnTo>
                    <a:pt x="1332715" y="82447"/>
                  </a:lnTo>
                  <a:lnTo>
                    <a:pt x="1599258" y="41223"/>
                  </a:lnTo>
                  <a:lnTo>
                    <a:pt x="1865801" y="41223"/>
                  </a:lnTo>
                  <a:lnTo>
                    <a:pt x="2132344" y="0"/>
                  </a:lnTo>
                  <a:lnTo>
                    <a:pt x="2398888" y="0"/>
                  </a:lnTo>
                  <a:lnTo>
                    <a:pt x="2665431" y="20611"/>
                  </a:lnTo>
                  <a:lnTo>
                    <a:pt x="2931974" y="0"/>
                  </a:lnTo>
                  <a:lnTo>
                    <a:pt x="3198517" y="41223"/>
                  </a:lnTo>
                  <a:lnTo>
                    <a:pt x="3465060" y="41223"/>
                  </a:lnTo>
                  <a:lnTo>
                    <a:pt x="3731603" y="61835"/>
                  </a:lnTo>
                  <a:lnTo>
                    <a:pt x="3998146" y="61835"/>
                  </a:lnTo>
                  <a:lnTo>
                    <a:pt x="4264689" y="61835"/>
                  </a:lnTo>
                  <a:lnTo>
                    <a:pt x="4531233" y="41223"/>
                  </a:lnTo>
                  <a:lnTo>
                    <a:pt x="4797776" y="41223"/>
                  </a:lnTo>
                  <a:lnTo>
                    <a:pt x="5064319" y="82447"/>
                  </a:lnTo>
                  <a:lnTo>
                    <a:pt x="5330862" y="61835"/>
                  </a:lnTo>
                  <a:lnTo>
                    <a:pt x="5597405" y="41223"/>
                  </a:lnTo>
                  <a:lnTo>
                    <a:pt x="5863948" y="82447"/>
                  </a:lnTo>
                  <a:lnTo>
                    <a:pt x="6130491" y="82447"/>
                  </a:lnTo>
                  <a:lnTo>
                    <a:pt x="6397034" y="20611"/>
                  </a:lnTo>
                  <a:lnTo>
                    <a:pt x="6663577" y="20611"/>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206118"/>
            </a:xfrm>
            <a:custGeom>
              <a:avLst/>
              <a:pathLst>
                <a:path w="6663577" h="206118">
                  <a:moveTo>
                    <a:pt x="0" y="20611"/>
                  </a:moveTo>
                  <a:lnTo>
                    <a:pt x="266543" y="144282"/>
                  </a:lnTo>
                  <a:lnTo>
                    <a:pt x="533086" y="82447"/>
                  </a:lnTo>
                  <a:lnTo>
                    <a:pt x="799629" y="41223"/>
                  </a:lnTo>
                  <a:lnTo>
                    <a:pt x="1066172" y="0"/>
                  </a:lnTo>
                  <a:lnTo>
                    <a:pt x="1332715" y="82447"/>
                  </a:lnTo>
                  <a:lnTo>
                    <a:pt x="1599258" y="41223"/>
                  </a:lnTo>
                  <a:lnTo>
                    <a:pt x="1865801" y="41223"/>
                  </a:lnTo>
                  <a:lnTo>
                    <a:pt x="2132344" y="20611"/>
                  </a:lnTo>
                  <a:lnTo>
                    <a:pt x="2398888" y="61835"/>
                  </a:lnTo>
                  <a:lnTo>
                    <a:pt x="2665431" y="61835"/>
                  </a:lnTo>
                  <a:lnTo>
                    <a:pt x="2931974" y="82447"/>
                  </a:lnTo>
                  <a:lnTo>
                    <a:pt x="3198517" y="206118"/>
                  </a:lnTo>
                  <a:lnTo>
                    <a:pt x="3465060" y="164894"/>
                  </a:lnTo>
                  <a:lnTo>
                    <a:pt x="3731603" y="185506"/>
                  </a:lnTo>
                  <a:lnTo>
                    <a:pt x="3998146" y="144282"/>
                  </a:lnTo>
                  <a:lnTo>
                    <a:pt x="4264689" y="164894"/>
                  </a:lnTo>
                  <a:lnTo>
                    <a:pt x="4531233" y="206118"/>
                  </a:lnTo>
                  <a:lnTo>
                    <a:pt x="4797776" y="164894"/>
                  </a:lnTo>
                  <a:lnTo>
                    <a:pt x="5064319" y="123670"/>
                  </a:lnTo>
                  <a:lnTo>
                    <a:pt x="5330862" y="123670"/>
                  </a:lnTo>
                  <a:lnTo>
                    <a:pt x="5597405" y="144282"/>
                  </a:lnTo>
                  <a:lnTo>
                    <a:pt x="5863948" y="144282"/>
                  </a:lnTo>
                  <a:lnTo>
                    <a:pt x="6130491" y="144282"/>
                  </a:lnTo>
                  <a:lnTo>
                    <a:pt x="6397034" y="103059"/>
                  </a:lnTo>
                  <a:lnTo>
                    <a:pt x="6663577" y="185506"/>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8679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48642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268864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1" name="tx91"/>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2" name="tx92"/>
            <p:cNvSpPr/>
            <p:nvPr/>
          </p:nvSpPr>
          <p:spPr>
            <a:xfrm>
              <a:off x="535407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642024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4" name="tx94"/>
            <p:cNvSpPr/>
            <p:nvPr/>
          </p:nvSpPr>
          <p:spPr>
            <a:xfrm>
              <a:off x="668679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5" name="tx95"/>
            <p:cNvSpPr/>
            <p:nvPr/>
          </p:nvSpPr>
          <p:spPr>
            <a:xfrm>
              <a:off x="695333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6" name="tx96"/>
            <p:cNvSpPr/>
            <p:nvPr/>
          </p:nvSpPr>
          <p:spPr>
            <a:xfrm>
              <a:off x="721987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7" name="tx97"/>
            <p:cNvSpPr/>
            <p:nvPr/>
          </p:nvSpPr>
          <p:spPr>
            <a:xfrm>
              <a:off x="748642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8" name="tx98"/>
            <p:cNvSpPr/>
            <p:nvPr/>
          </p:nvSpPr>
          <p:spPr>
            <a:xfrm>
              <a:off x="775296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801950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100" name="tx100"/>
            <p:cNvSpPr/>
            <p:nvPr/>
          </p:nvSpPr>
          <p:spPr>
            <a:xfrm>
              <a:off x="1294130" y="378729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2626845" y="347254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2" name="tx102"/>
            <p:cNvSpPr/>
            <p:nvPr/>
          </p:nvSpPr>
          <p:spPr>
            <a:xfrm>
              <a:off x="3959561" y="350971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3" name="tx103"/>
            <p:cNvSpPr/>
            <p:nvPr/>
          </p:nvSpPr>
          <p:spPr>
            <a:xfrm>
              <a:off x="5292277" y="318009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4" name="tx104"/>
            <p:cNvSpPr/>
            <p:nvPr/>
          </p:nvSpPr>
          <p:spPr>
            <a:xfrm>
              <a:off x="6358449" y="32346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5" name="tx105"/>
            <p:cNvSpPr/>
            <p:nvPr/>
          </p:nvSpPr>
          <p:spPr>
            <a:xfrm>
              <a:off x="6624992" y="322222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6" name="tx106"/>
            <p:cNvSpPr/>
            <p:nvPr/>
          </p:nvSpPr>
          <p:spPr>
            <a:xfrm>
              <a:off x="6891535" y="30462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7" name="tx107"/>
            <p:cNvSpPr/>
            <p:nvPr/>
          </p:nvSpPr>
          <p:spPr>
            <a:xfrm>
              <a:off x="7158078" y="314044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8" name="tx108"/>
            <p:cNvSpPr/>
            <p:nvPr/>
          </p:nvSpPr>
          <p:spPr>
            <a:xfrm>
              <a:off x="7424622" y="31379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9" name="tx109"/>
            <p:cNvSpPr/>
            <p:nvPr/>
          </p:nvSpPr>
          <p:spPr>
            <a:xfrm>
              <a:off x="7691165" y="334862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10" name="tx110"/>
            <p:cNvSpPr/>
            <p:nvPr/>
          </p:nvSpPr>
          <p:spPr>
            <a:xfrm>
              <a:off x="7957708" y="29173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11" name="tx111"/>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55386" y="34442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13" name="tx113"/>
            <p:cNvSpPr/>
            <p:nvPr/>
          </p:nvSpPr>
          <p:spPr>
            <a:xfrm>
              <a:off x="655386" y="28246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4" name="tx114"/>
            <p:cNvSpPr/>
            <p:nvPr/>
          </p:nvSpPr>
          <p:spPr>
            <a:xfrm>
              <a:off x="655386" y="22051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4448"/>
              <a:ext cx="143541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Iceland, 2000-2025</a:t>
              </a:r>
            </a:p>
          </p:txBody>
        </p:sp>
        <p:sp>
          <p:nvSpPr>
            <p:cNvPr id="143" name="pl143"/>
            <p:cNvSpPr/>
            <p:nvPr/>
          </p:nvSpPr>
          <p:spPr>
            <a:xfrm>
              <a:off x="208795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6713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2546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83804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842141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28796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46300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04636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62972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726143"/>
              <a:ext cx="3483400" cy="119033"/>
            </a:xfrm>
            <a:prstGeom prst="rect">
              <a:avLst/>
            </a:prstGeom>
            <a:solidFill>
              <a:srgbClr val="1CABE2">
                <a:alpha val="85098"/>
              </a:srgbClr>
            </a:solidFill>
          </p:spPr>
          <p:txBody>
            <a:bodyPr/>
            <a:lstStyle/>
            <a:p/>
          </p:txBody>
        </p:sp>
        <p:sp>
          <p:nvSpPr>
            <p:cNvPr id="157" name="rc157"/>
            <p:cNvSpPr/>
            <p:nvPr/>
          </p:nvSpPr>
          <p:spPr>
            <a:xfrm>
              <a:off x="1296273" y="5577352"/>
              <a:ext cx="1377526" cy="119033"/>
            </a:xfrm>
            <a:prstGeom prst="rect">
              <a:avLst/>
            </a:prstGeom>
            <a:solidFill>
              <a:srgbClr val="1CABE2">
                <a:alpha val="85098"/>
              </a:srgbClr>
            </a:solidFill>
          </p:spPr>
          <p:txBody>
            <a:bodyPr/>
            <a:lstStyle/>
            <a:p/>
          </p:txBody>
        </p:sp>
        <p:sp>
          <p:nvSpPr>
            <p:cNvPr id="158" name="rc158"/>
            <p:cNvSpPr/>
            <p:nvPr/>
          </p:nvSpPr>
          <p:spPr>
            <a:xfrm>
              <a:off x="1296273" y="5428560"/>
              <a:ext cx="1377526" cy="119033"/>
            </a:xfrm>
            <a:prstGeom prst="rect">
              <a:avLst/>
            </a:prstGeom>
            <a:solidFill>
              <a:srgbClr val="1CABE2">
                <a:alpha val="85098"/>
              </a:srgbClr>
            </a:solidFill>
          </p:spPr>
          <p:txBody>
            <a:bodyPr/>
            <a:lstStyle/>
            <a:p/>
          </p:txBody>
        </p:sp>
        <p:sp>
          <p:nvSpPr>
            <p:cNvPr id="159" name="rc159"/>
            <p:cNvSpPr/>
            <p:nvPr/>
          </p:nvSpPr>
          <p:spPr>
            <a:xfrm>
              <a:off x="4779674" y="5726143"/>
              <a:ext cx="1393360" cy="119033"/>
            </a:xfrm>
            <a:prstGeom prst="rect">
              <a:avLst/>
            </a:prstGeom>
            <a:solidFill>
              <a:srgbClr val="B3B3B3">
                <a:alpha val="85098"/>
              </a:srgbClr>
            </a:solidFill>
          </p:spPr>
          <p:txBody>
            <a:bodyPr/>
            <a:lstStyle/>
            <a:p/>
          </p:txBody>
        </p:sp>
        <p:sp>
          <p:nvSpPr>
            <p:cNvPr id="160" name="rc160"/>
            <p:cNvSpPr/>
            <p:nvPr/>
          </p:nvSpPr>
          <p:spPr>
            <a:xfrm>
              <a:off x="2673800" y="5577352"/>
              <a:ext cx="2770886" cy="119033"/>
            </a:xfrm>
            <a:prstGeom prst="rect">
              <a:avLst/>
            </a:prstGeom>
            <a:solidFill>
              <a:srgbClr val="B3B3B3">
                <a:alpha val="85098"/>
              </a:srgbClr>
            </a:solidFill>
          </p:spPr>
          <p:txBody>
            <a:bodyPr/>
            <a:lstStyle/>
            <a:p/>
          </p:txBody>
        </p:sp>
        <p:sp>
          <p:nvSpPr>
            <p:cNvPr id="161" name="rc161"/>
            <p:cNvSpPr/>
            <p:nvPr/>
          </p:nvSpPr>
          <p:spPr>
            <a:xfrm>
              <a:off x="2673800" y="5428560"/>
              <a:ext cx="5525940" cy="119033"/>
            </a:xfrm>
            <a:prstGeom prst="rect">
              <a:avLst/>
            </a:prstGeom>
            <a:solidFill>
              <a:srgbClr val="B3B3B3">
                <a:alpha val="85098"/>
              </a:srgbClr>
            </a:solidFill>
          </p:spPr>
          <p:txBody>
            <a:bodyPr/>
            <a:lstStyle/>
            <a:p/>
          </p:txBody>
        </p:sp>
        <p:sp>
          <p:nvSpPr>
            <p:cNvPr id="162" name="tx162"/>
            <p:cNvSpPr/>
            <p:nvPr/>
          </p:nvSpPr>
          <p:spPr>
            <a:xfrm>
              <a:off x="6303261"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3" name="tx163"/>
            <p:cNvSpPr/>
            <p:nvPr/>
          </p:nvSpPr>
          <p:spPr>
            <a:xfrm>
              <a:off x="5574914"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4" name="tx164"/>
            <p:cNvSpPr/>
            <p:nvPr/>
          </p:nvSpPr>
          <p:spPr>
            <a:xfrm>
              <a:off x="832996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5" name="tx16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9" name="tx169"/>
            <p:cNvSpPr/>
            <p:nvPr/>
          </p:nvSpPr>
          <p:spPr>
            <a:xfrm>
              <a:off x="2763096"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0" name="tx170"/>
            <p:cNvSpPr/>
            <p:nvPr/>
          </p:nvSpPr>
          <p:spPr>
            <a:xfrm>
              <a:off x="4346460"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1" name="tx171"/>
            <p:cNvSpPr/>
            <p:nvPr/>
          </p:nvSpPr>
          <p:spPr>
            <a:xfrm>
              <a:off x="5929823" y="59353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72" name="tx172"/>
            <p:cNvSpPr/>
            <p:nvPr/>
          </p:nvSpPr>
          <p:spPr>
            <a:xfrm>
              <a:off x="7513187"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73" name="tx173"/>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4" name="tx17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Iceland.
In 2025, DTP1 coverage in Iceland remained constant 98%. There were &lt;100 children who missed out on any DTP vaccination (zero-dose children).
DTP3 coverage declined at at 90% in 2025, leaving &lt;500 children vulnerable to vaccine-preventable diseases.</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90%, leaving &lt;500 children un- or under-vaccinated, including &lt;100 zero-dose and &lt;500 with only partial protection.</a:t>
            </a:r>
          </a:p>
        </p:txBody>
      </p:sp>
      <p:grpSp xmlns:pic="http://schemas.openxmlformats.org/drawingml/2006/picture">
        <p:nvGrpSpPr>
          <p:cNvPr id="179" name=""/>
          <p:cNvGrpSpPr/>
          <p:nvPr/>
        </p:nvGrpSpPr>
        <p:grpSpPr>
          <a:xfrm>
            <a:off x="292608" y="1005840"/>
            <a:ext cx="8595360" cy="28575"/>
            <a:chOff x="292608" y="1005840"/>
            <a:chExt cx="8595360" cy="28575"/>
          </a:xfrm>
        </p:grpSpPr>
        <p:sp>
          <p:nvSpPr>
            <p:cNvPr id="1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0"/>
                  </a:moveTo>
                  <a:lnTo>
                    <a:pt x="135891" y="87485"/>
                  </a:lnTo>
                  <a:lnTo>
                    <a:pt x="271783" y="65614"/>
                  </a:lnTo>
                  <a:lnTo>
                    <a:pt x="407675" y="43742"/>
                  </a:lnTo>
                  <a:lnTo>
                    <a:pt x="543566" y="0"/>
                  </a:lnTo>
                  <a:lnTo>
                    <a:pt x="679458" y="87485"/>
                  </a:lnTo>
                  <a:lnTo>
                    <a:pt x="815350" y="43742"/>
                  </a:lnTo>
                  <a:lnTo>
                    <a:pt x="951242" y="43742"/>
                  </a:lnTo>
                  <a:lnTo>
                    <a:pt x="1087133" y="0"/>
                  </a:lnTo>
                  <a:lnTo>
                    <a:pt x="1223025" y="0"/>
                  </a:lnTo>
                  <a:lnTo>
                    <a:pt x="1358917" y="21871"/>
                  </a:lnTo>
                  <a:lnTo>
                    <a:pt x="1494809" y="0"/>
                  </a:lnTo>
                  <a:lnTo>
                    <a:pt x="1630700" y="43742"/>
                  </a:lnTo>
                  <a:lnTo>
                    <a:pt x="1766592" y="43742"/>
                  </a:lnTo>
                  <a:lnTo>
                    <a:pt x="1902484" y="65614"/>
                  </a:lnTo>
                  <a:lnTo>
                    <a:pt x="2038375" y="65614"/>
                  </a:lnTo>
                  <a:lnTo>
                    <a:pt x="2174267" y="65614"/>
                  </a:lnTo>
                  <a:lnTo>
                    <a:pt x="2310159" y="43742"/>
                  </a:lnTo>
                  <a:lnTo>
                    <a:pt x="2446051" y="43742"/>
                  </a:lnTo>
                  <a:lnTo>
                    <a:pt x="2581942" y="87485"/>
                  </a:lnTo>
                  <a:lnTo>
                    <a:pt x="2717834" y="65614"/>
                  </a:lnTo>
                  <a:lnTo>
                    <a:pt x="2853726" y="43742"/>
                  </a:lnTo>
                  <a:lnTo>
                    <a:pt x="2989618" y="87485"/>
                  </a:lnTo>
                  <a:lnTo>
                    <a:pt x="3125509" y="87485"/>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0"/>
                  </a:moveTo>
                  <a:lnTo>
                    <a:pt x="135891" y="87485"/>
                  </a:lnTo>
                  <a:lnTo>
                    <a:pt x="271783" y="65614"/>
                  </a:lnTo>
                  <a:lnTo>
                    <a:pt x="407675" y="43742"/>
                  </a:lnTo>
                  <a:lnTo>
                    <a:pt x="543566" y="0"/>
                  </a:lnTo>
                  <a:lnTo>
                    <a:pt x="679458" y="87485"/>
                  </a:lnTo>
                  <a:lnTo>
                    <a:pt x="815350" y="43742"/>
                  </a:lnTo>
                  <a:lnTo>
                    <a:pt x="951242" y="43742"/>
                  </a:lnTo>
                  <a:lnTo>
                    <a:pt x="1087133" y="0"/>
                  </a:lnTo>
                  <a:lnTo>
                    <a:pt x="1223025" y="0"/>
                  </a:lnTo>
                  <a:lnTo>
                    <a:pt x="1358917" y="21871"/>
                  </a:lnTo>
                  <a:lnTo>
                    <a:pt x="1494809" y="0"/>
                  </a:lnTo>
                  <a:lnTo>
                    <a:pt x="1630700" y="43742"/>
                  </a:lnTo>
                  <a:lnTo>
                    <a:pt x="1766592" y="43742"/>
                  </a:lnTo>
                  <a:lnTo>
                    <a:pt x="1902484" y="65614"/>
                  </a:lnTo>
                  <a:lnTo>
                    <a:pt x="2038375" y="65614"/>
                  </a:lnTo>
                  <a:lnTo>
                    <a:pt x="2174267" y="65614"/>
                  </a:lnTo>
                  <a:lnTo>
                    <a:pt x="2310159" y="43742"/>
                  </a:lnTo>
                  <a:lnTo>
                    <a:pt x="2446051" y="43742"/>
                  </a:lnTo>
                  <a:lnTo>
                    <a:pt x="2581942" y="87485"/>
                  </a:lnTo>
                  <a:lnTo>
                    <a:pt x="2717834" y="65614"/>
                  </a:lnTo>
                  <a:lnTo>
                    <a:pt x="2853726" y="43742"/>
                  </a:lnTo>
                  <a:lnTo>
                    <a:pt x="2989618" y="87485"/>
                  </a:lnTo>
                  <a:lnTo>
                    <a:pt x="3125509" y="87485"/>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0"/>
                  </a:moveTo>
                  <a:lnTo>
                    <a:pt x="135891" y="87485"/>
                  </a:lnTo>
                  <a:lnTo>
                    <a:pt x="271783" y="65614"/>
                  </a:lnTo>
                  <a:lnTo>
                    <a:pt x="407675" y="43742"/>
                  </a:lnTo>
                  <a:lnTo>
                    <a:pt x="543566" y="0"/>
                  </a:lnTo>
                  <a:lnTo>
                    <a:pt x="679458" y="87485"/>
                  </a:lnTo>
                  <a:lnTo>
                    <a:pt x="815350" y="43742"/>
                  </a:lnTo>
                  <a:lnTo>
                    <a:pt x="951242" y="43742"/>
                  </a:lnTo>
                  <a:lnTo>
                    <a:pt x="1087133" y="0"/>
                  </a:lnTo>
                  <a:lnTo>
                    <a:pt x="1223025" y="0"/>
                  </a:lnTo>
                  <a:lnTo>
                    <a:pt x="1358917" y="21871"/>
                  </a:lnTo>
                  <a:lnTo>
                    <a:pt x="1494809" y="0"/>
                  </a:lnTo>
                  <a:lnTo>
                    <a:pt x="1630700" y="43742"/>
                  </a:lnTo>
                  <a:lnTo>
                    <a:pt x="1766592" y="43742"/>
                  </a:lnTo>
                  <a:lnTo>
                    <a:pt x="1902484" y="65614"/>
                  </a:lnTo>
                  <a:lnTo>
                    <a:pt x="2038375" y="65614"/>
                  </a:lnTo>
                  <a:lnTo>
                    <a:pt x="2174267" y="65614"/>
                  </a:lnTo>
                  <a:lnTo>
                    <a:pt x="2310159" y="43742"/>
                  </a:lnTo>
                  <a:lnTo>
                    <a:pt x="2446051" y="43742"/>
                  </a:lnTo>
                  <a:lnTo>
                    <a:pt x="2581942" y="87485"/>
                  </a:lnTo>
                  <a:lnTo>
                    <a:pt x="2717834" y="65614"/>
                  </a:lnTo>
                  <a:lnTo>
                    <a:pt x="2853726" y="43742"/>
                  </a:lnTo>
                  <a:lnTo>
                    <a:pt x="2989618" y="87485"/>
                  </a:lnTo>
                  <a:lnTo>
                    <a:pt x="3125509" y="87485"/>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027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27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18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42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9823" y="49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60" name="tx60"/>
            <p:cNvSpPr/>
            <p:nvPr/>
          </p:nvSpPr>
          <p:spPr>
            <a:xfrm>
              <a:off x="24789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139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5388" y="1405107"/>
              <a:ext cx="24484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Iceland, 2000-2025</a:t>
              </a:r>
            </a:p>
          </p:txBody>
        </p:sp>
        <p:sp>
          <p:nvSpPr>
            <p:cNvPr id="63" name="pl63"/>
            <p:cNvSpPr/>
            <p:nvPr/>
          </p:nvSpPr>
          <p:spPr>
            <a:xfrm>
              <a:off x="5267799" y="39099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106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12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129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95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60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61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618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62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633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61677"/>
              <a:ext cx="3397293" cy="399389"/>
            </a:xfrm>
            <a:custGeom>
              <a:avLst/>
              <a:pathLst>
                <a:path w="3397293" h="399389">
                  <a:moveTo>
                    <a:pt x="0" y="0"/>
                  </a:moveTo>
                  <a:lnTo>
                    <a:pt x="135891" y="399389"/>
                  </a:lnTo>
                  <a:lnTo>
                    <a:pt x="271783" y="299542"/>
                  </a:lnTo>
                  <a:lnTo>
                    <a:pt x="407675" y="199694"/>
                  </a:lnTo>
                  <a:lnTo>
                    <a:pt x="543566" y="0"/>
                  </a:lnTo>
                  <a:lnTo>
                    <a:pt x="679458" y="399389"/>
                  </a:lnTo>
                  <a:lnTo>
                    <a:pt x="815350" y="199694"/>
                  </a:lnTo>
                  <a:lnTo>
                    <a:pt x="951242" y="199694"/>
                  </a:lnTo>
                  <a:lnTo>
                    <a:pt x="1087133" y="0"/>
                  </a:lnTo>
                  <a:lnTo>
                    <a:pt x="1223025" y="0"/>
                  </a:lnTo>
                  <a:lnTo>
                    <a:pt x="1358917" y="99847"/>
                  </a:lnTo>
                  <a:lnTo>
                    <a:pt x="1494809" y="0"/>
                  </a:lnTo>
                  <a:lnTo>
                    <a:pt x="1630700" y="199694"/>
                  </a:lnTo>
                  <a:lnTo>
                    <a:pt x="1766592" y="199694"/>
                  </a:lnTo>
                  <a:lnTo>
                    <a:pt x="1902484" y="299542"/>
                  </a:lnTo>
                  <a:lnTo>
                    <a:pt x="2038375" y="299542"/>
                  </a:lnTo>
                  <a:lnTo>
                    <a:pt x="2174267" y="299542"/>
                  </a:lnTo>
                  <a:lnTo>
                    <a:pt x="2310159" y="199694"/>
                  </a:lnTo>
                  <a:lnTo>
                    <a:pt x="2446051" y="199694"/>
                  </a:lnTo>
                  <a:lnTo>
                    <a:pt x="2581942" y="399389"/>
                  </a:lnTo>
                  <a:lnTo>
                    <a:pt x="2717834" y="299542"/>
                  </a:lnTo>
                  <a:lnTo>
                    <a:pt x="2853726" y="199694"/>
                  </a:lnTo>
                  <a:lnTo>
                    <a:pt x="2989618" y="399389"/>
                  </a:lnTo>
                  <a:lnTo>
                    <a:pt x="3125509" y="399389"/>
                  </a:lnTo>
                  <a:lnTo>
                    <a:pt x="3261401" y="99847"/>
                  </a:lnTo>
                  <a:lnTo>
                    <a:pt x="3397293" y="99847"/>
                  </a:lnTo>
                </a:path>
              </a:pathLst>
            </a:custGeom>
            <a:ln w="27101" cap="flat">
              <a:solidFill>
                <a:srgbClr val="0058AB">
                  <a:alpha val="100000"/>
                </a:srgbClr>
              </a:solidFill>
              <a:prstDash val="solid"/>
              <a:round/>
            </a:ln>
          </p:spPr>
          <p:txBody>
            <a:bodyPr/>
            <a:lstStyle/>
            <a:p/>
          </p:txBody>
        </p:sp>
        <p:sp>
          <p:nvSpPr>
            <p:cNvPr id="82" name="pl82"/>
            <p:cNvSpPr/>
            <p:nvPr/>
          </p:nvSpPr>
          <p:spPr>
            <a:xfrm>
              <a:off x="5437664" y="3161067"/>
              <a:ext cx="3397293" cy="898627"/>
            </a:xfrm>
            <a:custGeom>
              <a:avLst/>
              <a:pathLst>
                <a:path w="3397293" h="898627">
                  <a:moveTo>
                    <a:pt x="0" y="898627"/>
                  </a:moveTo>
                  <a:lnTo>
                    <a:pt x="135891" y="798779"/>
                  </a:lnTo>
                  <a:lnTo>
                    <a:pt x="271783" y="798779"/>
                  </a:lnTo>
                  <a:lnTo>
                    <a:pt x="407675" y="698932"/>
                  </a:lnTo>
                  <a:lnTo>
                    <a:pt x="543566" y="599084"/>
                  </a:lnTo>
                  <a:lnTo>
                    <a:pt x="679458" y="499237"/>
                  </a:lnTo>
                  <a:lnTo>
                    <a:pt x="815350" y="399389"/>
                  </a:lnTo>
                  <a:lnTo>
                    <a:pt x="951242" y="399389"/>
                  </a:lnTo>
                  <a:lnTo>
                    <a:pt x="1087133" y="299542"/>
                  </a:lnTo>
                  <a:lnTo>
                    <a:pt x="1223025" y="199694"/>
                  </a:lnTo>
                  <a:lnTo>
                    <a:pt x="1358917" y="199694"/>
                  </a:lnTo>
                  <a:lnTo>
                    <a:pt x="1494809" y="99847"/>
                  </a:lnTo>
                  <a:lnTo>
                    <a:pt x="1630700" y="199694"/>
                  </a:lnTo>
                  <a:lnTo>
                    <a:pt x="1766592" y="199694"/>
                  </a:lnTo>
                  <a:lnTo>
                    <a:pt x="1902484" y="199694"/>
                  </a:lnTo>
                  <a:lnTo>
                    <a:pt x="2038375" y="199694"/>
                  </a:lnTo>
                  <a:lnTo>
                    <a:pt x="2174267" y="99847"/>
                  </a:lnTo>
                  <a:lnTo>
                    <a:pt x="2310159" y="99847"/>
                  </a:lnTo>
                  <a:lnTo>
                    <a:pt x="2446051" y="99847"/>
                  </a:lnTo>
                  <a:lnTo>
                    <a:pt x="2581942" y="0"/>
                  </a:lnTo>
                  <a:lnTo>
                    <a:pt x="2717834" y="299542"/>
                  </a:lnTo>
                  <a:lnTo>
                    <a:pt x="2853726" y="499237"/>
                  </a:lnTo>
                  <a:lnTo>
                    <a:pt x="2989618" y="199694"/>
                  </a:lnTo>
                  <a:lnTo>
                    <a:pt x="3125509" y="199694"/>
                  </a:lnTo>
                  <a:lnTo>
                    <a:pt x="3261401" y="199694"/>
                  </a:lnTo>
                  <a:lnTo>
                    <a:pt x="3397293" y="99847"/>
                  </a:lnTo>
                </a:path>
              </a:pathLst>
            </a:custGeom>
            <a:ln w="27101" cap="flat">
              <a:solidFill>
                <a:srgbClr val="80BD41">
                  <a:alpha val="100000"/>
                </a:srgbClr>
              </a:solidFill>
              <a:prstDash val="solid"/>
              <a:round/>
            </a:ln>
          </p:spPr>
          <p:txBody>
            <a:bodyPr/>
            <a:lstStyle/>
            <a:p/>
          </p:txBody>
        </p:sp>
        <p:sp>
          <p:nvSpPr>
            <p:cNvPr id="83" name="pl83"/>
            <p:cNvSpPr/>
            <p:nvPr/>
          </p:nvSpPr>
          <p:spPr>
            <a:xfrm>
              <a:off x="5437664" y="3061220"/>
              <a:ext cx="3397293" cy="199694"/>
            </a:xfrm>
            <a:custGeom>
              <a:avLst/>
              <a:pathLst>
                <a:path w="3397293" h="199694">
                  <a:moveTo>
                    <a:pt x="0" y="99847"/>
                  </a:moveTo>
                  <a:lnTo>
                    <a:pt x="135891" y="99847"/>
                  </a:lnTo>
                  <a:lnTo>
                    <a:pt x="271783" y="99847"/>
                  </a:lnTo>
                  <a:lnTo>
                    <a:pt x="407675" y="99847"/>
                  </a:lnTo>
                  <a:lnTo>
                    <a:pt x="543566" y="99847"/>
                  </a:lnTo>
                  <a:lnTo>
                    <a:pt x="679458" y="0"/>
                  </a:lnTo>
                  <a:lnTo>
                    <a:pt x="815350" y="0"/>
                  </a:lnTo>
                  <a:lnTo>
                    <a:pt x="951242" y="0"/>
                  </a:lnTo>
                  <a:lnTo>
                    <a:pt x="1087133" y="99847"/>
                  </a:lnTo>
                  <a:lnTo>
                    <a:pt x="1223025" y="99847"/>
                  </a:lnTo>
                  <a:lnTo>
                    <a:pt x="1358917" y="99847"/>
                  </a:lnTo>
                  <a:lnTo>
                    <a:pt x="1494809" y="99847"/>
                  </a:lnTo>
                  <a:lnTo>
                    <a:pt x="1630700" y="99847"/>
                  </a:lnTo>
                  <a:lnTo>
                    <a:pt x="1766592" y="99847"/>
                  </a:lnTo>
                  <a:lnTo>
                    <a:pt x="1902484" y="99847"/>
                  </a:lnTo>
                  <a:lnTo>
                    <a:pt x="2038375" y="99847"/>
                  </a:lnTo>
                  <a:lnTo>
                    <a:pt x="2174267" y="99847"/>
                  </a:lnTo>
                  <a:lnTo>
                    <a:pt x="2310159" y="99847"/>
                  </a:lnTo>
                  <a:lnTo>
                    <a:pt x="2446051" y="99847"/>
                  </a:lnTo>
                  <a:lnTo>
                    <a:pt x="2581942" y="99847"/>
                  </a:lnTo>
                  <a:lnTo>
                    <a:pt x="2717834" y="99847"/>
                  </a:lnTo>
                  <a:lnTo>
                    <a:pt x="2853726" y="99847"/>
                  </a:lnTo>
                  <a:lnTo>
                    <a:pt x="2989618" y="99847"/>
                  </a:lnTo>
                  <a:lnTo>
                    <a:pt x="3125509" y="99847"/>
                  </a:lnTo>
                  <a:lnTo>
                    <a:pt x="3261401" y="99847"/>
                  </a:lnTo>
                  <a:lnTo>
                    <a:pt x="3397293" y="199694"/>
                  </a:lnTo>
                </a:path>
              </a:pathLst>
            </a:custGeom>
            <a:ln w="27101" cap="flat">
              <a:solidFill>
                <a:srgbClr val="961A49">
                  <a:alpha val="100000"/>
                </a:srgbClr>
              </a:solidFill>
              <a:prstDash val="solid"/>
              <a:round/>
            </a:ln>
          </p:spPr>
          <p:txBody>
            <a:bodyPr/>
            <a:lstStyle/>
            <a:p/>
          </p:txBody>
        </p:sp>
        <p:sp>
          <p:nvSpPr>
            <p:cNvPr id="84" name="pl84"/>
            <p:cNvSpPr/>
            <p:nvPr/>
          </p:nvSpPr>
          <p:spPr>
            <a:xfrm>
              <a:off x="5437664" y="316106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61677"/>
              <a:ext cx="3397293" cy="399389"/>
            </a:xfrm>
            <a:custGeom>
              <a:avLst/>
              <a:pathLst>
                <a:path w="3397293" h="399389">
                  <a:moveTo>
                    <a:pt x="0" y="0"/>
                  </a:moveTo>
                  <a:lnTo>
                    <a:pt x="135891" y="399389"/>
                  </a:lnTo>
                  <a:lnTo>
                    <a:pt x="271783" y="299542"/>
                  </a:lnTo>
                  <a:lnTo>
                    <a:pt x="407675" y="199694"/>
                  </a:lnTo>
                  <a:lnTo>
                    <a:pt x="543566" y="0"/>
                  </a:lnTo>
                  <a:lnTo>
                    <a:pt x="679458" y="399389"/>
                  </a:lnTo>
                  <a:lnTo>
                    <a:pt x="815350" y="199694"/>
                  </a:lnTo>
                  <a:lnTo>
                    <a:pt x="951242" y="199694"/>
                  </a:lnTo>
                  <a:lnTo>
                    <a:pt x="1087133" y="0"/>
                  </a:lnTo>
                  <a:lnTo>
                    <a:pt x="1223025" y="0"/>
                  </a:lnTo>
                  <a:lnTo>
                    <a:pt x="1358917" y="99847"/>
                  </a:lnTo>
                  <a:lnTo>
                    <a:pt x="1494809" y="0"/>
                  </a:lnTo>
                  <a:lnTo>
                    <a:pt x="1630700" y="199694"/>
                  </a:lnTo>
                  <a:lnTo>
                    <a:pt x="1766592" y="199694"/>
                  </a:lnTo>
                  <a:lnTo>
                    <a:pt x="1902484" y="299542"/>
                  </a:lnTo>
                  <a:lnTo>
                    <a:pt x="2038375" y="299542"/>
                  </a:lnTo>
                  <a:lnTo>
                    <a:pt x="2174267" y="299542"/>
                  </a:lnTo>
                  <a:lnTo>
                    <a:pt x="2310159" y="199694"/>
                  </a:lnTo>
                  <a:lnTo>
                    <a:pt x="2446051" y="199694"/>
                  </a:lnTo>
                  <a:lnTo>
                    <a:pt x="2581942" y="399389"/>
                  </a:lnTo>
                  <a:lnTo>
                    <a:pt x="2717834" y="299542"/>
                  </a:lnTo>
                  <a:lnTo>
                    <a:pt x="2853726" y="199694"/>
                  </a:lnTo>
                  <a:lnTo>
                    <a:pt x="2989618" y="399389"/>
                  </a:lnTo>
                  <a:lnTo>
                    <a:pt x="3125509" y="399389"/>
                  </a:lnTo>
                  <a:lnTo>
                    <a:pt x="3261401" y="99847"/>
                  </a:lnTo>
                  <a:lnTo>
                    <a:pt x="3397293" y="99847"/>
                  </a:lnTo>
                </a:path>
              </a:pathLst>
            </a:custGeom>
            <a:ln w="43362" cap="flat">
              <a:solidFill>
                <a:srgbClr val="000000">
                  <a:alpha val="100000"/>
                </a:srgbClr>
              </a:solidFill>
              <a:prstDash val="solid"/>
              <a:round/>
            </a:ln>
          </p:spPr>
          <p:txBody>
            <a:bodyPr/>
            <a:lstStyle/>
            <a:p/>
          </p:txBody>
        </p:sp>
        <p:sp>
          <p:nvSpPr>
            <p:cNvPr id="86" name="pl86"/>
            <p:cNvSpPr/>
            <p:nvPr/>
          </p:nvSpPr>
          <p:spPr>
            <a:xfrm>
              <a:off x="5437664" y="2601921"/>
              <a:ext cx="0" cy="159755"/>
            </a:xfrm>
            <a:custGeom>
              <a:avLst/>
              <a:pathLst>
                <a:path w="0" h="159755">
                  <a:moveTo>
                    <a:pt x="0" y="1597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601921"/>
              <a:ext cx="0" cy="559145"/>
            </a:xfrm>
            <a:custGeom>
              <a:avLst/>
              <a:pathLst>
                <a:path w="0" h="559145">
                  <a:moveTo>
                    <a:pt x="0" y="5591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601921"/>
              <a:ext cx="0" cy="259603"/>
            </a:xfrm>
            <a:custGeom>
              <a:avLst/>
              <a:pathLst>
                <a:path w="0" h="259603">
                  <a:moveTo>
                    <a:pt x="0" y="25960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601921"/>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601921"/>
              <a:ext cx="0" cy="559145"/>
            </a:xfrm>
            <a:custGeom>
              <a:avLst/>
              <a:pathLst>
                <a:path w="0" h="559145">
                  <a:moveTo>
                    <a:pt x="0" y="5591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601921"/>
              <a:ext cx="0" cy="259603"/>
            </a:xfrm>
            <a:custGeom>
              <a:avLst/>
              <a:pathLst>
                <a:path w="0" h="259603">
                  <a:moveTo>
                    <a:pt x="0" y="25960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601921"/>
              <a:ext cx="0" cy="259603"/>
            </a:xfrm>
            <a:custGeom>
              <a:avLst/>
              <a:pathLst>
                <a:path w="0" h="259603">
                  <a:moveTo>
                    <a:pt x="0" y="25960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61677"/>
              <a:ext cx="3397293" cy="399389"/>
            </a:xfrm>
            <a:custGeom>
              <a:avLst/>
              <a:pathLst>
                <a:path w="3397293" h="399389">
                  <a:moveTo>
                    <a:pt x="0" y="0"/>
                  </a:moveTo>
                  <a:lnTo>
                    <a:pt x="135891" y="399389"/>
                  </a:lnTo>
                  <a:lnTo>
                    <a:pt x="271783" y="299542"/>
                  </a:lnTo>
                  <a:lnTo>
                    <a:pt x="407675" y="199694"/>
                  </a:lnTo>
                  <a:lnTo>
                    <a:pt x="543566" y="0"/>
                  </a:lnTo>
                  <a:lnTo>
                    <a:pt x="679458" y="399389"/>
                  </a:lnTo>
                  <a:lnTo>
                    <a:pt x="815350" y="199694"/>
                  </a:lnTo>
                  <a:lnTo>
                    <a:pt x="951242" y="199694"/>
                  </a:lnTo>
                  <a:lnTo>
                    <a:pt x="1087133" y="0"/>
                  </a:lnTo>
                  <a:lnTo>
                    <a:pt x="1223025" y="0"/>
                  </a:lnTo>
                  <a:lnTo>
                    <a:pt x="1358917" y="99847"/>
                  </a:lnTo>
                  <a:lnTo>
                    <a:pt x="1494809" y="0"/>
                  </a:lnTo>
                  <a:lnTo>
                    <a:pt x="1630700" y="199694"/>
                  </a:lnTo>
                  <a:lnTo>
                    <a:pt x="1766592" y="199694"/>
                  </a:lnTo>
                  <a:lnTo>
                    <a:pt x="1902484" y="299542"/>
                  </a:lnTo>
                  <a:lnTo>
                    <a:pt x="2038375" y="299542"/>
                  </a:lnTo>
                  <a:lnTo>
                    <a:pt x="2174267" y="299542"/>
                  </a:lnTo>
                  <a:lnTo>
                    <a:pt x="2310159" y="199694"/>
                  </a:lnTo>
                  <a:lnTo>
                    <a:pt x="2446051" y="199694"/>
                  </a:lnTo>
                  <a:lnTo>
                    <a:pt x="2581942" y="399389"/>
                  </a:lnTo>
                  <a:lnTo>
                    <a:pt x="2717834" y="299542"/>
                  </a:lnTo>
                  <a:lnTo>
                    <a:pt x="2853726" y="199694"/>
                  </a:lnTo>
                  <a:lnTo>
                    <a:pt x="2989618" y="399389"/>
                  </a:lnTo>
                  <a:lnTo>
                    <a:pt x="3125509" y="399389"/>
                  </a:lnTo>
                  <a:lnTo>
                    <a:pt x="3261401" y="99847"/>
                  </a:lnTo>
                  <a:lnTo>
                    <a:pt x="3397293" y="99847"/>
                  </a:lnTo>
                </a:path>
              </a:pathLst>
            </a:custGeom>
            <a:ln w="27101" cap="flat">
              <a:solidFill>
                <a:srgbClr val="0058AB">
                  <a:alpha val="100000"/>
                </a:srgbClr>
              </a:solidFill>
              <a:prstDash val="solid"/>
              <a:round/>
            </a:ln>
          </p:spPr>
          <p:txBody>
            <a:bodyPr/>
            <a:lstStyle/>
            <a:p/>
          </p:txBody>
        </p:sp>
        <p:sp>
          <p:nvSpPr>
            <p:cNvPr id="94" name="tx94"/>
            <p:cNvSpPr/>
            <p:nvPr/>
          </p:nvSpPr>
          <p:spPr>
            <a:xfrm>
              <a:off x="5407519" y="25231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086977" y="25215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66436" y="25214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45895" y="25228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5215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5214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804812" y="25214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32217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32217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1074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360996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31089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26114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21104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6112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194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194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285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909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86522" y="49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122" name="tx122"/>
            <p:cNvSpPr/>
            <p:nvPr/>
          </p:nvSpPr>
          <p:spPr>
            <a:xfrm>
              <a:off x="67956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5808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491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8131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771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1411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8051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9811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6451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3091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9731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7321564" cy="114824"/>
            </a:xfrm>
            <a:prstGeom prst="rect">
              <a:avLst/>
            </a:prstGeom>
            <a:solidFill>
              <a:srgbClr val="1CABE2">
                <a:alpha val="80000"/>
              </a:srgbClr>
            </a:solidFill>
          </p:spPr>
          <p:txBody>
            <a:bodyPr/>
            <a:lstStyle/>
            <a:p/>
          </p:txBody>
        </p:sp>
        <p:sp>
          <p:nvSpPr>
            <p:cNvPr id="139" name="rc139"/>
            <p:cNvSpPr/>
            <p:nvPr/>
          </p:nvSpPr>
          <p:spPr>
            <a:xfrm>
              <a:off x="1317178" y="5743865"/>
              <a:ext cx="2895346" cy="114824"/>
            </a:xfrm>
            <a:prstGeom prst="rect">
              <a:avLst/>
            </a:prstGeom>
            <a:solidFill>
              <a:srgbClr val="1CABE2">
                <a:alpha val="80000"/>
              </a:srgbClr>
            </a:solidFill>
          </p:spPr>
          <p:txBody>
            <a:bodyPr/>
            <a:lstStyle/>
            <a:p/>
          </p:txBody>
        </p:sp>
        <p:sp>
          <p:nvSpPr>
            <p:cNvPr id="140" name="rc140"/>
            <p:cNvSpPr/>
            <p:nvPr/>
          </p:nvSpPr>
          <p:spPr>
            <a:xfrm>
              <a:off x="1317178" y="5600334"/>
              <a:ext cx="2895346"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82578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6" name="tx146"/>
            <p:cNvSpPr/>
            <p:nvPr/>
          </p:nvSpPr>
          <p:spPr>
            <a:xfrm>
              <a:off x="441207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a:off x="607607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8" name="tx148"/>
            <p:cNvSpPr/>
            <p:nvPr/>
          </p:nvSpPr>
          <p:spPr>
            <a:xfrm>
              <a:off x="774006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9" name="tx14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Iceland (98%) was 8 percentage points higher than the global average (90%) and 2 percentage points higher than the average across all non-programme countries (96%).
National DTP1 coverage was 3 percentage points higher than in 2019 (95%).
The number of zero-dose children declined (ie. improved) compared to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Iceland DTP1 coverage was 98% - this is 3 percentage points higher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Iceland ranked number 22 out of 41 countries for lowest DTP1 coverage (based on tied ranks).
Iceland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Iceland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F26A21">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Iceland ranked number 35 out of 41 countries with &lt;200 zero-dose children.
In 2025, Iceland ranked number 35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4550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6573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8597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30620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00562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32585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64609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96632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548003"/>
              <a:ext cx="204851" cy="1137383"/>
            </a:xfrm>
            <a:prstGeom prst="rect">
              <a:avLst/>
            </a:prstGeom>
            <a:solidFill>
              <a:srgbClr val="80BD41">
                <a:alpha val="100000"/>
              </a:srgbClr>
            </a:solidFill>
          </p:spPr>
          <p:txBody>
            <a:bodyPr/>
            <a:lstStyle/>
            <a:p/>
          </p:txBody>
        </p:sp>
        <p:sp>
          <p:nvSpPr>
            <p:cNvPr id="28" name="rc28"/>
            <p:cNvSpPr/>
            <p:nvPr/>
          </p:nvSpPr>
          <p:spPr>
            <a:xfrm>
              <a:off x="1271992" y="3524891"/>
              <a:ext cx="204851" cy="11691"/>
            </a:xfrm>
            <a:prstGeom prst="rect">
              <a:avLst/>
            </a:prstGeom>
            <a:solidFill>
              <a:srgbClr val="0058AB">
                <a:alpha val="100000"/>
              </a:srgbClr>
            </a:solidFill>
          </p:spPr>
          <p:txBody>
            <a:bodyPr/>
            <a:lstStyle/>
            <a:p/>
          </p:txBody>
        </p:sp>
        <p:sp>
          <p:nvSpPr>
            <p:cNvPr id="29" name="rc29"/>
            <p:cNvSpPr/>
            <p:nvPr/>
          </p:nvSpPr>
          <p:spPr>
            <a:xfrm>
              <a:off x="1271992" y="3536583"/>
              <a:ext cx="204851" cy="11420"/>
            </a:xfrm>
            <a:prstGeom prst="rect">
              <a:avLst/>
            </a:prstGeom>
            <a:solidFill>
              <a:srgbClr val="1CABE2">
                <a:alpha val="100000"/>
              </a:srgbClr>
            </a:solidFill>
          </p:spPr>
          <p:txBody>
            <a:bodyPr/>
            <a:lstStyle/>
            <a:p/>
          </p:txBody>
        </p:sp>
        <p:sp>
          <p:nvSpPr>
            <p:cNvPr id="30" name="rc30"/>
            <p:cNvSpPr/>
            <p:nvPr/>
          </p:nvSpPr>
          <p:spPr>
            <a:xfrm>
              <a:off x="1499604" y="3665195"/>
              <a:ext cx="204851" cy="1020192"/>
            </a:xfrm>
            <a:prstGeom prst="rect">
              <a:avLst/>
            </a:prstGeom>
            <a:solidFill>
              <a:srgbClr val="80BD41">
                <a:alpha val="100000"/>
              </a:srgbClr>
            </a:solidFill>
          </p:spPr>
          <p:txBody>
            <a:bodyPr/>
            <a:lstStyle/>
            <a:p/>
          </p:txBody>
        </p:sp>
        <p:sp>
          <p:nvSpPr>
            <p:cNvPr id="31" name="rc31"/>
            <p:cNvSpPr/>
            <p:nvPr/>
          </p:nvSpPr>
          <p:spPr>
            <a:xfrm>
              <a:off x="1499604" y="3576553"/>
              <a:ext cx="204851" cy="55468"/>
            </a:xfrm>
            <a:prstGeom prst="rect">
              <a:avLst/>
            </a:prstGeom>
            <a:solidFill>
              <a:srgbClr val="0058AB">
                <a:alpha val="100000"/>
              </a:srgbClr>
            </a:solidFill>
          </p:spPr>
          <p:txBody>
            <a:bodyPr/>
            <a:lstStyle/>
            <a:p/>
          </p:txBody>
        </p:sp>
        <p:sp>
          <p:nvSpPr>
            <p:cNvPr id="32" name="rc32"/>
            <p:cNvSpPr/>
            <p:nvPr/>
          </p:nvSpPr>
          <p:spPr>
            <a:xfrm>
              <a:off x="1499604" y="3632022"/>
              <a:ext cx="204851" cy="33172"/>
            </a:xfrm>
            <a:prstGeom prst="rect">
              <a:avLst/>
            </a:prstGeom>
            <a:solidFill>
              <a:srgbClr val="1CABE2">
                <a:alpha val="100000"/>
              </a:srgbClr>
            </a:solidFill>
          </p:spPr>
          <p:txBody>
            <a:bodyPr/>
            <a:lstStyle/>
            <a:p/>
          </p:txBody>
        </p:sp>
        <p:sp>
          <p:nvSpPr>
            <p:cNvPr id="33" name="rc33"/>
            <p:cNvSpPr/>
            <p:nvPr/>
          </p:nvSpPr>
          <p:spPr>
            <a:xfrm>
              <a:off x="1727217" y="3638276"/>
              <a:ext cx="204851" cy="1047110"/>
            </a:xfrm>
            <a:prstGeom prst="rect">
              <a:avLst/>
            </a:prstGeom>
            <a:solidFill>
              <a:srgbClr val="80BD41">
                <a:alpha val="100000"/>
              </a:srgbClr>
            </a:solidFill>
          </p:spPr>
          <p:txBody>
            <a:bodyPr/>
            <a:lstStyle/>
            <a:p/>
          </p:txBody>
        </p:sp>
        <p:sp>
          <p:nvSpPr>
            <p:cNvPr id="34" name="rc34"/>
            <p:cNvSpPr/>
            <p:nvPr/>
          </p:nvSpPr>
          <p:spPr>
            <a:xfrm>
              <a:off x="1727217" y="3583079"/>
              <a:ext cx="204851" cy="44048"/>
            </a:xfrm>
            <a:prstGeom prst="rect">
              <a:avLst/>
            </a:prstGeom>
            <a:solidFill>
              <a:srgbClr val="0058AB">
                <a:alpha val="100000"/>
              </a:srgbClr>
            </a:solidFill>
          </p:spPr>
          <p:txBody>
            <a:bodyPr/>
            <a:lstStyle/>
            <a:p/>
          </p:txBody>
        </p:sp>
        <p:sp>
          <p:nvSpPr>
            <p:cNvPr id="35" name="rc35"/>
            <p:cNvSpPr/>
            <p:nvPr/>
          </p:nvSpPr>
          <p:spPr>
            <a:xfrm>
              <a:off x="1727217" y="3627128"/>
              <a:ext cx="204851" cy="11148"/>
            </a:xfrm>
            <a:prstGeom prst="rect">
              <a:avLst/>
            </a:prstGeom>
            <a:solidFill>
              <a:srgbClr val="1CABE2">
                <a:alpha val="100000"/>
              </a:srgbClr>
            </a:solidFill>
          </p:spPr>
          <p:txBody>
            <a:bodyPr/>
            <a:lstStyle/>
            <a:p/>
          </p:txBody>
        </p:sp>
        <p:sp>
          <p:nvSpPr>
            <p:cNvPr id="36" name="rc36"/>
            <p:cNvSpPr/>
            <p:nvPr/>
          </p:nvSpPr>
          <p:spPr>
            <a:xfrm>
              <a:off x="1954829" y="3590149"/>
              <a:ext cx="204851" cy="1095238"/>
            </a:xfrm>
            <a:prstGeom prst="rect">
              <a:avLst/>
            </a:prstGeom>
            <a:solidFill>
              <a:srgbClr val="80BD41">
                <a:alpha val="100000"/>
              </a:srgbClr>
            </a:solidFill>
          </p:spPr>
          <p:txBody>
            <a:bodyPr/>
            <a:lstStyle/>
            <a:p/>
          </p:txBody>
        </p:sp>
        <p:sp>
          <p:nvSpPr>
            <p:cNvPr id="37" name="rc37"/>
            <p:cNvSpPr/>
            <p:nvPr/>
          </p:nvSpPr>
          <p:spPr>
            <a:xfrm>
              <a:off x="1954829" y="3556160"/>
              <a:ext cx="204851" cy="33988"/>
            </a:xfrm>
            <a:prstGeom prst="rect">
              <a:avLst/>
            </a:prstGeom>
            <a:solidFill>
              <a:srgbClr val="0058AB">
                <a:alpha val="100000"/>
              </a:srgbClr>
            </a:solidFill>
          </p:spPr>
          <p:txBody>
            <a:bodyPr/>
            <a:lstStyle/>
            <a:p/>
          </p:txBody>
        </p:sp>
        <p:sp>
          <p:nvSpPr>
            <p:cNvPr id="38" name="rc38"/>
            <p:cNvSpPr/>
            <p:nvPr/>
          </p:nvSpPr>
          <p:spPr>
            <a:xfrm>
              <a:off x="1954829" y="3590149"/>
              <a:ext cx="204851" cy="0"/>
            </a:xfrm>
            <a:prstGeom prst="rect">
              <a:avLst/>
            </a:prstGeom>
            <a:solidFill>
              <a:srgbClr val="1CABE2">
                <a:alpha val="100000"/>
              </a:srgbClr>
            </a:solidFill>
          </p:spPr>
          <p:txBody>
            <a:bodyPr/>
            <a:lstStyle/>
            <a:p/>
          </p:txBody>
        </p:sp>
        <p:sp>
          <p:nvSpPr>
            <p:cNvPr id="39" name="rc39"/>
            <p:cNvSpPr/>
            <p:nvPr/>
          </p:nvSpPr>
          <p:spPr>
            <a:xfrm>
              <a:off x="2182442" y="3548003"/>
              <a:ext cx="204851" cy="1137383"/>
            </a:xfrm>
            <a:prstGeom prst="rect">
              <a:avLst/>
            </a:prstGeom>
            <a:solidFill>
              <a:srgbClr val="80BD41">
                <a:alpha val="100000"/>
              </a:srgbClr>
            </a:solidFill>
          </p:spPr>
          <p:txBody>
            <a:bodyPr/>
            <a:lstStyle/>
            <a:p/>
          </p:txBody>
        </p:sp>
        <p:sp>
          <p:nvSpPr>
            <p:cNvPr id="40" name="rc40"/>
            <p:cNvSpPr/>
            <p:nvPr/>
          </p:nvSpPr>
          <p:spPr>
            <a:xfrm>
              <a:off x="2182442" y="3536583"/>
              <a:ext cx="204851" cy="11420"/>
            </a:xfrm>
            <a:prstGeom prst="rect">
              <a:avLst/>
            </a:prstGeom>
            <a:solidFill>
              <a:srgbClr val="0058AB">
                <a:alpha val="100000"/>
              </a:srgbClr>
            </a:solidFill>
          </p:spPr>
          <p:txBody>
            <a:bodyPr/>
            <a:lstStyle/>
            <a:p/>
          </p:txBody>
        </p:sp>
        <p:sp>
          <p:nvSpPr>
            <p:cNvPr id="41" name="rc41"/>
            <p:cNvSpPr/>
            <p:nvPr/>
          </p:nvSpPr>
          <p:spPr>
            <a:xfrm>
              <a:off x="2182442" y="3548003"/>
              <a:ext cx="204851" cy="0"/>
            </a:xfrm>
            <a:prstGeom prst="rect">
              <a:avLst/>
            </a:prstGeom>
            <a:solidFill>
              <a:srgbClr val="1CABE2">
                <a:alpha val="100000"/>
              </a:srgbClr>
            </a:solidFill>
          </p:spPr>
          <p:txBody>
            <a:bodyPr/>
            <a:lstStyle/>
            <a:p/>
          </p:txBody>
        </p:sp>
        <p:sp>
          <p:nvSpPr>
            <p:cNvPr id="42" name="rc42"/>
            <p:cNvSpPr/>
            <p:nvPr/>
          </p:nvSpPr>
          <p:spPr>
            <a:xfrm>
              <a:off x="2410055" y="3590420"/>
              <a:ext cx="204851" cy="1094966"/>
            </a:xfrm>
            <a:prstGeom prst="rect">
              <a:avLst/>
            </a:prstGeom>
            <a:solidFill>
              <a:srgbClr val="80BD41">
                <a:alpha val="100000"/>
              </a:srgbClr>
            </a:solidFill>
          </p:spPr>
          <p:txBody>
            <a:bodyPr/>
            <a:lstStyle/>
            <a:p/>
          </p:txBody>
        </p:sp>
        <p:sp>
          <p:nvSpPr>
            <p:cNvPr id="43" name="rc43"/>
            <p:cNvSpPr/>
            <p:nvPr/>
          </p:nvSpPr>
          <p:spPr>
            <a:xfrm>
              <a:off x="2410055" y="3532776"/>
              <a:ext cx="204851" cy="57644"/>
            </a:xfrm>
            <a:prstGeom prst="rect">
              <a:avLst/>
            </a:prstGeom>
            <a:solidFill>
              <a:srgbClr val="0058AB">
                <a:alpha val="100000"/>
              </a:srgbClr>
            </a:solidFill>
          </p:spPr>
          <p:txBody>
            <a:bodyPr/>
            <a:lstStyle/>
            <a:p/>
          </p:txBody>
        </p:sp>
        <p:sp>
          <p:nvSpPr>
            <p:cNvPr id="44" name="rc44"/>
            <p:cNvSpPr/>
            <p:nvPr/>
          </p:nvSpPr>
          <p:spPr>
            <a:xfrm>
              <a:off x="2410055" y="3590420"/>
              <a:ext cx="204851" cy="0"/>
            </a:xfrm>
            <a:prstGeom prst="rect">
              <a:avLst/>
            </a:prstGeom>
            <a:solidFill>
              <a:srgbClr val="1CABE2">
                <a:alpha val="100000"/>
              </a:srgbClr>
            </a:solidFill>
          </p:spPr>
          <p:txBody>
            <a:bodyPr/>
            <a:lstStyle/>
            <a:p/>
          </p:txBody>
        </p:sp>
        <p:sp>
          <p:nvSpPr>
            <p:cNvPr id="45" name="rc45"/>
            <p:cNvSpPr/>
            <p:nvPr/>
          </p:nvSpPr>
          <p:spPr>
            <a:xfrm>
              <a:off x="2637667" y="3533864"/>
              <a:ext cx="204851" cy="1151522"/>
            </a:xfrm>
            <a:prstGeom prst="rect">
              <a:avLst/>
            </a:prstGeom>
            <a:solidFill>
              <a:srgbClr val="80BD41">
                <a:alpha val="100000"/>
              </a:srgbClr>
            </a:solidFill>
          </p:spPr>
          <p:txBody>
            <a:bodyPr/>
            <a:lstStyle/>
            <a:p/>
          </p:txBody>
        </p:sp>
        <p:sp>
          <p:nvSpPr>
            <p:cNvPr id="46" name="rc46"/>
            <p:cNvSpPr/>
            <p:nvPr/>
          </p:nvSpPr>
          <p:spPr>
            <a:xfrm>
              <a:off x="2637667" y="3498244"/>
              <a:ext cx="204851" cy="35619"/>
            </a:xfrm>
            <a:prstGeom prst="rect">
              <a:avLst/>
            </a:prstGeom>
            <a:solidFill>
              <a:srgbClr val="0058AB">
                <a:alpha val="100000"/>
              </a:srgbClr>
            </a:solidFill>
          </p:spPr>
          <p:txBody>
            <a:bodyPr/>
            <a:lstStyle/>
            <a:p/>
          </p:txBody>
        </p:sp>
        <p:sp>
          <p:nvSpPr>
            <p:cNvPr id="47" name="rc47"/>
            <p:cNvSpPr/>
            <p:nvPr/>
          </p:nvSpPr>
          <p:spPr>
            <a:xfrm>
              <a:off x="2637667" y="3533864"/>
              <a:ext cx="204851" cy="0"/>
            </a:xfrm>
            <a:prstGeom prst="rect">
              <a:avLst/>
            </a:prstGeom>
            <a:solidFill>
              <a:srgbClr val="1CABE2">
                <a:alpha val="100000"/>
              </a:srgbClr>
            </a:solidFill>
          </p:spPr>
          <p:txBody>
            <a:bodyPr/>
            <a:lstStyle/>
            <a:p/>
          </p:txBody>
        </p:sp>
        <p:sp>
          <p:nvSpPr>
            <p:cNvPr id="48" name="rc48"/>
            <p:cNvSpPr/>
            <p:nvPr/>
          </p:nvSpPr>
          <p:spPr>
            <a:xfrm>
              <a:off x="2865280" y="3502595"/>
              <a:ext cx="204851" cy="1182791"/>
            </a:xfrm>
            <a:prstGeom prst="rect">
              <a:avLst/>
            </a:prstGeom>
            <a:solidFill>
              <a:srgbClr val="80BD41">
                <a:alpha val="100000"/>
              </a:srgbClr>
            </a:solidFill>
          </p:spPr>
          <p:txBody>
            <a:bodyPr/>
            <a:lstStyle/>
            <a:p/>
          </p:txBody>
        </p:sp>
        <p:sp>
          <p:nvSpPr>
            <p:cNvPr id="49" name="rc49"/>
            <p:cNvSpPr/>
            <p:nvPr/>
          </p:nvSpPr>
          <p:spPr>
            <a:xfrm>
              <a:off x="2865280" y="3465887"/>
              <a:ext cx="204851" cy="36707"/>
            </a:xfrm>
            <a:prstGeom prst="rect">
              <a:avLst/>
            </a:prstGeom>
            <a:solidFill>
              <a:srgbClr val="0058AB">
                <a:alpha val="100000"/>
              </a:srgbClr>
            </a:solidFill>
          </p:spPr>
          <p:txBody>
            <a:bodyPr/>
            <a:lstStyle/>
            <a:p/>
          </p:txBody>
        </p:sp>
        <p:sp>
          <p:nvSpPr>
            <p:cNvPr id="50" name="rc50"/>
            <p:cNvSpPr/>
            <p:nvPr/>
          </p:nvSpPr>
          <p:spPr>
            <a:xfrm>
              <a:off x="2865280" y="3502595"/>
              <a:ext cx="204851" cy="0"/>
            </a:xfrm>
            <a:prstGeom prst="rect">
              <a:avLst/>
            </a:prstGeom>
            <a:solidFill>
              <a:srgbClr val="1CABE2">
                <a:alpha val="100000"/>
              </a:srgbClr>
            </a:solidFill>
          </p:spPr>
          <p:txBody>
            <a:bodyPr/>
            <a:lstStyle/>
            <a:p/>
          </p:txBody>
        </p:sp>
        <p:sp>
          <p:nvSpPr>
            <p:cNvPr id="51" name="rc51"/>
            <p:cNvSpPr/>
            <p:nvPr/>
          </p:nvSpPr>
          <p:spPr>
            <a:xfrm>
              <a:off x="3092892" y="3408787"/>
              <a:ext cx="204851" cy="1276599"/>
            </a:xfrm>
            <a:prstGeom prst="rect">
              <a:avLst/>
            </a:prstGeom>
            <a:solidFill>
              <a:srgbClr val="80BD41">
                <a:alpha val="100000"/>
              </a:srgbClr>
            </a:solidFill>
          </p:spPr>
          <p:txBody>
            <a:bodyPr/>
            <a:lstStyle/>
            <a:p/>
          </p:txBody>
        </p:sp>
        <p:sp>
          <p:nvSpPr>
            <p:cNvPr id="52" name="rc52"/>
            <p:cNvSpPr/>
            <p:nvPr/>
          </p:nvSpPr>
          <p:spPr>
            <a:xfrm>
              <a:off x="3092892" y="3382684"/>
              <a:ext cx="204851" cy="13051"/>
            </a:xfrm>
            <a:prstGeom prst="rect">
              <a:avLst/>
            </a:prstGeom>
            <a:solidFill>
              <a:srgbClr val="0058AB">
                <a:alpha val="100000"/>
              </a:srgbClr>
            </a:solidFill>
          </p:spPr>
          <p:txBody>
            <a:bodyPr/>
            <a:lstStyle/>
            <a:p/>
          </p:txBody>
        </p:sp>
        <p:sp>
          <p:nvSpPr>
            <p:cNvPr id="53" name="rc53"/>
            <p:cNvSpPr/>
            <p:nvPr/>
          </p:nvSpPr>
          <p:spPr>
            <a:xfrm>
              <a:off x="3092892" y="3395736"/>
              <a:ext cx="204851" cy="13051"/>
            </a:xfrm>
            <a:prstGeom prst="rect">
              <a:avLst/>
            </a:prstGeom>
            <a:solidFill>
              <a:srgbClr val="1CABE2">
                <a:alpha val="100000"/>
              </a:srgbClr>
            </a:solidFill>
          </p:spPr>
          <p:txBody>
            <a:bodyPr/>
            <a:lstStyle/>
            <a:p/>
          </p:txBody>
        </p:sp>
        <p:sp>
          <p:nvSpPr>
            <p:cNvPr id="54" name="rc54"/>
            <p:cNvSpPr/>
            <p:nvPr/>
          </p:nvSpPr>
          <p:spPr>
            <a:xfrm>
              <a:off x="3320505" y="3365010"/>
              <a:ext cx="204851" cy="1320376"/>
            </a:xfrm>
            <a:prstGeom prst="rect">
              <a:avLst/>
            </a:prstGeom>
            <a:solidFill>
              <a:srgbClr val="80BD41">
                <a:alpha val="100000"/>
              </a:srgbClr>
            </a:solidFill>
          </p:spPr>
          <p:txBody>
            <a:bodyPr/>
            <a:lstStyle/>
            <a:p/>
          </p:txBody>
        </p:sp>
        <p:sp>
          <p:nvSpPr>
            <p:cNvPr id="55" name="rc55"/>
            <p:cNvSpPr/>
            <p:nvPr/>
          </p:nvSpPr>
          <p:spPr>
            <a:xfrm>
              <a:off x="3320505" y="3310085"/>
              <a:ext cx="204851" cy="13867"/>
            </a:xfrm>
            <a:prstGeom prst="rect">
              <a:avLst/>
            </a:prstGeom>
            <a:solidFill>
              <a:srgbClr val="0058AB">
                <a:alpha val="100000"/>
              </a:srgbClr>
            </a:solidFill>
          </p:spPr>
          <p:txBody>
            <a:bodyPr/>
            <a:lstStyle/>
            <a:p/>
          </p:txBody>
        </p:sp>
        <p:sp>
          <p:nvSpPr>
            <p:cNvPr id="56" name="rc56"/>
            <p:cNvSpPr/>
            <p:nvPr/>
          </p:nvSpPr>
          <p:spPr>
            <a:xfrm>
              <a:off x="3320505" y="3323952"/>
              <a:ext cx="204851" cy="41057"/>
            </a:xfrm>
            <a:prstGeom prst="rect">
              <a:avLst/>
            </a:prstGeom>
            <a:solidFill>
              <a:srgbClr val="1CABE2">
                <a:alpha val="100000"/>
              </a:srgbClr>
            </a:solidFill>
          </p:spPr>
          <p:txBody>
            <a:bodyPr/>
            <a:lstStyle/>
            <a:p/>
          </p:txBody>
        </p:sp>
        <p:sp>
          <p:nvSpPr>
            <p:cNvPr id="57" name="rc57"/>
            <p:cNvSpPr/>
            <p:nvPr/>
          </p:nvSpPr>
          <p:spPr>
            <a:xfrm>
              <a:off x="3548117" y="3402533"/>
              <a:ext cx="204851" cy="1282853"/>
            </a:xfrm>
            <a:prstGeom prst="rect">
              <a:avLst/>
            </a:prstGeom>
            <a:solidFill>
              <a:srgbClr val="80BD41">
                <a:alpha val="100000"/>
              </a:srgbClr>
            </a:solidFill>
          </p:spPr>
          <p:txBody>
            <a:bodyPr/>
            <a:lstStyle/>
            <a:p/>
          </p:txBody>
        </p:sp>
        <p:sp>
          <p:nvSpPr>
            <p:cNvPr id="58" name="rc58"/>
            <p:cNvSpPr/>
            <p:nvPr/>
          </p:nvSpPr>
          <p:spPr>
            <a:xfrm>
              <a:off x="3548117" y="3348968"/>
              <a:ext cx="204851" cy="26646"/>
            </a:xfrm>
            <a:prstGeom prst="rect">
              <a:avLst/>
            </a:prstGeom>
            <a:solidFill>
              <a:srgbClr val="0058AB">
                <a:alpha val="100000"/>
              </a:srgbClr>
            </a:solidFill>
          </p:spPr>
          <p:txBody>
            <a:bodyPr/>
            <a:lstStyle/>
            <a:p/>
          </p:txBody>
        </p:sp>
        <p:sp>
          <p:nvSpPr>
            <p:cNvPr id="59" name="rc59"/>
            <p:cNvSpPr/>
            <p:nvPr/>
          </p:nvSpPr>
          <p:spPr>
            <a:xfrm>
              <a:off x="3548117" y="3375615"/>
              <a:ext cx="204851" cy="26918"/>
            </a:xfrm>
            <a:prstGeom prst="rect">
              <a:avLst/>
            </a:prstGeom>
            <a:solidFill>
              <a:srgbClr val="1CABE2">
                <a:alpha val="100000"/>
              </a:srgbClr>
            </a:solidFill>
          </p:spPr>
          <p:txBody>
            <a:bodyPr/>
            <a:lstStyle/>
            <a:p/>
          </p:txBody>
        </p:sp>
        <p:sp>
          <p:nvSpPr>
            <p:cNvPr id="60" name="rc60"/>
            <p:cNvSpPr/>
            <p:nvPr/>
          </p:nvSpPr>
          <p:spPr>
            <a:xfrm>
              <a:off x="3775730" y="3517278"/>
              <a:ext cx="204851" cy="1168108"/>
            </a:xfrm>
            <a:prstGeom prst="rect">
              <a:avLst/>
            </a:prstGeom>
            <a:solidFill>
              <a:srgbClr val="80BD41">
                <a:alpha val="100000"/>
              </a:srgbClr>
            </a:solidFill>
          </p:spPr>
          <p:txBody>
            <a:bodyPr/>
            <a:lstStyle/>
            <a:p/>
          </p:txBody>
        </p:sp>
        <p:sp>
          <p:nvSpPr>
            <p:cNvPr id="61" name="rc61"/>
            <p:cNvSpPr/>
            <p:nvPr/>
          </p:nvSpPr>
          <p:spPr>
            <a:xfrm>
              <a:off x="3775730" y="3455827"/>
              <a:ext cx="204851" cy="12235"/>
            </a:xfrm>
            <a:prstGeom prst="rect">
              <a:avLst/>
            </a:prstGeom>
            <a:solidFill>
              <a:srgbClr val="0058AB">
                <a:alpha val="100000"/>
              </a:srgbClr>
            </a:solidFill>
          </p:spPr>
          <p:txBody>
            <a:bodyPr/>
            <a:lstStyle/>
            <a:p/>
          </p:txBody>
        </p:sp>
        <p:sp>
          <p:nvSpPr>
            <p:cNvPr id="62" name="rc62"/>
            <p:cNvSpPr/>
            <p:nvPr/>
          </p:nvSpPr>
          <p:spPr>
            <a:xfrm>
              <a:off x="3775730" y="3468063"/>
              <a:ext cx="204851" cy="49215"/>
            </a:xfrm>
            <a:prstGeom prst="rect">
              <a:avLst/>
            </a:prstGeom>
            <a:solidFill>
              <a:srgbClr val="1CABE2">
                <a:alpha val="100000"/>
              </a:srgbClr>
            </a:solidFill>
          </p:spPr>
          <p:txBody>
            <a:bodyPr/>
            <a:lstStyle/>
            <a:p/>
          </p:txBody>
        </p:sp>
        <p:sp>
          <p:nvSpPr>
            <p:cNvPr id="63" name="rc63"/>
            <p:cNvSpPr/>
            <p:nvPr/>
          </p:nvSpPr>
          <p:spPr>
            <a:xfrm>
              <a:off x="4003342" y="3588789"/>
              <a:ext cx="204851" cy="1096597"/>
            </a:xfrm>
            <a:prstGeom prst="rect">
              <a:avLst/>
            </a:prstGeom>
            <a:solidFill>
              <a:srgbClr val="80BD41">
                <a:alpha val="100000"/>
              </a:srgbClr>
            </a:solidFill>
          </p:spPr>
          <p:txBody>
            <a:bodyPr/>
            <a:lstStyle/>
            <a:p/>
          </p:txBody>
        </p:sp>
        <p:sp>
          <p:nvSpPr>
            <p:cNvPr id="64" name="rc64"/>
            <p:cNvSpPr/>
            <p:nvPr/>
          </p:nvSpPr>
          <p:spPr>
            <a:xfrm>
              <a:off x="4003342" y="3453108"/>
              <a:ext cx="204851" cy="36979"/>
            </a:xfrm>
            <a:prstGeom prst="rect">
              <a:avLst/>
            </a:prstGeom>
            <a:solidFill>
              <a:srgbClr val="0058AB">
                <a:alpha val="100000"/>
              </a:srgbClr>
            </a:solidFill>
          </p:spPr>
          <p:txBody>
            <a:bodyPr/>
            <a:lstStyle/>
            <a:p/>
          </p:txBody>
        </p:sp>
        <p:sp>
          <p:nvSpPr>
            <p:cNvPr id="65" name="rc65"/>
            <p:cNvSpPr/>
            <p:nvPr/>
          </p:nvSpPr>
          <p:spPr>
            <a:xfrm>
              <a:off x="4003342" y="3490087"/>
              <a:ext cx="204851" cy="98701"/>
            </a:xfrm>
            <a:prstGeom prst="rect">
              <a:avLst/>
            </a:prstGeom>
            <a:solidFill>
              <a:srgbClr val="1CABE2">
                <a:alpha val="100000"/>
              </a:srgbClr>
            </a:solidFill>
          </p:spPr>
          <p:txBody>
            <a:bodyPr/>
            <a:lstStyle/>
            <a:p/>
          </p:txBody>
        </p:sp>
        <p:sp>
          <p:nvSpPr>
            <p:cNvPr id="66" name="rc66"/>
            <p:cNvSpPr/>
            <p:nvPr/>
          </p:nvSpPr>
          <p:spPr>
            <a:xfrm>
              <a:off x="4230955" y="3616795"/>
              <a:ext cx="204851" cy="1068591"/>
            </a:xfrm>
            <a:prstGeom prst="rect">
              <a:avLst/>
            </a:prstGeom>
            <a:solidFill>
              <a:srgbClr val="80BD41">
                <a:alpha val="100000"/>
              </a:srgbClr>
            </a:solidFill>
          </p:spPr>
          <p:txBody>
            <a:bodyPr/>
            <a:lstStyle/>
            <a:p/>
          </p:txBody>
        </p:sp>
        <p:sp>
          <p:nvSpPr>
            <p:cNvPr id="67" name="rc67"/>
            <p:cNvSpPr/>
            <p:nvPr/>
          </p:nvSpPr>
          <p:spPr>
            <a:xfrm>
              <a:off x="4230955" y="3511024"/>
              <a:ext cx="204851" cy="35347"/>
            </a:xfrm>
            <a:prstGeom prst="rect">
              <a:avLst/>
            </a:prstGeom>
            <a:solidFill>
              <a:srgbClr val="0058AB">
                <a:alpha val="100000"/>
              </a:srgbClr>
            </a:solidFill>
          </p:spPr>
          <p:txBody>
            <a:bodyPr/>
            <a:lstStyle/>
            <a:p/>
          </p:txBody>
        </p:sp>
        <p:sp>
          <p:nvSpPr>
            <p:cNvPr id="68" name="rc68"/>
            <p:cNvSpPr/>
            <p:nvPr/>
          </p:nvSpPr>
          <p:spPr>
            <a:xfrm>
              <a:off x="4230955" y="3546372"/>
              <a:ext cx="204851" cy="70423"/>
            </a:xfrm>
            <a:prstGeom prst="rect">
              <a:avLst/>
            </a:prstGeom>
            <a:solidFill>
              <a:srgbClr val="1CABE2">
                <a:alpha val="100000"/>
              </a:srgbClr>
            </a:solidFill>
          </p:spPr>
          <p:txBody>
            <a:bodyPr/>
            <a:lstStyle/>
            <a:p/>
          </p:txBody>
        </p:sp>
        <p:sp>
          <p:nvSpPr>
            <p:cNvPr id="69" name="rc69"/>
            <p:cNvSpPr/>
            <p:nvPr/>
          </p:nvSpPr>
          <p:spPr>
            <a:xfrm>
              <a:off x="4458568" y="3621418"/>
              <a:ext cx="204851" cy="1063968"/>
            </a:xfrm>
            <a:prstGeom prst="rect">
              <a:avLst/>
            </a:prstGeom>
            <a:solidFill>
              <a:srgbClr val="80BD41">
                <a:alpha val="100000"/>
              </a:srgbClr>
            </a:solidFill>
          </p:spPr>
          <p:txBody>
            <a:bodyPr/>
            <a:lstStyle/>
            <a:p/>
          </p:txBody>
        </p:sp>
        <p:sp>
          <p:nvSpPr>
            <p:cNvPr id="70" name="rc70"/>
            <p:cNvSpPr/>
            <p:nvPr/>
          </p:nvSpPr>
          <p:spPr>
            <a:xfrm>
              <a:off x="4458568" y="3503139"/>
              <a:ext cx="204851" cy="47311"/>
            </a:xfrm>
            <a:prstGeom prst="rect">
              <a:avLst/>
            </a:prstGeom>
            <a:solidFill>
              <a:srgbClr val="0058AB">
                <a:alpha val="100000"/>
              </a:srgbClr>
            </a:solidFill>
          </p:spPr>
          <p:txBody>
            <a:bodyPr/>
            <a:lstStyle/>
            <a:p/>
          </p:txBody>
        </p:sp>
        <p:sp>
          <p:nvSpPr>
            <p:cNvPr id="71" name="rc71"/>
            <p:cNvSpPr/>
            <p:nvPr/>
          </p:nvSpPr>
          <p:spPr>
            <a:xfrm>
              <a:off x="4458568" y="3550450"/>
              <a:ext cx="204851" cy="70967"/>
            </a:xfrm>
            <a:prstGeom prst="rect">
              <a:avLst/>
            </a:prstGeom>
            <a:solidFill>
              <a:srgbClr val="1CABE2">
                <a:alpha val="100000"/>
              </a:srgbClr>
            </a:solidFill>
          </p:spPr>
          <p:txBody>
            <a:bodyPr/>
            <a:lstStyle/>
            <a:p/>
          </p:txBody>
        </p:sp>
        <p:sp>
          <p:nvSpPr>
            <p:cNvPr id="72" name="rc72"/>
            <p:cNvSpPr/>
            <p:nvPr/>
          </p:nvSpPr>
          <p:spPr>
            <a:xfrm>
              <a:off x="4686180" y="3654318"/>
              <a:ext cx="204851" cy="1031068"/>
            </a:xfrm>
            <a:prstGeom prst="rect">
              <a:avLst/>
            </a:prstGeom>
            <a:solidFill>
              <a:srgbClr val="80BD41">
                <a:alpha val="100000"/>
              </a:srgbClr>
            </a:solidFill>
          </p:spPr>
          <p:txBody>
            <a:bodyPr/>
            <a:lstStyle/>
            <a:p/>
          </p:txBody>
        </p:sp>
        <p:sp>
          <p:nvSpPr>
            <p:cNvPr id="73" name="rc73"/>
            <p:cNvSpPr/>
            <p:nvPr/>
          </p:nvSpPr>
          <p:spPr>
            <a:xfrm>
              <a:off x="4686180" y="3564589"/>
              <a:ext cx="204851" cy="44864"/>
            </a:xfrm>
            <a:prstGeom prst="rect">
              <a:avLst/>
            </a:prstGeom>
            <a:solidFill>
              <a:srgbClr val="0058AB">
                <a:alpha val="100000"/>
              </a:srgbClr>
            </a:solidFill>
          </p:spPr>
          <p:txBody>
            <a:bodyPr/>
            <a:lstStyle/>
            <a:p/>
          </p:txBody>
        </p:sp>
        <p:sp>
          <p:nvSpPr>
            <p:cNvPr id="74" name="rc74"/>
            <p:cNvSpPr/>
            <p:nvPr/>
          </p:nvSpPr>
          <p:spPr>
            <a:xfrm>
              <a:off x="4686180" y="3609454"/>
              <a:ext cx="204851" cy="44864"/>
            </a:xfrm>
            <a:prstGeom prst="rect">
              <a:avLst/>
            </a:prstGeom>
            <a:solidFill>
              <a:srgbClr val="1CABE2">
                <a:alpha val="100000"/>
              </a:srgbClr>
            </a:solidFill>
          </p:spPr>
          <p:txBody>
            <a:bodyPr/>
            <a:lstStyle/>
            <a:p/>
          </p:txBody>
        </p:sp>
        <p:sp>
          <p:nvSpPr>
            <p:cNvPr id="75" name="rc75"/>
            <p:cNvSpPr/>
            <p:nvPr/>
          </p:nvSpPr>
          <p:spPr>
            <a:xfrm>
              <a:off x="4913793" y="3693201"/>
              <a:ext cx="204851" cy="992185"/>
            </a:xfrm>
            <a:prstGeom prst="rect">
              <a:avLst/>
            </a:prstGeom>
            <a:solidFill>
              <a:srgbClr val="80BD41">
                <a:alpha val="100000"/>
              </a:srgbClr>
            </a:solidFill>
          </p:spPr>
          <p:txBody>
            <a:bodyPr/>
            <a:lstStyle/>
            <a:p/>
          </p:txBody>
        </p:sp>
        <p:sp>
          <p:nvSpPr>
            <p:cNvPr id="76" name="rc76"/>
            <p:cNvSpPr/>
            <p:nvPr/>
          </p:nvSpPr>
          <p:spPr>
            <a:xfrm>
              <a:off x="4913793" y="3595043"/>
              <a:ext cx="204851" cy="43504"/>
            </a:xfrm>
            <a:prstGeom prst="rect">
              <a:avLst/>
            </a:prstGeom>
            <a:solidFill>
              <a:srgbClr val="0058AB">
                <a:alpha val="100000"/>
              </a:srgbClr>
            </a:solidFill>
          </p:spPr>
          <p:txBody>
            <a:bodyPr/>
            <a:lstStyle/>
            <a:p/>
          </p:txBody>
        </p:sp>
        <p:sp>
          <p:nvSpPr>
            <p:cNvPr id="77" name="rc77"/>
            <p:cNvSpPr/>
            <p:nvPr/>
          </p:nvSpPr>
          <p:spPr>
            <a:xfrm>
              <a:off x="4913793" y="3638548"/>
              <a:ext cx="204851" cy="54653"/>
            </a:xfrm>
            <a:prstGeom prst="rect">
              <a:avLst/>
            </a:prstGeom>
            <a:solidFill>
              <a:srgbClr val="1CABE2">
                <a:alpha val="100000"/>
              </a:srgbClr>
            </a:solidFill>
          </p:spPr>
          <p:txBody>
            <a:bodyPr/>
            <a:lstStyle/>
            <a:p/>
          </p:txBody>
        </p:sp>
        <p:sp>
          <p:nvSpPr>
            <p:cNvPr id="78" name="rc78"/>
            <p:cNvSpPr/>
            <p:nvPr/>
          </p:nvSpPr>
          <p:spPr>
            <a:xfrm>
              <a:off x="5141405" y="3718488"/>
              <a:ext cx="204851" cy="966898"/>
            </a:xfrm>
            <a:prstGeom prst="rect">
              <a:avLst/>
            </a:prstGeom>
            <a:solidFill>
              <a:srgbClr val="80BD41">
                <a:alpha val="100000"/>
              </a:srgbClr>
            </a:solidFill>
          </p:spPr>
          <p:txBody>
            <a:bodyPr/>
            <a:lstStyle/>
            <a:p/>
          </p:txBody>
        </p:sp>
        <p:sp>
          <p:nvSpPr>
            <p:cNvPr id="79" name="rc79"/>
            <p:cNvSpPr/>
            <p:nvPr/>
          </p:nvSpPr>
          <p:spPr>
            <a:xfrm>
              <a:off x="5141405" y="3599121"/>
              <a:ext cx="204851" cy="32628"/>
            </a:xfrm>
            <a:prstGeom prst="rect">
              <a:avLst/>
            </a:prstGeom>
            <a:solidFill>
              <a:srgbClr val="0058AB">
                <a:alpha val="100000"/>
              </a:srgbClr>
            </a:solidFill>
          </p:spPr>
          <p:txBody>
            <a:bodyPr/>
            <a:lstStyle/>
            <a:p/>
          </p:txBody>
        </p:sp>
        <p:sp>
          <p:nvSpPr>
            <p:cNvPr id="80" name="rc80"/>
            <p:cNvSpPr/>
            <p:nvPr/>
          </p:nvSpPr>
          <p:spPr>
            <a:xfrm>
              <a:off x="5141405" y="3631750"/>
              <a:ext cx="204851" cy="86738"/>
            </a:xfrm>
            <a:prstGeom prst="rect">
              <a:avLst/>
            </a:prstGeom>
            <a:solidFill>
              <a:srgbClr val="1CABE2">
                <a:alpha val="100000"/>
              </a:srgbClr>
            </a:solidFill>
          </p:spPr>
          <p:txBody>
            <a:bodyPr/>
            <a:lstStyle/>
            <a:p/>
          </p:txBody>
        </p:sp>
        <p:sp>
          <p:nvSpPr>
            <p:cNvPr id="81" name="rc81"/>
            <p:cNvSpPr/>
            <p:nvPr/>
          </p:nvSpPr>
          <p:spPr>
            <a:xfrm>
              <a:off x="5369018" y="3655406"/>
              <a:ext cx="204851" cy="1029980"/>
            </a:xfrm>
            <a:prstGeom prst="rect">
              <a:avLst/>
            </a:prstGeom>
            <a:solidFill>
              <a:srgbClr val="80BD41">
                <a:alpha val="100000"/>
              </a:srgbClr>
            </a:solidFill>
          </p:spPr>
          <p:txBody>
            <a:bodyPr/>
            <a:lstStyle/>
            <a:p/>
          </p:txBody>
        </p:sp>
        <p:sp>
          <p:nvSpPr>
            <p:cNvPr id="82" name="rc82"/>
            <p:cNvSpPr/>
            <p:nvPr/>
          </p:nvSpPr>
          <p:spPr>
            <a:xfrm>
              <a:off x="5369018" y="3553441"/>
              <a:ext cx="204851" cy="33988"/>
            </a:xfrm>
            <a:prstGeom prst="rect">
              <a:avLst/>
            </a:prstGeom>
            <a:solidFill>
              <a:srgbClr val="0058AB">
                <a:alpha val="100000"/>
              </a:srgbClr>
            </a:solidFill>
          </p:spPr>
          <p:txBody>
            <a:bodyPr/>
            <a:lstStyle/>
            <a:p/>
          </p:txBody>
        </p:sp>
        <p:sp>
          <p:nvSpPr>
            <p:cNvPr id="83" name="rc83"/>
            <p:cNvSpPr/>
            <p:nvPr/>
          </p:nvSpPr>
          <p:spPr>
            <a:xfrm>
              <a:off x="5369018" y="3587430"/>
              <a:ext cx="204851" cy="67976"/>
            </a:xfrm>
            <a:prstGeom prst="rect">
              <a:avLst/>
            </a:prstGeom>
            <a:solidFill>
              <a:srgbClr val="1CABE2">
                <a:alpha val="100000"/>
              </a:srgbClr>
            </a:solidFill>
          </p:spPr>
          <p:txBody>
            <a:bodyPr/>
            <a:lstStyle/>
            <a:p/>
          </p:txBody>
        </p:sp>
        <p:sp>
          <p:nvSpPr>
            <p:cNvPr id="84" name="rc84"/>
            <p:cNvSpPr/>
            <p:nvPr/>
          </p:nvSpPr>
          <p:spPr>
            <a:xfrm>
              <a:off x="5596630" y="3573018"/>
              <a:ext cx="204851" cy="1112368"/>
            </a:xfrm>
            <a:prstGeom prst="rect">
              <a:avLst/>
            </a:prstGeom>
            <a:solidFill>
              <a:srgbClr val="80BD41">
                <a:alpha val="100000"/>
              </a:srgbClr>
            </a:solidFill>
          </p:spPr>
          <p:txBody>
            <a:bodyPr/>
            <a:lstStyle/>
            <a:p/>
          </p:txBody>
        </p:sp>
        <p:sp>
          <p:nvSpPr>
            <p:cNvPr id="85" name="rc85"/>
            <p:cNvSpPr/>
            <p:nvPr/>
          </p:nvSpPr>
          <p:spPr>
            <a:xfrm>
              <a:off x="5596630" y="3489271"/>
              <a:ext cx="204851" cy="59819"/>
            </a:xfrm>
            <a:prstGeom prst="rect">
              <a:avLst/>
            </a:prstGeom>
            <a:solidFill>
              <a:srgbClr val="0058AB">
                <a:alpha val="100000"/>
              </a:srgbClr>
            </a:solidFill>
          </p:spPr>
          <p:txBody>
            <a:bodyPr/>
            <a:lstStyle/>
            <a:p/>
          </p:txBody>
        </p:sp>
        <p:sp>
          <p:nvSpPr>
            <p:cNvPr id="86" name="rc86"/>
            <p:cNvSpPr/>
            <p:nvPr/>
          </p:nvSpPr>
          <p:spPr>
            <a:xfrm>
              <a:off x="5596630" y="3549091"/>
              <a:ext cx="204851" cy="23927"/>
            </a:xfrm>
            <a:prstGeom prst="rect">
              <a:avLst/>
            </a:prstGeom>
            <a:solidFill>
              <a:srgbClr val="1CABE2">
                <a:alpha val="100000"/>
              </a:srgbClr>
            </a:solidFill>
          </p:spPr>
          <p:txBody>
            <a:bodyPr/>
            <a:lstStyle/>
            <a:p/>
          </p:txBody>
        </p:sp>
        <p:sp>
          <p:nvSpPr>
            <p:cNvPr id="87" name="rc87"/>
            <p:cNvSpPr/>
            <p:nvPr/>
          </p:nvSpPr>
          <p:spPr>
            <a:xfrm>
              <a:off x="5824243" y="3553713"/>
              <a:ext cx="204851" cy="1131673"/>
            </a:xfrm>
            <a:prstGeom prst="rect">
              <a:avLst/>
            </a:prstGeom>
            <a:solidFill>
              <a:srgbClr val="80BD41">
                <a:alpha val="100000"/>
              </a:srgbClr>
            </a:solidFill>
          </p:spPr>
          <p:txBody>
            <a:bodyPr/>
            <a:lstStyle/>
            <a:p/>
          </p:txBody>
        </p:sp>
        <p:sp>
          <p:nvSpPr>
            <p:cNvPr id="88" name="rc88"/>
            <p:cNvSpPr/>
            <p:nvPr/>
          </p:nvSpPr>
          <p:spPr>
            <a:xfrm>
              <a:off x="5824243" y="3468607"/>
              <a:ext cx="204851" cy="48671"/>
            </a:xfrm>
            <a:prstGeom prst="rect">
              <a:avLst/>
            </a:prstGeom>
            <a:solidFill>
              <a:srgbClr val="0058AB">
                <a:alpha val="100000"/>
              </a:srgbClr>
            </a:solidFill>
          </p:spPr>
          <p:txBody>
            <a:bodyPr/>
            <a:lstStyle/>
            <a:p/>
          </p:txBody>
        </p:sp>
        <p:sp>
          <p:nvSpPr>
            <p:cNvPr id="89" name="rc89"/>
            <p:cNvSpPr/>
            <p:nvPr/>
          </p:nvSpPr>
          <p:spPr>
            <a:xfrm>
              <a:off x="5824243" y="3517278"/>
              <a:ext cx="204851" cy="36435"/>
            </a:xfrm>
            <a:prstGeom prst="rect">
              <a:avLst/>
            </a:prstGeom>
            <a:solidFill>
              <a:srgbClr val="1CABE2">
                <a:alpha val="100000"/>
              </a:srgbClr>
            </a:solidFill>
          </p:spPr>
          <p:txBody>
            <a:bodyPr/>
            <a:lstStyle/>
            <a:p/>
          </p:txBody>
        </p:sp>
        <p:sp>
          <p:nvSpPr>
            <p:cNvPr id="90" name="rc90"/>
            <p:cNvSpPr/>
            <p:nvPr/>
          </p:nvSpPr>
          <p:spPr>
            <a:xfrm>
              <a:off x="6051856" y="3483289"/>
              <a:ext cx="204851" cy="1202097"/>
            </a:xfrm>
            <a:prstGeom prst="rect">
              <a:avLst/>
            </a:prstGeom>
            <a:solidFill>
              <a:srgbClr val="80BD41">
                <a:alpha val="100000"/>
              </a:srgbClr>
            </a:solidFill>
          </p:spPr>
          <p:txBody>
            <a:bodyPr/>
            <a:lstStyle/>
            <a:p/>
          </p:txBody>
        </p:sp>
        <p:sp>
          <p:nvSpPr>
            <p:cNvPr id="91" name="rc91"/>
            <p:cNvSpPr/>
            <p:nvPr/>
          </p:nvSpPr>
          <p:spPr>
            <a:xfrm>
              <a:off x="6051856" y="3378877"/>
              <a:ext cx="204851" cy="39154"/>
            </a:xfrm>
            <a:prstGeom prst="rect">
              <a:avLst/>
            </a:prstGeom>
            <a:solidFill>
              <a:srgbClr val="0058AB">
                <a:alpha val="100000"/>
              </a:srgbClr>
            </a:solidFill>
          </p:spPr>
          <p:txBody>
            <a:bodyPr/>
            <a:lstStyle/>
            <a:p/>
          </p:txBody>
        </p:sp>
        <p:sp>
          <p:nvSpPr>
            <p:cNvPr id="92" name="rc92"/>
            <p:cNvSpPr/>
            <p:nvPr/>
          </p:nvSpPr>
          <p:spPr>
            <a:xfrm>
              <a:off x="6051856" y="3418032"/>
              <a:ext cx="204851" cy="65257"/>
            </a:xfrm>
            <a:prstGeom prst="rect">
              <a:avLst/>
            </a:prstGeom>
            <a:solidFill>
              <a:srgbClr val="1CABE2">
                <a:alpha val="100000"/>
              </a:srgbClr>
            </a:solidFill>
          </p:spPr>
          <p:txBody>
            <a:bodyPr/>
            <a:lstStyle/>
            <a:p/>
          </p:txBody>
        </p:sp>
        <p:sp>
          <p:nvSpPr>
            <p:cNvPr id="93" name="rc93"/>
            <p:cNvSpPr/>
            <p:nvPr/>
          </p:nvSpPr>
          <p:spPr>
            <a:xfrm>
              <a:off x="6279468" y="3602112"/>
              <a:ext cx="204851" cy="1083274"/>
            </a:xfrm>
            <a:prstGeom prst="rect">
              <a:avLst/>
            </a:prstGeom>
            <a:solidFill>
              <a:srgbClr val="80BD41">
                <a:alpha val="100000"/>
              </a:srgbClr>
            </a:solidFill>
          </p:spPr>
          <p:txBody>
            <a:bodyPr/>
            <a:lstStyle/>
            <a:p/>
          </p:txBody>
        </p:sp>
        <p:sp>
          <p:nvSpPr>
            <p:cNvPr id="94" name="rc94"/>
            <p:cNvSpPr/>
            <p:nvPr/>
          </p:nvSpPr>
          <p:spPr>
            <a:xfrm>
              <a:off x="6279468" y="3508033"/>
              <a:ext cx="204851" cy="58731"/>
            </a:xfrm>
            <a:prstGeom prst="rect">
              <a:avLst/>
            </a:prstGeom>
            <a:solidFill>
              <a:srgbClr val="0058AB">
                <a:alpha val="100000"/>
              </a:srgbClr>
            </a:solidFill>
          </p:spPr>
          <p:txBody>
            <a:bodyPr/>
            <a:lstStyle/>
            <a:p/>
          </p:txBody>
        </p:sp>
        <p:sp>
          <p:nvSpPr>
            <p:cNvPr id="95" name="rc95"/>
            <p:cNvSpPr/>
            <p:nvPr/>
          </p:nvSpPr>
          <p:spPr>
            <a:xfrm>
              <a:off x="6279468" y="3566765"/>
              <a:ext cx="204851" cy="35347"/>
            </a:xfrm>
            <a:prstGeom prst="rect">
              <a:avLst/>
            </a:prstGeom>
            <a:solidFill>
              <a:srgbClr val="1CABE2">
                <a:alpha val="100000"/>
              </a:srgbClr>
            </a:solidFill>
          </p:spPr>
          <p:txBody>
            <a:bodyPr/>
            <a:lstStyle/>
            <a:p/>
          </p:txBody>
        </p:sp>
        <p:sp>
          <p:nvSpPr>
            <p:cNvPr id="96" name="rc96"/>
            <p:cNvSpPr/>
            <p:nvPr/>
          </p:nvSpPr>
          <p:spPr>
            <a:xfrm>
              <a:off x="6507081" y="3598850"/>
              <a:ext cx="204851" cy="1086537"/>
            </a:xfrm>
            <a:prstGeom prst="rect">
              <a:avLst/>
            </a:prstGeom>
            <a:solidFill>
              <a:srgbClr val="80BD41">
                <a:alpha val="100000"/>
              </a:srgbClr>
            </a:solidFill>
          </p:spPr>
          <p:txBody>
            <a:bodyPr/>
            <a:lstStyle/>
            <a:p/>
          </p:txBody>
        </p:sp>
        <p:sp>
          <p:nvSpPr>
            <p:cNvPr id="97" name="rc97"/>
            <p:cNvSpPr/>
            <p:nvPr/>
          </p:nvSpPr>
          <p:spPr>
            <a:xfrm>
              <a:off x="6507081" y="3504498"/>
              <a:ext cx="204851" cy="59003"/>
            </a:xfrm>
            <a:prstGeom prst="rect">
              <a:avLst/>
            </a:prstGeom>
            <a:solidFill>
              <a:srgbClr val="0058AB">
                <a:alpha val="100000"/>
              </a:srgbClr>
            </a:solidFill>
          </p:spPr>
          <p:txBody>
            <a:bodyPr/>
            <a:lstStyle/>
            <a:p/>
          </p:txBody>
        </p:sp>
        <p:sp>
          <p:nvSpPr>
            <p:cNvPr id="98" name="rc98"/>
            <p:cNvSpPr/>
            <p:nvPr/>
          </p:nvSpPr>
          <p:spPr>
            <a:xfrm>
              <a:off x="6507081" y="3563502"/>
              <a:ext cx="204851" cy="35347"/>
            </a:xfrm>
            <a:prstGeom prst="rect">
              <a:avLst/>
            </a:prstGeom>
            <a:solidFill>
              <a:srgbClr val="1CABE2">
                <a:alpha val="100000"/>
              </a:srgbClr>
            </a:solidFill>
          </p:spPr>
          <p:txBody>
            <a:bodyPr/>
            <a:lstStyle/>
            <a:p/>
          </p:txBody>
        </p:sp>
        <p:sp>
          <p:nvSpPr>
            <p:cNvPr id="99" name="rc99"/>
            <p:cNvSpPr/>
            <p:nvPr/>
          </p:nvSpPr>
          <p:spPr>
            <a:xfrm>
              <a:off x="6734693" y="3567852"/>
              <a:ext cx="204851" cy="1117534"/>
            </a:xfrm>
            <a:prstGeom prst="rect">
              <a:avLst/>
            </a:prstGeom>
            <a:solidFill>
              <a:srgbClr val="80BD41">
                <a:alpha val="100000"/>
              </a:srgbClr>
            </a:solidFill>
          </p:spPr>
          <p:txBody>
            <a:bodyPr/>
            <a:lstStyle/>
            <a:p/>
          </p:txBody>
        </p:sp>
        <p:sp>
          <p:nvSpPr>
            <p:cNvPr id="100" name="rc100"/>
            <p:cNvSpPr/>
            <p:nvPr/>
          </p:nvSpPr>
          <p:spPr>
            <a:xfrm>
              <a:off x="6734693" y="3496613"/>
              <a:ext cx="204851" cy="23655"/>
            </a:xfrm>
            <a:prstGeom prst="rect">
              <a:avLst/>
            </a:prstGeom>
            <a:solidFill>
              <a:srgbClr val="0058AB">
                <a:alpha val="100000"/>
              </a:srgbClr>
            </a:solidFill>
          </p:spPr>
          <p:txBody>
            <a:bodyPr/>
            <a:lstStyle/>
            <a:p/>
          </p:txBody>
        </p:sp>
        <p:sp>
          <p:nvSpPr>
            <p:cNvPr id="101" name="rc101"/>
            <p:cNvSpPr/>
            <p:nvPr/>
          </p:nvSpPr>
          <p:spPr>
            <a:xfrm>
              <a:off x="6734693" y="3520269"/>
              <a:ext cx="204851" cy="47583"/>
            </a:xfrm>
            <a:prstGeom prst="rect">
              <a:avLst/>
            </a:prstGeom>
            <a:solidFill>
              <a:srgbClr val="1CABE2">
                <a:alpha val="100000"/>
              </a:srgbClr>
            </a:solidFill>
          </p:spPr>
          <p:txBody>
            <a:bodyPr/>
            <a:lstStyle/>
            <a:p/>
          </p:txBody>
        </p:sp>
        <p:sp>
          <p:nvSpPr>
            <p:cNvPr id="102" name="rc102"/>
            <p:cNvSpPr/>
            <p:nvPr/>
          </p:nvSpPr>
          <p:spPr>
            <a:xfrm>
              <a:off x="6962306" y="3617611"/>
              <a:ext cx="204851" cy="1067775"/>
            </a:xfrm>
            <a:prstGeom prst="rect">
              <a:avLst/>
            </a:prstGeom>
            <a:solidFill>
              <a:srgbClr val="80BD41">
                <a:alpha val="100000"/>
              </a:srgbClr>
            </a:solidFill>
          </p:spPr>
          <p:txBody>
            <a:bodyPr/>
            <a:lstStyle/>
            <a:p/>
          </p:txBody>
        </p:sp>
        <p:sp>
          <p:nvSpPr>
            <p:cNvPr id="103" name="rc103"/>
            <p:cNvSpPr/>
            <p:nvPr/>
          </p:nvSpPr>
          <p:spPr>
            <a:xfrm>
              <a:off x="6962306" y="3499060"/>
              <a:ext cx="204851" cy="23655"/>
            </a:xfrm>
            <a:prstGeom prst="rect">
              <a:avLst/>
            </a:prstGeom>
            <a:solidFill>
              <a:srgbClr val="0058AB">
                <a:alpha val="100000"/>
              </a:srgbClr>
            </a:solidFill>
          </p:spPr>
          <p:txBody>
            <a:bodyPr/>
            <a:lstStyle/>
            <a:p/>
          </p:txBody>
        </p:sp>
        <p:sp>
          <p:nvSpPr>
            <p:cNvPr id="104" name="rc104"/>
            <p:cNvSpPr/>
            <p:nvPr/>
          </p:nvSpPr>
          <p:spPr>
            <a:xfrm>
              <a:off x="6962306" y="3522716"/>
              <a:ext cx="204851" cy="94895"/>
            </a:xfrm>
            <a:prstGeom prst="rect">
              <a:avLst/>
            </a:prstGeom>
            <a:solidFill>
              <a:srgbClr val="1CABE2">
                <a:alpha val="100000"/>
              </a:srgbClr>
            </a:solidFill>
          </p:spPr>
          <p:txBody>
            <a:bodyPr/>
            <a:lstStyle/>
            <a:p/>
          </p:txBody>
        </p:sp>
        <p:sp>
          <p:nvSpPr>
            <p:cNvPr id="105" name="rc105"/>
            <p:cNvSpPr/>
            <p:nvPr/>
          </p:nvSpPr>
          <p:spPr>
            <a:xfrm>
              <a:off x="7189918" y="3504770"/>
              <a:ext cx="204851" cy="24792"/>
            </a:xfrm>
            <a:prstGeom prst="rect">
              <a:avLst/>
            </a:prstGeom>
            <a:solidFill>
              <a:srgbClr val="F26A21">
                <a:alpha val="100000"/>
              </a:srgbClr>
            </a:solidFill>
          </p:spPr>
          <p:txBody>
            <a:bodyPr/>
            <a:lstStyle/>
            <a:p/>
          </p:txBody>
        </p:sp>
        <p:sp>
          <p:nvSpPr>
            <p:cNvPr id="106" name="rc106"/>
            <p:cNvSpPr/>
            <p:nvPr/>
          </p:nvSpPr>
          <p:spPr>
            <a:xfrm>
              <a:off x="7189918" y="3529562"/>
              <a:ext cx="204851" cy="1155824"/>
            </a:xfrm>
            <a:prstGeom prst="rect">
              <a:avLst/>
            </a:prstGeom>
            <a:solidFill>
              <a:srgbClr val="FFC20E">
                <a:alpha val="100000"/>
              </a:srgbClr>
            </a:solidFill>
          </p:spPr>
          <p:txBody>
            <a:bodyPr/>
            <a:lstStyle/>
            <a:p/>
          </p:txBody>
        </p:sp>
        <p:sp>
          <p:nvSpPr>
            <p:cNvPr id="107" name="rc107"/>
            <p:cNvSpPr/>
            <p:nvPr/>
          </p:nvSpPr>
          <p:spPr>
            <a:xfrm>
              <a:off x="7417531" y="3512655"/>
              <a:ext cx="204851" cy="25982"/>
            </a:xfrm>
            <a:prstGeom prst="rect">
              <a:avLst/>
            </a:prstGeom>
            <a:solidFill>
              <a:srgbClr val="F26A21">
                <a:alpha val="100000"/>
              </a:srgbClr>
            </a:solidFill>
          </p:spPr>
          <p:txBody>
            <a:bodyPr/>
            <a:lstStyle/>
            <a:p/>
          </p:txBody>
        </p:sp>
        <p:sp>
          <p:nvSpPr>
            <p:cNvPr id="108" name="rc108"/>
            <p:cNvSpPr/>
            <p:nvPr/>
          </p:nvSpPr>
          <p:spPr>
            <a:xfrm>
              <a:off x="7417531" y="3538638"/>
              <a:ext cx="204851" cy="1146748"/>
            </a:xfrm>
            <a:prstGeom prst="rect">
              <a:avLst/>
            </a:prstGeom>
            <a:solidFill>
              <a:srgbClr val="FFC20E">
                <a:alpha val="100000"/>
              </a:srgbClr>
            </a:solidFill>
          </p:spPr>
          <p:txBody>
            <a:bodyPr/>
            <a:lstStyle/>
            <a:p/>
          </p:txBody>
        </p:sp>
        <p:sp>
          <p:nvSpPr>
            <p:cNvPr id="109" name="rc109"/>
            <p:cNvSpPr/>
            <p:nvPr/>
          </p:nvSpPr>
          <p:spPr>
            <a:xfrm>
              <a:off x="7645143" y="3520269"/>
              <a:ext cx="204851" cy="27230"/>
            </a:xfrm>
            <a:prstGeom prst="rect">
              <a:avLst/>
            </a:prstGeom>
            <a:solidFill>
              <a:srgbClr val="F26A21">
                <a:alpha val="100000"/>
              </a:srgbClr>
            </a:solidFill>
          </p:spPr>
          <p:txBody>
            <a:bodyPr/>
            <a:lstStyle/>
            <a:p/>
          </p:txBody>
        </p:sp>
        <p:sp>
          <p:nvSpPr>
            <p:cNvPr id="110" name="rc110"/>
            <p:cNvSpPr/>
            <p:nvPr/>
          </p:nvSpPr>
          <p:spPr>
            <a:xfrm>
              <a:off x="7645143" y="3547500"/>
              <a:ext cx="204851" cy="1137887"/>
            </a:xfrm>
            <a:prstGeom prst="rect">
              <a:avLst/>
            </a:prstGeom>
            <a:solidFill>
              <a:srgbClr val="FFC20E">
                <a:alpha val="100000"/>
              </a:srgbClr>
            </a:solidFill>
          </p:spPr>
          <p:txBody>
            <a:bodyPr/>
            <a:lstStyle/>
            <a:p/>
          </p:txBody>
        </p:sp>
        <p:sp>
          <p:nvSpPr>
            <p:cNvPr id="111" name="rc111"/>
            <p:cNvSpPr/>
            <p:nvPr/>
          </p:nvSpPr>
          <p:spPr>
            <a:xfrm>
              <a:off x="7872756" y="3527610"/>
              <a:ext cx="204851" cy="28538"/>
            </a:xfrm>
            <a:prstGeom prst="rect">
              <a:avLst/>
            </a:prstGeom>
            <a:solidFill>
              <a:srgbClr val="F26A21">
                <a:alpha val="100000"/>
              </a:srgbClr>
            </a:solidFill>
          </p:spPr>
          <p:txBody>
            <a:bodyPr/>
            <a:lstStyle/>
            <a:p/>
          </p:txBody>
        </p:sp>
        <p:sp>
          <p:nvSpPr>
            <p:cNvPr id="112" name="rc112"/>
            <p:cNvSpPr/>
            <p:nvPr/>
          </p:nvSpPr>
          <p:spPr>
            <a:xfrm>
              <a:off x="7872756" y="3556149"/>
              <a:ext cx="204851" cy="1129237"/>
            </a:xfrm>
            <a:prstGeom prst="rect">
              <a:avLst/>
            </a:prstGeom>
            <a:solidFill>
              <a:srgbClr val="FFC20E">
                <a:alpha val="100000"/>
              </a:srgbClr>
            </a:solidFill>
          </p:spPr>
          <p:txBody>
            <a:bodyPr/>
            <a:lstStyle/>
            <a:p/>
          </p:txBody>
        </p:sp>
        <p:sp>
          <p:nvSpPr>
            <p:cNvPr id="113" name="rc113"/>
            <p:cNvSpPr/>
            <p:nvPr/>
          </p:nvSpPr>
          <p:spPr>
            <a:xfrm>
              <a:off x="8100369" y="3537671"/>
              <a:ext cx="204851" cy="29909"/>
            </a:xfrm>
            <a:prstGeom prst="rect">
              <a:avLst/>
            </a:prstGeom>
            <a:solidFill>
              <a:srgbClr val="F26A21">
                <a:alpha val="100000"/>
              </a:srgbClr>
            </a:solidFill>
          </p:spPr>
          <p:txBody>
            <a:bodyPr/>
            <a:lstStyle/>
            <a:p/>
          </p:txBody>
        </p:sp>
        <p:sp>
          <p:nvSpPr>
            <p:cNvPr id="114" name="rc114"/>
            <p:cNvSpPr/>
            <p:nvPr/>
          </p:nvSpPr>
          <p:spPr>
            <a:xfrm>
              <a:off x="8100369" y="3567580"/>
              <a:ext cx="204851" cy="1117806"/>
            </a:xfrm>
            <a:prstGeom prst="rect">
              <a:avLst/>
            </a:prstGeom>
            <a:solidFill>
              <a:srgbClr val="FFC20E">
                <a:alpha val="100000"/>
              </a:srgbClr>
            </a:solidFill>
          </p:spPr>
          <p:txBody>
            <a:bodyPr/>
            <a:lstStyle/>
            <a:p/>
          </p:txBody>
        </p:sp>
        <p:sp>
          <p:nvSpPr>
            <p:cNvPr id="115" name="pl115"/>
            <p:cNvSpPr/>
            <p:nvPr/>
          </p:nvSpPr>
          <p:spPr>
            <a:xfrm>
              <a:off x="1374417" y="2071041"/>
              <a:ext cx="5690314" cy="105630"/>
            </a:xfrm>
            <a:custGeom>
              <a:avLst/>
              <a:pathLst>
                <a:path w="5690314" h="105630">
                  <a:moveTo>
                    <a:pt x="0" y="0"/>
                  </a:moveTo>
                  <a:lnTo>
                    <a:pt x="227612" y="105630"/>
                  </a:lnTo>
                  <a:lnTo>
                    <a:pt x="455225" y="79222"/>
                  </a:lnTo>
                  <a:lnTo>
                    <a:pt x="682837" y="52815"/>
                  </a:lnTo>
                  <a:lnTo>
                    <a:pt x="910450" y="0"/>
                  </a:lnTo>
                  <a:lnTo>
                    <a:pt x="1138062" y="105630"/>
                  </a:lnTo>
                  <a:lnTo>
                    <a:pt x="1365675" y="52815"/>
                  </a:lnTo>
                  <a:lnTo>
                    <a:pt x="1593287" y="52815"/>
                  </a:lnTo>
                  <a:lnTo>
                    <a:pt x="1820900" y="0"/>
                  </a:lnTo>
                  <a:lnTo>
                    <a:pt x="2048513" y="0"/>
                  </a:lnTo>
                  <a:lnTo>
                    <a:pt x="2276125" y="26407"/>
                  </a:lnTo>
                  <a:lnTo>
                    <a:pt x="2503738" y="0"/>
                  </a:lnTo>
                  <a:lnTo>
                    <a:pt x="2731350" y="52815"/>
                  </a:lnTo>
                  <a:lnTo>
                    <a:pt x="2958963" y="52815"/>
                  </a:lnTo>
                  <a:lnTo>
                    <a:pt x="3186575" y="79222"/>
                  </a:lnTo>
                  <a:lnTo>
                    <a:pt x="3414188" y="79222"/>
                  </a:lnTo>
                  <a:lnTo>
                    <a:pt x="3641800" y="79222"/>
                  </a:lnTo>
                  <a:lnTo>
                    <a:pt x="3869413" y="52815"/>
                  </a:lnTo>
                  <a:lnTo>
                    <a:pt x="4097026" y="52815"/>
                  </a:lnTo>
                  <a:lnTo>
                    <a:pt x="4324638" y="105630"/>
                  </a:lnTo>
                  <a:lnTo>
                    <a:pt x="4552251" y="79222"/>
                  </a:lnTo>
                  <a:lnTo>
                    <a:pt x="4779863" y="52815"/>
                  </a:lnTo>
                  <a:lnTo>
                    <a:pt x="5007476" y="105630"/>
                  </a:lnTo>
                  <a:lnTo>
                    <a:pt x="5235088" y="105630"/>
                  </a:lnTo>
                  <a:lnTo>
                    <a:pt x="5462701" y="26407"/>
                  </a:lnTo>
                  <a:lnTo>
                    <a:pt x="5690314" y="26407"/>
                  </a:lnTo>
                </a:path>
              </a:pathLst>
            </a:custGeom>
            <a:ln w="27101" cap="flat">
              <a:solidFill>
                <a:srgbClr val="0058AB">
                  <a:alpha val="100000"/>
                </a:srgbClr>
              </a:solidFill>
              <a:prstDash val="solid"/>
              <a:round/>
            </a:ln>
          </p:spPr>
          <p:txBody>
            <a:bodyPr/>
            <a:lstStyle/>
            <a:p/>
          </p:txBody>
        </p:sp>
        <p:sp>
          <p:nvSpPr>
            <p:cNvPr id="116" name="pl116"/>
            <p:cNvSpPr/>
            <p:nvPr/>
          </p:nvSpPr>
          <p:spPr>
            <a:xfrm>
              <a:off x="1374417" y="2071041"/>
              <a:ext cx="5690314" cy="264075"/>
            </a:xfrm>
            <a:custGeom>
              <a:avLst/>
              <a:pathLst>
                <a:path w="5690314" h="264075">
                  <a:moveTo>
                    <a:pt x="0" y="26407"/>
                  </a:moveTo>
                  <a:lnTo>
                    <a:pt x="227612" y="184852"/>
                  </a:lnTo>
                  <a:lnTo>
                    <a:pt x="455225" y="105630"/>
                  </a:lnTo>
                  <a:lnTo>
                    <a:pt x="682837" y="52815"/>
                  </a:lnTo>
                  <a:lnTo>
                    <a:pt x="910450" y="0"/>
                  </a:lnTo>
                  <a:lnTo>
                    <a:pt x="1138062" y="105630"/>
                  </a:lnTo>
                  <a:lnTo>
                    <a:pt x="1365675" y="52815"/>
                  </a:lnTo>
                  <a:lnTo>
                    <a:pt x="1593287" y="52815"/>
                  </a:lnTo>
                  <a:lnTo>
                    <a:pt x="1820900" y="26407"/>
                  </a:lnTo>
                  <a:lnTo>
                    <a:pt x="2048513" y="79222"/>
                  </a:lnTo>
                  <a:lnTo>
                    <a:pt x="2276125" y="79222"/>
                  </a:lnTo>
                  <a:lnTo>
                    <a:pt x="2503738" y="105630"/>
                  </a:lnTo>
                  <a:lnTo>
                    <a:pt x="2731350" y="264075"/>
                  </a:lnTo>
                  <a:lnTo>
                    <a:pt x="2958963" y="211260"/>
                  </a:lnTo>
                  <a:lnTo>
                    <a:pt x="3186575" y="237667"/>
                  </a:lnTo>
                  <a:lnTo>
                    <a:pt x="3414188" y="184852"/>
                  </a:lnTo>
                  <a:lnTo>
                    <a:pt x="3641800" y="211260"/>
                  </a:lnTo>
                  <a:lnTo>
                    <a:pt x="3869413" y="264075"/>
                  </a:lnTo>
                  <a:lnTo>
                    <a:pt x="4097026" y="211260"/>
                  </a:lnTo>
                  <a:lnTo>
                    <a:pt x="4324638" y="158445"/>
                  </a:lnTo>
                  <a:lnTo>
                    <a:pt x="4552251" y="158445"/>
                  </a:lnTo>
                  <a:lnTo>
                    <a:pt x="4779863" y="184852"/>
                  </a:lnTo>
                  <a:lnTo>
                    <a:pt x="5007476" y="184852"/>
                  </a:lnTo>
                  <a:lnTo>
                    <a:pt x="5235088" y="184852"/>
                  </a:lnTo>
                  <a:lnTo>
                    <a:pt x="5462701" y="132037"/>
                  </a:lnTo>
                  <a:lnTo>
                    <a:pt x="5690314" y="237667"/>
                  </a:lnTo>
                </a:path>
              </a:pathLst>
            </a:custGeom>
            <a:ln w="27101" cap="flat">
              <a:solidFill>
                <a:srgbClr val="80BD41">
                  <a:alpha val="100000"/>
                </a:srgbClr>
              </a:solidFill>
              <a:prstDash val="solid"/>
              <a:round/>
            </a:ln>
          </p:spPr>
          <p:txBody>
            <a:bodyPr/>
            <a:lstStyle/>
            <a:p/>
          </p:txBody>
        </p:sp>
        <p:sp>
          <p:nvSpPr>
            <p:cNvPr id="117" name="tx117"/>
            <p:cNvSpPr/>
            <p:nvPr/>
          </p:nvSpPr>
          <p:spPr>
            <a:xfrm>
              <a:off x="13060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44415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358221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4720277"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63072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585834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08595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31356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654117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676879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69964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8" name="tx128"/>
            <p:cNvSpPr/>
            <p:nvPr/>
          </p:nvSpPr>
          <p:spPr>
            <a:xfrm>
              <a:off x="1306089"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244415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358221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4720277"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563072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5858340"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08595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631356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6" name="tx136"/>
            <p:cNvSpPr/>
            <p:nvPr/>
          </p:nvSpPr>
          <p:spPr>
            <a:xfrm>
              <a:off x="654117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676879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8" name="tx138"/>
            <p:cNvSpPr/>
            <p:nvPr/>
          </p:nvSpPr>
          <p:spPr>
            <a:xfrm>
              <a:off x="699640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9" name="tx139"/>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71671" y="394819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141" name="tx141"/>
            <p:cNvSpPr/>
            <p:nvPr/>
          </p:nvSpPr>
          <p:spPr>
            <a:xfrm>
              <a:off x="571671" y="326842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42" name="tx142"/>
            <p:cNvSpPr/>
            <p:nvPr/>
          </p:nvSpPr>
          <p:spPr>
            <a:xfrm>
              <a:off x="571671" y="25886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143" name="tx143"/>
            <p:cNvSpPr/>
            <p:nvPr/>
          </p:nvSpPr>
          <p:spPr>
            <a:xfrm>
              <a:off x="508103" y="190889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684039" y="5522891"/>
              <a:ext cx="201455" cy="201456"/>
            </a:xfrm>
            <a:prstGeom prst="rect">
              <a:avLst/>
            </a:prstGeom>
            <a:solidFill>
              <a:srgbClr val="80BD41">
                <a:alpha val="100000"/>
              </a:srgbClr>
            </a:solidFill>
          </p:spPr>
          <p:txBody>
            <a:bodyPr/>
            <a:lstStyle/>
            <a:p/>
          </p:txBody>
        </p:sp>
        <p:sp>
          <p:nvSpPr>
            <p:cNvPr id="166" name="rc166"/>
            <p:cNvSpPr/>
            <p:nvPr/>
          </p:nvSpPr>
          <p:spPr>
            <a:xfrm>
              <a:off x="2585989" y="5522891"/>
              <a:ext cx="201456" cy="201456"/>
            </a:xfrm>
            <a:prstGeom prst="rect">
              <a:avLst/>
            </a:prstGeom>
            <a:solidFill>
              <a:srgbClr val="1CABE2">
                <a:alpha val="100000"/>
              </a:srgbClr>
            </a:solidFill>
          </p:spPr>
          <p:txBody>
            <a:bodyPr/>
            <a:lstStyle/>
            <a:p/>
          </p:txBody>
        </p:sp>
        <p:sp>
          <p:nvSpPr>
            <p:cNvPr id="167" name="rc167"/>
            <p:cNvSpPr/>
            <p:nvPr/>
          </p:nvSpPr>
          <p:spPr>
            <a:xfrm>
              <a:off x="3658812" y="5522891"/>
              <a:ext cx="201456" cy="201456"/>
            </a:xfrm>
            <a:prstGeom prst="rect">
              <a:avLst/>
            </a:prstGeom>
            <a:solidFill>
              <a:srgbClr val="0058AB">
                <a:alpha val="100000"/>
              </a:srgbClr>
            </a:solidFill>
          </p:spPr>
          <p:txBody>
            <a:bodyPr/>
            <a:lstStyle/>
            <a:p/>
          </p:txBody>
        </p:sp>
        <p:sp>
          <p:nvSpPr>
            <p:cNvPr id="168" name="rc168"/>
            <p:cNvSpPr/>
            <p:nvPr/>
          </p:nvSpPr>
          <p:spPr>
            <a:xfrm>
              <a:off x="4654145" y="5522891"/>
              <a:ext cx="201456" cy="201456"/>
            </a:xfrm>
            <a:prstGeom prst="rect">
              <a:avLst/>
            </a:prstGeom>
            <a:solidFill>
              <a:srgbClr val="FFC20E">
                <a:alpha val="100000"/>
              </a:srgbClr>
            </a:solidFill>
          </p:spPr>
          <p:txBody>
            <a:bodyPr/>
            <a:lstStyle/>
            <a:p/>
          </p:txBody>
        </p:sp>
        <p:sp>
          <p:nvSpPr>
            <p:cNvPr id="169" name="rc169"/>
            <p:cNvSpPr/>
            <p:nvPr/>
          </p:nvSpPr>
          <p:spPr>
            <a:xfrm>
              <a:off x="6558279" y="5522891"/>
              <a:ext cx="201455" cy="201456"/>
            </a:xfrm>
            <a:prstGeom prst="rect">
              <a:avLst/>
            </a:prstGeom>
            <a:solidFill>
              <a:srgbClr val="F26A21">
                <a:alpha val="100000"/>
              </a:srgbClr>
            </a:solidFill>
          </p:spPr>
          <p:txBody>
            <a:bodyPr/>
            <a:lstStyle/>
            <a:p/>
          </p:txBody>
        </p:sp>
        <p:sp>
          <p:nvSpPr>
            <p:cNvPr id="170" name="tx170"/>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20330" y="1513317"/>
              <a:ext cx="421269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Iceland</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Iceland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Iceland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67640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92797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317955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243113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168271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9" name="pl9"/>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430219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55376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0534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05692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4" name="pl14"/>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139300" y="4406969"/>
              <a:ext cx="220114" cy="643642"/>
            </a:xfrm>
            <a:prstGeom prst="rect">
              <a:avLst/>
            </a:prstGeom>
            <a:solidFill>
              <a:srgbClr val="0058AB">
                <a:alpha val="100000"/>
              </a:srgbClr>
            </a:solidFill>
          </p:spPr>
          <p:txBody>
            <a:bodyPr/>
            <a:lstStyle/>
            <a:p/>
          </p:txBody>
        </p:sp>
        <p:sp>
          <p:nvSpPr>
            <p:cNvPr id="43" name="rc43"/>
            <p:cNvSpPr/>
            <p:nvPr/>
          </p:nvSpPr>
          <p:spPr>
            <a:xfrm>
              <a:off x="1383871" y="1997053"/>
              <a:ext cx="220114" cy="3053558"/>
            </a:xfrm>
            <a:prstGeom prst="rect">
              <a:avLst/>
            </a:prstGeom>
            <a:solidFill>
              <a:srgbClr val="0058AB">
                <a:alpha val="100000"/>
              </a:srgbClr>
            </a:solidFill>
          </p:spPr>
          <p:txBody>
            <a:bodyPr/>
            <a:lstStyle/>
            <a:p/>
          </p:txBody>
        </p:sp>
        <p:sp>
          <p:nvSpPr>
            <p:cNvPr id="44" name="rc44"/>
            <p:cNvSpPr/>
            <p:nvPr/>
          </p:nvSpPr>
          <p:spPr>
            <a:xfrm>
              <a:off x="1628442" y="2625727"/>
              <a:ext cx="220114" cy="2424884"/>
            </a:xfrm>
            <a:prstGeom prst="rect">
              <a:avLst/>
            </a:prstGeom>
            <a:solidFill>
              <a:srgbClr val="0058AB">
                <a:alpha val="100000"/>
              </a:srgbClr>
            </a:solidFill>
          </p:spPr>
          <p:txBody>
            <a:bodyPr/>
            <a:lstStyle/>
            <a:p/>
          </p:txBody>
        </p:sp>
        <p:sp>
          <p:nvSpPr>
            <p:cNvPr id="45" name="rc45"/>
            <p:cNvSpPr/>
            <p:nvPr/>
          </p:nvSpPr>
          <p:spPr>
            <a:xfrm>
              <a:off x="1873013" y="3179558"/>
              <a:ext cx="220114" cy="1871052"/>
            </a:xfrm>
            <a:prstGeom prst="rect">
              <a:avLst/>
            </a:prstGeom>
            <a:solidFill>
              <a:srgbClr val="0058AB">
                <a:alpha val="100000"/>
              </a:srgbClr>
            </a:solidFill>
          </p:spPr>
          <p:txBody>
            <a:bodyPr/>
            <a:lstStyle/>
            <a:p/>
          </p:txBody>
        </p:sp>
        <p:sp>
          <p:nvSpPr>
            <p:cNvPr id="46" name="rc46"/>
            <p:cNvSpPr/>
            <p:nvPr/>
          </p:nvSpPr>
          <p:spPr>
            <a:xfrm>
              <a:off x="2117585" y="4421937"/>
              <a:ext cx="220114" cy="628673"/>
            </a:xfrm>
            <a:prstGeom prst="rect">
              <a:avLst/>
            </a:prstGeom>
            <a:solidFill>
              <a:srgbClr val="0058AB">
                <a:alpha val="100000"/>
              </a:srgbClr>
            </a:solidFill>
          </p:spPr>
          <p:txBody>
            <a:bodyPr/>
            <a:lstStyle/>
            <a:p/>
          </p:txBody>
        </p:sp>
        <p:sp>
          <p:nvSpPr>
            <p:cNvPr id="47" name="rc47"/>
            <p:cNvSpPr/>
            <p:nvPr/>
          </p:nvSpPr>
          <p:spPr>
            <a:xfrm>
              <a:off x="2362156" y="1877305"/>
              <a:ext cx="220114" cy="3173305"/>
            </a:xfrm>
            <a:prstGeom prst="rect">
              <a:avLst/>
            </a:prstGeom>
            <a:solidFill>
              <a:srgbClr val="0058AB">
                <a:alpha val="100000"/>
              </a:srgbClr>
            </a:solidFill>
          </p:spPr>
          <p:txBody>
            <a:bodyPr/>
            <a:lstStyle/>
            <a:p/>
          </p:txBody>
        </p:sp>
        <p:sp>
          <p:nvSpPr>
            <p:cNvPr id="48" name="rc48"/>
            <p:cNvSpPr/>
            <p:nvPr/>
          </p:nvSpPr>
          <p:spPr>
            <a:xfrm>
              <a:off x="2606727" y="3089748"/>
              <a:ext cx="220114" cy="1960863"/>
            </a:xfrm>
            <a:prstGeom prst="rect">
              <a:avLst/>
            </a:prstGeom>
            <a:solidFill>
              <a:srgbClr val="0058AB">
                <a:alpha val="100000"/>
              </a:srgbClr>
            </a:solidFill>
          </p:spPr>
          <p:txBody>
            <a:bodyPr/>
            <a:lstStyle/>
            <a:p/>
          </p:txBody>
        </p:sp>
        <p:sp>
          <p:nvSpPr>
            <p:cNvPr id="49" name="rc49"/>
            <p:cNvSpPr/>
            <p:nvPr/>
          </p:nvSpPr>
          <p:spPr>
            <a:xfrm>
              <a:off x="2851298" y="3029874"/>
              <a:ext cx="220114" cy="2020737"/>
            </a:xfrm>
            <a:prstGeom prst="rect">
              <a:avLst/>
            </a:prstGeom>
            <a:solidFill>
              <a:srgbClr val="0058AB">
                <a:alpha val="100000"/>
              </a:srgbClr>
            </a:solidFill>
          </p:spPr>
          <p:txBody>
            <a:bodyPr/>
            <a:lstStyle/>
            <a:p/>
          </p:txBody>
        </p:sp>
        <p:sp>
          <p:nvSpPr>
            <p:cNvPr id="50" name="rc50"/>
            <p:cNvSpPr/>
            <p:nvPr/>
          </p:nvSpPr>
          <p:spPr>
            <a:xfrm>
              <a:off x="3095869" y="4332127"/>
              <a:ext cx="220114" cy="718484"/>
            </a:xfrm>
            <a:prstGeom prst="rect">
              <a:avLst/>
            </a:prstGeom>
            <a:solidFill>
              <a:srgbClr val="0058AB">
                <a:alpha val="100000"/>
              </a:srgbClr>
            </a:solidFill>
          </p:spPr>
          <p:txBody>
            <a:bodyPr/>
            <a:lstStyle/>
            <a:p/>
          </p:txBody>
        </p:sp>
        <p:sp>
          <p:nvSpPr>
            <p:cNvPr id="51" name="rc51"/>
            <p:cNvSpPr/>
            <p:nvPr/>
          </p:nvSpPr>
          <p:spPr>
            <a:xfrm>
              <a:off x="3340440" y="4287222"/>
              <a:ext cx="220114" cy="763389"/>
            </a:xfrm>
            <a:prstGeom prst="rect">
              <a:avLst/>
            </a:prstGeom>
            <a:solidFill>
              <a:srgbClr val="0058AB">
                <a:alpha val="100000"/>
              </a:srgbClr>
            </a:solidFill>
          </p:spPr>
          <p:txBody>
            <a:bodyPr/>
            <a:lstStyle/>
            <a:p/>
          </p:txBody>
        </p:sp>
        <p:sp>
          <p:nvSpPr>
            <p:cNvPr id="52" name="rc52"/>
            <p:cNvSpPr/>
            <p:nvPr/>
          </p:nvSpPr>
          <p:spPr>
            <a:xfrm>
              <a:off x="3585011" y="3583706"/>
              <a:ext cx="220114" cy="1466905"/>
            </a:xfrm>
            <a:prstGeom prst="rect">
              <a:avLst/>
            </a:prstGeom>
            <a:solidFill>
              <a:srgbClr val="0058AB">
                <a:alpha val="100000"/>
              </a:srgbClr>
            </a:solidFill>
          </p:spPr>
          <p:txBody>
            <a:bodyPr/>
            <a:lstStyle/>
            <a:p/>
          </p:txBody>
        </p:sp>
        <p:sp>
          <p:nvSpPr>
            <p:cNvPr id="53" name="rc53"/>
            <p:cNvSpPr/>
            <p:nvPr/>
          </p:nvSpPr>
          <p:spPr>
            <a:xfrm>
              <a:off x="3829583" y="4377032"/>
              <a:ext cx="220114" cy="673579"/>
            </a:xfrm>
            <a:prstGeom prst="rect">
              <a:avLst/>
            </a:prstGeom>
            <a:solidFill>
              <a:srgbClr val="0058AB">
                <a:alpha val="100000"/>
              </a:srgbClr>
            </a:solidFill>
          </p:spPr>
          <p:txBody>
            <a:bodyPr/>
            <a:lstStyle/>
            <a:p/>
          </p:txBody>
        </p:sp>
        <p:sp>
          <p:nvSpPr>
            <p:cNvPr id="54" name="rc54"/>
            <p:cNvSpPr/>
            <p:nvPr/>
          </p:nvSpPr>
          <p:spPr>
            <a:xfrm>
              <a:off x="4074154" y="3014906"/>
              <a:ext cx="220114" cy="2035705"/>
            </a:xfrm>
            <a:prstGeom prst="rect">
              <a:avLst/>
            </a:prstGeom>
            <a:solidFill>
              <a:srgbClr val="0058AB">
                <a:alpha val="100000"/>
              </a:srgbClr>
            </a:solidFill>
          </p:spPr>
          <p:txBody>
            <a:bodyPr/>
            <a:lstStyle/>
            <a:p/>
          </p:txBody>
        </p:sp>
        <p:sp>
          <p:nvSpPr>
            <p:cNvPr id="55" name="rc55"/>
            <p:cNvSpPr/>
            <p:nvPr/>
          </p:nvSpPr>
          <p:spPr>
            <a:xfrm>
              <a:off x="4318725" y="3104716"/>
              <a:ext cx="220114" cy="1945895"/>
            </a:xfrm>
            <a:prstGeom prst="rect">
              <a:avLst/>
            </a:prstGeom>
            <a:solidFill>
              <a:srgbClr val="0058AB">
                <a:alpha val="100000"/>
              </a:srgbClr>
            </a:solidFill>
          </p:spPr>
          <p:txBody>
            <a:bodyPr/>
            <a:lstStyle/>
            <a:p/>
          </p:txBody>
        </p:sp>
        <p:sp>
          <p:nvSpPr>
            <p:cNvPr id="56" name="rc56"/>
            <p:cNvSpPr/>
            <p:nvPr/>
          </p:nvSpPr>
          <p:spPr>
            <a:xfrm>
              <a:off x="4563296" y="2446106"/>
              <a:ext cx="220114" cy="2604505"/>
            </a:xfrm>
            <a:prstGeom prst="rect">
              <a:avLst/>
            </a:prstGeom>
            <a:solidFill>
              <a:srgbClr val="0058AB">
                <a:alpha val="100000"/>
              </a:srgbClr>
            </a:solidFill>
          </p:spPr>
          <p:txBody>
            <a:bodyPr/>
            <a:lstStyle/>
            <a:p/>
          </p:txBody>
        </p:sp>
        <p:sp>
          <p:nvSpPr>
            <p:cNvPr id="57" name="rc57"/>
            <p:cNvSpPr/>
            <p:nvPr/>
          </p:nvSpPr>
          <p:spPr>
            <a:xfrm>
              <a:off x="4807867" y="2580821"/>
              <a:ext cx="220114" cy="2469789"/>
            </a:xfrm>
            <a:prstGeom prst="rect">
              <a:avLst/>
            </a:prstGeom>
            <a:solidFill>
              <a:srgbClr val="0058AB">
                <a:alpha val="100000"/>
              </a:srgbClr>
            </a:solidFill>
          </p:spPr>
          <p:txBody>
            <a:bodyPr/>
            <a:lstStyle/>
            <a:p/>
          </p:txBody>
        </p:sp>
        <p:sp>
          <p:nvSpPr>
            <p:cNvPr id="58" name="rc58"/>
            <p:cNvSpPr/>
            <p:nvPr/>
          </p:nvSpPr>
          <p:spPr>
            <a:xfrm>
              <a:off x="5052438" y="2655663"/>
              <a:ext cx="220114" cy="2394947"/>
            </a:xfrm>
            <a:prstGeom prst="rect">
              <a:avLst/>
            </a:prstGeom>
            <a:solidFill>
              <a:srgbClr val="0058AB">
                <a:alpha val="100000"/>
              </a:srgbClr>
            </a:solidFill>
          </p:spPr>
          <p:txBody>
            <a:bodyPr/>
            <a:lstStyle/>
            <a:p/>
          </p:txBody>
        </p:sp>
        <p:sp>
          <p:nvSpPr>
            <p:cNvPr id="59" name="rc59"/>
            <p:cNvSpPr/>
            <p:nvPr/>
          </p:nvSpPr>
          <p:spPr>
            <a:xfrm>
              <a:off x="5297009" y="3254400"/>
              <a:ext cx="220114" cy="1796210"/>
            </a:xfrm>
            <a:prstGeom prst="rect">
              <a:avLst/>
            </a:prstGeom>
            <a:solidFill>
              <a:srgbClr val="0058AB">
                <a:alpha val="100000"/>
              </a:srgbClr>
            </a:solidFill>
          </p:spPr>
          <p:txBody>
            <a:bodyPr/>
            <a:lstStyle/>
            <a:p/>
          </p:txBody>
        </p:sp>
        <p:sp>
          <p:nvSpPr>
            <p:cNvPr id="60" name="rc60"/>
            <p:cNvSpPr/>
            <p:nvPr/>
          </p:nvSpPr>
          <p:spPr>
            <a:xfrm>
              <a:off x="5541580" y="3179558"/>
              <a:ext cx="220114" cy="1871052"/>
            </a:xfrm>
            <a:prstGeom prst="rect">
              <a:avLst/>
            </a:prstGeom>
            <a:solidFill>
              <a:srgbClr val="0058AB">
                <a:alpha val="100000"/>
              </a:srgbClr>
            </a:solidFill>
          </p:spPr>
          <p:txBody>
            <a:bodyPr/>
            <a:lstStyle/>
            <a:p/>
          </p:txBody>
        </p:sp>
        <p:sp>
          <p:nvSpPr>
            <p:cNvPr id="61" name="rc61"/>
            <p:cNvSpPr/>
            <p:nvPr/>
          </p:nvSpPr>
          <p:spPr>
            <a:xfrm>
              <a:off x="5786152" y="1757558"/>
              <a:ext cx="220114" cy="3293053"/>
            </a:xfrm>
            <a:prstGeom prst="rect">
              <a:avLst/>
            </a:prstGeom>
            <a:solidFill>
              <a:srgbClr val="0058AB">
                <a:alpha val="100000"/>
              </a:srgbClr>
            </a:solidFill>
          </p:spPr>
          <p:txBody>
            <a:bodyPr/>
            <a:lstStyle/>
            <a:p/>
          </p:txBody>
        </p:sp>
        <p:sp>
          <p:nvSpPr>
            <p:cNvPr id="62" name="rc62"/>
            <p:cNvSpPr/>
            <p:nvPr/>
          </p:nvSpPr>
          <p:spPr>
            <a:xfrm>
              <a:off x="6030723" y="2371263"/>
              <a:ext cx="220114" cy="2679347"/>
            </a:xfrm>
            <a:prstGeom prst="rect">
              <a:avLst/>
            </a:prstGeom>
            <a:solidFill>
              <a:srgbClr val="0058AB">
                <a:alpha val="100000"/>
              </a:srgbClr>
            </a:solidFill>
          </p:spPr>
          <p:txBody>
            <a:bodyPr/>
            <a:lstStyle/>
            <a:p/>
          </p:txBody>
        </p:sp>
        <p:sp>
          <p:nvSpPr>
            <p:cNvPr id="63" name="rc63"/>
            <p:cNvSpPr/>
            <p:nvPr/>
          </p:nvSpPr>
          <p:spPr>
            <a:xfrm>
              <a:off x="6275294" y="2895158"/>
              <a:ext cx="220114" cy="2155452"/>
            </a:xfrm>
            <a:prstGeom prst="rect">
              <a:avLst/>
            </a:prstGeom>
            <a:solidFill>
              <a:srgbClr val="0058AB">
                <a:alpha val="100000"/>
              </a:srgbClr>
            </a:solidFill>
          </p:spPr>
          <p:txBody>
            <a:bodyPr/>
            <a:lstStyle/>
            <a:p/>
          </p:txBody>
        </p:sp>
        <p:sp>
          <p:nvSpPr>
            <p:cNvPr id="64" name="rc64"/>
            <p:cNvSpPr/>
            <p:nvPr/>
          </p:nvSpPr>
          <p:spPr>
            <a:xfrm>
              <a:off x="6519865" y="1817432"/>
              <a:ext cx="220114" cy="3233179"/>
            </a:xfrm>
            <a:prstGeom prst="rect">
              <a:avLst/>
            </a:prstGeom>
            <a:solidFill>
              <a:srgbClr val="0058AB">
                <a:alpha val="100000"/>
              </a:srgbClr>
            </a:solidFill>
          </p:spPr>
          <p:txBody>
            <a:bodyPr/>
            <a:lstStyle/>
            <a:p/>
          </p:txBody>
        </p:sp>
        <p:sp>
          <p:nvSpPr>
            <p:cNvPr id="65" name="rc65"/>
            <p:cNvSpPr/>
            <p:nvPr/>
          </p:nvSpPr>
          <p:spPr>
            <a:xfrm>
              <a:off x="6764436" y="1802463"/>
              <a:ext cx="220114" cy="3248147"/>
            </a:xfrm>
            <a:prstGeom prst="rect">
              <a:avLst/>
            </a:prstGeom>
            <a:solidFill>
              <a:srgbClr val="0058AB">
                <a:alpha val="100000"/>
              </a:srgbClr>
            </a:solidFill>
          </p:spPr>
          <p:txBody>
            <a:bodyPr/>
            <a:lstStyle/>
            <a:p/>
          </p:txBody>
        </p:sp>
        <p:sp>
          <p:nvSpPr>
            <p:cNvPr id="66" name="rc66"/>
            <p:cNvSpPr/>
            <p:nvPr/>
          </p:nvSpPr>
          <p:spPr>
            <a:xfrm>
              <a:off x="7009007" y="3748358"/>
              <a:ext cx="220114" cy="1302252"/>
            </a:xfrm>
            <a:prstGeom prst="rect">
              <a:avLst/>
            </a:prstGeom>
            <a:solidFill>
              <a:srgbClr val="0058AB">
                <a:alpha val="100000"/>
              </a:srgbClr>
            </a:solidFill>
          </p:spPr>
          <p:txBody>
            <a:bodyPr/>
            <a:lstStyle/>
            <a:p/>
          </p:txBody>
        </p:sp>
        <p:sp>
          <p:nvSpPr>
            <p:cNvPr id="67" name="rc67"/>
            <p:cNvSpPr/>
            <p:nvPr/>
          </p:nvSpPr>
          <p:spPr>
            <a:xfrm>
              <a:off x="7253578" y="3748358"/>
              <a:ext cx="220114" cy="1302252"/>
            </a:xfrm>
            <a:prstGeom prst="rect">
              <a:avLst/>
            </a:prstGeom>
            <a:solidFill>
              <a:srgbClr val="0058AB">
                <a:alpha val="100000"/>
              </a:srgbClr>
            </a:solidFill>
          </p:spPr>
          <p:txBody>
            <a:bodyPr/>
            <a:lstStyle/>
            <a:p/>
          </p:txBody>
        </p:sp>
        <p:sp>
          <p:nvSpPr>
            <p:cNvPr id="68" name="rc68"/>
            <p:cNvSpPr/>
            <p:nvPr/>
          </p:nvSpPr>
          <p:spPr>
            <a:xfrm>
              <a:off x="8476434" y="3404085"/>
              <a:ext cx="220114" cy="1646526"/>
            </a:xfrm>
            <a:prstGeom prst="rect">
              <a:avLst/>
            </a:prstGeom>
            <a:solidFill>
              <a:srgbClr val="69DBFF">
                <a:alpha val="100000"/>
              </a:srgbClr>
            </a:solidFill>
          </p:spPr>
          <p:txBody>
            <a:bodyPr/>
            <a:lstStyle/>
            <a:p/>
          </p:txBody>
        </p:sp>
        <p:sp>
          <p:nvSpPr>
            <p:cNvPr id="69" name="pl69"/>
            <p:cNvSpPr/>
            <p:nvPr/>
          </p:nvSpPr>
          <p:spPr>
            <a:xfrm>
              <a:off x="6140780" y="1757558"/>
              <a:ext cx="2445711" cy="1646526"/>
            </a:xfrm>
            <a:custGeom>
              <a:avLst/>
              <a:pathLst>
                <a:path w="2445711" h="1646526">
                  <a:moveTo>
                    <a:pt x="0" y="0"/>
                  </a:moveTo>
                  <a:lnTo>
                    <a:pt x="244571" y="164652"/>
                  </a:lnTo>
                  <a:lnTo>
                    <a:pt x="489142" y="329305"/>
                  </a:lnTo>
                  <a:lnTo>
                    <a:pt x="733713" y="493957"/>
                  </a:lnTo>
                  <a:lnTo>
                    <a:pt x="978284" y="658610"/>
                  </a:lnTo>
                  <a:lnTo>
                    <a:pt x="1222855" y="823263"/>
                  </a:lnTo>
                  <a:lnTo>
                    <a:pt x="1467426" y="987915"/>
                  </a:lnTo>
                  <a:lnTo>
                    <a:pt x="1711997" y="1152568"/>
                  </a:lnTo>
                  <a:lnTo>
                    <a:pt x="1956569" y="1317221"/>
                  </a:lnTo>
                  <a:lnTo>
                    <a:pt x="2201140" y="1481873"/>
                  </a:lnTo>
                  <a:lnTo>
                    <a:pt x="2445711" y="1646526"/>
                  </a:lnTo>
                </a:path>
              </a:pathLst>
            </a:custGeom>
            <a:ln w="13550" cap="flat">
              <a:solidFill>
                <a:srgbClr val="000000">
                  <a:alpha val="100000"/>
                </a:srgbClr>
              </a:solidFill>
              <a:prstDash val="solid"/>
              <a:round/>
            </a:ln>
          </p:spPr>
          <p:txBody>
            <a:bodyPr/>
            <a:lstStyle/>
            <a:p/>
          </p:txBody>
        </p:sp>
        <p:sp>
          <p:nvSpPr>
            <p:cNvPr id="70" name="pt70"/>
            <p:cNvSpPr/>
            <p:nvPr/>
          </p:nvSpPr>
          <p:spPr>
            <a:xfrm>
              <a:off x="6115954" y="17327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360525" y="18973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05096" y="20620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849667" y="22266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094238" y="23913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38809" y="2555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583381" y="27206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27952" y="28853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72523" y="30499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17094" y="32146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61665" y="33792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2595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83" name="tx83"/>
            <p:cNvSpPr/>
            <p:nvPr/>
          </p:nvSpPr>
          <p:spPr>
            <a:xfrm>
              <a:off x="508103" y="351113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4" name="tx84"/>
            <p:cNvSpPr/>
            <p:nvPr/>
          </p:nvSpPr>
          <p:spPr>
            <a:xfrm>
              <a:off x="508103" y="276270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a:t>
              </a:r>
            </a:p>
          </p:txBody>
        </p:sp>
        <p:sp>
          <p:nvSpPr>
            <p:cNvPr id="85" name="tx85"/>
            <p:cNvSpPr/>
            <p:nvPr/>
          </p:nvSpPr>
          <p:spPr>
            <a:xfrm>
              <a:off x="508103" y="201428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6" name="tx86"/>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5" name="rc115"/>
            <p:cNvSpPr/>
            <p:nvPr/>
          </p:nvSpPr>
          <p:spPr>
            <a:xfrm>
              <a:off x="3581938" y="5900002"/>
              <a:ext cx="201456" cy="201456"/>
            </a:xfrm>
            <a:prstGeom prst="rect">
              <a:avLst/>
            </a:prstGeom>
            <a:solidFill>
              <a:srgbClr val="0058AB">
                <a:alpha val="100000"/>
              </a:srgbClr>
            </a:solidFill>
          </p:spPr>
          <p:txBody>
            <a:bodyPr/>
            <a:lstStyle/>
            <a:p/>
          </p:txBody>
        </p:sp>
        <p:sp>
          <p:nvSpPr>
            <p:cNvPr id="116" name="rc116"/>
            <p:cNvSpPr/>
            <p:nvPr/>
          </p:nvSpPr>
          <p:spPr>
            <a:xfrm>
              <a:off x="4484024" y="5900002"/>
              <a:ext cx="201456" cy="201456"/>
            </a:xfrm>
            <a:prstGeom prst="rect">
              <a:avLst/>
            </a:prstGeom>
            <a:solidFill>
              <a:srgbClr val="69DBFF">
                <a:alpha val="100000"/>
              </a:srgbClr>
            </a:solidFill>
          </p:spPr>
          <p:txBody>
            <a:bodyPr/>
            <a:lstStyle/>
            <a:p/>
          </p:txBody>
        </p:sp>
        <p:sp>
          <p:nvSpPr>
            <p:cNvPr id="117" name="tx117"/>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1945097" y="1330710"/>
              <a:ext cx="59456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Iceland</a:t>
              </a:r>
            </a:p>
          </p:txBody>
        </p:sp>
        <p:sp>
          <p:nvSpPr>
            <p:cNvPr id="120" name="tx12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47% lower than (ie. the country had achieved)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47% below the annual IA2030 goal, positioning the programme to reach, and potentially exceed the 2030 goal if current progress continues.</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Iceland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36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7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78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51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2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92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89019"/>
              <a:ext cx="239888" cy="1119001"/>
            </a:xfrm>
            <a:prstGeom prst="rect">
              <a:avLst/>
            </a:prstGeom>
            <a:solidFill>
              <a:srgbClr val="80BD41">
                <a:alpha val="100000"/>
              </a:srgbClr>
            </a:solidFill>
          </p:spPr>
          <p:txBody>
            <a:bodyPr/>
            <a:lstStyle/>
            <a:p/>
          </p:txBody>
        </p:sp>
        <p:sp>
          <p:nvSpPr>
            <p:cNvPr id="25" name="rc25"/>
            <p:cNvSpPr/>
            <p:nvPr/>
          </p:nvSpPr>
          <p:spPr>
            <a:xfrm>
              <a:off x="1296273" y="3178413"/>
              <a:ext cx="239888" cy="10606"/>
            </a:xfrm>
            <a:prstGeom prst="rect">
              <a:avLst/>
            </a:prstGeom>
            <a:solidFill>
              <a:srgbClr val="1CABE2">
                <a:alpha val="100000"/>
              </a:srgbClr>
            </a:solidFill>
          </p:spPr>
          <p:txBody>
            <a:bodyPr/>
            <a:lstStyle/>
            <a:p/>
          </p:txBody>
        </p:sp>
        <p:sp>
          <p:nvSpPr>
            <p:cNvPr id="26" name="rc26"/>
            <p:cNvSpPr/>
            <p:nvPr/>
          </p:nvSpPr>
          <p:spPr>
            <a:xfrm>
              <a:off x="1562816" y="3281828"/>
              <a:ext cx="239888" cy="1026193"/>
            </a:xfrm>
            <a:prstGeom prst="rect">
              <a:avLst/>
            </a:prstGeom>
            <a:solidFill>
              <a:srgbClr val="80BD41">
                <a:alpha val="100000"/>
              </a:srgbClr>
            </a:solidFill>
          </p:spPr>
          <p:txBody>
            <a:bodyPr/>
            <a:lstStyle/>
            <a:p/>
          </p:txBody>
        </p:sp>
        <p:sp>
          <p:nvSpPr>
            <p:cNvPr id="27" name="rc27"/>
            <p:cNvSpPr/>
            <p:nvPr/>
          </p:nvSpPr>
          <p:spPr>
            <a:xfrm>
              <a:off x="1562816" y="3228794"/>
              <a:ext cx="239888" cy="53033"/>
            </a:xfrm>
            <a:prstGeom prst="rect">
              <a:avLst/>
            </a:prstGeom>
            <a:solidFill>
              <a:srgbClr val="1CABE2">
                <a:alpha val="100000"/>
              </a:srgbClr>
            </a:solidFill>
          </p:spPr>
          <p:txBody>
            <a:bodyPr/>
            <a:lstStyle/>
            <a:p/>
          </p:txBody>
        </p:sp>
        <p:sp>
          <p:nvSpPr>
            <p:cNvPr id="28" name="rc28"/>
            <p:cNvSpPr/>
            <p:nvPr/>
          </p:nvSpPr>
          <p:spPr>
            <a:xfrm>
              <a:off x="1829360" y="3276524"/>
              <a:ext cx="239888" cy="1031496"/>
            </a:xfrm>
            <a:prstGeom prst="rect">
              <a:avLst/>
            </a:prstGeom>
            <a:solidFill>
              <a:srgbClr val="80BD41">
                <a:alpha val="100000"/>
              </a:srgbClr>
            </a:solidFill>
          </p:spPr>
          <p:txBody>
            <a:bodyPr/>
            <a:lstStyle/>
            <a:p/>
          </p:txBody>
        </p:sp>
        <p:sp>
          <p:nvSpPr>
            <p:cNvPr id="29" name="rc29"/>
            <p:cNvSpPr/>
            <p:nvPr/>
          </p:nvSpPr>
          <p:spPr>
            <a:xfrm>
              <a:off x="1829360" y="3234098"/>
              <a:ext cx="239888" cy="42426"/>
            </a:xfrm>
            <a:prstGeom prst="rect">
              <a:avLst/>
            </a:prstGeom>
            <a:solidFill>
              <a:srgbClr val="1CABE2">
                <a:alpha val="100000"/>
              </a:srgbClr>
            </a:solidFill>
          </p:spPr>
          <p:txBody>
            <a:bodyPr/>
            <a:lstStyle/>
            <a:p/>
          </p:txBody>
        </p:sp>
        <p:sp>
          <p:nvSpPr>
            <p:cNvPr id="30" name="rc30"/>
            <p:cNvSpPr/>
            <p:nvPr/>
          </p:nvSpPr>
          <p:spPr>
            <a:xfrm>
              <a:off x="2095903" y="3239401"/>
              <a:ext cx="239888" cy="1068620"/>
            </a:xfrm>
            <a:prstGeom prst="rect">
              <a:avLst/>
            </a:prstGeom>
            <a:solidFill>
              <a:srgbClr val="80BD41">
                <a:alpha val="100000"/>
              </a:srgbClr>
            </a:solidFill>
          </p:spPr>
          <p:txBody>
            <a:bodyPr/>
            <a:lstStyle/>
            <a:p/>
          </p:txBody>
        </p:sp>
        <p:sp>
          <p:nvSpPr>
            <p:cNvPr id="31" name="rc31"/>
            <p:cNvSpPr/>
            <p:nvPr/>
          </p:nvSpPr>
          <p:spPr>
            <a:xfrm>
              <a:off x="2095903" y="3207581"/>
              <a:ext cx="239888" cy="31819"/>
            </a:xfrm>
            <a:prstGeom prst="rect">
              <a:avLst/>
            </a:prstGeom>
            <a:solidFill>
              <a:srgbClr val="1CABE2">
                <a:alpha val="100000"/>
              </a:srgbClr>
            </a:solidFill>
          </p:spPr>
          <p:txBody>
            <a:bodyPr/>
            <a:lstStyle/>
            <a:p/>
          </p:txBody>
        </p:sp>
        <p:sp>
          <p:nvSpPr>
            <p:cNvPr id="32" name="rc32"/>
            <p:cNvSpPr/>
            <p:nvPr/>
          </p:nvSpPr>
          <p:spPr>
            <a:xfrm>
              <a:off x="2362446" y="3199626"/>
              <a:ext cx="239888" cy="1108395"/>
            </a:xfrm>
            <a:prstGeom prst="rect">
              <a:avLst/>
            </a:prstGeom>
            <a:solidFill>
              <a:srgbClr val="80BD41">
                <a:alpha val="100000"/>
              </a:srgbClr>
            </a:solidFill>
          </p:spPr>
          <p:txBody>
            <a:bodyPr/>
            <a:lstStyle/>
            <a:p/>
          </p:txBody>
        </p:sp>
        <p:sp>
          <p:nvSpPr>
            <p:cNvPr id="33" name="rc33"/>
            <p:cNvSpPr/>
            <p:nvPr/>
          </p:nvSpPr>
          <p:spPr>
            <a:xfrm>
              <a:off x="2362446" y="3189019"/>
              <a:ext cx="239888" cy="10606"/>
            </a:xfrm>
            <a:prstGeom prst="rect">
              <a:avLst/>
            </a:prstGeom>
            <a:solidFill>
              <a:srgbClr val="1CABE2">
                <a:alpha val="100000"/>
              </a:srgbClr>
            </a:solidFill>
          </p:spPr>
          <p:txBody>
            <a:bodyPr/>
            <a:lstStyle/>
            <a:p/>
          </p:txBody>
        </p:sp>
        <p:sp>
          <p:nvSpPr>
            <p:cNvPr id="34" name="rc34"/>
            <p:cNvSpPr/>
            <p:nvPr/>
          </p:nvSpPr>
          <p:spPr>
            <a:xfrm>
              <a:off x="2628989" y="3239401"/>
              <a:ext cx="239888" cy="1068620"/>
            </a:xfrm>
            <a:prstGeom prst="rect">
              <a:avLst/>
            </a:prstGeom>
            <a:solidFill>
              <a:srgbClr val="80BD41">
                <a:alpha val="100000"/>
              </a:srgbClr>
            </a:solidFill>
          </p:spPr>
          <p:txBody>
            <a:bodyPr/>
            <a:lstStyle/>
            <a:p/>
          </p:txBody>
        </p:sp>
        <p:sp>
          <p:nvSpPr>
            <p:cNvPr id="35" name="rc35"/>
            <p:cNvSpPr/>
            <p:nvPr/>
          </p:nvSpPr>
          <p:spPr>
            <a:xfrm>
              <a:off x="2628989" y="3183716"/>
              <a:ext cx="239888" cy="55684"/>
            </a:xfrm>
            <a:prstGeom prst="rect">
              <a:avLst/>
            </a:prstGeom>
            <a:solidFill>
              <a:srgbClr val="1CABE2">
                <a:alpha val="100000"/>
              </a:srgbClr>
            </a:solidFill>
          </p:spPr>
          <p:txBody>
            <a:bodyPr/>
            <a:lstStyle/>
            <a:p/>
          </p:txBody>
        </p:sp>
        <p:sp>
          <p:nvSpPr>
            <p:cNvPr id="36" name="rc36"/>
            <p:cNvSpPr/>
            <p:nvPr/>
          </p:nvSpPr>
          <p:spPr>
            <a:xfrm>
              <a:off x="2895532" y="3183716"/>
              <a:ext cx="239888" cy="1124305"/>
            </a:xfrm>
            <a:prstGeom prst="rect">
              <a:avLst/>
            </a:prstGeom>
            <a:solidFill>
              <a:srgbClr val="80BD41">
                <a:alpha val="100000"/>
              </a:srgbClr>
            </a:solidFill>
          </p:spPr>
          <p:txBody>
            <a:bodyPr/>
            <a:lstStyle/>
            <a:p/>
          </p:txBody>
        </p:sp>
        <p:sp>
          <p:nvSpPr>
            <p:cNvPr id="37" name="rc37"/>
            <p:cNvSpPr/>
            <p:nvPr/>
          </p:nvSpPr>
          <p:spPr>
            <a:xfrm>
              <a:off x="2895532" y="3149244"/>
              <a:ext cx="239888" cy="34471"/>
            </a:xfrm>
            <a:prstGeom prst="rect">
              <a:avLst/>
            </a:prstGeom>
            <a:solidFill>
              <a:srgbClr val="1CABE2">
                <a:alpha val="100000"/>
              </a:srgbClr>
            </a:solidFill>
          </p:spPr>
          <p:txBody>
            <a:bodyPr/>
            <a:lstStyle/>
            <a:p/>
          </p:txBody>
        </p:sp>
        <p:sp>
          <p:nvSpPr>
            <p:cNvPr id="38" name="rc38"/>
            <p:cNvSpPr/>
            <p:nvPr/>
          </p:nvSpPr>
          <p:spPr>
            <a:xfrm>
              <a:off x="3162075" y="3154548"/>
              <a:ext cx="239888" cy="1153473"/>
            </a:xfrm>
            <a:prstGeom prst="rect">
              <a:avLst/>
            </a:prstGeom>
            <a:solidFill>
              <a:srgbClr val="80BD41">
                <a:alpha val="100000"/>
              </a:srgbClr>
            </a:solidFill>
          </p:spPr>
          <p:txBody>
            <a:bodyPr/>
            <a:lstStyle/>
            <a:p/>
          </p:txBody>
        </p:sp>
        <p:sp>
          <p:nvSpPr>
            <p:cNvPr id="39" name="rc39"/>
            <p:cNvSpPr/>
            <p:nvPr/>
          </p:nvSpPr>
          <p:spPr>
            <a:xfrm>
              <a:off x="3162075" y="3117424"/>
              <a:ext cx="239888" cy="37123"/>
            </a:xfrm>
            <a:prstGeom prst="rect">
              <a:avLst/>
            </a:prstGeom>
            <a:solidFill>
              <a:srgbClr val="1CABE2">
                <a:alpha val="100000"/>
              </a:srgbClr>
            </a:solidFill>
          </p:spPr>
          <p:txBody>
            <a:bodyPr/>
            <a:lstStyle/>
            <a:p/>
          </p:txBody>
        </p:sp>
        <p:sp>
          <p:nvSpPr>
            <p:cNvPr id="40" name="rc40"/>
            <p:cNvSpPr/>
            <p:nvPr/>
          </p:nvSpPr>
          <p:spPr>
            <a:xfrm>
              <a:off x="3428618" y="3051133"/>
              <a:ext cx="239888" cy="1256888"/>
            </a:xfrm>
            <a:prstGeom prst="rect">
              <a:avLst/>
            </a:prstGeom>
            <a:solidFill>
              <a:srgbClr val="80BD41">
                <a:alpha val="100000"/>
              </a:srgbClr>
            </a:solidFill>
          </p:spPr>
          <p:txBody>
            <a:bodyPr/>
            <a:lstStyle/>
            <a:p/>
          </p:txBody>
        </p:sp>
        <p:sp>
          <p:nvSpPr>
            <p:cNvPr id="41" name="rc41"/>
            <p:cNvSpPr/>
            <p:nvPr/>
          </p:nvSpPr>
          <p:spPr>
            <a:xfrm>
              <a:off x="3428618" y="3037875"/>
              <a:ext cx="239888" cy="13258"/>
            </a:xfrm>
            <a:prstGeom prst="rect">
              <a:avLst/>
            </a:prstGeom>
            <a:solidFill>
              <a:srgbClr val="1CABE2">
                <a:alpha val="100000"/>
              </a:srgbClr>
            </a:solidFill>
          </p:spPr>
          <p:txBody>
            <a:bodyPr/>
            <a:lstStyle/>
            <a:p/>
          </p:txBody>
        </p:sp>
        <p:sp>
          <p:nvSpPr>
            <p:cNvPr id="42" name="rc42"/>
            <p:cNvSpPr/>
            <p:nvPr/>
          </p:nvSpPr>
          <p:spPr>
            <a:xfrm>
              <a:off x="3695161" y="2979538"/>
              <a:ext cx="239888" cy="1328483"/>
            </a:xfrm>
            <a:prstGeom prst="rect">
              <a:avLst/>
            </a:prstGeom>
            <a:solidFill>
              <a:srgbClr val="80BD41">
                <a:alpha val="100000"/>
              </a:srgbClr>
            </a:solidFill>
          </p:spPr>
          <p:txBody>
            <a:bodyPr/>
            <a:lstStyle/>
            <a:p/>
          </p:txBody>
        </p:sp>
        <p:sp>
          <p:nvSpPr>
            <p:cNvPr id="43" name="rc43"/>
            <p:cNvSpPr/>
            <p:nvPr/>
          </p:nvSpPr>
          <p:spPr>
            <a:xfrm>
              <a:off x="3695161" y="2966280"/>
              <a:ext cx="239888" cy="13258"/>
            </a:xfrm>
            <a:prstGeom prst="rect">
              <a:avLst/>
            </a:prstGeom>
            <a:solidFill>
              <a:srgbClr val="1CABE2">
                <a:alpha val="100000"/>
              </a:srgbClr>
            </a:solidFill>
          </p:spPr>
          <p:txBody>
            <a:bodyPr/>
            <a:lstStyle/>
            <a:p/>
          </p:txBody>
        </p:sp>
        <p:sp>
          <p:nvSpPr>
            <p:cNvPr id="44" name="rc44"/>
            <p:cNvSpPr/>
            <p:nvPr/>
          </p:nvSpPr>
          <p:spPr>
            <a:xfrm>
              <a:off x="3961705" y="3029920"/>
              <a:ext cx="239888" cy="1278101"/>
            </a:xfrm>
            <a:prstGeom prst="rect">
              <a:avLst/>
            </a:prstGeom>
            <a:solidFill>
              <a:srgbClr val="80BD41">
                <a:alpha val="100000"/>
              </a:srgbClr>
            </a:solidFill>
          </p:spPr>
          <p:txBody>
            <a:bodyPr/>
            <a:lstStyle/>
            <a:p/>
          </p:txBody>
        </p:sp>
        <p:sp>
          <p:nvSpPr>
            <p:cNvPr id="45" name="rc45"/>
            <p:cNvSpPr/>
            <p:nvPr/>
          </p:nvSpPr>
          <p:spPr>
            <a:xfrm>
              <a:off x="3961705" y="3003403"/>
              <a:ext cx="239888" cy="26516"/>
            </a:xfrm>
            <a:prstGeom prst="rect">
              <a:avLst/>
            </a:prstGeom>
            <a:solidFill>
              <a:srgbClr val="1CABE2">
                <a:alpha val="100000"/>
              </a:srgbClr>
            </a:solidFill>
          </p:spPr>
          <p:txBody>
            <a:bodyPr/>
            <a:lstStyle/>
            <a:p/>
          </p:txBody>
        </p:sp>
        <p:sp>
          <p:nvSpPr>
            <p:cNvPr id="46" name="rc46"/>
            <p:cNvSpPr/>
            <p:nvPr/>
          </p:nvSpPr>
          <p:spPr>
            <a:xfrm>
              <a:off x="4228248" y="3120076"/>
              <a:ext cx="239888" cy="1187945"/>
            </a:xfrm>
            <a:prstGeom prst="rect">
              <a:avLst/>
            </a:prstGeom>
            <a:solidFill>
              <a:srgbClr val="80BD41">
                <a:alpha val="100000"/>
              </a:srgbClr>
            </a:solidFill>
          </p:spPr>
          <p:txBody>
            <a:bodyPr/>
            <a:lstStyle/>
            <a:p/>
          </p:txBody>
        </p:sp>
        <p:sp>
          <p:nvSpPr>
            <p:cNvPr id="47" name="rc47"/>
            <p:cNvSpPr/>
            <p:nvPr/>
          </p:nvSpPr>
          <p:spPr>
            <a:xfrm>
              <a:off x="4228248" y="3109469"/>
              <a:ext cx="239888" cy="10606"/>
            </a:xfrm>
            <a:prstGeom prst="rect">
              <a:avLst/>
            </a:prstGeom>
            <a:solidFill>
              <a:srgbClr val="1CABE2">
                <a:alpha val="100000"/>
              </a:srgbClr>
            </a:solidFill>
          </p:spPr>
          <p:txBody>
            <a:bodyPr/>
            <a:lstStyle/>
            <a:p/>
          </p:txBody>
        </p:sp>
        <p:sp>
          <p:nvSpPr>
            <p:cNvPr id="48" name="rc48"/>
            <p:cNvSpPr/>
            <p:nvPr/>
          </p:nvSpPr>
          <p:spPr>
            <a:xfrm>
              <a:off x="4494791" y="3141289"/>
              <a:ext cx="239888" cy="1166731"/>
            </a:xfrm>
            <a:prstGeom prst="rect">
              <a:avLst/>
            </a:prstGeom>
            <a:solidFill>
              <a:srgbClr val="80BD41">
                <a:alpha val="100000"/>
              </a:srgbClr>
            </a:solidFill>
          </p:spPr>
          <p:txBody>
            <a:bodyPr/>
            <a:lstStyle/>
            <a:p/>
          </p:txBody>
        </p:sp>
        <p:sp>
          <p:nvSpPr>
            <p:cNvPr id="49" name="rc49"/>
            <p:cNvSpPr/>
            <p:nvPr/>
          </p:nvSpPr>
          <p:spPr>
            <a:xfrm>
              <a:off x="4494791" y="3104166"/>
              <a:ext cx="239888" cy="37123"/>
            </a:xfrm>
            <a:prstGeom prst="rect">
              <a:avLst/>
            </a:prstGeom>
            <a:solidFill>
              <a:srgbClr val="1CABE2">
                <a:alpha val="100000"/>
              </a:srgbClr>
            </a:solidFill>
          </p:spPr>
          <p:txBody>
            <a:bodyPr/>
            <a:lstStyle/>
            <a:p/>
          </p:txBody>
        </p:sp>
        <p:sp>
          <p:nvSpPr>
            <p:cNvPr id="50" name="rc50"/>
            <p:cNvSpPr/>
            <p:nvPr/>
          </p:nvSpPr>
          <p:spPr>
            <a:xfrm>
              <a:off x="4761334" y="3196974"/>
              <a:ext cx="239888" cy="1111046"/>
            </a:xfrm>
            <a:prstGeom prst="rect">
              <a:avLst/>
            </a:prstGeom>
            <a:solidFill>
              <a:srgbClr val="80BD41">
                <a:alpha val="100000"/>
              </a:srgbClr>
            </a:solidFill>
          </p:spPr>
          <p:txBody>
            <a:bodyPr/>
            <a:lstStyle/>
            <a:p/>
          </p:txBody>
        </p:sp>
        <p:sp>
          <p:nvSpPr>
            <p:cNvPr id="51" name="rc51"/>
            <p:cNvSpPr/>
            <p:nvPr/>
          </p:nvSpPr>
          <p:spPr>
            <a:xfrm>
              <a:off x="4761334" y="3162503"/>
              <a:ext cx="239888" cy="34471"/>
            </a:xfrm>
            <a:prstGeom prst="rect">
              <a:avLst/>
            </a:prstGeom>
            <a:solidFill>
              <a:srgbClr val="1CABE2">
                <a:alpha val="100000"/>
              </a:srgbClr>
            </a:solidFill>
          </p:spPr>
          <p:txBody>
            <a:bodyPr/>
            <a:lstStyle/>
            <a:p/>
          </p:txBody>
        </p:sp>
        <p:sp>
          <p:nvSpPr>
            <p:cNvPr id="52" name="rc52"/>
            <p:cNvSpPr/>
            <p:nvPr/>
          </p:nvSpPr>
          <p:spPr>
            <a:xfrm>
              <a:off x="5027877" y="3202278"/>
              <a:ext cx="239888" cy="1105743"/>
            </a:xfrm>
            <a:prstGeom prst="rect">
              <a:avLst/>
            </a:prstGeom>
            <a:solidFill>
              <a:srgbClr val="80BD41">
                <a:alpha val="100000"/>
              </a:srgbClr>
            </a:solidFill>
          </p:spPr>
          <p:txBody>
            <a:bodyPr/>
            <a:lstStyle/>
            <a:p/>
          </p:txBody>
        </p:sp>
        <p:sp>
          <p:nvSpPr>
            <p:cNvPr id="53" name="rc53"/>
            <p:cNvSpPr/>
            <p:nvPr/>
          </p:nvSpPr>
          <p:spPr>
            <a:xfrm>
              <a:off x="5027877" y="3157199"/>
              <a:ext cx="239888" cy="45078"/>
            </a:xfrm>
            <a:prstGeom prst="rect">
              <a:avLst/>
            </a:prstGeom>
            <a:solidFill>
              <a:srgbClr val="1CABE2">
                <a:alpha val="100000"/>
              </a:srgbClr>
            </a:solidFill>
          </p:spPr>
          <p:txBody>
            <a:bodyPr/>
            <a:lstStyle/>
            <a:p/>
          </p:txBody>
        </p:sp>
        <p:sp>
          <p:nvSpPr>
            <p:cNvPr id="54" name="rc54"/>
            <p:cNvSpPr/>
            <p:nvPr/>
          </p:nvSpPr>
          <p:spPr>
            <a:xfrm>
              <a:off x="5294420" y="3257963"/>
              <a:ext cx="239888" cy="1050058"/>
            </a:xfrm>
            <a:prstGeom prst="rect">
              <a:avLst/>
            </a:prstGeom>
            <a:solidFill>
              <a:srgbClr val="80BD41">
                <a:alpha val="100000"/>
              </a:srgbClr>
            </a:solidFill>
          </p:spPr>
          <p:txBody>
            <a:bodyPr/>
            <a:lstStyle/>
            <a:p/>
          </p:txBody>
        </p:sp>
        <p:sp>
          <p:nvSpPr>
            <p:cNvPr id="55" name="rc55"/>
            <p:cNvSpPr/>
            <p:nvPr/>
          </p:nvSpPr>
          <p:spPr>
            <a:xfrm>
              <a:off x="5294420" y="3215536"/>
              <a:ext cx="239888" cy="42426"/>
            </a:xfrm>
            <a:prstGeom prst="rect">
              <a:avLst/>
            </a:prstGeom>
            <a:solidFill>
              <a:srgbClr val="1CABE2">
                <a:alpha val="100000"/>
              </a:srgbClr>
            </a:solidFill>
          </p:spPr>
          <p:txBody>
            <a:bodyPr/>
            <a:lstStyle/>
            <a:p/>
          </p:txBody>
        </p:sp>
        <p:sp>
          <p:nvSpPr>
            <p:cNvPr id="56" name="rc56"/>
            <p:cNvSpPr/>
            <p:nvPr/>
          </p:nvSpPr>
          <p:spPr>
            <a:xfrm>
              <a:off x="5560963" y="3287131"/>
              <a:ext cx="239888" cy="1020890"/>
            </a:xfrm>
            <a:prstGeom prst="rect">
              <a:avLst/>
            </a:prstGeom>
            <a:solidFill>
              <a:srgbClr val="80BD41">
                <a:alpha val="100000"/>
              </a:srgbClr>
            </a:solidFill>
          </p:spPr>
          <p:txBody>
            <a:bodyPr/>
            <a:lstStyle/>
            <a:p/>
          </p:txBody>
        </p:sp>
        <p:sp>
          <p:nvSpPr>
            <p:cNvPr id="57" name="rc57"/>
            <p:cNvSpPr/>
            <p:nvPr/>
          </p:nvSpPr>
          <p:spPr>
            <a:xfrm>
              <a:off x="5560963" y="3244704"/>
              <a:ext cx="239888" cy="42426"/>
            </a:xfrm>
            <a:prstGeom prst="rect">
              <a:avLst/>
            </a:prstGeom>
            <a:solidFill>
              <a:srgbClr val="1CABE2">
                <a:alpha val="100000"/>
              </a:srgbClr>
            </a:solidFill>
          </p:spPr>
          <p:txBody>
            <a:bodyPr/>
            <a:lstStyle/>
            <a:p/>
          </p:txBody>
        </p:sp>
        <p:sp>
          <p:nvSpPr>
            <p:cNvPr id="58" name="rc58"/>
            <p:cNvSpPr/>
            <p:nvPr/>
          </p:nvSpPr>
          <p:spPr>
            <a:xfrm>
              <a:off x="5827506" y="3279176"/>
              <a:ext cx="239888" cy="1028845"/>
            </a:xfrm>
            <a:prstGeom prst="rect">
              <a:avLst/>
            </a:prstGeom>
            <a:solidFill>
              <a:srgbClr val="80BD41">
                <a:alpha val="100000"/>
              </a:srgbClr>
            </a:solidFill>
          </p:spPr>
          <p:txBody>
            <a:bodyPr/>
            <a:lstStyle/>
            <a:p/>
          </p:txBody>
        </p:sp>
        <p:sp>
          <p:nvSpPr>
            <p:cNvPr id="59" name="rc59"/>
            <p:cNvSpPr/>
            <p:nvPr/>
          </p:nvSpPr>
          <p:spPr>
            <a:xfrm>
              <a:off x="5827506" y="3247356"/>
              <a:ext cx="239888" cy="31819"/>
            </a:xfrm>
            <a:prstGeom prst="rect">
              <a:avLst/>
            </a:prstGeom>
            <a:solidFill>
              <a:srgbClr val="1CABE2">
                <a:alpha val="100000"/>
              </a:srgbClr>
            </a:solidFill>
          </p:spPr>
          <p:txBody>
            <a:bodyPr/>
            <a:lstStyle/>
            <a:p/>
          </p:txBody>
        </p:sp>
        <p:sp>
          <p:nvSpPr>
            <p:cNvPr id="60" name="rc60"/>
            <p:cNvSpPr/>
            <p:nvPr/>
          </p:nvSpPr>
          <p:spPr>
            <a:xfrm>
              <a:off x="6094049" y="3236749"/>
              <a:ext cx="239888" cy="1071271"/>
            </a:xfrm>
            <a:prstGeom prst="rect">
              <a:avLst/>
            </a:prstGeom>
            <a:solidFill>
              <a:srgbClr val="80BD41">
                <a:alpha val="100000"/>
              </a:srgbClr>
            </a:solidFill>
          </p:spPr>
          <p:txBody>
            <a:bodyPr/>
            <a:lstStyle/>
            <a:p/>
          </p:txBody>
        </p:sp>
        <p:sp>
          <p:nvSpPr>
            <p:cNvPr id="61" name="rc61"/>
            <p:cNvSpPr/>
            <p:nvPr/>
          </p:nvSpPr>
          <p:spPr>
            <a:xfrm>
              <a:off x="6094049" y="3204929"/>
              <a:ext cx="239888" cy="31819"/>
            </a:xfrm>
            <a:prstGeom prst="rect">
              <a:avLst/>
            </a:prstGeom>
            <a:solidFill>
              <a:srgbClr val="1CABE2">
                <a:alpha val="100000"/>
              </a:srgbClr>
            </a:solidFill>
          </p:spPr>
          <p:txBody>
            <a:bodyPr/>
            <a:lstStyle/>
            <a:p/>
          </p:txBody>
        </p:sp>
        <p:sp>
          <p:nvSpPr>
            <p:cNvPr id="62" name="rc62"/>
            <p:cNvSpPr/>
            <p:nvPr/>
          </p:nvSpPr>
          <p:spPr>
            <a:xfrm>
              <a:off x="6360593" y="3199626"/>
              <a:ext cx="239888" cy="1108395"/>
            </a:xfrm>
            <a:prstGeom prst="rect">
              <a:avLst/>
            </a:prstGeom>
            <a:solidFill>
              <a:srgbClr val="80BD41">
                <a:alpha val="100000"/>
              </a:srgbClr>
            </a:solidFill>
          </p:spPr>
          <p:txBody>
            <a:bodyPr/>
            <a:lstStyle/>
            <a:p/>
          </p:txBody>
        </p:sp>
        <p:sp>
          <p:nvSpPr>
            <p:cNvPr id="63" name="rc63"/>
            <p:cNvSpPr/>
            <p:nvPr/>
          </p:nvSpPr>
          <p:spPr>
            <a:xfrm>
              <a:off x="6360593" y="3141289"/>
              <a:ext cx="239888" cy="58336"/>
            </a:xfrm>
            <a:prstGeom prst="rect">
              <a:avLst/>
            </a:prstGeom>
            <a:solidFill>
              <a:srgbClr val="1CABE2">
                <a:alpha val="100000"/>
              </a:srgbClr>
            </a:solidFill>
          </p:spPr>
          <p:txBody>
            <a:bodyPr/>
            <a:lstStyle/>
            <a:p/>
          </p:txBody>
        </p:sp>
        <p:sp>
          <p:nvSpPr>
            <p:cNvPr id="64" name="rc64"/>
            <p:cNvSpPr/>
            <p:nvPr/>
          </p:nvSpPr>
          <p:spPr>
            <a:xfrm>
              <a:off x="6627136" y="3167806"/>
              <a:ext cx="239888" cy="1140215"/>
            </a:xfrm>
            <a:prstGeom prst="rect">
              <a:avLst/>
            </a:prstGeom>
            <a:solidFill>
              <a:srgbClr val="80BD41">
                <a:alpha val="100000"/>
              </a:srgbClr>
            </a:solidFill>
          </p:spPr>
          <p:txBody>
            <a:bodyPr/>
            <a:lstStyle/>
            <a:p/>
          </p:txBody>
        </p:sp>
        <p:sp>
          <p:nvSpPr>
            <p:cNvPr id="65" name="rc65"/>
            <p:cNvSpPr/>
            <p:nvPr/>
          </p:nvSpPr>
          <p:spPr>
            <a:xfrm>
              <a:off x="6627136" y="3120076"/>
              <a:ext cx="239888" cy="47729"/>
            </a:xfrm>
            <a:prstGeom prst="rect">
              <a:avLst/>
            </a:prstGeom>
            <a:solidFill>
              <a:srgbClr val="1CABE2">
                <a:alpha val="100000"/>
              </a:srgbClr>
            </a:solidFill>
          </p:spPr>
          <p:txBody>
            <a:bodyPr/>
            <a:lstStyle/>
            <a:p/>
          </p:txBody>
        </p:sp>
        <p:sp>
          <p:nvSpPr>
            <p:cNvPr id="66" name="rc66"/>
            <p:cNvSpPr/>
            <p:nvPr/>
          </p:nvSpPr>
          <p:spPr>
            <a:xfrm>
              <a:off x="6893679" y="3072346"/>
              <a:ext cx="239888" cy="1235674"/>
            </a:xfrm>
            <a:prstGeom prst="rect">
              <a:avLst/>
            </a:prstGeom>
            <a:solidFill>
              <a:srgbClr val="80BD41">
                <a:alpha val="100000"/>
              </a:srgbClr>
            </a:solidFill>
          </p:spPr>
          <p:txBody>
            <a:bodyPr/>
            <a:lstStyle/>
            <a:p/>
          </p:txBody>
        </p:sp>
        <p:sp>
          <p:nvSpPr>
            <p:cNvPr id="67" name="rc67"/>
            <p:cNvSpPr/>
            <p:nvPr/>
          </p:nvSpPr>
          <p:spPr>
            <a:xfrm>
              <a:off x="6893679" y="3035223"/>
              <a:ext cx="239888" cy="37123"/>
            </a:xfrm>
            <a:prstGeom prst="rect">
              <a:avLst/>
            </a:prstGeom>
            <a:solidFill>
              <a:srgbClr val="1CABE2">
                <a:alpha val="100000"/>
              </a:srgbClr>
            </a:solidFill>
          </p:spPr>
          <p:txBody>
            <a:bodyPr/>
            <a:lstStyle/>
            <a:p/>
          </p:txBody>
        </p:sp>
        <p:sp>
          <p:nvSpPr>
            <p:cNvPr id="68" name="rc68"/>
            <p:cNvSpPr/>
            <p:nvPr/>
          </p:nvSpPr>
          <p:spPr>
            <a:xfrm>
              <a:off x="7160222" y="3218188"/>
              <a:ext cx="239888" cy="1089833"/>
            </a:xfrm>
            <a:prstGeom prst="rect">
              <a:avLst/>
            </a:prstGeom>
            <a:solidFill>
              <a:srgbClr val="80BD41">
                <a:alpha val="100000"/>
              </a:srgbClr>
            </a:solidFill>
          </p:spPr>
          <p:txBody>
            <a:bodyPr/>
            <a:lstStyle/>
            <a:p/>
          </p:txBody>
        </p:sp>
        <p:sp>
          <p:nvSpPr>
            <p:cNvPr id="69" name="rc69"/>
            <p:cNvSpPr/>
            <p:nvPr/>
          </p:nvSpPr>
          <p:spPr>
            <a:xfrm>
              <a:off x="7160222" y="3159851"/>
              <a:ext cx="239888" cy="58336"/>
            </a:xfrm>
            <a:prstGeom prst="rect">
              <a:avLst/>
            </a:prstGeom>
            <a:solidFill>
              <a:srgbClr val="1CABE2">
                <a:alpha val="100000"/>
              </a:srgbClr>
            </a:solidFill>
          </p:spPr>
          <p:txBody>
            <a:bodyPr/>
            <a:lstStyle/>
            <a:p/>
          </p:txBody>
        </p:sp>
        <p:sp>
          <p:nvSpPr>
            <p:cNvPr id="70" name="rc70"/>
            <p:cNvSpPr/>
            <p:nvPr/>
          </p:nvSpPr>
          <p:spPr>
            <a:xfrm>
              <a:off x="7426765" y="3212884"/>
              <a:ext cx="239888" cy="1095136"/>
            </a:xfrm>
            <a:prstGeom prst="rect">
              <a:avLst/>
            </a:prstGeom>
            <a:solidFill>
              <a:srgbClr val="80BD41">
                <a:alpha val="100000"/>
              </a:srgbClr>
            </a:solidFill>
          </p:spPr>
          <p:txBody>
            <a:bodyPr/>
            <a:lstStyle/>
            <a:p/>
          </p:txBody>
        </p:sp>
        <p:sp>
          <p:nvSpPr>
            <p:cNvPr id="71" name="rc71"/>
            <p:cNvSpPr/>
            <p:nvPr/>
          </p:nvSpPr>
          <p:spPr>
            <a:xfrm>
              <a:off x="7426765" y="3154548"/>
              <a:ext cx="239888" cy="58336"/>
            </a:xfrm>
            <a:prstGeom prst="rect">
              <a:avLst/>
            </a:prstGeom>
            <a:solidFill>
              <a:srgbClr val="1CABE2">
                <a:alpha val="100000"/>
              </a:srgbClr>
            </a:solidFill>
          </p:spPr>
          <p:txBody>
            <a:bodyPr/>
            <a:lstStyle/>
            <a:p/>
          </p:txBody>
        </p:sp>
        <p:sp>
          <p:nvSpPr>
            <p:cNvPr id="72" name="rc72"/>
            <p:cNvSpPr/>
            <p:nvPr/>
          </p:nvSpPr>
          <p:spPr>
            <a:xfrm>
              <a:off x="7693308" y="3173109"/>
              <a:ext cx="239888" cy="1134911"/>
            </a:xfrm>
            <a:prstGeom prst="rect">
              <a:avLst/>
            </a:prstGeom>
            <a:solidFill>
              <a:srgbClr val="80BD41">
                <a:alpha val="100000"/>
              </a:srgbClr>
            </a:solidFill>
          </p:spPr>
          <p:txBody>
            <a:bodyPr/>
            <a:lstStyle/>
            <a:p/>
          </p:txBody>
        </p:sp>
        <p:sp>
          <p:nvSpPr>
            <p:cNvPr id="73" name="rc73"/>
            <p:cNvSpPr/>
            <p:nvPr/>
          </p:nvSpPr>
          <p:spPr>
            <a:xfrm>
              <a:off x="7693308" y="3149244"/>
              <a:ext cx="239888" cy="23864"/>
            </a:xfrm>
            <a:prstGeom prst="rect">
              <a:avLst/>
            </a:prstGeom>
            <a:solidFill>
              <a:srgbClr val="1CABE2">
                <a:alpha val="100000"/>
              </a:srgbClr>
            </a:solidFill>
          </p:spPr>
          <p:txBody>
            <a:bodyPr/>
            <a:lstStyle/>
            <a:p/>
          </p:txBody>
        </p:sp>
        <p:sp>
          <p:nvSpPr>
            <p:cNvPr id="74" name="rc74"/>
            <p:cNvSpPr/>
            <p:nvPr/>
          </p:nvSpPr>
          <p:spPr>
            <a:xfrm>
              <a:off x="7959851" y="3173109"/>
              <a:ext cx="239888" cy="1134911"/>
            </a:xfrm>
            <a:prstGeom prst="rect">
              <a:avLst/>
            </a:prstGeom>
            <a:solidFill>
              <a:srgbClr val="80BD41">
                <a:alpha val="100000"/>
              </a:srgbClr>
            </a:solidFill>
          </p:spPr>
          <p:txBody>
            <a:bodyPr/>
            <a:lstStyle/>
            <a:p/>
          </p:txBody>
        </p:sp>
        <p:sp>
          <p:nvSpPr>
            <p:cNvPr id="75" name="rc75"/>
            <p:cNvSpPr/>
            <p:nvPr/>
          </p:nvSpPr>
          <p:spPr>
            <a:xfrm>
              <a:off x="7959851" y="3149244"/>
              <a:ext cx="239888" cy="23864"/>
            </a:xfrm>
            <a:prstGeom prst="rect">
              <a:avLst/>
            </a:prstGeom>
            <a:solidFill>
              <a:srgbClr val="1CABE2">
                <a:alpha val="100000"/>
              </a:srgbClr>
            </a:solidFill>
          </p:spPr>
          <p:txBody>
            <a:bodyPr/>
            <a:lstStyle/>
            <a:p/>
          </p:txBody>
        </p:sp>
        <p:sp>
          <p:nvSpPr>
            <p:cNvPr id="76" name="pl76"/>
            <p:cNvSpPr/>
            <p:nvPr/>
          </p:nvSpPr>
          <p:spPr>
            <a:xfrm>
              <a:off x="1416218" y="2095023"/>
              <a:ext cx="6663577" cy="89414"/>
            </a:xfrm>
            <a:custGeom>
              <a:avLst/>
              <a:pathLst>
                <a:path w="6663577" h="89414">
                  <a:moveTo>
                    <a:pt x="0" y="0"/>
                  </a:moveTo>
                  <a:lnTo>
                    <a:pt x="266543" y="89414"/>
                  </a:lnTo>
                  <a:lnTo>
                    <a:pt x="533086" y="67060"/>
                  </a:lnTo>
                  <a:lnTo>
                    <a:pt x="799629" y="44707"/>
                  </a:lnTo>
                  <a:lnTo>
                    <a:pt x="1066172" y="0"/>
                  </a:lnTo>
                  <a:lnTo>
                    <a:pt x="1332715" y="89414"/>
                  </a:lnTo>
                  <a:lnTo>
                    <a:pt x="1599258" y="44707"/>
                  </a:lnTo>
                  <a:lnTo>
                    <a:pt x="1865801" y="44707"/>
                  </a:lnTo>
                  <a:lnTo>
                    <a:pt x="2132344" y="0"/>
                  </a:lnTo>
                  <a:lnTo>
                    <a:pt x="2398888" y="0"/>
                  </a:lnTo>
                  <a:lnTo>
                    <a:pt x="2665431" y="22353"/>
                  </a:lnTo>
                  <a:lnTo>
                    <a:pt x="2931974" y="0"/>
                  </a:lnTo>
                  <a:lnTo>
                    <a:pt x="3198517" y="44707"/>
                  </a:lnTo>
                  <a:lnTo>
                    <a:pt x="3465060" y="44707"/>
                  </a:lnTo>
                  <a:lnTo>
                    <a:pt x="3731603" y="67060"/>
                  </a:lnTo>
                  <a:lnTo>
                    <a:pt x="3998146" y="67060"/>
                  </a:lnTo>
                  <a:lnTo>
                    <a:pt x="4264689" y="67060"/>
                  </a:lnTo>
                  <a:lnTo>
                    <a:pt x="4531233" y="44707"/>
                  </a:lnTo>
                  <a:lnTo>
                    <a:pt x="4797776" y="44707"/>
                  </a:lnTo>
                  <a:lnTo>
                    <a:pt x="5064319" y="89414"/>
                  </a:lnTo>
                  <a:lnTo>
                    <a:pt x="5330862" y="67060"/>
                  </a:lnTo>
                  <a:lnTo>
                    <a:pt x="5597405" y="44707"/>
                  </a:lnTo>
                  <a:lnTo>
                    <a:pt x="5863948" y="89414"/>
                  </a:lnTo>
                  <a:lnTo>
                    <a:pt x="6130491" y="89414"/>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50915" y="30397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89" name="tx89"/>
            <p:cNvSpPr/>
            <p:nvPr/>
          </p:nvSpPr>
          <p:spPr>
            <a:xfrm>
              <a:off x="2683631" y="30489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0" name="tx90"/>
            <p:cNvSpPr/>
            <p:nvPr/>
          </p:nvSpPr>
          <p:spPr>
            <a:xfrm>
              <a:off x="4016347" y="28674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91" name="tx91"/>
            <p:cNvSpPr/>
            <p:nvPr/>
          </p:nvSpPr>
          <p:spPr>
            <a:xfrm>
              <a:off x="5349062" y="30807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a:t>
              </a:r>
            </a:p>
          </p:txBody>
        </p:sp>
        <p:sp>
          <p:nvSpPr>
            <p:cNvPr id="92" name="tx92"/>
            <p:cNvSpPr/>
            <p:nvPr/>
          </p:nvSpPr>
          <p:spPr>
            <a:xfrm>
              <a:off x="6415235" y="300678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3" name="tx93"/>
            <p:cNvSpPr/>
            <p:nvPr/>
          </p:nvSpPr>
          <p:spPr>
            <a:xfrm>
              <a:off x="6681778" y="298707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94" name="tx94"/>
            <p:cNvSpPr/>
            <p:nvPr/>
          </p:nvSpPr>
          <p:spPr>
            <a:xfrm>
              <a:off x="6948321" y="28992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5" name="tx95"/>
            <p:cNvSpPr/>
            <p:nvPr/>
          </p:nvSpPr>
          <p:spPr>
            <a:xfrm>
              <a:off x="7214864" y="30238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6" name="tx96"/>
            <p:cNvSpPr/>
            <p:nvPr/>
          </p:nvSpPr>
          <p:spPr>
            <a:xfrm>
              <a:off x="7481407" y="30212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7" name="tx97"/>
            <p:cNvSpPr/>
            <p:nvPr/>
          </p:nvSpPr>
          <p:spPr>
            <a:xfrm>
              <a:off x="7747950" y="301474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8" name="tx98"/>
            <p:cNvSpPr/>
            <p:nvPr/>
          </p:nvSpPr>
          <p:spPr>
            <a:xfrm>
              <a:off x="8014493" y="301739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7146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1" name="tx111"/>
            <p:cNvSpPr/>
            <p:nvPr/>
          </p:nvSpPr>
          <p:spPr>
            <a:xfrm>
              <a:off x="1362659" y="31498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722808" y="374008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3" name="tx113"/>
            <p:cNvSpPr/>
            <p:nvPr/>
          </p:nvSpPr>
          <p:spPr>
            <a:xfrm>
              <a:off x="2695375" y="31776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16347" y="36339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5" name="tx115"/>
            <p:cNvSpPr/>
            <p:nvPr/>
          </p:nvSpPr>
          <p:spPr>
            <a:xfrm>
              <a:off x="4028090" y="29827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88239" y="3749366"/>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7" name="tx117"/>
            <p:cNvSpPr/>
            <p:nvPr/>
          </p:nvSpPr>
          <p:spPr>
            <a:xfrm>
              <a:off x="5360806" y="32028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37199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9" name="tx119"/>
            <p:cNvSpPr/>
            <p:nvPr/>
          </p:nvSpPr>
          <p:spPr>
            <a:xfrm>
              <a:off x="6426979" y="31365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81778" y="370282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1" name="tx121"/>
            <p:cNvSpPr/>
            <p:nvPr/>
          </p:nvSpPr>
          <p:spPr>
            <a:xfrm>
              <a:off x="6693522" y="31100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365655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3" name="tx123"/>
            <p:cNvSpPr/>
            <p:nvPr/>
          </p:nvSpPr>
          <p:spPr>
            <a:xfrm>
              <a:off x="6960065" y="30198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14864" y="37292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5" name="tx125"/>
            <p:cNvSpPr/>
            <p:nvPr/>
          </p:nvSpPr>
          <p:spPr>
            <a:xfrm>
              <a:off x="7226608" y="31551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81407" y="37265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7" name="tx127"/>
            <p:cNvSpPr/>
            <p:nvPr/>
          </p:nvSpPr>
          <p:spPr>
            <a:xfrm>
              <a:off x="7493151" y="31498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47950" y="37054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9" name="tx129"/>
            <p:cNvSpPr/>
            <p:nvPr/>
          </p:nvSpPr>
          <p:spPr>
            <a:xfrm>
              <a:off x="7759694" y="31272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14493" y="37054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31" name="tx131"/>
            <p:cNvSpPr/>
            <p:nvPr/>
          </p:nvSpPr>
          <p:spPr>
            <a:xfrm>
              <a:off x="8026237" y="31272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694268" y="42559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3" name="tx133"/>
            <p:cNvSpPr/>
            <p:nvPr/>
          </p:nvSpPr>
          <p:spPr>
            <a:xfrm>
              <a:off x="694268" y="359299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694268" y="293007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94268" y="2268865"/>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43541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Iceland, 2000-2025</a:t>
              </a:r>
            </a:p>
          </p:txBody>
        </p:sp>
        <p:sp>
          <p:nvSpPr>
            <p:cNvPr id="162" name="pl162"/>
            <p:cNvSpPr/>
            <p:nvPr/>
          </p:nvSpPr>
          <p:spPr>
            <a:xfrm>
              <a:off x="20434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5376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0319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5261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0204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79053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28478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77904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733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245993" cy="129091"/>
            </a:xfrm>
            <a:prstGeom prst="rect">
              <a:avLst/>
            </a:prstGeom>
            <a:solidFill>
              <a:srgbClr val="80BD41">
                <a:alpha val="100000"/>
              </a:srgbClr>
            </a:solidFill>
          </p:spPr>
          <p:txBody>
            <a:bodyPr/>
            <a:lstStyle/>
            <a:p/>
          </p:txBody>
        </p:sp>
        <p:sp>
          <p:nvSpPr>
            <p:cNvPr id="176" name="rc176"/>
            <p:cNvSpPr/>
            <p:nvPr/>
          </p:nvSpPr>
          <p:spPr>
            <a:xfrm>
              <a:off x="7542267" y="5954972"/>
              <a:ext cx="328736" cy="129091"/>
            </a:xfrm>
            <a:prstGeom prst="rect">
              <a:avLst/>
            </a:prstGeom>
            <a:solidFill>
              <a:srgbClr val="1CABE2">
                <a:alpha val="100000"/>
              </a:srgbClr>
            </a:solidFill>
          </p:spPr>
          <p:txBody>
            <a:bodyPr/>
            <a:lstStyle/>
            <a:p/>
          </p:txBody>
        </p:sp>
        <p:sp>
          <p:nvSpPr>
            <p:cNvPr id="177" name="rc177"/>
            <p:cNvSpPr/>
            <p:nvPr/>
          </p:nvSpPr>
          <p:spPr>
            <a:xfrm>
              <a:off x="1296273" y="5793607"/>
              <a:ext cx="6395419" cy="129091"/>
            </a:xfrm>
            <a:prstGeom prst="rect">
              <a:avLst/>
            </a:prstGeom>
            <a:solidFill>
              <a:srgbClr val="80BD41">
                <a:alpha val="100000"/>
              </a:srgbClr>
            </a:solidFill>
          </p:spPr>
          <p:txBody>
            <a:bodyPr/>
            <a:lstStyle/>
            <a:p/>
          </p:txBody>
        </p:sp>
        <p:sp>
          <p:nvSpPr>
            <p:cNvPr id="178" name="rc178"/>
            <p:cNvSpPr/>
            <p:nvPr/>
          </p:nvSpPr>
          <p:spPr>
            <a:xfrm>
              <a:off x="7691693" y="5793607"/>
              <a:ext cx="134483" cy="129091"/>
            </a:xfrm>
            <a:prstGeom prst="rect">
              <a:avLst/>
            </a:prstGeom>
            <a:solidFill>
              <a:srgbClr val="1CABE2">
                <a:alpha val="100000"/>
              </a:srgbClr>
            </a:solidFill>
          </p:spPr>
          <p:txBody>
            <a:bodyPr/>
            <a:lstStyle/>
            <a:p/>
          </p:txBody>
        </p:sp>
        <p:sp>
          <p:nvSpPr>
            <p:cNvPr id="179" name="rc179"/>
            <p:cNvSpPr/>
            <p:nvPr/>
          </p:nvSpPr>
          <p:spPr>
            <a:xfrm>
              <a:off x="1296273" y="5632243"/>
              <a:ext cx="6395419" cy="129091"/>
            </a:xfrm>
            <a:prstGeom prst="rect">
              <a:avLst/>
            </a:prstGeom>
            <a:solidFill>
              <a:srgbClr val="80BD41">
                <a:alpha val="100000"/>
              </a:srgbClr>
            </a:solidFill>
          </p:spPr>
          <p:txBody>
            <a:bodyPr/>
            <a:lstStyle/>
            <a:p/>
          </p:txBody>
        </p:sp>
        <p:sp>
          <p:nvSpPr>
            <p:cNvPr id="180" name="rc180"/>
            <p:cNvSpPr/>
            <p:nvPr/>
          </p:nvSpPr>
          <p:spPr>
            <a:xfrm>
              <a:off x="7691693" y="5632243"/>
              <a:ext cx="134483" cy="129091"/>
            </a:xfrm>
            <a:prstGeom prst="rect">
              <a:avLst/>
            </a:prstGeom>
            <a:solidFill>
              <a:srgbClr val="1CABE2">
                <a:alpha val="100000"/>
              </a:srgbClr>
            </a:solidFill>
          </p:spPr>
          <p:txBody>
            <a:bodyPr/>
            <a:lstStyle/>
            <a:p/>
          </p:txBody>
        </p:sp>
        <p:sp>
          <p:nvSpPr>
            <p:cNvPr id="181" name="tx181"/>
            <p:cNvSpPr/>
            <p:nvPr/>
          </p:nvSpPr>
          <p:spPr>
            <a:xfrm>
              <a:off x="8119368" y="5978132"/>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2" name="tx182"/>
            <p:cNvSpPr/>
            <p:nvPr/>
          </p:nvSpPr>
          <p:spPr>
            <a:xfrm>
              <a:off x="8072299" y="581676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3" name="tx183"/>
            <p:cNvSpPr/>
            <p:nvPr/>
          </p:nvSpPr>
          <p:spPr>
            <a:xfrm>
              <a:off x="8056609" y="565540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4" name="tx184"/>
            <p:cNvSpPr/>
            <p:nvPr/>
          </p:nvSpPr>
          <p:spPr>
            <a:xfrm>
              <a:off x="4343921"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5" name="tx185"/>
            <p:cNvSpPr/>
            <p:nvPr/>
          </p:nvSpPr>
          <p:spPr>
            <a:xfrm>
              <a:off x="7644837"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418634"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7" name="tx187"/>
            <p:cNvSpPr/>
            <p:nvPr/>
          </p:nvSpPr>
          <p:spPr>
            <a:xfrm>
              <a:off x="7697136"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418634"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9" name="tx189"/>
            <p:cNvSpPr/>
            <p:nvPr/>
          </p:nvSpPr>
          <p:spPr>
            <a:xfrm>
              <a:off x="769713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751683"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5" name="tx195"/>
            <p:cNvSpPr/>
            <p:nvPr/>
          </p:nvSpPr>
          <p:spPr>
            <a:xfrm>
              <a:off x="4245940"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6" name="tx196"/>
            <p:cNvSpPr/>
            <p:nvPr/>
          </p:nvSpPr>
          <p:spPr>
            <a:xfrm>
              <a:off x="5740197"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7" name="tx197"/>
            <p:cNvSpPr/>
            <p:nvPr/>
          </p:nvSpPr>
          <p:spPr>
            <a:xfrm>
              <a:off x="7234454"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higher than in 2019 (95%).
The number of children vaccinated with DTP1 increased 2% compared to in 2019.
The number of surviving infants decreased approximately 1%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51560"/>
            <a:ext cx="8595360" cy="28575"/>
            <a:chOff x="292608" y="1051560"/>
            <a:chExt cx="8595360" cy="28575"/>
          </a:xfrm>
        </p:grpSpPr>
        <p:sp>
          <p:nvSpPr>
            <p:cNvPr id="20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3"/>
            </a:xfrm>
            <a:custGeom>
              <a:avLst/>
              <a:pathLst>
                <a:path w="3397293" h="218713">
                  <a:moveTo>
                    <a:pt x="0" y="21871"/>
                  </a:moveTo>
                  <a:lnTo>
                    <a:pt x="135891" y="153099"/>
                  </a:lnTo>
                  <a:lnTo>
                    <a:pt x="271783" y="87485"/>
                  </a:lnTo>
                  <a:lnTo>
                    <a:pt x="407675" y="43742"/>
                  </a:lnTo>
                  <a:lnTo>
                    <a:pt x="543566" y="0"/>
                  </a:lnTo>
                  <a:lnTo>
                    <a:pt x="679458" y="87485"/>
                  </a:lnTo>
                  <a:lnTo>
                    <a:pt x="815350" y="43742"/>
                  </a:lnTo>
                  <a:lnTo>
                    <a:pt x="951242" y="43742"/>
                  </a:lnTo>
                  <a:lnTo>
                    <a:pt x="1087133" y="21871"/>
                  </a:lnTo>
                  <a:lnTo>
                    <a:pt x="1223025" y="65614"/>
                  </a:lnTo>
                  <a:lnTo>
                    <a:pt x="1358917" y="65614"/>
                  </a:lnTo>
                  <a:lnTo>
                    <a:pt x="1494809" y="87485"/>
                  </a:lnTo>
                  <a:lnTo>
                    <a:pt x="1630700" y="218713"/>
                  </a:lnTo>
                  <a:lnTo>
                    <a:pt x="1766592" y="174970"/>
                  </a:lnTo>
                  <a:lnTo>
                    <a:pt x="1902484" y="196842"/>
                  </a:lnTo>
                  <a:lnTo>
                    <a:pt x="2038375" y="153099"/>
                  </a:lnTo>
                  <a:lnTo>
                    <a:pt x="2174267" y="174970"/>
                  </a:lnTo>
                  <a:lnTo>
                    <a:pt x="2310159" y="218713"/>
                  </a:lnTo>
                  <a:lnTo>
                    <a:pt x="2446051" y="174970"/>
                  </a:lnTo>
                  <a:lnTo>
                    <a:pt x="2581942" y="131228"/>
                  </a:lnTo>
                  <a:lnTo>
                    <a:pt x="2717834" y="131228"/>
                  </a:lnTo>
                  <a:lnTo>
                    <a:pt x="2853726" y="153099"/>
                  </a:lnTo>
                  <a:lnTo>
                    <a:pt x="2989618" y="153099"/>
                  </a:lnTo>
                  <a:lnTo>
                    <a:pt x="3125509" y="153099"/>
                  </a:lnTo>
                  <a:lnTo>
                    <a:pt x="3261401" y="109356"/>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3"/>
            </a:xfrm>
            <a:custGeom>
              <a:avLst/>
              <a:pathLst>
                <a:path w="3397293" h="218713">
                  <a:moveTo>
                    <a:pt x="0" y="21871"/>
                  </a:moveTo>
                  <a:lnTo>
                    <a:pt x="135891" y="153099"/>
                  </a:lnTo>
                  <a:lnTo>
                    <a:pt x="271783" y="87485"/>
                  </a:lnTo>
                  <a:lnTo>
                    <a:pt x="407675" y="43742"/>
                  </a:lnTo>
                  <a:lnTo>
                    <a:pt x="543566" y="0"/>
                  </a:lnTo>
                  <a:lnTo>
                    <a:pt x="679458" y="87485"/>
                  </a:lnTo>
                  <a:lnTo>
                    <a:pt x="815350" y="43742"/>
                  </a:lnTo>
                  <a:lnTo>
                    <a:pt x="951242" y="43742"/>
                  </a:lnTo>
                  <a:lnTo>
                    <a:pt x="1087133" y="21871"/>
                  </a:lnTo>
                  <a:lnTo>
                    <a:pt x="1223025" y="65614"/>
                  </a:lnTo>
                  <a:lnTo>
                    <a:pt x="1358917" y="65614"/>
                  </a:lnTo>
                  <a:lnTo>
                    <a:pt x="1494809" y="87485"/>
                  </a:lnTo>
                  <a:lnTo>
                    <a:pt x="1630700" y="218713"/>
                  </a:lnTo>
                  <a:lnTo>
                    <a:pt x="1766592" y="174970"/>
                  </a:lnTo>
                  <a:lnTo>
                    <a:pt x="1902484" y="196842"/>
                  </a:lnTo>
                  <a:lnTo>
                    <a:pt x="2038375" y="153099"/>
                  </a:lnTo>
                  <a:lnTo>
                    <a:pt x="2174267" y="174970"/>
                  </a:lnTo>
                  <a:lnTo>
                    <a:pt x="2310159" y="218713"/>
                  </a:lnTo>
                  <a:lnTo>
                    <a:pt x="2446051" y="174970"/>
                  </a:lnTo>
                  <a:lnTo>
                    <a:pt x="2581942" y="131228"/>
                  </a:lnTo>
                  <a:lnTo>
                    <a:pt x="2717834" y="131228"/>
                  </a:lnTo>
                  <a:lnTo>
                    <a:pt x="2853726" y="153099"/>
                  </a:lnTo>
                  <a:lnTo>
                    <a:pt x="2989618" y="153099"/>
                  </a:lnTo>
                  <a:lnTo>
                    <a:pt x="3125509" y="153099"/>
                  </a:lnTo>
                  <a:lnTo>
                    <a:pt x="3261401" y="109356"/>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3"/>
            </a:xfrm>
            <a:custGeom>
              <a:avLst/>
              <a:pathLst>
                <a:path w="3397293" h="218713">
                  <a:moveTo>
                    <a:pt x="0" y="21871"/>
                  </a:moveTo>
                  <a:lnTo>
                    <a:pt x="135891" y="153099"/>
                  </a:lnTo>
                  <a:lnTo>
                    <a:pt x="271783" y="87485"/>
                  </a:lnTo>
                  <a:lnTo>
                    <a:pt x="407675" y="43742"/>
                  </a:lnTo>
                  <a:lnTo>
                    <a:pt x="543566" y="0"/>
                  </a:lnTo>
                  <a:lnTo>
                    <a:pt x="679458" y="87485"/>
                  </a:lnTo>
                  <a:lnTo>
                    <a:pt x="815350" y="43742"/>
                  </a:lnTo>
                  <a:lnTo>
                    <a:pt x="951242" y="43742"/>
                  </a:lnTo>
                  <a:lnTo>
                    <a:pt x="1087133" y="21871"/>
                  </a:lnTo>
                  <a:lnTo>
                    <a:pt x="1223025" y="65614"/>
                  </a:lnTo>
                  <a:lnTo>
                    <a:pt x="1358917" y="65614"/>
                  </a:lnTo>
                  <a:lnTo>
                    <a:pt x="1494809" y="87485"/>
                  </a:lnTo>
                  <a:lnTo>
                    <a:pt x="1630700" y="218713"/>
                  </a:lnTo>
                  <a:lnTo>
                    <a:pt x="1766592" y="174970"/>
                  </a:lnTo>
                  <a:lnTo>
                    <a:pt x="1902484" y="196842"/>
                  </a:lnTo>
                  <a:lnTo>
                    <a:pt x="2038375" y="153099"/>
                  </a:lnTo>
                  <a:lnTo>
                    <a:pt x="2174267" y="174970"/>
                  </a:lnTo>
                  <a:lnTo>
                    <a:pt x="2310159" y="218713"/>
                  </a:lnTo>
                  <a:lnTo>
                    <a:pt x="2446051" y="174970"/>
                  </a:lnTo>
                  <a:lnTo>
                    <a:pt x="2581942" y="131228"/>
                  </a:lnTo>
                  <a:lnTo>
                    <a:pt x="2717834" y="131228"/>
                  </a:lnTo>
                  <a:lnTo>
                    <a:pt x="2853726" y="153099"/>
                  </a:lnTo>
                  <a:lnTo>
                    <a:pt x="2989618" y="153099"/>
                  </a:lnTo>
                  <a:lnTo>
                    <a:pt x="3125509" y="153099"/>
                  </a:lnTo>
                  <a:lnTo>
                    <a:pt x="3261401" y="109356"/>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027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27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18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42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9823" y="49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60" name="tx60"/>
            <p:cNvSpPr/>
            <p:nvPr/>
          </p:nvSpPr>
          <p:spPr>
            <a:xfrm>
              <a:off x="24789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139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5388" y="1405107"/>
              <a:ext cx="24484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Iceland, 2000-2025</a:t>
              </a:r>
            </a:p>
          </p:txBody>
        </p:sp>
        <p:sp>
          <p:nvSpPr>
            <p:cNvPr id="63" name="pl63"/>
            <p:cNvSpPr/>
            <p:nvPr/>
          </p:nvSpPr>
          <p:spPr>
            <a:xfrm>
              <a:off x="5267799" y="4136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052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397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5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879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28700"/>
              <a:ext cx="3397293" cy="765497"/>
            </a:xfrm>
            <a:custGeom>
              <a:avLst/>
              <a:pathLst>
                <a:path w="3397293" h="765497">
                  <a:moveTo>
                    <a:pt x="0" y="76549"/>
                  </a:moveTo>
                  <a:lnTo>
                    <a:pt x="135891" y="535848"/>
                  </a:lnTo>
                  <a:lnTo>
                    <a:pt x="271783" y="306198"/>
                  </a:lnTo>
                  <a:lnTo>
                    <a:pt x="407675" y="153099"/>
                  </a:lnTo>
                  <a:lnTo>
                    <a:pt x="543566" y="0"/>
                  </a:lnTo>
                  <a:lnTo>
                    <a:pt x="679458" y="306198"/>
                  </a:lnTo>
                  <a:lnTo>
                    <a:pt x="815350" y="153099"/>
                  </a:lnTo>
                  <a:lnTo>
                    <a:pt x="951242" y="153099"/>
                  </a:lnTo>
                  <a:lnTo>
                    <a:pt x="1087133" y="76549"/>
                  </a:lnTo>
                  <a:lnTo>
                    <a:pt x="1223025" y="229649"/>
                  </a:lnTo>
                  <a:lnTo>
                    <a:pt x="1358917" y="229649"/>
                  </a:lnTo>
                  <a:lnTo>
                    <a:pt x="1494809" y="306198"/>
                  </a:lnTo>
                  <a:lnTo>
                    <a:pt x="1630700" y="765497"/>
                  </a:lnTo>
                  <a:lnTo>
                    <a:pt x="1766592" y="612397"/>
                  </a:lnTo>
                  <a:lnTo>
                    <a:pt x="1902484" y="688947"/>
                  </a:lnTo>
                  <a:lnTo>
                    <a:pt x="2038375" y="535848"/>
                  </a:lnTo>
                  <a:lnTo>
                    <a:pt x="2174267" y="612397"/>
                  </a:lnTo>
                  <a:lnTo>
                    <a:pt x="2310159" y="765497"/>
                  </a:lnTo>
                  <a:lnTo>
                    <a:pt x="2446051" y="612397"/>
                  </a:lnTo>
                  <a:lnTo>
                    <a:pt x="2581942" y="459298"/>
                  </a:lnTo>
                  <a:lnTo>
                    <a:pt x="2717834" y="459298"/>
                  </a:lnTo>
                  <a:lnTo>
                    <a:pt x="2853726" y="535848"/>
                  </a:lnTo>
                  <a:lnTo>
                    <a:pt x="2989618" y="535848"/>
                  </a:lnTo>
                  <a:lnTo>
                    <a:pt x="3125509" y="535848"/>
                  </a:lnTo>
                  <a:lnTo>
                    <a:pt x="3261401" y="382748"/>
                  </a:lnTo>
                  <a:lnTo>
                    <a:pt x="3397293" y="68894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87998"/>
              <a:ext cx="3397293" cy="1071696"/>
            </a:xfrm>
            <a:custGeom>
              <a:avLst/>
              <a:pathLst>
                <a:path w="3397293" h="1071696">
                  <a:moveTo>
                    <a:pt x="0" y="1071696"/>
                  </a:moveTo>
                  <a:lnTo>
                    <a:pt x="135891" y="1071696"/>
                  </a:lnTo>
                  <a:lnTo>
                    <a:pt x="271783" y="1071696"/>
                  </a:lnTo>
                  <a:lnTo>
                    <a:pt x="407675" y="918596"/>
                  </a:lnTo>
                  <a:lnTo>
                    <a:pt x="543566" y="765497"/>
                  </a:lnTo>
                  <a:lnTo>
                    <a:pt x="679458" y="688947"/>
                  </a:lnTo>
                  <a:lnTo>
                    <a:pt x="815350" y="612397"/>
                  </a:lnTo>
                  <a:lnTo>
                    <a:pt x="951242" y="612397"/>
                  </a:lnTo>
                  <a:lnTo>
                    <a:pt x="1087133" y="382748"/>
                  </a:lnTo>
                  <a:lnTo>
                    <a:pt x="1223025" y="229649"/>
                  </a:lnTo>
                  <a:lnTo>
                    <a:pt x="1358917" y="229649"/>
                  </a:lnTo>
                  <a:lnTo>
                    <a:pt x="1494809" y="153099"/>
                  </a:lnTo>
                  <a:lnTo>
                    <a:pt x="1630700" y="153099"/>
                  </a:lnTo>
                  <a:lnTo>
                    <a:pt x="1766592" y="153099"/>
                  </a:lnTo>
                  <a:lnTo>
                    <a:pt x="1902484" y="153099"/>
                  </a:lnTo>
                  <a:lnTo>
                    <a:pt x="2038375" y="76549"/>
                  </a:lnTo>
                  <a:lnTo>
                    <a:pt x="2174267" y="0"/>
                  </a:lnTo>
                  <a:lnTo>
                    <a:pt x="2310159" y="0"/>
                  </a:lnTo>
                  <a:lnTo>
                    <a:pt x="2446051" y="0"/>
                  </a:lnTo>
                  <a:lnTo>
                    <a:pt x="2581942" y="0"/>
                  </a:lnTo>
                  <a:lnTo>
                    <a:pt x="2717834" y="229649"/>
                  </a:lnTo>
                  <a:lnTo>
                    <a:pt x="2853726" y="382748"/>
                  </a:lnTo>
                  <a:lnTo>
                    <a:pt x="2989618" y="7654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911449"/>
              <a:ext cx="3397293" cy="229649"/>
            </a:xfrm>
            <a:custGeom>
              <a:avLst/>
              <a:pathLst>
                <a:path w="3397293" h="229649">
                  <a:moveTo>
                    <a:pt x="0" y="229649"/>
                  </a:moveTo>
                  <a:lnTo>
                    <a:pt x="135891" y="153099"/>
                  </a:lnTo>
                  <a:lnTo>
                    <a:pt x="271783" y="7654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76549"/>
                  </a:lnTo>
                  <a:lnTo>
                    <a:pt x="1902484" y="76549"/>
                  </a:lnTo>
                  <a:lnTo>
                    <a:pt x="2038375" y="76549"/>
                  </a:lnTo>
                  <a:lnTo>
                    <a:pt x="2174267" y="76549"/>
                  </a:lnTo>
                  <a:lnTo>
                    <a:pt x="2310159" y="76549"/>
                  </a:lnTo>
                  <a:lnTo>
                    <a:pt x="2446051" y="76549"/>
                  </a:lnTo>
                  <a:lnTo>
                    <a:pt x="2581942" y="76549"/>
                  </a:lnTo>
                  <a:lnTo>
                    <a:pt x="2717834" y="153099"/>
                  </a:lnTo>
                  <a:lnTo>
                    <a:pt x="2853726" y="76549"/>
                  </a:lnTo>
                  <a:lnTo>
                    <a:pt x="2989618" y="76549"/>
                  </a:lnTo>
                  <a:lnTo>
                    <a:pt x="3125509" y="153099"/>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8799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28700"/>
              <a:ext cx="3397293" cy="765497"/>
            </a:xfrm>
            <a:custGeom>
              <a:avLst/>
              <a:pathLst>
                <a:path w="3397293" h="765497">
                  <a:moveTo>
                    <a:pt x="0" y="76549"/>
                  </a:moveTo>
                  <a:lnTo>
                    <a:pt x="135891" y="535848"/>
                  </a:lnTo>
                  <a:lnTo>
                    <a:pt x="271783" y="306198"/>
                  </a:lnTo>
                  <a:lnTo>
                    <a:pt x="407675" y="153099"/>
                  </a:lnTo>
                  <a:lnTo>
                    <a:pt x="543566" y="0"/>
                  </a:lnTo>
                  <a:lnTo>
                    <a:pt x="679458" y="306198"/>
                  </a:lnTo>
                  <a:lnTo>
                    <a:pt x="815350" y="153099"/>
                  </a:lnTo>
                  <a:lnTo>
                    <a:pt x="951242" y="153099"/>
                  </a:lnTo>
                  <a:lnTo>
                    <a:pt x="1087133" y="76549"/>
                  </a:lnTo>
                  <a:lnTo>
                    <a:pt x="1223025" y="229649"/>
                  </a:lnTo>
                  <a:lnTo>
                    <a:pt x="1358917" y="229649"/>
                  </a:lnTo>
                  <a:lnTo>
                    <a:pt x="1494809" y="306198"/>
                  </a:lnTo>
                  <a:lnTo>
                    <a:pt x="1630700" y="765497"/>
                  </a:lnTo>
                  <a:lnTo>
                    <a:pt x="1766592" y="612397"/>
                  </a:lnTo>
                  <a:lnTo>
                    <a:pt x="1902484" y="688947"/>
                  </a:lnTo>
                  <a:lnTo>
                    <a:pt x="2038375" y="535848"/>
                  </a:lnTo>
                  <a:lnTo>
                    <a:pt x="2174267" y="612397"/>
                  </a:lnTo>
                  <a:lnTo>
                    <a:pt x="2310159" y="765497"/>
                  </a:lnTo>
                  <a:lnTo>
                    <a:pt x="2446051" y="612397"/>
                  </a:lnTo>
                  <a:lnTo>
                    <a:pt x="2581942" y="459298"/>
                  </a:lnTo>
                  <a:lnTo>
                    <a:pt x="2717834" y="459298"/>
                  </a:lnTo>
                  <a:lnTo>
                    <a:pt x="2853726" y="535848"/>
                  </a:lnTo>
                  <a:lnTo>
                    <a:pt x="2989618" y="535848"/>
                  </a:lnTo>
                  <a:lnTo>
                    <a:pt x="3125509" y="535848"/>
                  </a:lnTo>
                  <a:lnTo>
                    <a:pt x="3261401" y="382748"/>
                  </a:lnTo>
                  <a:lnTo>
                    <a:pt x="3397293" y="68894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45929"/>
            </a:xfrm>
            <a:custGeom>
              <a:avLst/>
              <a:pathLst>
                <a:path w="0" h="45929">
                  <a:moveTo>
                    <a:pt x="0" y="4592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199029"/>
            </a:xfrm>
            <a:custGeom>
              <a:avLst/>
              <a:pathLst>
                <a:path w="0" h="199029">
                  <a:moveTo>
                    <a:pt x="0" y="19902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505228"/>
            </a:xfrm>
            <a:custGeom>
              <a:avLst/>
              <a:pathLst>
                <a:path w="0" h="505228">
                  <a:moveTo>
                    <a:pt x="0" y="5052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428678"/>
            </a:xfrm>
            <a:custGeom>
              <a:avLst/>
              <a:pathLst>
                <a:path w="0" h="428678">
                  <a:moveTo>
                    <a:pt x="0" y="42867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28700"/>
              <a:ext cx="3397293" cy="765497"/>
            </a:xfrm>
            <a:custGeom>
              <a:avLst/>
              <a:pathLst>
                <a:path w="3397293" h="765497">
                  <a:moveTo>
                    <a:pt x="0" y="76549"/>
                  </a:moveTo>
                  <a:lnTo>
                    <a:pt x="135891" y="535848"/>
                  </a:lnTo>
                  <a:lnTo>
                    <a:pt x="271783" y="306198"/>
                  </a:lnTo>
                  <a:lnTo>
                    <a:pt x="407675" y="153099"/>
                  </a:lnTo>
                  <a:lnTo>
                    <a:pt x="543566" y="0"/>
                  </a:lnTo>
                  <a:lnTo>
                    <a:pt x="679458" y="306198"/>
                  </a:lnTo>
                  <a:lnTo>
                    <a:pt x="815350" y="153099"/>
                  </a:lnTo>
                  <a:lnTo>
                    <a:pt x="951242" y="153099"/>
                  </a:lnTo>
                  <a:lnTo>
                    <a:pt x="1087133" y="76549"/>
                  </a:lnTo>
                  <a:lnTo>
                    <a:pt x="1223025" y="229649"/>
                  </a:lnTo>
                  <a:lnTo>
                    <a:pt x="1358917" y="229649"/>
                  </a:lnTo>
                  <a:lnTo>
                    <a:pt x="1494809" y="306198"/>
                  </a:lnTo>
                  <a:lnTo>
                    <a:pt x="1630700" y="765497"/>
                  </a:lnTo>
                  <a:lnTo>
                    <a:pt x="1766592" y="612397"/>
                  </a:lnTo>
                  <a:lnTo>
                    <a:pt x="1902484" y="688947"/>
                  </a:lnTo>
                  <a:lnTo>
                    <a:pt x="2038375" y="535848"/>
                  </a:lnTo>
                  <a:lnTo>
                    <a:pt x="2174267" y="612397"/>
                  </a:lnTo>
                  <a:lnTo>
                    <a:pt x="2310159" y="765497"/>
                  </a:lnTo>
                  <a:lnTo>
                    <a:pt x="2446051" y="612397"/>
                  </a:lnTo>
                  <a:lnTo>
                    <a:pt x="2581942" y="459298"/>
                  </a:lnTo>
                  <a:lnTo>
                    <a:pt x="2717834" y="459298"/>
                  </a:lnTo>
                  <a:lnTo>
                    <a:pt x="2853726" y="535848"/>
                  </a:lnTo>
                  <a:lnTo>
                    <a:pt x="2989618" y="535848"/>
                  </a:lnTo>
                  <a:lnTo>
                    <a:pt x="3125509" y="535848"/>
                  </a:lnTo>
                  <a:lnTo>
                    <a:pt x="3261401" y="382748"/>
                  </a:lnTo>
                  <a:lnTo>
                    <a:pt x="3397293" y="688947"/>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896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086977"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66436" y="24882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27845"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24882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3025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025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013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358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1703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194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194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285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909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86522" y="49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115" name="tx115"/>
            <p:cNvSpPr/>
            <p:nvPr/>
          </p:nvSpPr>
          <p:spPr>
            <a:xfrm>
              <a:off x="67956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5808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568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8360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5153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1945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8738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9964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6756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3549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0342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5172114" cy="114824"/>
            </a:xfrm>
            <a:prstGeom prst="rect">
              <a:avLst/>
            </a:prstGeom>
            <a:solidFill>
              <a:srgbClr val="1CABE2">
                <a:alpha val="80000"/>
              </a:srgbClr>
            </a:solidFill>
          </p:spPr>
          <p:txBody>
            <a:bodyPr/>
            <a:lstStyle/>
            <a:p/>
          </p:txBody>
        </p:sp>
        <p:sp>
          <p:nvSpPr>
            <p:cNvPr id="132" name="rc132"/>
            <p:cNvSpPr/>
            <p:nvPr/>
          </p:nvSpPr>
          <p:spPr>
            <a:xfrm>
              <a:off x="1317178" y="5743865"/>
              <a:ext cx="4399655" cy="114824"/>
            </a:xfrm>
            <a:prstGeom prst="rect">
              <a:avLst/>
            </a:prstGeom>
            <a:solidFill>
              <a:srgbClr val="1CABE2">
                <a:alpha val="80000"/>
              </a:srgbClr>
            </a:solidFill>
          </p:spPr>
          <p:txBody>
            <a:bodyPr/>
            <a:lstStyle/>
            <a:p/>
          </p:txBody>
        </p:sp>
        <p:sp>
          <p:nvSpPr>
            <p:cNvPr id="133" name="rc133"/>
            <p:cNvSpPr/>
            <p:nvPr/>
          </p:nvSpPr>
          <p:spPr>
            <a:xfrm>
              <a:off x="1317178" y="5600334"/>
              <a:ext cx="7321564"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76335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444261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121869"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1" name="tx141"/>
            <p:cNvSpPr/>
            <p:nvPr/>
          </p:nvSpPr>
          <p:spPr>
            <a:xfrm>
              <a:off x="780112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2" name="tx14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Iceland (90%) was 5 percentage points higher than the global average (85%) and 4 percentage points lower than the average across all non-programme countries (94%).
National DTP3 coverage was 3 percentage points lower than in 2019 (93%).
The number of un- and undervaccinated children remained approximately the same (&lt;500) as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Iceland DTP3 coverage was 90% - this is 3 percentage points lower than in 2019, but 5 percentage points higher than the global average (85%).</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Iceland ranked number 7 out of 41 countries for lowest DTP3 coverage (based on tied ranks).
Iceland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Iceland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34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6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92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2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49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7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07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46795"/>
              <a:ext cx="239888" cy="1065213"/>
            </a:xfrm>
            <a:prstGeom prst="rect">
              <a:avLst/>
            </a:prstGeom>
            <a:solidFill>
              <a:srgbClr val="80BD41">
                <a:alpha val="100000"/>
              </a:srgbClr>
            </a:solidFill>
          </p:spPr>
          <p:txBody>
            <a:bodyPr/>
            <a:lstStyle/>
            <a:p/>
          </p:txBody>
        </p:sp>
        <p:sp>
          <p:nvSpPr>
            <p:cNvPr id="25" name="rc25"/>
            <p:cNvSpPr/>
            <p:nvPr/>
          </p:nvSpPr>
          <p:spPr>
            <a:xfrm>
              <a:off x="1296273" y="3123860"/>
              <a:ext cx="239888" cy="22935"/>
            </a:xfrm>
            <a:prstGeom prst="rect">
              <a:avLst/>
            </a:prstGeom>
            <a:solidFill>
              <a:srgbClr val="1CABE2">
                <a:alpha val="100000"/>
              </a:srgbClr>
            </a:solidFill>
          </p:spPr>
          <p:txBody>
            <a:bodyPr/>
            <a:lstStyle/>
            <a:p/>
          </p:txBody>
        </p:sp>
        <p:sp>
          <p:nvSpPr>
            <p:cNvPr id="26" name="rc26"/>
            <p:cNvSpPr/>
            <p:nvPr/>
          </p:nvSpPr>
          <p:spPr>
            <a:xfrm>
              <a:off x="1562816" y="3256375"/>
              <a:ext cx="239888" cy="955634"/>
            </a:xfrm>
            <a:prstGeom prst="rect">
              <a:avLst/>
            </a:prstGeom>
            <a:solidFill>
              <a:srgbClr val="80BD41">
                <a:alpha val="100000"/>
              </a:srgbClr>
            </a:solidFill>
          </p:spPr>
          <p:txBody>
            <a:bodyPr/>
            <a:lstStyle/>
            <a:p/>
          </p:txBody>
        </p:sp>
        <p:sp>
          <p:nvSpPr>
            <p:cNvPr id="27" name="rc27"/>
            <p:cNvSpPr/>
            <p:nvPr/>
          </p:nvSpPr>
          <p:spPr>
            <a:xfrm>
              <a:off x="1562816" y="3172279"/>
              <a:ext cx="239888" cy="84095"/>
            </a:xfrm>
            <a:prstGeom prst="rect">
              <a:avLst/>
            </a:prstGeom>
            <a:solidFill>
              <a:srgbClr val="1CABE2">
                <a:alpha val="100000"/>
              </a:srgbClr>
            </a:solidFill>
          </p:spPr>
          <p:txBody>
            <a:bodyPr/>
            <a:lstStyle/>
            <a:p/>
          </p:txBody>
        </p:sp>
        <p:sp>
          <p:nvSpPr>
            <p:cNvPr id="28" name="rc28"/>
            <p:cNvSpPr/>
            <p:nvPr/>
          </p:nvSpPr>
          <p:spPr>
            <a:xfrm>
              <a:off x="1829360" y="3230891"/>
              <a:ext cx="239888" cy="981118"/>
            </a:xfrm>
            <a:prstGeom prst="rect">
              <a:avLst/>
            </a:prstGeom>
            <a:solidFill>
              <a:srgbClr val="80BD41">
                <a:alpha val="100000"/>
              </a:srgbClr>
            </a:solidFill>
          </p:spPr>
          <p:txBody>
            <a:bodyPr/>
            <a:lstStyle/>
            <a:p/>
          </p:txBody>
        </p:sp>
        <p:sp>
          <p:nvSpPr>
            <p:cNvPr id="29" name="rc29"/>
            <p:cNvSpPr/>
            <p:nvPr/>
          </p:nvSpPr>
          <p:spPr>
            <a:xfrm>
              <a:off x="1829360" y="3179924"/>
              <a:ext cx="239888" cy="50967"/>
            </a:xfrm>
            <a:prstGeom prst="rect">
              <a:avLst/>
            </a:prstGeom>
            <a:solidFill>
              <a:srgbClr val="1CABE2">
                <a:alpha val="100000"/>
              </a:srgbClr>
            </a:solidFill>
          </p:spPr>
          <p:txBody>
            <a:bodyPr/>
            <a:lstStyle/>
            <a:p/>
          </p:txBody>
        </p:sp>
        <p:sp>
          <p:nvSpPr>
            <p:cNvPr id="30" name="rc30"/>
            <p:cNvSpPr/>
            <p:nvPr/>
          </p:nvSpPr>
          <p:spPr>
            <a:xfrm>
              <a:off x="2095903" y="3185021"/>
              <a:ext cx="239888" cy="1026988"/>
            </a:xfrm>
            <a:prstGeom prst="rect">
              <a:avLst/>
            </a:prstGeom>
            <a:solidFill>
              <a:srgbClr val="80BD41">
                <a:alpha val="100000"/>
              </a:srgbClr>
            </a:solidFill>
          </p:spPr>
          <p:txBody>
            <a:bodyPr/>
            <a:lstStyle/>
            <a:p/>
          </p:txBody>
        </p:sp>
        <p:sp>
          <p:nvSpPr>
            <p:cNvPr id="31" name="rc31"/>
            <p:cNvSpPr/>
            <p:nvPr/>
          </p:nvSpPr>
          <p:spPr>
            <a:xfrm>
              <a:off x="2095903" y="3154440"/>
              <a:ext cx="239888" cy="30580"/>
            </a:xfrm>
            <a:prstGeom prst="rect">
              <a:avLst/>
            </a:prstGeom>
            <a:solidFill>
              <a:srgbClr val="1CABE2">
                <a:alpha val="100000"/>
              </a:srgbClr>
            </a:solidFill>
          </p:spPr>
          <p:txBody>
            <a:bodyPr/>
            <a:lstStyle/>
            <a:p/>
          </p:txBody>
        </p:sp>
        <p:sp>
          <p:nvSpPr>
            <p:cNvPr id="32" name="rc32"/>
            <p:cNvSpPr/>
            <p:nvPr/>
          </p:nvSpPr>
          <p:spPr>
            <a:xfrm>
              <a:off x="2362446" y="3146795"/>
              <a:ext cx="239888" cy="1065213"/>
            </a:xfrm>
            <a:prstGeom prst="rect">
              <a:avLst/>
            </a:prstGeom>
            <a:solidFill>
              <a:srgbClr val="80BD41">
                <a:alpha val="100000"/>
              </a:srgbClr>
            </a:solidFill>
          </p:spPr>
          <p:txBody>
            <a:bodyPr/>
            <a:lstStyle/>
            <a:p/>
          </p:txBody>
        </p:sp>
        <p:sp>
          <p:nvSpPr>
            <p:cNvPr id="33" name="rc33"/>
            <p:cNvSpPr/>
            <p:nvPr/>
          </p:nvSpPr>
          <p:spPr>
            <a:xfrm>
              <a:off x="2362446" y="3136602"/>
              <a:ext cx="239888" cy="10193"/>
            </a:xfrm>
            <a:prstGeom prst="rect">
              <a:avLst/>
            </a:prstGeom>
            <a:solidFill>
              <a:srgbClr val="1CABE2">
                <a:alpha val="100000"/>
              </a:srgbClr>
            </a:solidFill>
          </p:spPr>
          <p:txBody>
            <a:bodyPr/>
            <a:lstStyle/>
            <a:p/>
          </p:txBody>
        </p:sp>
        <p:sp>
          <p:nvSpPr>
            <p:cNvPr id="34" name="rc34"/>
            <p:cNvSpPr/>
            <p:nvPr/>
          </p:nvSpPr>
          <p:spPr>
            <a:xfrm>
              <a:off x="2628989" y="3185021"/>
              <a:ext cx="239888" cy="1026988"/>
            </a:xfrm>
            <a:prstGeom prst="rect">
              <a:avLst/>
            </a:prstGeom>
            <a:solidFill>
              <a:srgbClr val="80BD41">
                <a:alpha val="100000"/>
              </a:srgbClr>
            </a:solidFill>
          </p:spPr>
          <p:txBody>
            <a:bodyPr/>
            <a:lstStyle/>
            <a:p/>
          </p:txBody>
        </p:sp>
        <p:sp>
          <p:nvSpPr>
            <p:cNvPr id="35" name="rc35"/>
            <p:cNvSpPr/>
            <p:nvPr/>
          </p:nvSpPr>
          <p:spPr>
            <a:xfrm>
              <a:off x="2628989" y="3131505"/>
              <a:ext cx="239888" cy="53515"/>
            </a:xfrm>
            <a:prstGeom prst="rect">
              <a:avLst/>
            </a:prstGeom>
            <a:solidFill>
              <a:srgbClr val="1CABE2">
                <a:alpha val="100000"/>
              </a:srgbClr>
            </a:solidFill>
          </p:spPr>
          <p:txBody>
            <a:bodyPr/>
            <a:lstStyle/>
            <a:p/>
          </p:txBody>
        </p:sp>
        <p:sp>
          <p:nvSpPr>
            <p:cNvPr id="36" name="rc36"/>
            <p:cNvSpPr/>
            <p:nvPr/>
          </p:nvSpPr>
          <p:spPr>
            <a:xfrm>
              <a:off x="2895532" y="3131505"/>
              <a:ext cx="239888" cy="1080504"/>
            </a:xfrm>
            <a:prstGeom prst="rect">
              <a:avLst/>
            </a:prstGeom>
            <a:solidFill>
              <a:srgbClr val="80BD41">
                <a:alpha val="100000"/>
              </a:srgbClr>
            </a:solidFill>
          </p:spPr>
          <p:txBody>
            <a:bodyPr/>
            <a:lstStyle/>
            <a:p/>
          </p:txBody>
        </p:sp>
        <p:sp>
          <p:nvSpPr>
            <p:cNvPr id="37" name="rc37"/>
            <p:cNvSpPr/>
            <p:nvPr/>
          </p:nvSpPr>
          <p:spPr>
            <a:xfrm>
              <a:off x="2895532" y="3098376"/>
              <a:ext cx="239888" cy="33128"/>
            </a:xfrm>
            <a:prstGeom prst="rect">
              <a:avLst/>
            </a:prstGeom>
            <a:solidFill>
              <a:srgbClr val="1CABE2">
                <a:alpha val="100000"/>
              </a:srgbClr>
            </a:solidFill>
          </p:spPr>
          <p:txBody>
            <a:bodyPr/>
            <a:lstStyle/>
            <a:p/>
          </p:txBody>
        </p:sp>
        <p:sp>
          <p:nvSpPr>
            <p:cNvPr id="38" name="rc38"/>
            <p:cNvSpPr/>
            <p:nvPr/>
          </p:nvSpPr>
          <p:spPr>
            <a:xfrm>
              <a:off x="3162075" y="3103473"/>
              <a:ext cx="239888" cy="1108535"/>
            </a:xfrm>
            <a:prstGeom prst="rect">
              <a:avLst/>
            </a:prstGeom>
            <a:solidFill>
              <a:srgbClr val="80BD41">
                <a:alpha val="100000"/>
              </a:srgbClr>
            </a:solidFill>
          </p:spPr>
          <p:txBody>
            <a:bodyPr/>
            <a:lstStyle/>
            <a:p/>
          </p:txBody>
        </p:sp>
        <p:sp>
          <p:nvSpPr>
            <p:cNvPr id="39" name="rc39"/>
            <p:cNvSpPr/>
            <p:nvPr/>
          </p:nvSpPr>
          <p:spPr>
            <a:xfrm>
              <a:off x="3162075" y="3067796"/>
              <a:ext cx="239888" cy="35677"/>
            </a:xfrm>
            <a:prstGeom prst="rect">
              <a:avLst/>
            </a:prstGeom>
            <a:solidFill>
              <a:srgbClr val="1CABE2">
                <a:alpha val="100000"/>
              </a:srgbClr>
            </a:solidFill>
          </p:spPr>
          <p:txBody>
            <a:bodyPr/>
            <a:lstStyle/>
            <a:p/>
          </p:txBody>
        </p:sp>
        <p:sp>
          <p:nvSpPr>
            <p:cNvPr id="40" name="rc40"/>
            <p:cNvSpPr/>
            <p:nvPr/>
          </p:nvSpPr>
          <p:spPr>
            <a:xfrm>
              <a:off x="3428618" y="3014281"/>
              <a:ext cx="239888" cy="1197728"/>
            </a:xfrm>
            <a:prstGeom prst="rect">
              <a:avLst/>
            </a:prstGeom>
            <a:solidFill>
              <a:srgbClr val="80BD41">
                <a:alpha val="100000"/>
              </a:srgbClr>
            </a:solidFill>
          </p:spPr>
          <p:txBody>
            <a:bodyPr/>
            <a:lstStyle/>
            <a:p/>
          </p:txBody>
        </p:sp>
        <p:sp>
          <p:nvSpPr>
            <p:cNvPr id="41" name="rc41"/>
            <p:cNvSpPr/>
            <p:nvPr/>
          </p:nvSpPr>
          <p:spPr>
            <a:xfrm>
              <a:off x="3428618" y="2988797"/>
              <a:ext cx="239888" cy="25483"/>
            </a:xfrm>
            <a:prstGeom prst="rect">
              <a:avLst/>
            </a:prstGeom>
            <a:solidFill>
              <a:srgbClr val="1CABE2">
                <a:alpha val="100000"/>
              </a:srgbClr>
            </a:solidFill>
          </p:spPr>
          <p:txBody>
            <a:bodyPr/>
            <a:lstStyle/>
            <a:p/>
          </p:txBody>
        </p:sp>
        <p:sp>
          <p:nvSpPr>
            <p:cNvPr id="42" name="rc42"/>
            <p:cNvSpPr/>
            <p:nvPr/>
          </p:nvSpPr>
          <p:spPr>
            <a:xfrm>
              <a:off x="3695161" y="2973507"/>
              <a:ext cx="239888" cy="1238502"/>
            </a:xfrm>
            <a:prstGeom prst="rect">
              <a:avLst/>
            </a:prstGeom>
            <a:solidFill>
              <a:srgbClr val="80BD41">
                <a:alpha val="100000"/>
              </a:srgbClr>
            </a:solidFill>
          </p:spPr>
          <p:txBody>
            <a:bodyPr/>
            <a:lstStyle/>
            <a:p/>
          </p:txBody>
        </p:sp>
        <p:sp>
          <p:nvSpPr>
            <p:cNvPr id="43" name="rc43"/>
            <p:cNvSpPr/>
            <p:nvPr/>
          </p:nvSpPr>
          <p:spPr>
            <a:xfrm>
              <a:off x="3695161" y="2922540"/>
              <a:ext cx="239888" cy="50967"/>
            </a:xfrm>
            <a:prstGeom prst="rect">
              <a:avLst/>
            </a:prstGeom>
            <a:solidFill>
              <a:srgbClr val="1CABE2">
                <a:alpha val="100000"/>
              </a:srgbClr>
            </a:solidFill>
          </p:spPr>
          <p:txBody>
            <a:bodyPr/>
            <a:lstStyle/>
            <a:p/>
          </p:txBody>
        </p:sp>
        <p:sp>
          <p:nvSpPr>
            <p:cNvPr id="44" name="rc44"/>
            <p:cNvSpPr/>
            <p:nvPr/>
          </p:nvSpPr>
          <p:spPr>
            <a:xfrm>
              <a:off x="3961705" y="3009184"/>
              <a:ext cx="239888" cy="1202825"/>
            </a:xfrm>
            <a:prstGeom prst="rect">
              <a:avLst/>
            </a:prstGeom>
            <a:solidFill>
              <a:srgbClr val="80BD41">
                <a:alpha val="100000"/>
              </a:srgbClr>
            </a:solidFill>
          </p:spPr>
          <p:txBody>
            <a:bodyPr/>
            <a:lstStyle/>
            <a:p/>
          </p:txBody>
        </p:sp>
        <p:sp>
          <p:nvSpPr>
            <p:cNvPr id="45" name="rc45"/>
            <p:cNvSpPr/>
            <p:nvPr/>
          </p:nvSpPr>
          <p:spPr>
            <a:xfrm>
              <a:off x="3961705" y="2958217"/>
              <a:ext cx="239888" cy="50967"/>
            </a:xfrm>
            <a:prstGeom prst="rect">
              <a:avLst/>
            </a:prstGeom>
            <a:solidFill>
              <a:srgbClr val="1CABE2">
                <a:alpha val="100000"/>
              </a:srgbClr>
            </a:solidFill>
          </p:spPr>
          <p:txBody>
            <a:bodyPr/>
            <a:lstStyle/>
            <a:p/>
          </p:txBody>
        </p:sp>
        <p:sp>
          <p:nvSpPr>
            <p:cNvPr id="46" name="rc46"/>
            <p:cNvSpPr/>
            <p:nvPr/>
          </p:nvSpPr>
          <p:spPr>
            <a:xfrm>
              <a:off x="4228248" y="3116215"/>
              <a:ext cx="239888" cy="1095794"/>
            </a:xfrm>
            <a:prstGeom prst="rect">
              <a:avLst/>
            </a:prstGeom>
            <a:solidFill>
              <a:srgbClr val="80BD41">
                <a:alpha val="100000"/>
              </a:srgbClr>
            </a:solidFill>
          </p:spPr>
          <p:txBody>
            <a:bodyPr/>
            <a:lstStyle/>
            <a:p/>
          </p:txBody>
        </p:sp>
        <p:sp>
          <p:nvSpPr>
            <p:cNvPr id="47" name="rc47"/>
            <p:cNvSpPr/>
            <p:nvPr/>
          </p:nvSpPr>
          <p:spPr>
            <a:xfrm>
              <a:off x="4228248" y="3057603"/>
              <a:ext cx="239888" cy="58612"/>
            </a:xfrm>
            <a:prstGeom prst="rect">
              <a:avLst/>
            </a:prstGeom>
            <a:solidFill>
              <a:srgbClr val="1CABE2">
                <a:alpha val="100000"/>
              </a:srgbClr>
            </a:solidFill>
          </p:spPr>
          <p:txBody>
            <a:bodyPr/>
            <a:lstStyle/>
            <a:p/>
          </p:txBody>
        </p:sp>
        <p:sp>
          <p:nvSpPr>
            <p:cNvPr id="48" name="rc48"/>
            <p:cNvSpPr/>
            <p:nvPr/>
          </p:nvSpPr>
          <p:spPr>
            <a:xfrm>
              <a:off x="4494791" y="3185021"/>
              <a:ext cx="239888" cy="1026988"/>
            </a:xfrm>
            <a:prstGeom prst="rect">
              <a:avLst/>
            </a:prstGeom>
            <a:solidFill>
              <a:srgbClr val="80BD41">
                <a:alpha val="100000"/>
              </a:srgbClr>
            </a:solidFill>
          </p:spPr>
          <p:txBody>
            <a:bodyPr/>
            <a:lstStyle/>
            <a:p/>
          </p:txBody>
        </p:sp>
        <p:sp>
          <p:nvSpPr>
            <p:cNvPr id="49" name="rc49"/>
            <p:cNvSpPr/>
            <p:nvPr/>
          </p:nvSpPr>
          <p:spPr>
            <a:xfrm>
              <a:off x="4494791" y="3057603"/>
              <a:ext cx="239888" cy="127417"/>
            </a:xfrm>
            <a:prstGeom prst="rect">
              <a:avLst/>
            </a:prstGeom>
            <a:solidFill>
              <a:srgbClr val="1CABE2">
                <a:alpha val="100000"/>
              </a:srgbClr>
            </a:solidFill>
          </p:spPr>
          <p:txBody>
            <a:bodyPr/>
            <a:lstStyle/>
            <a:p/>
          </p:txBody>
        </p:sp>
        <p:sp>
          <p:nvSpPr>
            <p:cNvPr id="50" name="rc50"/>
            <p:cNvSpPr/>
            <p:nvPr/>
          </p:nvSpPr>
          <p:spPr>
            <a:xfrm>
              <a:off x="4761334" y="3210504"/>
              <a:ext cx="239888" cy="1001504"/>
            </a:xfrm>
            <a:prstGeom prst="rect">
              <a:avLst/>
            </a:prstGeom>
            <a:solidFill>
              <a:srgbClr val="80BD41">
                <a:alpha val="100000"/>
              </a:srgbClr>
            </a:solidFill>
          </p:spPr>
          <p:txBody>
            <a:bodyPr/>
            <a:lstStyle/>
            <a:p/>
          </p:txBody>
        </p:sp>
        <p:sp>
          <p:nvSpPr>
            <p:cNvPr id="51" name="rc51"/>
            <p:cNvSpPr/>
            <p:nvPr/>
          </p:nvSpPr>
          <p:spPr>
            <a:xfrm>
              <a:off x="4761334" y="3111118"/>
              <a:ext cx="239888" cy="99385"/>
            </a:xfrm>
            <a:prstGeom prst="rect">
              <a:avLst/>
            </a:prstGeom>
            <a:solidFill>
              <a:srgbClr val="1CABE2">
                <a:alpha val="100000"/>
              </a:srgbClr>
            </a:solidFill>
          </p:spPr>
          <p:txBody>
            <a:bodyPr/>
            <a:lstStyle/>
            <a:p/>
          </p:txBody>
        </p:sp>
        <p:sp>
          <p:nvSpPr>
            <p:cNvPr id="52" name="rc52"/>
            <p:cNvSpPr/>
            <p:nvPr/>
          </p:nvSpPr>
          <p:spPr>
            <a:xfrm>
              <a:off x="5027877" y="3215601"/>
              <a:ext cx="239888" cy="996408"/>
            </a:xfrm>
            <a:prstGeom prst="rect">
              <a:avLst/>
            </a:prstGeom>
            <a:solidFill>
              <a:srgbClr val="80BD41">
                <a:alpha val="100000"/>
              </a:srgbClr>
            </a:solidFill>
          </p:spPr>
          <p:txBody>
            <a:bodyPr/>
            <a:lstStyle/>
            <a:p/>
          </p:txBody>
        </p:sp>
        <p:sp>
          <p:nvSpPr>
            <p:cNvPr id="53" name="rc53"/>
            <p:cNvSpPr/>
            <p:nvPr/>
          </p:nvSpPr>
          <p:spPr>
            <a:xfrm>
              <a:off x="5027877" y="3103473"/>
              <a:ext cx="239888" cy="112127"/>
            </a:xfrm>
            <a:prstGeom prst="rect">
              <a:avLst/>
            </a:prstGeom>
            <a:solidFill>
              <a:srgbClr val="1CABE2">
                <a:alpha val="100000"/>
              </a:srgbClr>
            </a:solidFill>
          </p:spPr>
          <p:txBody>
            <a:bodyPr/>
            <a:lstStyle/>
            <a:p/>
          </p:txBody>
        </p:sp>
        <p:sp>
          <p:nvSpPr>
            <p:cNvPr id="54" name="rc54"/>
            <p:cNvSpPr/>
            <p:nvPr/>
          </p:nvSpPr>
          <p:spPr>
            <a:xfrm>
              <a:off x="5294420" y="3246181"/>
              <a:ext cx="239888" cy="965827"/>
            </a:xfrm>
            <a:prstGeom prst="rect">
              <a:avLst/>
            </a:prstGeom>
            <a:solidFill>
              <a:srgbClr val="80BD41">
                <a:alpha val="100000"/>
              </a:srgbClr>
            </a:solidFill>
          </p:spPr>
          <p:txBody>
            <a:bodyPr/>
            <a:lstStyle/>
            <a:p/>
          </p:txBody>
        </p:sp>
        <p:sp>
          <p:nvSpPr>
            <p:cNvPr id="55" name="rc55"/>
            <p:cNvSpPr/>
            <p:nvPr/>
          </p:nvSpPr>
          <p:spPr>
            <a:xfrm>
              <a:off x="5294420" y="3162085"/>
              <a:ext cx="239888" cy="84095"/>
            </a:xfrm>
            <a:prstGeom prst="rect">
              <a:avLst/>
            </a:prstGeom>
            <a:solidFill>
              <a:srgbClr val="1CABE2">
                <a:alpha val="100000"/>
              </a:srgbClr>
            </a:solidFill>
          </p:spPr>
          <p:txBody>
            <a:bodyPr/>
            <a:lstStyle/>
            <a:p/>
          </p:txBody>
        </p:sp>
        <p:sp>
          <p:nvSpPr>
            <p:cNvPr id="56" name="rc56"/>
            <p:cNvSpPr/>
            <p:nvPr/>
          </p:nvSpPr>
          <p:spPr>
            <a:xfrm>
              <a:off x="5560963" y="3281858"/>
              <a:ext cx="239888" cy="930150"/>
            </a:xfrm>
            <a:prstGeom prst="rect">
              <a:avLst/>
            </a:prstGeom>
            <a:solidFill>
              <a:srgbClr val="80BD41">
                <a:alpha val="100000"/>
              </a:srgbClr>
            </a:solidFill>
          </p:spPr>
          <p:txBody>
            <a:bodyPr/>
            <a:lstStyle/>
            <a:p/>
          </p:txBody>
        </p:sp>
        <p:sp>
          <p:nvSpPr>
            <p:cNvPr id="57" name="rc57"/>
            <p:cNvSpPr/>
            <p:nvPr/>
          </p:nvSpPr>
          <p:spPr>
            <a:xfrm>
              <a:off x="5560963" y="3190117"/>
              <a:ext cx="239888" cy="91740"/>
            </a:xfrm>
            <a:prstGeom prst="rect">
              <a:avLst/>
            </a:prstGeom>
            <a:solidFill>
              <a:srgbClr val="1CABE2">
                <a:alpha val="100000"/>
              </a:srgbClr>
            </a:solidFill>
          </p:spPr>
          <p:txBody>
            <a:bodyPr/>
            <a:lstStyle/>
            <a:p/>
          </p:txBody>
        </p:sp>
        <p:sp>
          <p:nvSpPr>
            <p:cNvPr id="58" name="rc58"/>
            <p:cNvSpPr/>
            <p:nvPr/>
          </p:nvSpPr>
          <p:spPr>
            <a:xfrm>
              <a:off x="5827506" y="3304794"/>
              <a:ext cx="239888" cy="907215"/>
            </a:xfrm>
            <a:prstGeom prst="rect">
              <a:avLst/>
            </a:prstGeom>
            <a:solidFill>
              <a:srgbClr val="80BD41">
                <a:alpha val="100000"/>
              </a:srgbClr>
            </a:solidFill>
          </p:spPr>
          <p:txBody>
            <a:bodyPr/>
            <a:lstStyle/>
            <a:p/>
          </p:txBody>
        </p:sp>
        <p:sp>
          <p:nvSpPr>
            <p:cNvPr id="59" name="rc59"/>
            <p:cNvSpPr/>
            <p:nvPr/>
          </p:nvSpPr>
          <p:spPr>
            <a:xfrm>
              <a:off x="5827506" y="3192666"/>
              <a:ext cx="239888" cy="112127"/>
            </a:xfrm>
            <a:prstGeom prst="rect">
              <a:avLst/>
            </a:prstGeom>
            <a:solidFill>
              <a:srgbClr val="1CABE2">
                <a:alpha val="100000"/>
              </a:srgbClr>
            </a:solidFill>
          </p:spPr>
          <p:txBody>
            <a:bodyPr/>
            <a:lstStyle/>
            <a:p/>
          </p:txBody>
        </p:sp>
        <p:sp>
          <p:nvSpPr>
            <p:cNvPr id="60" name="rc60"/>
            <p:cNvSpPr/>
            <p:nvPr/>
          </p:nvSpPr>
          <p:spPr>
            <a:xfrm>
              <a:off x="6094049" y="3246181"/>
              <a:ext cx="239888" cy="965827"/>
            </a:xfrm>
            <a:prstGeom prst="rect">
              <a:avLst/>
            </a:prstGeom>
            <a:solidFill>
              <a:srgbClr val="80BD41">
                <a:alpha val="100000"/>
              </a:srgbClr>
            </a:solidFill>
          </p:spPr>
          <p:txBody>
            <a:bodyPr/>
            <a:lstStyle/>
            <a:p/>
          </p:txBody>
        </p:sp>
        <p:sp>
          <p:nvSpPr>
            <p:cNvPr id="61" name="rc61"/>
            <p:cNvSpPr/>
            <p:nvPr/>
          </p:nvSpPr>
          <p:spPr>
            <a:xfrm>
              <a:off x="6094049" y="3149344"/>
              <a:ext cx="239888" cy="96837"/>
            </a:xfrm>
            <a:prstGeom prst="rect">
              <a:avLst/>
            </a:prstGeom>
            <a:solidFill>
              <a:srgbClr val="1CABE2">
                <a:alpha val="100000"/>
              </a:srgbClr>
            </a:solidFill>
          </p:spPr>
          <p:txBody>
            <a:bodyPr/>
            <a:lstStyle/>
            <a:p/>
          </p:txBody>
        </p:sp>
        <p:sp>
          <p:nvSpPr>
            <p:cNvPr id="62" name="rc62"/>
            <p:cNvSpPr/>
            <p:nvPr/>
          </p:nvSpPr>
          <p:spPr>
            <a:xfrm>
              <a:off x="6360593" y="3169731"/>
              <a:ext cx="239888" cy="1042278"/>
            </a:xfrm>
            <a:prstGeom prst="rect">
              <a:avLst/>
            </a:prstGeom>
            <a:solidFill>
              <a:srgbClr val="80BD41">
                <a:alpha val="100000"/>
              </a:srgbClr>
            </a:solidFill>
          </p:spPr>
          <p:txBody>
            <a:bodyPr/>
            <a:lstStyle/>
            <a:p/>
          </p:txBody>
        </p:sp>
        <p:sp>
          <p:nvSpPr>
            <p:cNvPr id="63" name="rc63"/>
            <p:cNvSpPr/>
            <p:nvPr/>
          </p:nvSpPr>
          <p:spPr>
            <a:xfrm>
              <a:off x="6360593" y="3090731"/>
              <a:ext cx="239888" cy="78999"/>
            </a:xfrm>
            <a:prstGeom prst="rect">
              <a:avLst/>
            </a:prstGeom>
            <a:solidFill>
              <a:srgbClr val="1CABE2">
                <a:alpha val="100000"/>
              </a:srgbClr>
            </a:solidFill>
          </p:spPr>
          <p:txBody>
            <a:bodyPr/>
            <a:lstStyle/>
            <a:p/>
          </p:txBody>
        </p:sp>
        <p:sp>
          <p:nvSpPr>
            <p:cNvPr id="64" name="rc64"/>
            <p:cNvSpPr/>
            <p:nvPr/>
          </p:nvSpPr>
          <p:spPr>
            <a:xfrm>
              <a:off x="6627136" y="3151892"/>
              <a:ext cx="239888" cy="1060117"/>
            </a:xfrm>
            <a:prstGeom prst="rect">
              <a:avLst/>
            </a:prstGeom>
            <a:solidFill>
              <a:srgbClr val="80BD41">
                <a:alpha val="100000"/>
              </a:srgbClr>
            </a:solidFill>
          </p:spPr>
          <p:txBody>
            <a:bodyPr/>
            <a:lstStyle/>
            <a:p/>
          </p:txBody>
        </p:sp>
        <p:sp>
          <p:nvSpPr>
            <p:cNvPr id="65" name="rc65"/>
            <p:cNvSpPr/>
            <p:nvPr/>
          </p:nvSpPr>
          <p:spPr>
            <a:xfrm>
              <a:off x="6627136" y="3072893"/>
              <a:ext cx="239888" cy="78999"/>
            </a:xfrm>
            <a:prstGeom prst="rect">
              <a:avLst/>
            </a:prstGeom>
            <a:solidFill>
              <a:srgbClr val="1CABE2">
                <a:alpha val="100000"/>
              </a:srgbClr>
            </a:solidFill>
          </p:spPr>
          <p:txBody>
            <a:bodyPr/>
            <a:lstStyle/>
            <a:p/>
          </p:txBody>
        </p:sp>
        <p:sp>
          <p:nvSpPr>
            <p:cNvPr id="66" name="rc66"/>
            <p:cNvSpPr/>
            <p:nvPr/>
          </p:nvSpPr>
          <p:spPr>
            <a:xfrm>
              <a:off x="6893679" y="3085635"/>
              <a:ext cx="239888" cy="1126374"/>
            </a:xfrm>
            <a:prstGeom prst="rect">
              <a:avLst/>
            </a:prstGeom>
            <a:solidFill>
              <a:srgbClr val="80BD41">
                <a:alpha val="100000"/>
              </a:srgbClr>
            </a:solidFill>
          </p:spPr>
          <p:txBody>
            <a:bodyPr/>
            <a:lstStyle/>
            <a:p/>
          </p:txBody>
        </p:sp>
        <p:sp>
          <p:nvSpPr>
            <p:cNvPr id="67" name="rc67"/>
            <p:cNvSpPr/>
            <p:nvPr/>
          </p:nvSpPr>
          <p:spPr>
            <a:xfrm>
              <a:off x="6893679" y="2988797"/>
              <a:ext cx="239888" cy="96837"/>
            </a:xfrm>
            <a:prstGeom prst="rect">
              <a:avLst/>
            </a:prstGeom>
            <a:solidFill>
              <a:srgbClr val="1CABE2">
                <a:alpha val="100000"/>
              </a:srgbClr>
            </a:solidFill>
          </p:spPr>
          <p:txBody>
            <a:bodyPr/>
            <a:lstStyle/>
            <a:p/>
          </p:txBody>
        </p:sp>
        <p:sp>
          <p:nvSpPr>
            <p:cNvPr id="68" name="rc68"/>
            <p:cNvSpPr/>
            <p:nvPr/>
          </p:nvSpPr>
          <p:spPr>
            <a:xfrm>
              <a:off x="7160222" y="3197762"/>
              <a:ext cx="239888" cy="1014246"/>
            </a:xfrm>
            <a:prstGeom prst="rect">
              <a:avLst/>
            </a:prstGeom>
            <a:solidFill>
              <a:srgbClr val="80BD41">
                <a:alpha val="100000"/>
              </a:srgbClr>
            </a:solidFill>
          </p:spPr>
          <p:txBody>
            <a:bodyPr/>
            <a:lstStyle/>
            <a:p/>
          </p:txBody>
        </p:sp>
        <p:sp>
          <p:nvSpPr>
            <p:cNvPr id="69" name="rc69"/>
            <p:cNvSpPr/>
            <p:nvPr/>
          </p:nvSpPr>
          <p:spPr>
            <a:xfrm>
              <a:off x="7160222" y="3108570"/>
              <a:ext cx="239888" cy="89192"/>
            </a:xfrm>
            <a:prstGeom prst="rect">
              <a:avLst/>
            </a:prstGeom>
            <a:solidFill>
              <a:srgbClr val="1CABE2">
                <a:alpha val="100000"/>
              </a:srgbClr>
            </a:solidFill>
          </p:spPr>
          <p:txBody>
            <a:bodyPr/>
            <a:lstStyle/>
            <a:p/>
          </p:txBody>
        </p:sp>
        <p:sp>
          <p:nvSpPr>
            <p:cNvPr id="70" name="rc70"/>
            <p:cNvSpPr/>
            <p:nvPr/>
          </p:nvSpPr>
          <p:spPr>
            <a:xfrm>
              <a:off x="7426765" y="3192666"/>
              <a:ext cx="239888" cy="1019343"/>
            </a:xfrm>
            <a:prstGeom prst="rect">
              <a:avLst/>
            </a:prstGeom>
            <a:solidFill>
              <a:srgbClr val="80BD41">
                <a:alpha val="100000"/>
              </a:srgbClr>
            </a:solidFill>
          </p:spPr>
          <p:txBody>
            <a:bodyPr/>
            <a:lstStyle/>
            <a:p/>
          </p:txBody>
        </p:sp>
        <p:sp>
          <p:nvSpPr>
            <p:cNvPr id="71" name="rc71"/>
            <p:cNvSpPr/>
            <p:nvPr/>
          </p:nvSpPr>
          <p:spPr>
            <a:xfrm>
              <a:off x="7426765" y="3103473"/>
              <a:ext cx="239888" cy="89192"/>
            </a:xfrm>
            <a:prstGeom prst="rect">
              <a:avLst/>
            </a:prstGeom>
            <a:solidFill>
              <a:srgbClr val="1CABE2">
                <a:alpha val="100000"/>
              </a:srgbClr>
            </a:solidFill>
          </p:spPr>
          <p:txBody>
            <a:bodyPr/>
            <a:lstStyle/>
            <a:p/>
          </p:txBody>
        </p:sp>
        <p:sp>
          <p:nvSpPr>
            <p:cNvPr id="72" name="rc72"/>
            <p:cNvSpPr/>
            <p:nvPr/>
          </p:nvSpPr>
          <p:spPr>
            <a:xfrm>
              <a:off x="7693308" y="3164634"/>
              <a:ext cx="239888" cy="1047375"/>
            </a:xfrm>
            <a:prstGeom prst="rect">
              <a:avLst/>
            </a:prstGeom>
            <a:solidFill>
              <a:srgbClr val="80BD41">
                <a:alpha val="100000"/>
              </a:srgbClr>
            </a:solidFill>
          </p:spPr>
          <p:txBody>
            <a:bodyPr/>
            <a:lstStyle/>
            <a:p/>
          </p:txBody>
        </p:sp>
        <p:sp>
          <p:nvSpPr>
            <p:cNvPr id="73" name="rc73"/>
            <p:cNvSpPr/>
            <p:nvPr/>
          </p:nvSpPr>
          <p:spPr>
            <a:xfrm>
              <a:off x="7693308" y="3098376"/>
              <a:ext cx="239888" cy="66257"/>
            </a:xfrm>
            <a:prstGeom prst="rect">
              <a:avLst/>
            </a:prstGeom>
            <a:solidFill>
              <a:srgbClr val="1CABE2">
                <a:alpha val="100000"/>
              </a:srgbClr>
            </a:solidFill>
          </p:spPr>
          <p:txBody>
            <a:bodyPr/>
            <a:lstStyle/>
            <a:p/>
          </p:txBody>
        </p:sp>
        <p:sp>
          <p:nvSpPr>
            <p:cNvPr id="74" name="rc74"/>
            <p:cNvSpPr/>
            <p:nvPr/>
          </p:nvSpPr>
          <p:spPr>
            <a:xfrm>
              <a:off x="7959851" y="3210504"/>
              <a:ext cx="239888" cy="1001504"/>
            </a:xfrm>
            <a:prstGeom prst="rect">
              <a:avLst/>
            </a:prstGeom>
            <a:solidFill>
              <a:srgbClr val="80BD41">
                <a:alpha val="100000"/>
              </a:srgbClr>
            </a:solidFill>
          </p:spPr>
          <p:txBody>
            <a:bodyPr/>
            <a:lstStyle/>
            <a:p/>
          </p:txBody>
        </p:sp>
        <p:sp>
          <p:nvSpPr>
            <p:cNvPr id="75" name="rc75"/>
            <p:cNvSpPr/>
            <p:nvPr/>
          </p:nvSpPr>
          <p:spPr>
            <a:xfrm>
              <a:off x="7959851" y="3098376"/>
              <a:ext cx="239888" cy="112127"/>
            </a:xfrm>
            <a:prstGeom prst="rect">
              <a:avLst/>
            </a:prstGeom>
            <a:solidFill>
              <a:srgbClr val="1CABE2">
                <a:alpha val="100000"/>
              </a:srgbClr>
            </a:solidFill>
          </p:spPr>
          <p:txBody>
            <a:bodyPr/>
            <a:lstStyle/>
            <a:p/>
          </p:txBody>
        </p:sp>
        <p:sp>
          <p:nvSpPr>
            <p:cNvPr id="76" name="pl76"/>
            <p:cNvSpPr/>
            <p:nvPr/>
          </p:nvSpPr>
          <p:spPr>
            <a:xfrm>
              <a:off x="1416218" y="2085226"/>
              <a:ext cx="6663577" cy="214826"/>
            </a:xfrm>
            <a:custGeom>
              <a:avLst/>
              <a:pathLst>
                <a:path w="6663577" h="214826">
                  <a:moveTo>
                    <a:pt x="0" y="21482"/>
                  </a:moveTo>
                  <a:lnTo>
                    <a:pt x="266543" y="150378"/>
                  </a:lnTo>
                  <a:lnTo>
                    <a:pt x="533086" y="85930"/>
                  </a:lnTo>
                  <a:lnTo>
                    <a:pt x="799629" y="42965"/>
                  </a:lnTo>
                  <a:lnTo>
                    <a:pt x="1066172" y="0"/>
                  </a:lnTo>
                  <a:lnTo>
                    <a:pt x="1332715" y="85930"/>
                  </a:lnTo>
                  <a:lnTo>
                    <a:pt x="1599258" y="42965"/>
                  </a:lnTo>
                  <a:lnTo>
                    <a:pt x="1865801" y="42965"/>
                  </a:lnTo>
                  <a:lnTo>
                    <a:pt x="2132344" y="21482"/>
                  </a:lnTo>
                  <a:lnTo>
                    <a:pt x="2398888" y="64447"/>
                  </a:lnTo>
                  <a:lnTo>
                    <a:pt x="2665431" y="64447"/>
                  </a:lnTo>
                  <a:lnTo>
                    <a:pt x="2931974" y="85930"/>
                  </a:lnTo>
                  <a:lnTo>
                    <a:pt x="3198517" y="214826"/>
                  </a:lnTo>
                  <a:lnTo>
                    <a:pt x="3465060" y="171861"/>
                  </a:lnTo>
                  <a:lnTo>
                    <a:pt x="3731603" y="193343"/>
                  </a:lnTo>
                  <a:lnTo>
                    <a:pt x="3998146" y="150378"/>
                  </a:lnTo>
                  <a:lnTo>
                    <a:pt x="4264689" y="171861"/>
                  </a:lnTo>
                  <a:lnTo>
                    <a:pt x="4531233" y="214826"/>
                  </a:lnTo>
                  <a:lnTo>
                    <a:pt x="4797776" y="171861"/>
                  </a:lnTo>
                  <a:lnTo>
                    <a:pt x="5064319" y="128895"/>
                  </a:lnTo>
                  <a:lnTo>
                    <a:pt x="5330862" y="128895"/>
                  </a:lnTo>
                  <a:lnTo>
                    <a:pt x="5597405" y="150378"/>
                  </a:lnTo>
                  <a:lnTo>
                    <a:pt x="5863948" y="150378"/>
                  </a:lnTo>
                  <a:lnTo>
                    <a:pt x="6130491" y="150378"/>
                  </a:lnTo>
                  <a:lnTo>
                    <a:pt x="6397034" y="107413"/>
                  </a:lnTo>
                  <a:lnTo>
                    <a:pt x="6663577" y="19334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350915" y="29878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89" name="tx89"/>
            <p:cNvSpPr/>
            <p:nvPr/>
          </p:nvSpPr>
          <p:spPr>
            <a:xfrm>
              <a:off x="2683631" y="29967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0" name="tx90"/>
            <p:cNvSpPr/>
            <p:nvPr/>
          </p:nvSpPr>
          <p:spPr>
            <a:xfrm>
              <a:off x="4016347" y="28222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91" name="tx91"/>
            <p:cNvSpPr/>
            <p:nvPr/>
          </p:nvSpPr>
          <p:spPr>
            <a:xfrm>
              <a:off x="5349062" y="30273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a:t>
              </a:r>
            </a:p>
          </p:txBody>
        </p:sp>
        <p:sp>
          <p:nvSpPr>
            <p:cNvPr id="92" name="tx92"/>
            <p:cNvSpPr/>
            <p:nvPr/>
          </p:nvSpPr>
          <p:spPr>
            <a:xfrm>
              <a:off x="6415235" y="295622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3" name="tx93"/>
            <p:cNvSpPr/>
            <p:nvPr/>
          </p:nvSpPr>
          <p:spPr>
            <a:xfrm>
              <a:off x="6681778" y="293724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94" name="tx94"/>
            <p:cNvSpPr/>
            <p:nvPr/>
          </p:nvSpPr>
          <p:spPr>
            <a:xfrm>
              <a:off x="6948321" y="28528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5" name="tx95"/>
            <p:cNvSpPr/>
            <p:nvPr/>
          </p:nvSpPr>
          <p:spPr>
            <a:xfrm>
              <a:off x="7214864" y="29725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6" name="tx96"/>
            <p:cNvSpPr/>
            <p:nvPr/>
          </p:nvSpPr>
          <p:spPr>
            <a:xfrm>
              <a:off x="7481407" y="29700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7" name="tx97"/>
            <p:cNvSpPr/>
            <p:nvPr/>
          </p:nvSpPr>
          <p:spPr>
            <a:xfrm>
              <a:off x="7747950" y="296387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8" name="tx98"/>
            <p:cNvSpPr/>
            <p:nvPr/>
          </p:nvSpPr>
          <p:spPr>
            <a:xfrm>
              <a:off x="8014493" y="296642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9" name="pl99"/>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6455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1" name="tx111"/>
            <p:cNvSpPr/>
            <p:nvPr/>
          </p:nvSpPr>
          <p:spPr>
            <a:xfrm>
              <a:off x="1362659" y="31014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722808" y="3664889"/>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3" name="tx113"/>
            <p:cNvSpPr/>
            <p:nvPr/>
          </p:nvSpPr>
          <p:spPr>
            <a:xfrm>
              <a:off x="2695375" y="31243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16347" y="357697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5" name="tx115"/>
            <p:cNvSpPr/>
            <p:nvPr/>
          </p:nvSpPr>
          <p:spPr>
            <a:xfrm>
              <a:off x="4028090" y="29497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49062" y="36940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7" name="tx117"/>
            <p:cNvSpPr/>
            <p:nvPr/>
          </p:nvSpPr>
          <p:spPr>
            <a:xfrm>
              <a:off x="5360806" y="31702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36569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9" name="tx119"/>
            <p:cNvSpPr/>
            <p:nvPr/>
          </p:nvSpPr>
          <p:spPr>
            <a:xfrm>
              <a:off x="6426979" y="3096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81778" y="36480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1" name="tx121"/>
            <p:cNvSpPr/>
            <p:nvPr/>
          </p:nvSpPr>
          <p:spPr>
            <a:xfrm>
              <a:off x="6693522" y="30784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361519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3" name="tx123"/>
            <p:cNvSpPr/>
            <p:nvPr/>
          </p:nvSpPr>
          <p:spPr>
            <a:xfrm>
              <a:off x="6960065" y="30033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54041" y="3671260"/>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5" name="tx125"/>
            <p:cNvSpPr/>
            <p:nvPr/>
          </p:nvSpPr>
          <p:spPr>
            <a:xfrm>
              <a:off x="7226608" y="31192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520584" y="3668711"/>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7" name="tx127"/>
            <p:cNvSpPr/>
            <p:nvPr/>
          </p:nvSpPr>
          <p:spPr>
            <a:xfrm>
              <a:off x="7493151" y="31141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47950" y="36544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9" name="tx129"/>
            <p:cNvSpPr/>
            <p:nvPr/>
          </p:nvSpPr>
          <p:spPr>
            <a:xfrm>
              <a:off x="7759694" y="30976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14493" y="36761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31" name="tx131"/>
            <p:cNvSpPr/>
            <p:nvPr/>
          </p:nvSpPr>
          <p:spPr>
            <a:xfrm>
              <a:off x="8026237" y="31205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694268" y="415989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3" name="tx133"/>
            <p:cNvSpPr/>
            <p:nvPr/>
          </p:nvSpPr>
          <p:spPr>
            <a:xfrm>
              <a:off x="694268" y="352280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694268" y="288571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94268" y="2250331"/>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43541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Iceland, 2000-2025</a:t>
              </a:r>
            </a:p>
          </p:txBody>
        </p:sp>
        <p:sp>
          <p:nvSpPr>
            <p:cNvPr id="162" name="pl162"/>
            <p:cNvSpPr/>
            <p:nvPr/>
          </p:nvSpPr>
          <p:spPr>
            <a:xfrm>
              <a:off x="20434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5376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0319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5261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0204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79053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28478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77904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733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6111510" cy="124062"/>
            </a:xfrm>
            <a:prstGeom prst="rect">
              <a:avLst/>
            </a:prstGeom>
            <a:solidFill>
              <a:srgbClr val="80BD41">
                <a:alpha val="100000"/>
              </a:srgbClr>
            </a:solidFill>
          </p:spPr>
          <p:txBody>
            <a:bodyPr/>
            <a:lstStyle/>
            <a:p/>
          </p:txBody>
        </p:sp>
        <p:sp>
          <p:nvSpPr>
            <p:cNvPr id="176" name="rc176"/>
            <p:cNvSpPr/>
            <p:nvPr/>
          </p:nvSpPr>
          <p:spPr>
            <a:xfrm>
              <a:off x="7407784" y="5840557"/>
              <a:ext cx="463219" cy="124062"/>
            </a:xfrm>
            <a:prstGeom prst="rect">
              <a:avLst/>
            </a:prstGeom>
            <a:solidFill>
              <a:srgbClr val="1CABE2">
                <a:alpha val="100000"/>
              </a:srgbClr>
            </a:solidFill>
          </p:spPr>
          <p:txBody>
            <a:bodyPr/>
            <a:lstStyle/>
            <a:p/>
          </p:txBody>
        </p:sp>
        <p:sp>
          <p:nvSpPr>
            <p:cNvPr id="177" name="rc177"/>
            <p:cNvSpPr/>
            <p:nvPr/>
          </p:nvSpPr>
          <p:spPr>
            <a:xfrm>
              <a:off x="1296273" y="5685479"/>
              <a:ext cx="6141395" cy="124062"/>
            </a:xfrm>
            <a:prstGeom prst="rect">
              <a:avLst/>
            </a:prstGeom>
            <a:solidFill>
              <a:srgbClr val="80BD41">
                <a:alpha val="100000"/>
              </a:srgbClr>
            </a:solidFill>
          </p:spPr>
          <p:txBody>
            <a:bodyPr/>
            <a:lstStyle/>
            <a:p/>
          </p:txBody>
        </p:sp>
        <p:sp>
          <p:nvSpPr>
            <p:cNvPr id="178" name="rc178"/>
            <p:cNvSpPr/>
            <p:nvPr/>
          </p:nvSpPr>
          <p:spPr>
            <a:xfrm>
              <a:off x="7437669" y="5685479"/>
              <a:ext cx="388506" cy="124062"/>
            </a:xfrm>
            <a:prstGeom prst="rect">
              <a:avLst/>
            </a:prstGeom>
            <a:solidFill>
              <a:srgbClr val="1CABE2">
                <a:alpha val="100000"/>
              </a:srgbClr>
            </a:solidFill>
          </p:spPr>
          <p:txBody>
            <a:bodyPr/>
            <a:lstStyle/>
            <a:p/>
          </p:txBody>
        </p:sp>
        <p:sp>
          <p:nvSpPr>
            <p:cNvPr id="179" name="rc179"/>
            <p:cNvSpPr/>
            <p:nvPr/>
          </p:nvSpPr>
          <p:spPr>
            <a:xfrm>
              <a:off x="1296273" y="5530401"/>
              <a:ext cx="5872429" cy="124062"/>
            </a:xfrm>
            <a:prstGeom prst="rect">
              <a:avLst/>
            </a:prstGeom>
            <a:solidFill>
              <a:srgbClr val="80BD41">
                <a:alpha val="100000"/>
              </a:srgbClr>
            </a:solidFill>
          </p:spPr>
          <p:txBody>
            <a:bodyPr/>
            <a:lstStyle/>
            <a:p/>
          </p:txBody>
        </p:sp>
        <p:sp>
          <p:nvSpPr>
            <p:cNvPr id="180" name="rc180"/>
            <p:cNvSpPr/>
            <p:nvPr/>
          </p:nvSpPr>
          <p:spPr>
            <a:xfrm>
              <a:off x="7168703" y="5530401"/>
              <a:ext cx="657473" cy="124062"/>
            </a:xfrm>
            <a:prstGeom prst="rect">
              <a:avLst/>
            </a:prstGeom>
            <a:solidFill>
              <a:srgbClr val="1CABE2">
                <a:alpha val="100000"/>
              </a:srgbClr>
            </a:solidFill>
          </p:spPr>
          <p:txBody>
            <a:bodyPr/>
            <a:lstStyle/>
            <a:p/>
          </p:txBody>
        </p:sp>
        <p:sp>
          <p:nvSpPr>
            <p:cNvPr id="181" name="tx181"/>
            <p:cNvSpPr/>
            <p:nvPr/>
          </p:nvSpPr>
          <p:spPr>
            <a:xfrm>
              <a:off x="8119368" y="586120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2" name="tx182"/>
            <p:cNvSpPr/>
            <p:nvPr/>
          </p:nvSpPr>
          <p:spPr>
            <a:xfrm>
              <a:off x="8072299" y="5706125"/>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3" name="tx183"/>
            <p:cNvSpPr/>
            <p:nvPr/>
          </p:nvSpPr>
          <p:spPr>
            <a:xfrm>
              <a:off x="8056609" y="555104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4" name="tx184"/>
            <p:cNvSpPr/>
            <p:nvPr/>
          </p:nvSpPr>
          <p:spPr>
            <a:xfrm>
              <a:off x="4276680"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5" name="tx185"/>
            <p:cNvSpPr/>
            <p:nvPr/>
          </p:nvSpPr>
          <p:spPr>
            <a:xfrm>
              <a:off x="7577596"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291622"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7" name="tx187"/>
            <p:cNvSpPr/>
            <p:nvPr/>
          </p:nvSpPr>
          <p:spPr>
            <a:xfrm>
              <a:off x="7570124"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157139"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9" name="tx189"/>
            <p:cNvSpPr/>
            <p:nvPr/>
          </p:nvSpPr>
          <p:spPr>
            <a:xfrm>
              <a:off x="7435641"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751683"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5" name="tx195"/>
            <p:cNvSpPr/>
            <p:nvPr/>
          </p:nvSpPr>
          <p:spPr>
            <a:xfrm>
              <a:off x="4245940"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6" name="tx196"/>
            <p:cNvSpPr/>
            <p:nvPr/>
          </p:nvSpPr>
          <p:spPr>
            <a:xfrm>
              <a:off x="5740197" y="60560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7" name="tx197"/>
            <p:cNvSpPr/>
            <p:nvPr/>
          </p:nvSpPr>
          <p:spPr>
            <a:xfrm>
              <a:off x="7234454"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8" name="tx198"/>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(90%) was lower than in 2019 (93%).
The number of children vaccinated with DTP3 decreased 4% compared to in 2019.
The number of surviving infants decreased approximately 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51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14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77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40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83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45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08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25322"/>
              <a:ext cx="239888" cy="486686"/>
            </a:xfrm>
            <a:prstGeom prst="rect">
              <a:avLst/>
            </a:prstGeom>
            <a:solidFill>
              <a:srgbClr val="E2231A">
                <a:alpha val="90196"/>
              </a:srgbClr>
            </a:solidFill>
          </p:spPr>
          <p:txBody>
            <a:bodyPr/>
            <a:lstStyle/>
            <a:p/>
          </p:txBody>
        </p:sp>
        <p:sp>
          <p:nvSpPr>
            <p:cNvPr id="25" name="rc25"/>
            <p:cNvSpPr/>
            <p:nvPr/>
          </p:nvSpPr>
          <p:spPr>
            <a:xfrm>
              <a:off x="1562816" y="3592244"/>
              <a:ext cx="239888" cy="619765"/>
            </a:xfrm>
            <a:prstGeom prst="rect">
              <a:avLst/>
            </a:prstGeom>
            <a:solidFill>
              <a:srgbClr val="E2231A">
                <a:alpha val="90196"/>
              </a:srgbClr>
            </a:solidFill>
          </p:spPr>
          <p:txBody>
            <a:bodyPr/>
            <a:lstStyle/>
            <a:p/>
          </p:txBody>
        </p:sp>
        <p:sp>
          <p:nvSpPr>
            <p:cNvPr id="26" name="rc26"/>
            <p:cNvSpPr/>
            <p:nvPr/>
          </p:nvSpPr>
          <p:spPr>
            <a:xfrm>
              <a:off x="1829360" y="3749403"/>
              <a:ext cx="239888" cy="462606"/>
            </a:xfrm>
            <a:prstGeom prst="rect">
              <a:avLst/>
            </a:prstGeom>
            <a:solidFill>
              <a:srgbClr val="E2231A">
                <a:alpha val="90196"/>
              </a:srgbClr>
            </a:solidFill>
          </p:spPr>
          <p:txBody>
            <a:bodyPr/>
            <a:lstStyle/>
            <a:p/>
          </p:txBody>
        </p:sp>
        <p:sp>
          <p:nvSpPr>
            <p:cNvPr id="27" name="rc27"/>
            <p:cNvSpPr/>
            <p:nvPr/>
          </p:nvSpPr>
          <p:spPr>
            <a:xfrm>
              <a:off x="2095903" y="3843192"/>
              <a:ext cx="239888" cy="368817"/>
            </a:xfrm>
            <a:prstGeom prst="rect">
              <a:avLst/>
            </a:prstGeom>
            <a:solidFill>
              <a:srgbClr val="E2231A">
                <a:alpha val="90196"/>
              </a:srgbClr>
            </a:solidFill>
          </p:spPr>
          <p:txBody>
            <a:bodyPr/>
            <a:lstStyle/>
            <a:p/>
          </p:txBody>
        </p:sp>
        <p:sp>
          <p:nvSpPr>
            <p:cNvPr id="28" name="rc28"/>
            <p:cNvSpPr/>
            <p:nvPr/>
          </p:nvSpPr>
          <p:spPr>
            <a:xfrm>
              <a:off x="2362446" y="3836855"/>
              <a:ext cx="239888" cy="375154"/>
            </a:xfrm>
            <a:prstGeom prst="rect">
              <a:avLst/>
            </a:prstGeom>
            <a:solidFill>
              <a:srgbClr val="E2231A">
                <a:alpha val="90196"/>
              </a:srgbClr>
            </a:solidFill>
          </p:spPr>
          <p:txBody>
            <a:bodyPr/>
            <a:lstStyle/>
            <a:p/>
          </p:txBody>
        </p:sp>
        <p:sp>
          <p:nvSpPr>
            <p:cNvPr id="29" name="rc29"/>
            <p:cNvSpPr/>
            <p:nvPr/>
          </p:nvSpPr>
          <p:spPr>
            <a:xfrm>
              <a:off x="2628989" y="3674626"/>
              <a:ext cx="239888" cy="537383"/>
            </a:xfrm>
            <a:prstGeom prst="rect">
              <a:avLst/>
            </a:prstGeom>
            <a:solidFill>
              <a:srgbClr val="E2231A">
                <a:alpha val="90196"/>
              </a:srgbClr>
            </a:solidFill>
          </p:spPr>
          <p:txBody>
            <a:bodyPr/>
            <a:lstStyle/>
            <a:p/>
          </p:txBody>
        </p:sp>
        <p:sp>
          <p:nvSpPr>
            <p:cNvPr id="30" name="rc30"/>
            <p:cNvSpPr/>
            <p:nvPr/>
          </p:nvSpPr>
          <p:spPr>
            <a:xfrm>
              <a:off x="2895532" y="3935713"/>
              <a:ext cx="239888" cy="276296"/>
            </a:xfrm>
            <a:prstGeom prst="rect">
              <a:avLst/>
            </a:prstGeom>
            <a:solidFill>
              <a:srgbClr val="E2231A">
                <a:alpha val="90196"/>
              </a:srgbClr>
            </a:solidFill>
          </p:spPr>
          <p:txBody>
            <a:bodyPr/>
            <a:lstStyle/>
            <a:p/>
          </p:txBody>
        </p:sp>
        <p:sp>
          <p:nvSpPr>
            <p:cNvPr id="31" name="rc31"/>
            <p:cNvSpPr/>
            <p:nvPr/>
          </p:nvSpPr>
          <p:spPr>
            <a:xfrm>
              <a:off x="3162075" y="3928108"/>
              <a:ext cx="239888" cy="283900"/>
            </a:xfrm>
            <a:prstGeom prst="rect">
              <a:avLst/>
            </a:prstGeom>
            <a:solidFill>
              <a:srgbClr val="E2231A">
                <a:alpha val="90196"/>
              </a:srgbClr>
            </a:solidFill>
          </p:spPr>
          <p:txBody>
            <a:bodyPr/>
            <a:lstStyle/>
            <a:p/>
          </p:txBody>
        </p:sp>
        <p:sp>
          <p:nvSpPr>
            <p:cNvPr id="32" name="rc32"/>
            <p:cNvSpPr/>
            <p:nvPr/>
          </p:nvSpPr>
          <p:spPr>
            <a:xfrm>
              <a:off x="3428618" y="3968666"/>
              <a:ext cx="239888" cy="243343"/>
            </a:xfrm>
            <a:prstGeom prst="rect">
              <a:avLst/>
            </a:prstGeom>
            <a:solidFill>
              <a:srgbClr val="E2231A">
                <a:alpha val="90196"/>
              </a:srgbClr>
            </a:solidFill>
          </p:spPr>
          <p:txBody>
            <a:bodyPr/>
            <a:lstStyle/>
            <a:p/>
          </p:txBody>
        </p:sp>
        <p:sp>
          <p:nvSpPr>
            <p:cNvPr id="33" name="rc33"/>
            <p:cNvSpPr/>
            <p:nvPr/>
          </p:nvSpPr>
          <p:spPr>
            <a:xfrm>
              <a:off x="3695161" y="3698707"/>
              <a:ext cx="239888" cy="513302"/>
            </a:xfrm>
            <a:prstGeom prst="rect">
              <a:avLst/>
            </a:prstGeom>
            <a:solidFill>
              <a:srgbClr val="E2231A">
                <a:alpha val="90196"/>
              </a:srgbClr>
            </a:solidFill>
          </p:spPr>
          <p:txBody>
            <a:bodyPr/>
            <a:lstStyle/>
            <a:p/>
          </p:txBody>
        </p:sp>
        <p:sp>
          <p:nvSpPr>
            <p:cNvPr id="34" name="rc34"/>
            <p:cNvSpPr/>
            <p:nvPr/>
          </p:nvSpPr>
          <p:spPr>
            <a:xfrm>
              <a:off x="3961705" y="3776019"/>
              <a:ext cx="239888" cy="435990"/>
            </a:xfrm>
            <a:prstGeom prst="rect">
              <a:avLst/>
            </a:prstGeom>
            <a:solidFill>
              <a:srgbClr val="E2231A">
                <a:alpha val="90196"/>
              </a:srgbClr>
            </a:solidFill>
          </p:spPr>
          <p:txBody>
            <a:bodyPr/>
            <a:lstStyle/>
            <a:p/>
          </p:txBody>
        </p:sp>
        <p:sp>
          <p:nvSpPr>
            <p:cNvPr id="35" name="rc35"/>
            <p:cNvSpPr/>
            <p:nvPr/>
          </p:nvSpPr>
          <p:spPr>
            <a:xfrm>
              <a:off x="4228248" y="3868540"/>
              <a:ext cx="239888" cy="343469"/>
            </a:xfrm>
            <a:prstGeom prst="rect">
              <a:avLst/>
            </a:prstGeom>
            <a:solidFill>
              <a:srgbClr val="E2231A">
                <a:alpha val="90196"/>
              </a:srgbClr>
            </a:solidFill>
          </p:spPr>
          <p:txBody>
            <a:bodyPr/>
            <a:lstStyle/>
            <a:p/>
          </p:txBody>
        </p:sp>
        <p:sp>
          <p:nvSpPr>
            <p:cNvPr id="36" name="rc36"/>
            <p:cNvSpPr/>
            <p:nvPr/>
          </p:nvSpPr>
          <p:spPr>
            <a:xfrm>
              <a:off x="4494791" y="3637871"/>
              <a:ext cx="239888" cy="574138"/>
            </a:xfrm>
            <a:prstGeom prst="rect">
              <a:avLst/>
            </a:prstGeom>
            <a:solidFill>
              <a:srgbClr val="E2231A">
                <a:alpha val="90196"/>
              </a:srgbClr>
            </a:solidFill>
          </p:spPr>
          <p:txBody>
            <a:bodyPr/>
            <a:lstStyle/>
            <a:p/>
          </p:txBody>
        </p:sp>
        <p:sp>
          <p:nvSpPr>
            <p:cNvPr id="37" name="rc37"/>
            <p:cNvSpPr/>
            <p:nvPr/>
          </p:nvSpPr>
          <p:spPr>
            <a:xfrm>
              <a:off x="4761334" y="3718985"/>
              <a:ext cx="239888" cy="493023"/>
            </a:xfrm>
            <a:prstGeom prst="rect">
              <a:avLst/>
            </a:prstGeom>
            <a:solidFill>
              <a:srgbClr val="E2231A">
                <a:alpha val="90196"/>
              </a:srgbClr>
            </a:solidFill>
          </p:spPr>
          <p:txBody>
            <a:bodyPr/>
            <a:lstStyle/>
            <a:p/>
          </p:txBody>
        </p:sp>
        <p:sp>
          <p:nvSpPr>
            <p:cNvPr id="38" name="rc38"/>
            <p:cNvSpPr/>
            <p:nvPr/>
          </p:nvSpPr>
          <p:spPr>
            <a:xfrm>
              <a:off x="5027877" y="3660684"/>
              <a:ext cx="239888" cy="551324"/>
            </a:xfrm>
            <a:prstGeom prst="rect">
              <a:avLst/>
            </a:prstGeom>
            <a:solidFill>
              <a:srgbClr val="E2231A">
                <a:alpha val="90196"/>
              </a:srgbClr>
            </a:solidFill>
          </p:spPr>
          <p:txBody>
            <a:bodyPr/>
            <a:lstStyle/>
            <a:p/>
          </p:txBody>
        </p:sp>
        <p:sp>
          <p:nvSpPr>
            <p:cNvPr id="39" name="rc39"/>
            <p:cNvSpPr/>
            <p:nvPr/>
          </p:nvSpPr>
          <p:spPr>
            <a:xfrm>
              <a:off x="5294420" y="3845727"/>
              <a:ext cx="239888" cy="366282"/>
            </a:xfrm>
            <a:prstGeom prst="rect">
              <a:avLst/>
            </a:prstGeom>
            <a:solidFill>
              <a:srgbClr val="E2231A">
                <a:alpha val="90196"/>
              </a:srgbClr>
            </a:solidFill>
          </p:spPr>
          <p:txBody>
            <a:bodyPr/>
            <a:lstStyle/>
            <a:p/>
          </p:txBody>
        </p:sp>
        <p:sp>
          <p:nvSpPr>
            <p:cNvPr id="40" name="rc40"/>
            <p:cNvSpPr/>
            <p:nvPr/>
          </p:nvSpPr>
          <p:spPr>
            <a:xfrm>
              <a:off x="5560963" y="3754473"/>
              <a:ext cx="239888" cy="457536"/>
            </a:xfrm>
            <a:prstGeom prst="rect">
              <a:avLst/>
            </a:prstGeom>
            <a:solidFill>
              <a:srgbClr val="E2231A">
                <a:alpha val="90196"/>
              </a:srgbClr>
            </a:solidFill>
          </p:spPr>
          <p:txBody>
            <a:bodyPr/>
            <a:lstStyle/>
            <a:p/>
          </p:txBody>
        </p:sp>
        <p:sp>
          <p:nvSpPr>
            <p:cNvPr id="41" name="rc41"/>
            <p:cNvSpPr/>
            <p:nvPr/>
          </p:nvSpPr>
          <p:spPr>
            <a:xfrm>
              <a:off x="5827506" y="3806437"/>
              <a:ext cx="239888" cy="405572"/>
            </a:xfrm>
            <a:prstGeom prst="rect">
              <a:avLst/>
            </a:prstGeom>
            <a:solidFill>
              <a:srgbClr val="E2231A">
                <a:alpha val="90196"/>
              </a:srgbClr>
            </a:solidFill>
          </p:spPr>
          <p:txBody>
            <a:bodyPr/>
            <a:lstStyle/>
            <a:p/>
          </p:txBody>
        </p:sp>
        <p:sp>
          <p:nvSpPr>
            <p:cNvPr id="42" name="rc42"/>
            <p:cNvSpPr/>
            <p:nvPr/>
          </p:nvSpPr>
          <p:spPr>
            <a:xfrm>
              <a:off x="6094049" y="3843192"/>
              <a:ext cx="239888" cy="368817"/>
            </a:xfrm>
            <a:prstGeom prst="rect">
              <a:avLst/>
            </a:prstGeom>
            <a:solidFill>
              <a:srgbClr val="E2231A">
                <a:alpha val="90196"/>
              </a:srgbClr>
            </a:solidFill>
          </p:spPr>
          <p:txBody>
            <a:bodyPr/>
            <a:lstStyle/>
            <a:p/>
          </p:txBody>
        </p:sp>
        <p:sp>
          <p:nvSpPr>
            <p:cNvPr id="43" name="rc43"/>
            <p:cNvSpPr/>
            <p:nvPr/>
          </p:nvSpPr>
          <p:spPr>
            <a:xfrm>
              <a:off x="6360593" y="3821646"/>
              <a:ext cx="239888" cy="390363"/>
            </a:xfrm>
            <a:prstGeom prst="rect">
              <a:avLst/>
            </a:prstGeom>
            <a:solidFill>
              <a:srgbClr val="E2231A">
                <a:alpha val="90196"/>
              </a:srgbClr>
            </a:solidFill>
          </p:spPr>
          <p:txBody>
            <a:bodyPr/>
            <a:lstStyle/>
            <a:p/>
          </p:txBody>
        </p:sp>
        <p:sp>
          <p:nvSpPr>
            <p:cNvPr id="44" name="rc44"/>
            <p:cNvSpPr/>
            <p:nvPr/>
          </p:nvSpPr>
          <p:spPr>
            <a:xfrm>
              <a:off x="6627136" y="3815309"/>
              <a:ext cx="239888" cy="396700"/>
            </a:xfrm>
            <a:prstGeom prst="rect">
              <a:avLst/>
            </a:prstGeom>
            <a:solidFill>
              <a:srgbClr val="E2231A">
                <a:alpha val="90196"/>
              </a:srgbClr>
            </a:solidFill>
          </p:spPr>
          <p:txBody>
            <a:bodyPr/>
            <a:lstStyle/>
            <a:p/>
          </p:txBody>
        </p:sp>
        <p:sp>
          <p:nvSpPr>
            <p:cNvPr id="45" name="rc45"/>
            <p:cNvSpPr/>
            <p:nvPr/>
          </p:nvSpPr>
          <p:spPr>
            <a:xfrm>
              <a:off x="6893679" y="3725322"/>
              <a:ext cx="239888" cy="486686"/>
            </a:xfrm>
            <a:prstGeom prst="rect">
              <a:avLst/>
            </a:prstGeom>
            <a:solidFill>
              <a:srgbClr val="E2231A">
                <a:alpha val="90196"/>
              </a:srgbClr>
            </a:solidFill>
          </p:spPr>
          <p:txBody>
            <a:bodyPr/>
            <a:lstStyle/>
            <a:p/>
          </p:txBody>
        </p:sp>
        <p:sp>
          <p:nvSpPr>
            <p:cNvPr id="46" name="rc46"/>
            <p:cNvSpPr/>
            <p:nvPr/>
          </p:nvSpPr>
          <p:spPr>
            <a:xfrm>
              <a:off x="7160222" y="3717718"/>
              <a:ext cx="239888" cy="494291"/>
            </a:xfrm>
            <a:prstGeom prst="rect">
              <a:avLst/>
            </a:prstGeom>
            <a:solidFill>
              <a:srgbClr val="E2231A">
                <a:alpha val="90196"/>
              </a:srgbClr>
            </a:solidFill>
          </p:spPr>
          <p:txBody>
            <a:bodyPr/>
            <a:lstStyle/>
            <a:p/>
          </p:txBody>
        </p:sp>
        <p:sp>
          <p:nvSpPr>
            <p:cNvPr id="47" name="rc47"/>
            <p:cNvSpPr/>
            <p:nvPr/>
          </p:nvSpPr>
          <p:spPr>
            <a:xfrm>
              <a:off x="7426765" y="3716450"/>
              <a:ext cx="239888" cy="495558"/>
            </a:xfrm>
            <a:prstGeom prst="rect">
              <a:avLst/>
            </a:prstGeom>
            <a:solidFill>
              <a:srgbClr val="E2231A">
                <a:alpha val="90196"/>
              </a:srgbClr>
            </a:solidFill>
          </p:spPr>
          <p:txBody>
            <a:bodyPr/>
            <a:lstStyle/>
            <a:p/>
          </p:txBody>
        </p:sp>
        <p:sp>
          <p:nvSpPr>
            <p:cNvPr id="48" name="rc48"/>
            <p:cNvSpPr/>
            <p:nvPr/>
          </p:nvSpPr>
          <p:spPr>
            <a:xfrm>
              <a:off x="7693308" y="4045978"/>
              <a:ext cx="239888" cy="166031"/>
            </a:xfrm>
            <a:prstGeom prst="rect">
              <a:avLst/>
            </a:prstGeom>
            <a:solidFill>
              <a:srgbClr val="E2231A">
                <a:alpha val="90196"/>
              </a:srgbClr>
            </a:solidFill>
          </p:spPr>
          <p:txBody>
            <a:bodyPr/>
            <a:lstStyle/>
            <a:p/>
          </p:txBody>
        </p:sp>
        <p:sp>
          <p:nvSpPr>
            <p:cNvPr id="49" name="rc49"/>
            <p:cNvSpPr/>
            <p:nvPr/>
          </p:nvSpPr>
          <p:spPr>
            <a:xfrm>
              <a:off x="7959851" y="3879947"/>
              <a:ext cx="239888" cy="332062"/>
            </a:xfrm>
            <a:prstGeom prst="rect">
              <a:avLst/>
            </a:prstGeom>
            <a:solidFill>
              <a:srgbClr val="E2231A">
                <a:alpha val="90196"/>
              </a:srgbClr>
            </a:solidFill>
          </p:spPr>
          <p:txBody>
            <a:bodyPr/>
            <a:lstStyle/>
            <a:p/>
          </p:txBody>
        </p:sp>
        <p:sp>
          <p:nvSpPr>
            <p:cNvPr id="50" name="rc50"/>
            <p:cNvSpPr/>
            <p:nvPr/>
          </p:nvSpPr>
          <p:spPr>
            <a:xfrm>
              <a:off x="2095903" y="3740531"/>
              <a:ext cx="239888" cy="102660"/>
            </a:xfrm>
            <a:prstGeom prst="rect">
              <a:avLst/>
            </a:prstGeom>
            <a:solidFill>
              <a:srgbClr val="B3B3B3">
                <a:alpha val="90196"/>
              </a:srgbClr>
            </a:solidFill>
          </p:spPr>
          <p:txBody>
            <a:bodyPr/>
            <a:lstStyle/>
            <a:p/>
          </p:txBody>
        </p:sp>
        <p:sp>
          <p:nvSpPr>
            <p:cNvPr id="51" name="rc51"/>
            <p:cNvSpPr/>
            <p:nvPr/>
          </p:nvSpPr>
          <p:spPr>
            <a:xfrm>
              <a:off x="2362446" y="3575767"/>
              <a:ext cx="239888" cy="261087"/>
            </a:xfrm>
            <a:prstGeom prst="rect">
              <a:avLst/>
            </a:prstGeom>
            <a:solidFill>
              <a:srgbClr val="B3B3B3">
                <a:alpha val="90196"/>
              </a:srgbClr>
            </a:solidFill>
          </p:spPr>
          <p:txBody>
            <a:bodyPr/>
            <a:lstStyle/>
            <a:p/>
          </p:txBody>
        </p:sp>
        <p:sp>
          <p:nvSpPr>
            <p:cNvPr id="52" name="rc52"/>
            <p:cNvSpPr/>
            <p:nvPr/>
          </p:nvSpPr>
          <p:spPr>
            <a:xfrm>
              <a:off x="2628989" y="3621394"/>
              <a:ext cx="239888" cy="53231"/>
            </a:xfrm>
            <a:prstGeom prst="rect">
              <a:avLst/>
            </a:prstGeom>
            <a:solidFill>
              <a:srgbClr val="B3B3B3">
                <a:alpha val="90196"/>
              </a:srgbClr>
            </a:solidFill>
          </p:spPr>
          <p:txBody>
            <a:bodyPr/>
            <a:lstStyle/>
            <a:p/>
          </p:txBody>
        </p:sp>
        <p:sp>
          <p:nvSpPr>
            <p:cNvPr id="53" name="rc53"/>
            <p:cNvSpPr/>
            <p:nvPr/>
          </p:nvSpPr>
          <p:spPr>
            <a:xfrm>
              <a:off x="2895532" y="3801367"/>
              <a:ext cx="239888" cy="134345"/>
            </a:xfrm>
            <a:prstGeom prst="rect">
              <a:avLst/>
            </a:prstGeom>
            <a:solidFill>
              <a:srgbClr val="B3B3B3">
                <a:alpha val="90196"/>
              </a:srgbClr>
            </a:solidFill>
          </p:spPr>
          <p:txBody>
            <a:bodyPr/>
            <a:lstStyle/>
            <a:p/>
          </p:txBody>
        </p:sp>
        <p:sp>
          <p:nvSpPr>
            <p:cNvPr id="54" name="rc54"/>
            <p:cNvSpPr/>
            <p:nvPr/>
          </p:nvSpPr>
          <p:spPr>
            <a:xfrm>
              <a:off x="3162075" y="3926841"/>
              <a:ext cx="239888" cy="1267"/>
            </a:xfrm>
            <a:prstGeom prst="rect">
              <a:avLst/>
            </a:prstGeom>
            <a:solidFill>
              <a:srgbClr val="B3B3B3">
                <a:alpha val="90196"/>
              </a:srgbClr>
            </a:solidFill>
          </p:spPr>
          <p:txBody>
            <a:bodyPr/>
            <a:lstStyle/>
            <a:p/>
          </p:txBody>
        </p:sp>
        <p:sp>
          <p:nvSpPr>
            <p:cNvPr id="55" name="rc55"/>
            <p:cNvSpPr/>
            <p:nvPr/>
          </p:nvSpPr>
          <p:spPr>
            <a:xfrm>
              <a:off x="3428618" y="3871075"/>
              <a:ext cx="239888" cy="97590"/>
            </a:xfrm>
            <a:prstGeom prst="rect">
              <a:avLst/>
            </a:prstGeom>
            <a:solidFill>
              <a:srgbClr val="B3B3B3">
                <a:alpha val="90196"/>
              </a:srgbClr>
            </a:solidFill>
          </p:spPr>
          <p:txBody>
            <a:bodyPr/>
            <a:lstStyle/>
            <a:p/>
          </p:txBody>
        </p:sp>
        <p:sp>
          <p:nvSpPr>
            <p:cNvPr id="56" name="rc56"/>
            <p:cNvSpPr/>
            <p:nvPr/>
          </p:nvSpPr>
          <p:spPr>
            <a:xfrm>
              <a:off x="3961705" y="3772217"/>
              <a:ext cx="239888" cy="3802"/>
            </a:xfrm>
            <a:prstGeom prst="rect">
              <a:avLst/>
            </a:prstGeom>
            <a:solidFill>
              <a:srgbClr val="B3B3B3">
                <a:alpha val="90196"/>
              </a:srgbClr>
            </a:solidFill>
          </p:spPr>
          <p:txBody>
            <a:bodyPr/>
            <a:lstStyle/>
            <a:p/>
          </p:txBody>
        </p:sp>
        <p:sp>
          <p:nvSpPr>
            <p:cNvPr id="57" name="rc57"/>
            <p:cNvSpPr/>
            <p:nvPr/>
          </p:nvSpPr>
          <p:spPr>
            <a:xfrm>
              <a:off x="4228248" y="3670824"/>
              <a:ext cx="239888" cy="197716"/>
            </a:xfrm>
            <a:prstGeom prst="rect">
              <a:avLst/>
            </a:prstGeom>
            <a:solidFill>
              <a:srgbClr val="B3B3B3">
                <a:alpha val="90196"/>
              </a:srgbClr>
            </a:solidFill>
          </p:spPr>
          <p:txBody>
            <a:bodyPr/>
            <a:lstStyle/>
            <a:p/>
          </p:txBody>
        </p:sp>
        <p:sp>
          <p:nvSpPr>
            <p:cNvPr id="58" name="rc58"/>
            <p:cNvSpPr/>
            <p:nvPr/>
          </p:nvSpPr>
          <p:spPr>
            <a:xfrm>
              <a:off x="6627136" y="3787426"/>
              <a:ext cx="239888" cy="27883"/>
            </a:xfrm>
            <a:prstGeom prst="rect">
              <a:avLst/>
            </a:prstGeom>
            <a:solidFill>
              <a:srgbClr val="B3B3B3">
                <a:alpha val="90196"/>
              </a:srgbClr>
            </a:solidFill>
          </p:spPr>
          <p:txBody>
            <a:bodyPr/>
            <a:lstStyle/>
            <a:p/>
          </p:txBody>
        </p:sp>
        <p:sp>
          <p:nvSpPr>
            <p:cNvPr id="59" name="rc59"/>
            <p:cNvSpPr/>
            <p:nvPr/>
          </p:nvSpPr>
          <p:spPr>
            <a:xfrm>
              <a:off x="6893679" y="3513664"/>
              <a:ext cx="239888" cy="211658"/>
            </a:xfrm>
            <a:prstGeom prst="rect">
              <a:avLst/>
            </a:prstGeom>
            <a:solidFill>
              <a:srgbClr val="B3B3B3">
                <a:alpha val="90196"/>
              </a:srgbClr>
            </a:solidFill>
          </p:spPr>
          <p:txBody>
            <a:bodyPr/>
            <a:lstStyle/>
            <a:p/>
          </p:txBody>
        </p:sp>
        <p:sp>
          <p:nvSpPr>
            <p:cNvPr id="60" name="rc60"/>
            <p:cNvSpPr/>
            <p:nvPr/>
          </p:nvSpPr>
          <p:spPr>
            <a:xfrm>
              <a:off x="7160222" y="2923049"/>
              <a:ext cx="239888" cy="794668"/>
            </a:xfrm>
            <a:prstGeom prst="rect">
              <a:avLst/>
            </a:prstGeom>
            <a:solidFill>
              <a:srgbClr val="B3B3B3">
                <a:alpha val="90196"/>
              </a:srgbClr>
            </a:solidFill>
          </p:spPr>
          <p:txBody>
            <a:bodyPr/>
            <a:lstStyle/>
            <a:p/>
          </p:txBody>
        </p:sp>
        <p:sp>
          <p:nvSpPr>
            <p:cNvPr id="61" name="rc61"/>
            <p:cNvSpPr/>
            <p:nvPr/>
          </p:nvSpPr>
          <p:spPr>
            <a:xfrm>
              <a:off x="7426765" y="3526338"/>
              <a:ext cx="239888" cy="190112"/>
            </a:xfrm>
            <a:prstGeom prst="rect">
              <a:avLst/>
            </a:prstGeom>
            <a:solidFill>
              <a:srgbClr val="B3B3B3">
                <a:alpha val="90196"/>
              </a:srgbClr>
            </a:solidFill>
          </p:spPr>
          <p:txBody>
            <a:bodyPr/>
            <a:lstStyle/>
            <a:p/>
          </p:txBody>
        </p:sp>
        <p:sp>
          <p:nvSpPr>
            <p:cNvPr id="62" name="rc62"/>
            <p:cNvSpPr/>
            <p:nvPr/>
          </p:nvSpPr>
          <p:spPr>
            <a:xfrm>
              <a:off x="7959851" y="3792495"/>
              <a:ext cx="239888" cy="87451"/>
            </a:xfrm>
            <a:prstGeom prst="rect">
              <a:avLst/>
            </a:prstGeom>
            <a:solidFill>
              <a:srgbClr val="B3B3B3">
                <a:alpha val="90196"/>
              </a:srgbClr>
            </a:solidFill>
          </p:spPr>
          <p:txBody>
            <a:bodyPr/>
            <a:lstStyle/>
            <a:p/>
          </p:txBody>
        </p:sp>
        <p:sp>
          <p:nvSpPr>
            <p:cNvPr id="63" name="pl63"/>
            <p:cNvSpPr/>
            <p:nvPr/>
          </p:nvSpPr>
          <p:spPr>
            <a:xfrm>
              <a:off x="1416218" y="2128191"/>
              <a:ext cx="6663577" cy="193343"/>
            </a:xfrm>
            <a:custGeom>
              <a:avLst/>
              <a:pathLst>
                <a:path w="6663577" h="193343">
                  <a:moveTo>
                    <a:pt x="0" y="128895"/>
                  </a:moveTo>
                  <a:lnTo>
                    <a:pt x="266543" y="193343"/>
                  </a:lnTo>
                  <a:lnTo>
                    <a:pt x="533086" y="128895"/>
                  </a:lnTo>
                  <a:lnTo>
                    <a:pt x="799629" y="85930"/>
                  </a:lnTo>
                  <a:lnTo>
                    <a:pt x="1066172" y="85930"/>
                  </a:lnTo>
                  <a:lnTo>
                    <a:pt x="1332715" y="150378"/>
                  </a:lnTo>
                  <a:lnTo>
                    <a:pt x="1599258" y="42965"/>
                  </a:lnTo>
                  <a:lnTo>
                    <a:pt x="1865801" y="42965"/>
                  </a:lnTo>
                  <a:lnTo>
                    <a:pt x="2132344" y="21482"/>
                  </a:lnTo>
                  <a:lnTo>
                    <a:pt x="2398888" y="107413"/>
                  </a:lnTo>
                  <a:lnTo>
                    <a:pt x="2665431" y="85930"/>
                  </a:lnTo>
                  <a:lnTo>
                    <a:pt x="2931974" y="64447"/>
                  </a:lnTo>
                  <a:lnTo>
                    <a:pt x="3198517" y="150378"/>
                  </a:lnTo>
                  <a:lnTo>
                    <a:pt x="3465060" y="128895"/>
                  </a:lnTo>
                  <a:lnTo>
                    <a:pt x="3731603" y="150378"/>
                  </a:lnTo>
                  <a:lnTo>
                    <a:pt x="3998146" y="85930"/>
                  </a:lnTo>
                  <a:lnTo>
                    <a:pt x="4264689" y="128895"/>
                  </a:lnTo>
                  <a:lnTo>
                    <a:pt x="4531233" y="107413"/>
                  </a:lnTo>
                  <a:lnTo>
                    <a:pt x="4797776" y="85930"/>
                  </a:lnTo>
                  <a:lnTo>
                    <a:pt x="5064319" y="85930"/>
                  </a:lnTo>
                  <a:lnTo>
                    <a:pt x="5330862" y="85930"/>
                  </a:lnTo>
                  <a:lnTo>
                    <a:pt x="5597405" y="107413"/>
                  </a:lnTo>
                  <a:lnTo>
                    <a:pt x="5863948" y="128895"/>
                  </a:lnTo>
                  <a:lnTo>
                    <a:pt x="6130491" y="128895"/>
                  </a:lnTo>
                  <a:lnTo>
                    <a:pt x="6397034" y="0"/>
                  </a:lnTo>
                  <a:lnTo>
                    <a:pt x="6663577" y="64447"/>
                  </a:lnTo>
                </a:path>
              </a:pathLst>
            </a:custGeom>
            <a:ln w="27101" cap="flat">
              <a:solidFill>
                <a:srgbClr val="3283FE">
                  <a:alpha val="100000"/>
                </a:srgbClr>
              </a:solidFill>
              <a:prstDash val="solid"/>
              <a:round/>
            </a:ln>
          </p:spPr>
          <p:txBody>
            <a:bodyPr/>
            <a:lstStyle/>
            <a:p/>
          </p:txBody>
        </p:sp>
        <p:sp>
          <p:nvSpPr>
            <p:cNvPr id="64" name="pl64"/>
            <p:cNvSpPr/>
            <p:nvPr/>
          </p:nvSpPr>
          <p:spPr>
            <a:xfrm>
              <a:off x="2215847" y="2106708"/>
              <a:ext cx="5863948" cy="386687"/>
            </a:xfrm>
            <a:custGeom>
              <a:avLst/>
              <a:pathLst>
                <a:path w="5863948" h="386687">
                  <a:moveTo>
                    <a:pt x="0" y="128895"/>
                  </a:moveTo>
                  <a:lnTo>
                    <a:pt x="266543" y="193343"/>
                  </a:lnTo>
                  <a:lnTo>
                    <a:pt x="533086" y="171861"/>
                  </a:lnTo>
                  <a:lnTo>
                    <a:pt x="799629" y="107413"/>
                  </a:lnTo>
                  <a:lnTo>
                    <a:pt x="1066172" y="64447"/>
                  </a:lnTo>
                  <a:lnTo>
                    <a:pt x="1332715" y="85930"/>
                  </a:lnTo>
                  <a:lnTo>
                    <a:pt x="1599258" y="107413"/>
                  </a:lnTo>
                  <a:lnTo>
                    <a:pt x="1865801" y="128895"/>
                  </a:lnTo>
                  <a:lnTo>
                    <a:pt x="2132344" y="171861"/>
                  </a:lnTo>
                  <a:lnTo>
                    <a:pt x="2398888" y="21482"/>
                  </a:lnTo>
                  <a:lnTo>
                    <a:pt x="2665431" y="85930"/>
                  </a:lnTo>
                  <a:lnTo>
                    <a:pt x="2931974" y="107413"/>
                  </a:lnTo>
                  <a:lnTo>
                    <a:pt x="3198517" y="85930"/>
                  </a:lnTo>
                  <a:lnTo>
                    <a:pt x="3465060" y="64447"/>
                  </a:lnTo>
                  <a:lnTo>
                    <a:pt x="3731603" y="64447"/>
                  </a:lnTo>
                  <a:lnTo>
                    <a:pt x="3998146" y="64447"/>
                  </a:lnTo>
                  <a:lnTo>
                    <a:pt x="4264689" y="85930"/>
                  </a:lnTo>
                  <a:lnTo>
                    <a:pt x="4531233" y="107413"/>
                  </a:lnTo>
                  <a:lnTo>
                    <a:pt x="4797776" y="193343"/>
                  </a:lnTo>
                  <a:lnTo>
                    <a:pt x="5064319" y="386687"/>
                  </a:lnTo>
                  <a:lnTo>
                    <a:pt x="5330862" y="193343"/>
                  </a:lnTo>
                  <a:lnTo>
                    <a:pt x="5597405" y="0"/>
                  </a:lnTo>
                  <a:lnTo>
                    <a:pt x="5863948" y="107413"/>
                  </a:lnTo>
                </a:path>
              </a:pathLst>
            </a:custGeom>
            <a:ln w="27101" cap="flat">
              <a:solidFill>
                <a:srgbClr val="FFA500">
                  <a:alpha val="100000"/>
                </a:srgbClr>
              </a:solidFill>
              <a:prstDash val="solid"/>
              <a:round/>
            </a:ln>
          </p:spPr>
          <p:txBody>
            <a:bodyPr/>
            <a:lstStyle/>
            <a:p/>
          </p:txBody>
        </p:sp>
        <p:sp>
          <p:nvSpPr>
            <p:cNvPr id="65" name="tx65"/>
            <p:cNvSpPr/>
            <p:nvPr/>
          </p:nvSpPr>
          <p:spPr>
            <a:xfrm>
              <a:off x="1345880"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66" name="tx66"/>
            <p:cNvSpPr/>
            <p:nvPr/>
          </p:nvSpPr>
          <p:spPr>
            <a:xfrm>
              <a:off x="267859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7" name="tx67"/>
            <p:cNvSpPr/>
            <p:nvPr/>
          </p:nvSpPr>
          <p:spPr>
            <a:xfrm>
              <a:off x="2678595"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68" name="tx68"/>
            <p:cNvSpPr/>
            <p:nvPr/>
          </p:nvSpPr>
          <p:spPr>
            <a:xfrm>
              <a:off x="4011311"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9" name="tx69"/>
            <p:cNvSpPr/>
            <p:nvPr/>
          </p:nvSpPr>
          <p:spPr>
            <a:xfrm>
              <a:off x="4011311"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0" name="tx70"/>
            <p:cNvSpPr/>
            <p:nvPr/>
          </p:nvSpPr>
          <p:spPr>
            <a:xfrm>
              <a:off x="534402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1" name="tx71"/>
            <p:cNvSpPr/>
            <p:nvPr/>
          </p:nvSpPr>
          <p:spPr>
            <a:xfrm>
              <a:off x="534402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2" name="tx72"/>
            <p:cNvSpPr/>
            <p:nvPr/>
          </p:nvSpPr>
          <p:spPr>
            <a:xfrm>
              <a:off x="6410199"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3" name="tx73"/>
            <p:cNvSpPr/>
            <p:nvPr/>
          </p:nvSpPr>
          <p:spPr>
            <a:xfrm>
              <a:off x="6410199"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4" name="tx74"/>
            <p:cNvSpPr/>
            <p:nvPr/>
          </p:nvSpPr>
          <p:spPr>
            <a:xfrm>
              <a:off x="667674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5" name="tx75"/>
            <p:cNvSpPr/>
            <p:nvPr/>
          </p:nvSpPr>
          <p:spPr>
            <a:xfrm>
              <a:off x="667674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6" name="tx76"/>
            <p:cNvSpPr/>
            <p:nvPr/>
          </p:nvSpPr>
          <p:spPr>
            <a:xfrm>
              <a:off x="694328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7" name="tx77"/>
            <p:cNvSpPr/>
            <p:nvPr/>
          </p:nvSpPr>
          <p:spPr>
            <a:xfrm>
              <a:off x="6943285"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8" name="tx78"/>
            <p:cNvSpPr/>
            <p:nvPr/>
          </p:nvSpPr>
          <p:spPr>
            <a:xfrm>
              <a:off x="720982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9" name="tx79"/>
            <p:cNvSpPr/>
            <p:nvPr/>
          </p:nvSpPr>
          <p:spPr>
            <a:xfrm>
              <a:off x="7209828"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0" name="tx80"/>
            <p:cNvSpPr/>
            <p:nvPr/>
          </p:nvSpPr>
          <p:spPr>
            <a:xfrm>
              <a:off x="747637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1" name="tx81"/>
            <p:cNvSpPr/>
            <p:nvPr/>
          </p:nvSpPr>
          <p:spPr>
            <a:xfrm>
              <a:off x="7476372"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2" name="tx82"/>
            <p:cNvSpPr/>
            <p:nvPr/>
          </p:nvSpPr>
          <p:spPr>
            <a:xfrm>
              <a:off x="774291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3" name="tx83"/>
            <p:cNvSpPr/>
            <p:nvPr/>
          </p:nvSpPr>
          <p:spPr>
            <a:xfrm>
              <a:off x="774291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4" name="tx84"/>
            <p:cNvSpPr/>
            <p:nvPr/>
          </p:nvSpPr>
          <p:spPr>
            <a:xfrm>
              <a:off x="800945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5" name="tx85"/>
            <p:cNvSpPr/>
            <p:nvPr/>
          </p:nvSpPr>
          <p:spPr>
            <a:xfrm>
              <a:off x="800945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6" name="tx86"/>
            <p:cNvSpPr/>
            <p:nvPr/>
          </p:nvSpPr>
          <p:spPr>
            <a:xfrm>
              <a:off x="2693315" y="351635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7" name="tx87"/>
            <p:cNvSpPr/>
            <p:nvPr/>
          </p:nvSpPr>
          <p:spPr>
            <a:xfrm>
              <a:off x="3985347" y="3665982"/>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8" name="tx88"/>
            <p:cNvSpPr/>
            <p:nvPr/>
          </p:nvSpPr>
          <p:spPr>
            <a:xfrm>
              <a:off x="6650778" y="368119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9" name="tx89"/>
            <p:cNvSpPr/>
            <p:nvPr/>
          </p:nvSpPr>
          <p:spPr>
            <a:xfrm>
              <a:off x="6958005" y="340862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0" name="tx90"/>
            <p:cNvSpPr/>
            <p:nvPr/>
          </p:nvSpPr>
          <p:spPr>
            <a:xfrm>
              <a:off x="7253036" y="281800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91" name="tx91"/>
            <p:cNvSpPr/>
            <p:nvPr/>
          </p:nvSpPr>
          <p:spPr>
            <a:xfrm>
              <a:off x="7491091" y="342129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2" name="tx92"/>
            <p:cNvSpPr/>
            <p:nvPr/>
          </p:nvSpPr>
          <p:spPr>
            <a:xfrm>
              <a:off x="7983494" y="3686260"/>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3" name="tx93"/>
            <p:cNvSpPr/>
            <p:nvPr/>
          </p:nvSpPr>
          <p:spPr>
            <a:xfrm>
              <a:off x="601089" y="41598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94" name="tx94"/>
            <p:cNvSpPr/>
            <p:nvPr/>
          </p:nvSpPr>
          <p:spPr>
            <a:xfrm>
              <a:off x="601089" y="352618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95" name="tx95"/>
            <p:cNvSpPr/>
            <p:nvPr/>
          </p:nvSpPr>
          <p:spPr>
            <a:xfrm>
              <a:off x="601089" y="289248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6" name="tx96"/>
            <p:cNvSpPr/>
            <p:nvPr/>
          </p:nvSpPr>
          <p:spPr>
            <a:xfrm>
              <a:off x="601089" y="225877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97" name="tx9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6" name="pl116"/>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7" name="tx117"/>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78790" y="5080163"/>
              <a:ext cx="201456" cy="201456"/>
            </a:xfrm>
            <a:prstGeom prst="rect">
              <a:avLst/>
            </a:prstGeom>
            <a:solidFill>
              <a:srgbClr val="E2231A">
                <a:alpha val="90196"/>
              </a:srgbClr>
            </a:solidFill>
          </p:spPr>
          <p:txBody>
            <a:bodyPr/>
            <a:lstStyle/>
            <a:p/>
          </p:txBody>
        </p:sp>
        <p:sp>
          <p:nvSpPr>
            <p:cNvPr id="120" name="rc120"/>
            <p:cNvSpPr/>
            <p:nvPr/>
          </p:nvSpPr>
          <p:spPr>
            <a:xfrm>
              <a:off x="5642950" y="5080163"/>
              <a:ext cx="201456" cy="201456"/>
            </a:xfrm>
            <a:prstGeom prst="rect">
              <a:avLst/>
            </a:prstGeom>
            <a:solidFill>
              <a:srgbClr val="B3B3B3">
                <a:alpha val="90196"/>
              </a:srgbClr>
            </a:solidFill>
          </p:spPr>
          <p:txBody>
            <a:bodyPr/>
            <a:lstStyle/>
            <a:p/>
          </p:txBody>
        </p:sp>
        <p:sp>
          <p:nvSpPr>
            <p:cNvPr id="121" name="tx121"/>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951100" y="1594448"/>
              <a:ext cx="143541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Iceland, 2000-2025</a:t>
              </a:r>
            </a:p>
          </p:txBody>
        </p:sp>
        <p:sp>
          <p:nvSpPr>
            <p:cNvPr id="125" name="pl125"/>
            <p:cNvSpPr/>
            <p:nvPr/>
          </p:nvSpPr>
          <p:spPr>
            <a:xfrm>
              <a:off x="23390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247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103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819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675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5531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296273" y="5840557"/>
              <a:ext cx="6423769" cy="124062"/>
            </a:xfrm>
            <a:prstGeom prst="rect">
              <a:avLst/>
            </a:prstGeom>
            <a:solidFill>
              <a:srgbClr val="E2231A">
                <a:alpha val="90196"/>
              </a:srgbClr>
            </a:solidFill>
          </p:spPr>
          <p:txBody>
            <a:bodyPr/>
            <a:lstStyle/>
            <a:p/>
          </p:txBody>
        </p:sp>
        <p:sp>
          <p:nvSpPr>
            <p:cNvPr id="136" name="rc136"/>
            <p:cNvSpPr/>
            <p:nvPr/>
          </p:nvSpPr>
          <p:spPr>
            <a:xfrm>
              <a:off x="1296273" y="5685479"/>
              <a:ext cx="2732187" cy="124062"/>
            </a:xfrm>
            <a:prstGeom prst="rect">
              <a:avLst/>
            </a:prstGeom>
            <a:solidFill>
              <a:srgbClr val="E2231A">
                <a:alpha val="90196"/>
              </a:srgbClr>
            </a:solidFill>
          </p:spPr>
          <p:txBody>
            <a:bodyPr/>
            <a:lstStyle/>
            <a:p/>
          </p:txBody>
        </p:sp>
        <p:sp>
          <p:nvSpPr>
            <p:cNvPr id="137" name="rc137"/>
            <p:cNvSpPr/>
            <p:nvPr/>
          </p:nvSpPr>
          <p:spPr>
            <a:xfrm>
              <a:off x="1296273" y="5530401"/>
              <a:ext cx="5464375" cy="124062"/>
            </a:xfrm>
            <a:prstGeom prst="rect">
              <a:avLst/>
            </a:prstGeom>
            <a:solidFill>
              <a:srgbClr val="E2231A">
                <a:alpha val="90196"/>
              </a:srgbClr>
            </a:solidFill>
          </p:spPr>
          <p:txBody>
            <a:bodyPr/>
            <a:lstStyle/>
            <a:p/>
          </p:txBody>
        </p:sp>
        <p:sp>
          <p:nvSpPr>
            <p:cNvPr id="138" name="rc138"/>
            <p:cNvSpPr/>
            <p:nvPr/>
          </p:nvSpPr>
          <p:spPr>
            <a:xfrm>
              <a:off x="6760649" y="5530401"/>
              <a:ext cx="1439091" cy="124062"/>
            </a:xfrm>
            <a:prstGeom prst="rect">
              <a:avLst/>
            </a:prstGeom>
            <a:solidFill>
              <a:srgbClr val="B3B3B3">
                <a:alpha val="90196"/>
              </a:srgbClr>
            </a:solidFill>
          </p:spPr>
          <p:txBody>
            <a:bodyPr/>
            <a:lstStyle/>
            <a:p/>
          </p:txBody>
        </p:sp>
        <p:sp>
          <p:nvSpPr>
            <p:cNvPr id="139" name="tx139"/>
            <p:cNvSpPr/>
            <p:nvPr/>
          </p:nvSpPr>
          <p:spPr>
            <a:xfrm>
              <a:off x="8329967"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0" name="tx14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26537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535101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7436650"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7" name="tx147"/>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8" name="tx14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94%. This is similar to in 2019, where coverage was 93%.
&lt;500 children missed their routine first dose of measles vaccine.
MCV2 is typically administered to children between 18 months and five years old. MCV2 coverage declined at 93%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97% in 2024 to 94% in 2025 - below the 95% level needed to prevent outbreaks and, leaving &lt;500 children without any protection against measles. MCV2 coverage declined at from 98% in 2024 to 93% in 2025</a:t>
            </a:r>
          </a:p>
        </p:txBody>
      </p:sp>
      <p:grpSp xmlns:pic="http://schemas.openxmlformats.org/drawingml/2006/picture">
        <p:nvGrpSpPr>
          <p:cNvPr id="152" name=""/>
          <p:cNvGrpSpPr/>
          <p:nvPr/>
        </p:nvGrpSpPr>
        <p:grpSpPr>
          <a:xfrm>
            <a:off x="292608" y="1097280"/>
            <a:ext cx="8595360" cy="28575"/>
            <a:chOff x="292608" y="1097280"/>
            <a:chExt cx="8595360" cy="28575"/>
          </a:xfrm>
        </p:grpSpPr>
        <p:sp>
          <p:nvSpPr>
            <p:cNvPr id="15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196842"/>
            </a:xfrm>
            <a:custGeom>
              <a:avLst/>
              <a:pathLst>
                <a:path w="3397293" h="196842">
                  <a:moveTo>
                    <a:pt x="0" y="131228"/>
                  </a:moveTo>
                  <a:lnTo>
                    <a:pt x="135891" y="196842"/>
                  </a:lnTo>
                  <a:lnTo>
                    <a:pt x="271783" y="131228"/>
                  </a:lnTo>
                  <a:lnTo>
                    <a:pt x="407675" y="87485"/>
                  </a:lnTo>
                  <a:lnTo>
                    <a:pt x="543566" y="87485"/>
                  </a:lnTo>
                  <a:lnTo>
                    <a:pt x="679458" y="153099"/>
                  </a:lnTo>
                  <a:lnTo>
                    <a:pt x="815350" y="43742"/>
                  </a:lnTo>
                  <a:lnTo>
                    <a:pt x="951242" y="43742"/>
                  </a:lnTo>
                  <a:lnTo>
                    <a:pt x="1087133" y="21871"/>
                  </a:lnTo>
                  <a:lnTo>
                    <a:pt x="1223025" y="109356"/>
                  </a:lnTo>
                  <a:lnTo>
                    <a:pt x="1358917" y="87485"/>
                  </a:lnTo>
                  <a:lnTo>
                    <a:pt x="1494809" y="65614"/>
                  </a:lnTo>
                  <a:lnTo>
                    <a:pt x="1630700" y="153099"/>
                  </a:lnTo>
                  <a:lnTo>
                    <a:pt x="1766592" y="131228"/>
                  </a:lnTo>
                  <a:lnTo>
                    <a:pt x="1902484" y="153099"/>
                  </a:lnTo>
                  <a:lnTo>
                    <a:pt x="2038375" y="87485"/>
                  </a:lnTo>
                  <a:lnTo>
                    <a:pt x="2174267" y="131228"/>
                  </a:lnTo>
                  <a:lnTo>
                    <a:pt x="2310159" y="109356"/>
                  </a:lnTo>
                  <a:lnTo>
                    <a:pt x="2446051" y="87485"/>
                  </a:lnTo>
                  <a:lnTo>
                    <a:pt x="2581942" y="87485"/>
                  </a:lnTo>
                  <a:lnTo>
                    <a:pt x="2717834" y="87485"/>
                  </a:lnTo>
                  <a:lnTo>
                    <a:pt x="2853726" y="109356"/>
                  </a:lnTo>
                  <a:lnTo>
                    <a:pt x="2989618" y="131228"/>
                  </a:lnTo>
                  <a:lnTo>
                    <a:pt x="3125509" y="131228"/>
                  </a:lnTo>
                  <a:lnTo>
                    <a:pt x="3261401" y="0"/>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196842"/>
            </a:xfrm>
            <a:custGeom>
              <a:avLst/>
              <a:pathLst>
                <a:path w="3397293" h="196842">
                  <a:moveTo>
                    <a:pt x="0" y="131228"/>
                  </a:moveTo>
                  <a:lnTo>
                    <a:pt x="135891" y="196842"/>
                  </a:lnTo>
                  <a:lnTo>
                    <a:pt x="271783" y="131228"/>
                  </a:lnTo>
                  <a:lnTo>
                    <a:pt x="407675" y="87485"/>
                  </a:lnTo>
                  <a:lnTo>
                    <a:pt x="543566" y="87485"/>
                  </a:lnTo>
                  <a:lnTo>
                    <a:pt x="679458" y="153099"/>
                  </a:lnTo>
                  <a:lnTo>
                    <a:pt x="815350" y="43742"/>
                  </a:lnTo>
                  <a:lnTo>
                    <a:pt x="951242" y="43742"/>
                  </a:lnTo>
                  <a:lnTo>
                    <a:pt x="1087133" y="21871"/>
                  </a:lnTo>
                  <a:lnTo>
                    <a:pt x="1223025" y="109356"/>
                  </a:lnTo>
                  <a:lnTo>
                    <a:pt x="1358917" y="87485"/>
                  </a:lnTo>
                  <a:lnTo>
                    <a:pt x="1494809" y="65614"/>
                  </a:lnTo>
                  <a:lnTo>
                    <a:pt x="1630700" y="153099"/>
                  </a:lnTo>
                  <a:lnTo>
                    <a:pt x="1766592" y="131228"/>
                  </a:lnTo>
                  <a:lnTo>
                    <a:pt x="1902484" y="153099"/>
                  </a:lnTo>
                  <a:lnTo>
                    <a:pt x="2038375" y="87485"/>
                  </a:lnTo>
                  <a:lnTo>
                    <a:pt x="2174267" y="131228"/>
                  </a:lnTo>
                  <a:lnTo>
                    <a:pt x="2310159" y="109356"/>
                  </a:lnTo>
                  <a:lnTo>
                    <a:pt x="2446051" y="87485"/>
                  </a:lnTo>
                  <a:lnTo>
                    <a:pt x="2581942" y="87485"/>
                  </a:lnTo>
                  <a:lnTo>
                    <a:pt x="2717834" y="87485"/>
                  </a:lnTo>
                  <a:lnTo>
                    <a:pt x="2853726" y="109356"/>
                  </a:lnTo>
                  <a:lnTo>
                    <a:pt x="2989618" y="131228"/>
                  </a:lnTo>
                  <a:lnTo>
                    <a:pt x="3125509" y="131228"/>
                  </a:lnTo>
                  <a:lnTo>
                    <a:pt x="3261401" y="0"/>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196842"/>
            </a:xfrm>
            <a:custGeom>
              <a:avLst/>
              <a:pathLst>
                <a:path w="3397293" h="196842">
                  <a:moveTo>
                    <a:pt x="0" y="131228"/>
                  </a:moveTo>
                  <a:lnTo>
                    <a:pt x="135891" y="196842"/>
                  </a:lnTo>
                  <a:lnTo>
                    <a:pt x="271783" y="131228"/>
                  </a:lnTo>
                  <a:lnTo>
                    <a:pt x="407675" y="87485"/>
                  </a:lnTo>
                  <a:lnTo>
                    <a:pt x="543566" y="87485"/>
                  </a:lnTo>
                  <a:lnTo>
                    <a:pt x="679458" y="153099"/>
                  </a:lnTo>
                  <a:lnTo>
                    <a:pt x="815350" y="43742"/>
                  </a:lnTo>
                  <a:lnTo>
                    <a:pt x="951242" y="43742"/>
                  </a:lnTo>
                  <a:lnTo>
                    <a:pt x="1087133" y="21871"/>
                  </a:lnTo>
                  <a:lnTo>
                    <a:pt x="1223025" y="109356"/>
                  </a:lnTo>
                  <a:lnTo>
                    <a:pt x="1358917" y="87485"/>
                  </a:lnTo>
                  <a:lnTo>
                    <a:pt x="1494809" y="65614"/>
                  </a:lnTo>
                  <a:lnTo>
                    <a:pt x="1630700" y="153099"/>
                  </a:lnTo>
                  <a:lnTo>
                    <a:pt x="1766592" y="131228"/>
                  </a:lnTo>
                  <a:lnTo>
                    <a:pt x="1902484" y="153099"/>
                  </a:lnTo>
                  <a:lnTo>
                    <a:pt x="2038375" y="87485"/>
                  </a:lnTo>
                  <a:lnTo>
                    <a:pt x="2174267" y="131228"/>
                  </a:lnTo>
                  <a:lnTo>
                    <a:pt x="2310159" y="109356"/>
                  </a:lnTo>
                  <a:lnTo>
                    <a:pt x="2446051" y="87485"/>
                  </a:lnTo>
                  <a:lnTo>
                    <a:pt x="2581942" y="87485"/>
                  </a:lnTo>
                  <a:lnTo>
                    <a:pt x="2717834" y="87485"/>
                  </a:lnTo>
                  <a:lnTo>
                    <a:pt x="2853726" y="109356"/>
                  </a:lnTo>
                  <a:lnTo>
                    <a:pt x="2989618" y="131228"/>
                  </a:lnTo>
                  <a:lnTo>
                    <a:pt x="3125509" y="131228"/>
                  </a:lnTo>
                  <a:lnTo>
                    <a:pt x="3261401" y="0"/>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027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27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18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42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9823" y="49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60" name="tx60"/>
            <p:cNvSpPr/>
            <p:nvPr/>
          </p:nvSpPr>
          <p:spPr>
            <a:xfrm>
              <a:off x="24789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139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8459" y="1403693"/>
              <a:ext cx="24823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Iceland,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55096"/>
              <a:ext cx="3397293" cy="712704"/>
            </a:xfrm>
            <a:custGeom>
              <a:avLst/>
              <a:pathLst>
                <a:path w="3397293" h="712704">
                  <a:moveTo>
                    <a:pt x="0" y="475136"/>
                  </a:moveTo>
                  <a:lnTo>
                    <a:pt x="135891" y="712704"/>
                  </a:lnTo>
                  <a:lnTo>
                    <a:pt x="271783" y="475136"/>
                  </a:lnTo>
                  <a:lnTo>
                    <a:pt x="407675" y="316757"/>
                  </a:lnTo>
                  <a:lnTo>
                    <a:pt x="543566" y="316757"/>
                  </a:lnTo>
                  <a:lnTo>
                    <a:pt x="679458" y="554325"/>
                  </a:lnTo>
                  <a:lnTo>
                    <a:pt x="815350" y="158378"/>
                  </a:lnTo>
                  <a:lnTo>
                    <a:pt x="951242" y="158378"/>
                  </a:lnTo>
                  <a:lnTo>
                    <a:pt x="1087133" y="79189"/>
                  </a:lnTo>
                  <a:lnTo>
                    <a:pt x="1223025" y="395946"/>
                  </a:lnTo>
                  <a:lnTo>
                    <a:pt x="1358917" y="316757"/>
                  </a:lnTo>
                  <a:lnTo>
                    <a:pt x="1494809" y="237568"/>
                  </a:lnTo>
                  <a:lnTo>
                    <a:pt x="1630700" y="554325"/>
                  </a:lnTo>
                  <a:lnTo>
                    <a:pt x="1766592" y="475136"/>
                  </a:lnTo>
                  <a:lnTo>
                    <a:pt x="1902484" y="554325"/>
                  </a:lnTo>
                  <a:lnTo>
                    <a:pt x="2038375" y="316757"/>
                  </a:lnTo>
                  <a:lnTo>
                    <a:pt x="2174267" y="475136"/>
                  </a:lnTo>
                  <a:lnTo>
                    <a:pt x="2310159" y="395946"/>
                  </a:lnTo>
                  <a:lnTo>
                    <a:pt x="2446051" y="316757"/>
                  </a:lnTo>
                  <a:lnTo>
                    <a:pt x="2581942" y="316757"/>
                  </a:lnTo>
                  <a:lnTo>
                    <a:pt x="2717834" y="316757"/>
                  </a:lnTo>
                  <a:lnTo>
                    <a:pt x="2853726" y="395946"/>
                  </a:lnTo>
                  <a:lnTo>
                    <a:pt x="2989618" y="475136"/>
                  </a:lnTo>
                  <a:lnTo>
                    <a:pt x="3125509" y="475136"/>
                  </a:lnTo>
                  <a:lnTo>
                    <a:pt x="3261401" y="0"/>
                  </a:lnTo>
                  <a:lnTo>
                    <a:pt x="3397293" y="23756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71854"/>
              <a:ext cx="3397293" cy="237568"/>
            </a:xfrm>
            <a:custGeom>
              <a:avLst/>
              <a:pathLst>
                <a:path w="3397293" h="237568">
                  <a:moveTo>
                    <a:pt x="0" y="237568"/>
                  </a:moveTo>
                  <a:lnTo>
                    <a:pt x="135891" y="158378"/>
                  </a:lnTo>
                  <a:lnTo>
                    <a:pt x="271783" y="158378"/>
                  </a:lnTo>
                  <a:lnTo>
                    <a:pt x="407675" y="79189"/>
                  </a:lnTo>
                  <a:lnTo>
                    <a:pt x="543566" y="79189"/>
                  </a:lnTo>
                  <a:lnTo>
                    <a:pt x="679458" y="79189"/>
                  </a:lnTo>
                  <a:lnTo>
                    <a:pt x="815350" y="0"/>
                  </a:lnTo>
                  <a:lnTo>
                    <a:pt x="951242" y="79189"/>
                  </a:lnTo>
                  <a:lnTo>
                    <a:pt x="1087133" y="0"/>
                  </a:lnTo>
                  <a:lnTo>
                    <a:pt x="1223025" y="7918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7918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55096"/>
              <a:ext cx="3397293" cy="712704"/>
            </a:xfrm>
            <a:custGeom>
              <a:avLst/>
              <a:pathLst>
                <a:path w="3397293" h="712704">
                  <a:moveTo>
                    <a:pt x="0" y="475136"/>
                  </a:moveTo>
                  <a:lnTo>
                    <a:pt x="135891" y="712704"/>
                  </a:lnTo>
                  <a:lnTo>
                    <a:pt x="271783" y="475136"/>
                  </a:lnTo>
                  <a:lnTo>
                    <a:pt x="407675" y="316757"/>
                  </a:lnTo>
                  <a:lnTo>
                    <a:pt x="543566" y="316757"/>
                  </a:lnTo>
                  <a:lnTo>
                    <a:pt x="679458" y="554325"/>
                  </a:lnTo>
                  <a:lnTo>
                    <a:pt x="815350" y="158378"/>
                  </a:lnTo>
                  <a:lnTo>
                    <a:pt x="951242" y="158378"/>
                  </a:lnTo>
                  <a:lnTo>
                    <a:pt x="1087133" y="79189"/>
                  </a:lnTo>
                  <a:lnTo>
                    <a:pt x="1223025" y="395946"/>
                  </a:lnTo>
                  <a:lnTo>
                    <a:pt x="1358917" y="316757"/>
                  </a:lnTo>
                  <a:lnTo>
                    <a:pt x="1494809" y="237568"/>
                  </a:lnTo>
                  <a:lnTo>
                    <a:pt x="1630700" y="554325"/>
                  </a:lnTo>
                  <a:lnTo>
                    <a:pt x="1766592" y="475136"/>
                  </a:lnTo>
                  <a:lnTo>
                    <a:pt x="1902484" y="554325"/>
                  </a:lnTo>
                  <a:lnTo>
                    <a:pt x="2038375" y="316757"/>
                  </a:lnTo>
                  <a:lnTo>
                    <a:pt x="2174267" y="475136"/>
                  </a:lnTo>
                  <a:lnTo>
                    <a:pt x="2310159" y="395946"/>
                  </a:lnTo>
                  <a:lnTo>
                    <a:pt x="2446051" y="316757"/>
                  </a:lnTo>
                  <a:lnTo>
                    <a:pt x="2581942" y="316757"/>
                  </a:lnTo>
                  <a:lnTo>
                    <a:pt x="2717834" y="316757"/>
                  </a:lnTo>
                  <a:lnTo>
                    <a:pt x="2853726" y="395946"/>
                  </a:lnTo>
                  <a:lnTo>
                    <a:pt x="2989618" y="475136"/>
                  </a:lnTo>
                  <a:lnTo>
                    <a:pt x="3125509" y="475136"/>
                  </a:lnTo>
                  <a:lnTo>
                    <a:pt x="3261401" y="0"/>
                  </a:lnTo>
                  <a:lnTo>
                    <a:pt x="3397293" y="23756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601839"/>
            </a:xfrm>
            <a:custGeom>
              <a:avLst/>
              <a:pathLst>
                <a:path w="0" h="601839">
                  <a:moveTo>
                    <a:pt x="0" y="60183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681028"/>
            </a:xfrm>
            <a:custGeom>
              <a:avLst/>
              <a:pathLst>
                <a:path w="0" h="681028">
                  <a:moveTo>
                    <a:pt x="0" y="68102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126702"/>
            </a:xfrm>
            <a:custGeom>
              <a:avLst/>
              <a:pathLst>
                <a:path w="0" h="126702">
                  <a:moveTo>
                    <a:pt x="0" y="1267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364271"/>
            </a:xfrm>
            <a:custGeom>
              <a:avLst/>
              <a:pathLst>
                <a:path w="0" h="364271">
                  <a:moveTo>
                    <a:pt x="0" y="3642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55096"/>
              <a:ext cx="3397293" cy="712704"/>
            </a:xfrm>
            <a:custGeom>
              <a:avLst/>
              <a:pathLst>
                <a:path w="3397293" h="712704">
                  <a:moveTo>
                    <a:pt x="0" y="475136"/>
                  </a:moveTo>
                  <a:lnTo>
                    <a:pt x="135891" y="712704"/>
                  </a:lnTo>
                  <a:lnTo>
                    <a:pt x="271783" y="475136"/>
                  </a:lnTo>
                  <a:lnTo>
                    <a:pt x="407675" y="316757"/>
                  </a:lnTo>
                  <a:lnTo>
                    <a:pt x="543566" y="316757"/>
                  </a:lnTo>
                  <a:lnTo>
                    <a:pt x="679458" y="554325"/>
                  </a:lnTo>
                  <a:lnTo>
                    <a:pt x="815350" y="158378"/>
                  </a:lnTo>
                  <a:lnTo>
                    <a:pt x="951242" y="158378"/>
                  </a:lnTo>
                  <a:lnTo>
                    <a:pt x="1087133" y="79189"/>
                  </a:lnTo>
                  <a:lnTo>
                    <a:pt x="1223025" y="395946"/>
                  </a:lnTo>
                  <a:lnTo>
                    <a:pt x="1358917" y="316757"/>
                  </a:lnTo>
                  <a:lnTo>
                    <a:pt x="1494809" y="237568"/>
                  </a:lnTo>
                  <a:lnTo>
                    <a:pt x="1630700" y="554325"/>
                  </a:lnTo>
                  <a:lnTo>
                    <a:pt x="1766592" y="475136"/>
                  </a:lnTo>
                  <a:lnTo>
                    <a:pt x="1902484" y="554325"/>
                  </a:lnTo>
                  <a:lnTo>
                    <a:pt x="2038375" y="316757"/>
                  </a:lnTo>
                  <a:lnTo>
                    <a:pt x="2174267" y="475136"/>
                  </a:lnTo>
                  <a:lnTo>
                    <a:pt x="2310159" y="395946"/>
                  </a:lnTo>
                  <a:lnTo>
                    <a:pt x="2446051" y="316757"/>
                  </a:lnTo>
                  <a:lnTo>
                    <a:pt x="2581942" y="316757"/>
                  </a:lnTo>
                  <a:lnTo>
                    <a:pt x="2717834" y="316757"/>
                  </a:lnTo>
                  <a:lnTo>
                    <a:pt x="2853726" y="395946"/>
                  </a:lnTo>
                  <a:lnTo>
                    <a:pt x="2989618" y="475136"/>
                  </a:lnTo>
                  <a:lnTo>
                    <a:pt x="3125509" y="475136"/>
                  </a:lnTo>
                  <a:lnTo>
                    <a:pt x="3261401" y="0"/>
                  </a:lnTo>
                  <a:lnTo>
                    <a:pt x="3397293" y="237568"/>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68928" y="235622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766436"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579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804812"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9119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194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194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285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909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86522" y="49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115" name="tx115"/>
            <p:cNvSpPr/>
            <p:nvPr/>
          </p:nvSpPr>
          <p:spPr>
            <a:xfrm>
              <a:off x="67956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5808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5057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8828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2600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943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0714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4485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E2231A">
                <a:alpha val="80000"/>
              </a:srgbClr>
            </a:solidFill>
          </p:spPr>
          <p:txBody>
            <a:bodyPr/>
            <a:lstStyle/>
            <a:p/>
          </p:txBody>
        </p:sp>
        <p:sp>
          <p:nvSpPr>
            <p:cNvPr id="129" name="rc129"/>
            <p:cNvSpPr/>
            <p:nvPr/>
          </p:nvSpPr>
          <p:spPr>
            <a:xfrm>
              <a:off x="1317178" y="5743865"/>
              <a:ext cx="3114042" cy="114824"/>
            </a:xfrm>
            <a:prstGeom prst="rect">
              <a:avLst/>
            </a:prstGeom>
            <a:solidFill>
              <a:srgbClr val="E2231A">
                <a:alpha val="80000"/>
              </a:srgbClr>
            </a:solidFill>
          </p:spPr>
          <p:txBody>
            <a:bodyPr/>
            <a:lstStyle/>
            <a:p/>
          </p:txBody>
        </p:sp>
        <p:sp>
          <p:nvSpPr>
            <p:cNvPr id="130" name="rc130"/>
            <p:cNvSpPr/>
            <p:nvPr/>
          </p:nvSpPr>
          <p:spPr>
            <a:xfrm>
              <a:off x="1317178" y="5600334"/>
              <a:ext cx="6228084" cy="114824"/>
            </a:xfrm>
            <a:prstGeom prst="rect">
              <a:avLst/>
            </a:prstGeom>
            <a:solidFill>
              <a:srgbClr val="E2231A">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46122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583835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8215489"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Iceland (94%) was 10 percentage points higher than the global average (84%) and 1 percentage point higher than average across all non-programme countries (93%).
National MCV1 coverage was 1 percentage point higher than in 2019 (93%).
The number of unvaccinated children remained approximately the same (&lt;500) as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Iceland MCV1 coverage was 94% - this is 1 percentage point higher than in 2019 and higher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Iceland ranked number 18 out of 41 countries for lowest MCV1 coverage (based on tied ranks).
Iceland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Iceland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36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7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78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51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2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92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79176"/>
              <a:ext cx="239888" cy="1028845"/>
            </a:xfrm>
            <a:prstGeom prst="rect">
              <a:avLst/>
            </a:prstGeom>
            <a:solidFill>
              <a:srgbClr val="80BD41">
                <a:alpha val="100000"/>
              </a:srgbClr>
            </a:solidFill>
          </p:spPr>
          <p:txBody>
            <a:bodyPr/>
            <a:lstStyle/>
            <a:p/>
          </p:txBody>
        </p:sp>
        <p:sp>
          <p:nvSpPr>
            <p:cNvPr id="25" name="rc25"/>
            <p:cNvSpPr/>
            <p:nvPr/>
          </p:nvSpPr>
          <p:spPr>
            <a:xfrm>
              <a:off x="1296273" y="3178413"/>
              <a:ext cx="239888" cy="100763"/>
            </a:xfrm>
            <a:prstGeom prst="rect">
              <a:avLst/>
            </a:prstGeom>
            <a:solidFill>
              <a:srgbClr val="E2231A">
                <a:alpha val="100000"/>
              </a:srgbClr>
            </a:solidFill>
          </p:spPr>
          <p:txBody>
            <a:bodyPr/>
            <a:lstStyle/>
            <a:p/>
          </p:txBody>
        </p:sp>
        <p:sp>
          <p:nvSpPr>
            <p:cNvPr id="26" name="rc26"/>
            <p:cNvSpPr/>
            <p:nvPr/>
          </p:nvSpPr>
          <p:spPr>
            <a:xfrm>
              <a:off x="1562816" y="3356074"/>
              <a:ext cx="239888" cy="951947"/>
            </a:xfrm>
            <a:prstGeom prst="rect">
              <a:avLst/>
            </a:prstGeom>
            <a:solidFill>
              <a:srgbClr val="80BD41">
                <a:alpha val="100000"/>
              </a:srgbClr>
            </a:solidFill>
          </p:spPr>
          <p:txBody>
            <a:bodyPr/>
            <a:lstStyle/>
            <a:p/>
          </p:txBody>
        </p:sp>
        <p:sp>
          <p:nvSpPr>
            <p:cNvPr id="27" name="rc27"/>
            <p:cNvSpPr/>
            <p:nvPr/>
          </p:nvSpPr>
          <p:spPr>
            <a:xfrm>
              <a:off x="1562816" y="3226143"/>
              <a:ext cx="239888" cy="129931"/>
            </a:xfrm>
            <a:prstGeom prst="rect">
              <a:avLst/>
            </a:prstGeom>
            <a:solidFill>
              <a:srgbClr val="E2231A">
                <a:alpha val="100000"/>
              </a:srgbClr>
            </a:solidFill>
          </p:spPr>
          <p:txBody>
            <a:bodyPr/>
            <a:lstStyle/>
            <a:p/>
          </p:txBody>
        </p:sp>
        <p:sp>
          <p:nvSpPr>
            <p:cNvPr id="28" name="rc28"/>
            <p:cNvSpPr/>
            <p:nvPr/>
          </p:nvSpPr>
          <p:spPr>
            <a:xfrm>
              <a:off x="1829360" y="3329558"/>
              <a:ext cx="239888" cy="978463"/>
            </a:xfrm>
            <a:prstGeom prst="rect">
              <a:avLst/>
            </a:prstGeom>
            <a:solidFill>
              <a:srgbClr val="80BD41">
                <a:alpha val="100000"/>
              </a:srgbClr>
            </a:solidFill>
          </p:spPr>
          <p:txBody>
            <a:bodyPr/>
            <a:lstStyle/>
            <a:p/>
          </p:txBody>
        </p:sp>
        <p:sp>
          <p:nvSpPr>
            <p:cNvPr id="29" name="rc29"/>
            <p:cNvSpPr/>
            <p:nvPr/>
          </p:nvSpPr>
          <p:spPr>
            <a:xfrm>
              <a:off x="1829360" y="3234098"/>
              <a:ext cx="239888" cy="95459"/>
            </a:xfrm>
            <a:prstGeom prst="rect">
              <a:avLst/>
            </a:prstGeom>
            <a:solidFill>
              <a:srgbClr val="E2231A">
                <a:alpha val="100000"/>
              </a:srgbClr>
            </a:solidFill>
          </p:spPr>
          <p:txBody>
            <a:bodyPr/>
            <a:lstStyle/>
            <a:p/>
          </p:txBody>
        </p:sp>
        <p:sp>
          <p:nvSpPr>
            <p:cNvPr id="30" name="rc30"/>
            <p:cNvSpPr/>
            <p:nvPr/>
          </p:nvSpPr>
          <p:spPr>
            <a:xfrm>
              <a:off x="2095903" y="3284479"/>
              <a:ext cx="239888" cy="1023541"/>
            </a:xfrm>
            <a:prstGeom prst="rect">
              <a:avLst/>
            </a:prstGeom>
            <a:solidFill>
              <a:srgbClr val="80BD41">
                <a:alpha val="100000"/>
              </a:srgbClr>
            </a:solidFill>
          </p:spPr>
          <p:txBody>
            <a:bodyPr/>
            <a:lstStyle/>
            <a:p/>
          </p:txBody>
        </p:sp>
        <p:sp>
          <p:nvSpPr>
            <p:cNvPr id="31" name="rc31"/>
            <p:cNvSpPr/>
            <p:nvPr/>
          </p:nvSpPr>
          <p:spPr>
            <a:xfrm>
              <a:off x="2095903" y="3207581"/>
              <a:ext cx="239888" cy="76898"/>
            </a:xfrm>
            <a:prstGeom prst="rect">
              <a:avLst/>
            </a:prstGeom>
            <a:solidFill>
              <a:srgbClr val="E2231A">
                <a:alpha val="100000"/>
              </a:srgbClr>
            </a:solidFill>
          </p:spPr>
          <p:txBody>
            <a:bodyPr/>
            <a:lstStyle/>
            <a:p/>
          </p:txBody>
        </p:sp>
        <p:sp>
          <p:nvSpPr>
            <p:cNvPr id="32" name="rc32"/>
            <p:cNvSpPr/>
            <p:nvPr/>
          </p:nvSpPr>
          <p:spPr>
            <a:xfrm>
              <a:off x="2362446" y="3265918"/>
              <a:ext cx="239888" cy="1042103"/>
            </a:xfrm>
            <a:prstGeom prst="rect">
              <a:avLst/>
            </a:prstGeom>
            <a:solidFill>
              <a:srgbClr val="80BD41">
                <a:alpha val="100000"/>
              </a:srgbClr>
            </a:solidFill>
          </p:spPr>
          <p:txBody>
            <a:bodyPr/>
            <a:lstStyle/>
            <a:p/>
          </p:txBody>
        </p:sp>
        <p:sp>
          <p:nvSpPr>
            <p:cNvPr id="33" name="rc33"/>
            <p:cNvSpPr/>
            <p:nvPr/>
          </p:nvSpPr>
          <p:spPr>
            <a:xfrm>
              <a:off x="2362446" y="3186368"/>
              <a:ext cx="239888" cy="79549"/>
            </a:xfrm>
            <a:prstGeom prst="rect">
              <a:avLst/>
            </a:prstGeom>
            <a:solidFill>
              <a:srgbClr val="E2231A">
                <a:alpha val="100000"/>
              </a:srgbClr>
            </a:solidFill>
          </p:spPr>
          <p:txBody>
            <a:bodyPr/>
            <a:lstStyle/>
            <a:p/>
          </p:txBody>
        </p:sp>
        <p:sp>
          <p:nvSpPr>
            <p:cNvPr id="34" name="rc34"/>
            <p:cNvSpPr/>
            <p:nvPr/>
          </p:nvSpPr>
          <p:spPr>
            <a:xfrm>
              <a:off x="2628989" y="3295086"/>
              <a:ext cx="239888" cy="1012935"/>
            </a:xfrm>
            <a:prstGeom prst="rect">
              <a:avLst/>
            </a:prstGeom>
            <a:solidFill>
              <a:srgbClr val="80BD41">
                <a:alpha val="100000"/>
              </a:srgbClr>
            </a:solidFill>
          </p:spPr>
          <p:txBody>
            <a:bodyPr/>
            <a:lstStyle/>
            <a:p/>
          </p:txBody>
        </p:sp>
        <p:sp>
          <p:nvSpPr>
            <p:cNvPr id="35" name="rc35"/>
            <p:cNvSpPr/>
            <p:nvPr/>
          </p:nvSpPr>
          <p:spPr>
            <a:xfrm>
              <a:off x="2628989" y="3183716"/>
              <a:ext cx="239888" cy="111369"/>
            </a:xfrm>
            <a:prstGeom prst="rect">
              <a:avLst/>
            </a:prstGeom>
            <a:solidFill>
              <a:srgbClr val="E2231A">
                <a:alpha val="100000"/>
              </a:srgbClr>
            </a:solidFill>
          </p:spPr>
          <p:txBody>
            <a:bodyPr/>
            <a:lstStyle/>
            <a:p/>
          </p:txBody>
        </p:sp>
        <p:sp>
          <p:nvSpPr>
            <p:cNvPr id="36" name="rc36"/>
            <p:cNvSpPr/>
            <p:nvPr/>
          </p:nvSpPr>
          <p:spPr>
            <a:xfrm>
              <a:off x="2895532" y="3207581"/>
              <a:ext cx="239888" cy="1100440"/>
            </a:xfrm>
            <a:prstGeom prst="rect">
              <a:avLst/>
            </a:prstGeom>
            <a:solidFill>
              <a:srgbClr val="80BD41">
                <a:alpha val="100000"/>
              </a:srgbClr>
            </a:solidFill>
          </p:spPr>
          <p:txBody>
            <a:bodyPr/>
            <a:lstStyle/>
            <a:p/>
          </p:txBody>
        </p:sp>
        <p:sp>
          <p:nvSpPr>
            <p:cNvPr id="37" name="rc37"/>
            <p:cNvSpPr/>
            <p:nvPr/>
          </p:nvSpPr>
          <p:spPr>
            <a:xfrm>
              <a:off x="2895532" y="3149244"/>
              <a:ext cx="239888" cy="58336"/>
            </a:xfrm>
            <a:prstGeom prst="rect">
              <a:avLst/>
            </a:prstGeom>
            <a:solidFill>
              <a:srgbClr val="E2231A">
                <a:alpha val="100000"/>
              </a:srgbClr>
            </a:solidFill>
          </p:spPr>
          <p:txBody>
            <a:bodyPr/>
            <a:lstStyle/>
            <a:p/>
          </p:txBody>
        </p:sp>
        <p:sp>
          <p:nvSpPr>
            <p:cNvPr id="38" name="rc38"/>
            <p:cNvSpPr/>
            <p:nvPr/>
          </p:nvSpPr>
          <p:spPr>
            <a:xfrm>
              <a:off x="3162075" y="3178413"/>
              <a:ext cx="239888" cy="1129608"/>
            </a:xfrm>
            <a:prstGeom prst="rect">
              <a:avLst/>
            </a:prstGeom>
            <a:solidFill>
              <a:srgbClr val="80BD41">
                <a:alpha val="100000"/>
              </a:srgbClr>
            </a:solidFill>
          </p:spPr>
          <p:txBody>
            <a:bodyPr/>
            <a:lstStyle/>
            <a:p/>
          </p:txBody>
        </p:sp>
        <p:sp>
          <p:nvSpPr>
            <p:cNvPr id="39" name="rc39"/>
            <p:cNvSpPr/>
            <p:nvPr/>
          </p:nvSpPr>
          <p:spPr>
            <a:xfrm>
              <a:off x="3162075" y="3120076"/>
              <a:ext cx="239888" cy="58336"/>
            </a:xfrm>
            <a:prstGeom prst="rect">
              <a:avLst/>
            </a:prstGeom>
            <a:solidFill>
              <a:srgbClr val="E2231A">
                <a:alpha val="100000"/>
              </a:srgbClr>
            </a:solidFill>
          </p:spPr>
          <p:txBody>
            <a:bodyPr/>
            <a:lstStyle/>
            <a:p/>
          </p:txBody>
        </p:sp>
        <p:sp>
          <p:nvSpPr>
            <p:cNvPr id="40" name="rc40"/>
            <p:cNvSpPr/>
            <p:nvPr/>
          </p:nvSpPr>
          <p:spPr>
            <a:xfrm>
              <a:off x="3428618" y="3088256"/>
              <a:ext cx="239888" cy="1219764"/>
            </a:xfrm>
            <a:prstGeom prst="rect">
              <a:avLst/>
            </a:prstGeom>
            <a:solidFill>
              <a:srgbClr val="80BD41">
                <a:alpha val="100000"/>
              </a:srgbClr>
            </a:solidFill>
          </p:spPr>
          <p:txBody>
            <a:bodyPr/>
            <a:lstStyle/>
            <a:p/>
          </p:txBody>
        </p:sp>
        <p:sp>
          <p:nvSpPr>
            <p:cNvPr id="41" name="rc41"/>
            <p:cNvSpPr/>
            <p:nvPr/>
          </p:nvSpPr>
          <p:spPr>
            <a:xfrm>
              <a:off x="3428618" y="3037875"/>
              <a:ext cx="239888" cy="50381"/>
            </a:xfrm>
            <a:prstGeom prst="rect">
              <a:avLst/>
            </a:prstGeom>
            <a:solidFill>
              <a:srgbClr val="E2231A">
                <a:alpha val="100000"/>
              </a:srgbClr>
            </a:solidFill>
          </p:spPr>
          <p:txBody>
            <a:bodyPr/>
            <a:lstStyle/>
            <a:p/>
          </p:txBody>
        </p:sp>
        <p:sp>
          <p:nvSpPr>
            <p:cNvPr id="42" name="rc42"/>
            <p:cNvSpPr/>
            <p:nvPr/>
          </p:nvSpPr>
          <p:spPr>
            <a:xfrm>
              <a:off x="3695161" y="3074998"/>
              <a:ext cx="239888" cy="1233023"/>
            </a:xfrm>
            <a:prstGeom prst="rect">
              <a:avLst/>
            </a:prstGeom>
            <a:solidFill>
              <a:srgbClr val="80BD41">
                <a:alpha val="100000"/>
              </a:srgbClr>
            </a:solidFill>
          </p:spPr>
          <p:txBody>
            <a:bodyPr/>
            <a:lstStyle/>
            <a:p/>
          </p:txBody>
        </p:sp>
        <p:sp>
          <p:nvSpPr>
            <p:cNvPr id="43" name="rc43"/>
            <p:cNvSpPr/>
            <p:nvPr/>
          </p:nvSpPr>
          <p:spPr>
            <a:xfrm>
              <a:off x="3695161" y="2966280"/>
              <a:ext cx="239888" cy="108718"/>
            </a:xfrm>
            <a:prstGeom prst="rect">
              <a:avLst/>
            </a:prstGeom>
            <a:solidFill>
              <a:srgbClr val="E2231A">
                <a:alpha val="100000"/>
              </a:srgbClr>
            </a:solidFill>
          </p:spPr>
          <p:txBody>
            <a:bodyPr/>
            <a:lstStyle/>
            <a:p/>
          </p:txBody>
        </p:sp>
        <p:sp>
          <p:nvSpPr>
            <p:cNvPr id="44" name="rc44"/>
            <p:cNvSpPr/>
            <p:nvPr/>
          </p:nvSpPr>
          <p:spPr>
            <a:xfrm>
              <a:off x="3961705" y="3096211"/>
              <a:ext cx="239888" cy="1211810"/>
            </a:xfrm>
            <a:prstGeom prst="rect">
              <a:avLst/>
            </a:prstGeom>
            <a:solidFill>
              <a:srgbClr val="80BD41">
                <a:alpha val="100000"/>
              </a:srgbClr>
            </a:solidFill>
          </p:spPr>
          <p:txBody>
            <a:bodyPr/>
            <a:lstStyle/>
            <a:p/>
          </p:txBody>
        </p:sp>
        <p:sp>
          <p:nvSpPr>
            <p:cNvPr id="45" name="rc45"/>
            <p:cNvSpPr/>
            <p:nvPr/>
          </p:nvSpPr>
          <p:spPr>
            <a:xfrm>
              <a:off x="3961705" y="3006055"/>
              <a:ext cx="239888" cy="90156"/>
            </a:xfrm>
            <a:prstGeom prst="rect">
              <a:avLst/>
            </a:prstGeom>
            <a:solidFill>
              <a:srgbClr val="E2231A">
                <a:alpha val="100000"/>
              </a:srgbClr>
            </a:solidFill>
          </p:spPr>
          <p:txBody>
            <a:bodyPr/>
            <a:lstStyle/>
            <a:p/>
          </p:txBody>
        </p:sp>
        <p:sp>
          <p:nvSpPr>
            <p:cNvPr id="46" name="rc46"/>
            <p:cNvSpPr/>
            <p:nvPr/>
          </p:nvSpPr>
          <p:spPr>
            <a:xfrm>
              <a:off x="4228248" y="3181064"/>
              <a:ext cx="239888" cy="1126956"/>
            </a:xfrm>
            <a:prstGeom prst="rect">
              <a:avLst/>
            </a:prstGeom>
            <a:solidFill>
              <a:srgbClr val="80BD41">
                <a:alpha val="100000"/>
              </a:srgbClr>
            </a:solidFill>
          </p:spPr>
          <p:txBody>
            <a:bodyPr/>
            <a:lstStyle/>
            <a:p/>
          </p:txBody>
        </p:sp>
        <p:sp>
          <p:nvSpPr>
            <p:cNvPr id="47" name="rc47"/>
            <p:cNvSpPr/>
            <p:nvPr/>
          </p:nvSpPr>
          <p:spPr>
            <a:xfrm>
              <a:off x="4228248" y="3109469"/>
              <a:ext cx="239888" cy="71594"/>
            </a:xfrm>
            <a:prstGeom prst="rect">
              <a:avLst/>
            </a:prstGeom>
            <a:solidFill>
              <a:srgbClr val="E2231A">
                <a:alpha val="100000"/>
              </a:srgbClr>
            </a:solidFill>
          </p:spPr>
          <p:txBody>
            <a:bodyPr/>
            <a:lstStyle/>
            <a:p/>
          </p:txBody>
        </p:sp>
        <p:sp>
          <p:nvSpPr>
            <p:cNvPr id="48" name="rc48"/>
            <p:cNvSpPr/>
            <p:nvPr/>
          </p:nvSpPr>
          <p:spPr>
            <a:xfrm>
              <a:off x="4494791" y="3226143"/>
              <a:ext cx="239888" cy="1081878"/>
            </a:xfrm>
            <a:prstGeom prst="rect">
              <a:avLst/>
            </a:prstGeom>
            <a:solidFill>
              <a:srgbClr val="80BD41">
                <a:alpha val="100000"/>
              </a:srgbClr>
            </a:solidFill>
          </p:spPr>
          <p:txBody>
            <a:bodyPr/>
            <a:lstStyle/>
            <a:p/>
          </p:txBody>
        </p:sp>
        <p:sp>
          <p:nvSpPr>
            <p:cNvPr id="49" name="rc49"/>
            <p:cNvSpPr/>
            <p:nvPr/>
          </p:nvSpPr>
          <p:spPr>
            <a:xfrm>
              <a:off x="4494791" y="3106818"/>
              <a:ext cx="239888" cy="119324"/>
            </a:xfrm>
            <a:prstGeom prst="rect">
              <a:avLst/>
            </a:prstGeom>
            <a:solidFill>
              <a:srgbClr val="E2231A">
                <a:alpha val="100000"/>
              </a:srgbClr>
            </a:solidFill>
          </p:spPr>
          <p:txBody>
            <a:bodyPr/>
            <a:lstStyle/>
            <a:p/>
          </p:txBody>
        </p:sp>
        <p:sp>
          <p:nvSpPr>
            <p:cNvPr id="50" name="rc50"/>
            <p:cNvSpPr/>
            <p:nvPr/>
          </p:nvSpPr>
          <p:spPr>
            <a:xfrm>
              <a:off x="4761334" y="3265918"/>
              <a:ext cx="239888" cy="1042103"/>
            </a:xfrm>
            <a:prstGeom prst="rect">
              <a:avLst/>
            </a:prstGeom>
            <a:solidFill>
              <a:srgbClr val="80BD41">
                <a:alpha val="100000"/>
              </a:srgbClr>
            </a:solidFill>
          </p:spPr>
          <p:txBody>
            <a:bodyPr/>
            <a:lstStyle/>
            <a:p/>
          </p:txBody>
        </p:sp>
        <p:sp>
          <p:nvSpPr>
            <p:cNvPr id="51" name="rc51"/>
            <p:cNvSpPr/>
            <p:nvPr/>
          </p:nvSpPr>
          <p:spPr>
            <a:xfrm>
              <a:off x="4761334" y="3162503"/>
              <a:ext cx="239888" cy="103414"/>
            </a:xfrm>
            <a:prstGeom prst="rect">
              <a:avLst/>
            </a:prstGeom>
            <a:solidFill>
              <a:srgbClr val="E2231A">
                <a:alpha val="100000"/>
              </a:srgbClr>
            </a:solidFill>
          </p:spPr>
          <p:txBody>
            <a:bodyPr/>
            <a:lstStyle/>
            <a:p/>
          </p:txBody>
        </p:sp>
        <p:sp>
          <p:nvSpPr>
            <p:cNvPr id="52" name="rc52"/>
            <p:cNvSpPr/>
            <p:nvPr/>
          </p:nvSpPr>
          <p:spPr>
            <a:xfrm>
              <a:off x="5027877" y="3271221"/>
              <a:ext cx="239888" cy="1036800"/>
            </a:xfrm>
            <a:prstGeom prst="rect">
              <a:avLst/>
            </a:prstGeom>
            <a:solidFill>
              <a:srgbClr val="80BD41">
                <a:alpha val="100000"/>
              </a:srgbClr>
            </a:solidFill>
          </p:spPr>
          <p:txBody>
            <a:bodyPr/>
            <a:lstStyle/>
            <a:p/>
          </p:txBody>
        </p:sp>
        <p:sp>
          <p:nvSpPr>
            <p:cNvPr id="53" name="rc53"/>
            <p:cNvSpPr/>
            <p:nvPr/>
          </p:nvSpPr>
          <p:spPr>
            <a:xfrm>
              <a:off x="5027877" y="3154548"/>
              <a:ext cx="239888" cy="116673"/>
            </a:xfrm>
            <a:prstGeom prst="rect">
              <a:avLst/>
            </a:prstGeom>
            <a:solidFill>
              <a:srgbClr val="E2231A">
                <a:alpha val="100000"/>
              </a:srgbClr>
            </a:solidFill>
          </p:spPr>
          <p:txBody>
            <a:bodyPr/>
            <a:lstStyle/>
            <a:p/>
          </p:txBody>
        </p:sp>
        <p:sp>
          <p:nvSpPr>
            <p:cNvPr id="54" name="rc54"/>
            <p:cNvSpPr/>
            <p:nvPr/>
          </p:nvSpPr>
          <p:spPr>
            <a:xfrm>
              <a:off x="5294420" y="3292434"/>
              <a:ext cx="239888" cy="1015586"/>
            </a:xfrm>
            <a:prstGeom prst="rect">
              <a:avLst/>
            </a:prstGeom>
            <a:solidFill>
              <a:srgbClr val="80BD41">
                <a:alpha val="100000"/>
              </a:srgbClr>
            </a:solidFill>
          </p:spPr>
          <p:txBody>
            <a:bodyPr/>
            <a:lstStyle/>
            <a:p/>
          </p:txBody>
        </p:sp>
        <p:sp>
          <p:nvSpPr>
            <p:cNvPr id="55" name="rc55"/>
            <p:cNvSpPr/>
            <p:nvPr/>
          </p:nvSpPr>
          <p:spPr>
            <a:xfrm>
              <a:off x="5294420" y="3215536"/>
              <a:ext cx="239888" cy="76898"/>
            </a:xfrm>
            <a:prstGeom prst="rect">
              <a:avLst/>
            </a:prstGeom>
            <a:solidFill>
              <a:srgbClr val="E2231A">
                <a:alpha val="100000"/>
              </a:srgbClr>
            </a:solidFill>
          </p:spPr>
          <p:txBody>
            <a:bodyPr/>
            <a:lstStyle/>
            <a:p/>
          </p:txBody>
        </p:sp>
        <p:sp>
          <p:nvSpPr>
            <p:cNvPr id="56" name="rc56"/>
            <p:cNvSpPr/>
            <p:nvPr/>
          </p:nvSpPr>
          <p:spPr>
            <a:xfrm>
              <a:off x="5560963" y="3340164"/>
              <a:ext cx="239888" cy="967857"/>
            </a:xfrm>
            <a:prstGeom prst="rect">
              <a:avLst/>
            </a:prstGeom>
            <a:solidFill>
              <a:srgbClr val="80BD41">
                <a:alpha val="100000"/>
              </a:srgbClr>
            </a:solidFill>
          </p:spPr>
          <p:txBody>
            <a:bodyPr/>
            <a:lstStyle/>
            <a:p/>
          </p:txBody>
        </p:sp>
        <p:sp>
          <p:nvSpPr>
            <p:cNvPr id="57" name="rc57"/>
            <p:cNvSpPr/>
            <p:nvPr/>
          </p:nvSpPr>
          <p:spPr>
            <a:xfrm>
              <a:off x="5560963" y="3244704"/>
              <a:ext cx="239888" cy="95459"/>
            </a:xfrm>
            <a:prstGeom prst="rect">
              <a:avLst/>
            </a:prstGeom>
            <a:solidFill>
              <a:srgbClr val="E2231A">
                <a:alpha val="100000"/>
              </a:srgbClr>
            </a:solidFill>
          </p:spPr>
          <p:txBody>
            <a:bodyPr/>
            <a:lstStyle/>
            <a:p/>
          </p:txBody>
        </p:sp>
        <p:sp>
          <p:nvSpPr>
            <p:cNvPr id="58" name="rc58"/>
            <p:cNvSpPr/>
            <p:nvPr/>
          </p:nvSpPr>
          <p:spPr>
            <a:xfrm>
              <a:off x="5827506" y="3334861"/>
              <a:ext cx="239888" cy="973160"/>
            </a:xfrm>
            <a:prstGeom prst="rect">
              <a:avLst/>
            </a:prstGeom>
            <a:solidFill>
              <a:srgbClr val="80BD41">
                <a:alpha val="100000"/>
              </a:srgbClr>
            </a:solidFill>
          </p:spPr>
          <p:txBody>
            <a:bodyPr/>
            <a:lstStyle/>
            <a:p/>
          </p:txBody>
        </p:sp>
        <p:sp>
          <p:nvSpPr>
            <p:cNvPr id="59" name="rc59"/>
            <p:cNvSpPr/>
            <p:nvPr/>
          </p:nvSpPr>
          <p:spPr>
            <a:xfrm>
              <a:off x="5827506" y="3250008"/>
              <a:ext cx="239888" cy="84853"/>
            </a:xfrm>
            <a:prstGeom prst="rect">
              <a:avLst/>
            </a:prstGeom>
            <a:solidFill>
              <a:srgbClr val="E2231A">
                <a:alpha val="100000"/>
              </a:srgbClr>
            </a:solidFill>
          </p:spPr>
          <p:txBody>
            <a:bodyPr/>
            <a:lstStyle/>
            <a:p/>
          </p:txBody>
        </p:sp>
        <p:sp>
          <p:nvSpPr>
            <p:cNvPr id="60" name="rc60"/>
            <p:cNvSpPr/>
            <p:nvPr/>
          </p:nvSpPr>
          <p:spPr>
            <a:xfrm>
              <a:off x="6094049" y="3281828"/>
              <a:ext cx="239888" cy="1026193"/>
            </a:xfrm>
            <a:prstGeom prst="rect">
              <a:avLst/>
            </a:prstGeom>
            <a:solidFill>
              <a:srgbClr val="80BD41">
                <a:alpha val="100000"/>
              </a:srgbClr>
            </a:solidFill>
          </p:spPr>
          <p:txBody>
            <a:bodyPr/>
            <a:lstStyle/>
            <a:p/>
          </p:txBody>
        </p:sp>
        <p:sp>
          <p:nvSpPr>
            <p:cNvPr id="61" name="rc61"/>
            <p:cNvSpPr/>
            <p:nvPr/>
          </p:nvSpPr>
          <p:spPr>
            <a:xfrm>
              <a:off x="6094049" y="3204929"/>
              <a:ext cx="239888" cy="76898"/>
            </a:xfrm>
            <a:prstGeom prst="rect">
              <a:avLst/>
            </a:prstGeom>
            <a:solidFill>
              <a:srgbClr val="E2231A">
                <a:alpha val="100000"/>
              </a:srgbClr>
            </a:solidFill>
          </p:spPr>
          <p:txBody>
            <a:bodyPr/>
            <a:lstStyle/>
            <a:p/>
          </p:txBody>
        </p:sp>
        <p:sp>
          <p:nvSpPr>
            <p:cNvPr id="62" name="rc62"/>
            <p:cNvSpPr/>
            <p:nvPr/>
          </p:nvSpPr>
          <p:spPr>
            <a:xfrm>
              <a:off x="6360593" y="3223491"/>
              <a:ext cx="239888" cy="1084530"/>
            </a:xfrm>
            <a:prstGeom prst="rect">
              <a:avLst/>
            </a:prstGeom>
            <a:solidFill>
              <a:srgbClr val="80BD41">
                <a:alpha val="100000"/>
              </a:srgbClr>
            </a:solidFill>
          </p:spPr>
          <p:txBody>
            <a:bodyPr/>
            <a:lstStyle/>
            <a:p/>
          </p:txBody>
        </p:sp>
        <p:sp>
          <p:nvSpPr>
            <p:cNvPr id="63" name="rc63"/>
            <p:cNvSpPr/>
            <p:nvPr/>
          </p:nvSpPr>
          <p:spPr>
            <a:xfrm>
              <a:off x="6360593" y="3141289"/>
              <a:ext cx="239888" cy="82201"/>
            </a:xfrm>
            <a:prstGeom prst="rect">
              <a:avLst/>
            </a:prstGeom>
            <a:solidFill>
              <a:srgbClr val="E2231A">
                <a:alpha val="100000"/>
              </a:srgbClr>
            </a:solidFill>
          </p:spPr>
          <p:txBody>
            <a:bodyPr/>
            <a:lstStyle/>
            <a:p/>
          </p:txBody>
        </p:sp>
        <p:sp>
          <p:nvSpPr>
            <p:cNvPr id="64" name="rc64"/>
            <p:cNvSpPr/>
            <p:nvPr/>
          </p:nvSpPr>
          <p:spPr>
            <a:xfrm>
              <a:off x="6627136" y="3204929"/>
              <a:ext cx="239888" cy="1103091"/>
            </a:xfrm>
            <a:prstGeom prst="rect">
              <a:avLst/>
            </a:prstGeom>
            <a:solidFill>
              <a:srgbClr val="80BD41">
                <a:alpha val="100000"/>
              </a:srgbClr>
            </a:solidFill>
          </p:spPr>
          <p:txBody>
            <a:bodyPr/>
            <a:lstStyle/>
            <a:p/>
          </p:txBody>
        </p:sp>
        <p:sp>
          <p:nvSpPr>
            <p:cNvPr id="65" name="rc65"/>
            <p:cNvSpPr/>
            <p:nvPr/>
          </p:nvSpPr>
          <p:spPr>
            <a:xfrm>
              <a:off x="6627136" y="3122728"/>
              <a:ext cx="239888" cy="82201"/>
            </a:xfrm>
            <a:prstGeom prst="rect">
              <a:avLst/>
            </a:prstGeom>
            <a:solidFill>
              <a:srgbClr val="E2231A">
                <a:alpha val="100000"/>
              </a:srgbClr>
            </a:solidFill>
          </p:spPr>
          <p:txBody>
            <a:bodyPr/>
            <a:lstStyle/>
            <a:p/>
          </p:txBody>
        </p:sp>
        <p:sp>
          <p:nvSpPr>
            <p:cNvPr id="66" name="rc66"/>
            <p:cNvSpPr/>
            <p:nvPr/>
          </p:nvSpPr>
          <p:spPr>
            <a:xfrm>
              <a:off x="6893679" y="3135986"/>
              <a:ext cx="239888" cy="1172035"/>
            </a:xfrm>
            <a:prstGeom prst="rect">
              <a:avLst/>
            </a:prstGeom>
            <a:solidFill>
              <a:srgbClr val="80BD41">
                <a:alpha val="100000"/>
              </a:srgbClr>
            </a:solidFill>
          </p:spPr>
          <p:txBody>
            <a:bodyPr/>
            <a:lstStyle/>
            <a:p/>
          </p:txBody>
        </p:sp>
        <p:sp>
          <p:nvSpPr>
            <p:cNvPr id="67" name="rc67"/>
            <p:cNvSpPr/>
            <p:nvPr/>
          </p:nvSpPr>
          <p:spPr>
            <a:xfrm>
              <a:off x="6893679" y="3035223"/>
              <a:ext cx="239888" cy="100763"/>
            </a:xfrm>
            <a:prstGeom prst="rect">
              <a:avLst/>
            </a:prstGeom>
            <a:solidFill>
              <a:srgbClr val="E2231A">
                <a:alpha val="100000"/>
              </a:srgbClr>
            </a:solidFill>
          </p:spPr>
          <p:txBody>
            <a:bodyPr/>
            <a:lstStyle/>
            <a:p/>
          </p:txBody>
        </p:sp>
        <p:sp>
          <p:nvSpPr>
            <p:cNvPr id="68" name="rc68"/>
            <p:cNvSpPr/>
            <p:nvPr/>
          </p:nvSpPr>
          <p:spPr>
            <a:xfrm>
              <a:off x="7160222" y="3263266"/>
              <a:ext cx="239888" cy="1044755"/>
            </a:xfrm>
            <a:prstGeom prst="rect">
              <a:avLst/>
            </a:prstGeom>
            <a:solidFill>
              <a:srgbClr val="80BD41">
                <a:alpha val="100000"/>
              </a:srgbClr>
            </a:solidFill>
          </p:spPr>
          <p:txBody>
            <a:bodyPr/>
            <a:lstStyle/>
            <a:p/>
          </p:txBody>
        </p:sp>
        <p:sp>
          <p:nvSpPr>
            <p:cNvPr id="69" name="rc69"/>
            <p:cNvSpPr/>
            <p:nvPr/>
          </p:nvSpPr>
          <p:spPr>
            <a:xfrm>
              <a:off x="7160222" y="3159851"/>
              <a:ext cx="239888" cy="103414"/>
            </a:xfrm>
            <a:prstGeom prst="rect">
              <a:avLst/>
            </a:prstGeom>
            <a:solidFill>
              <a:srgbClr val="E2231A">
                <a:alpha val="100000"/>
              </a:srgbClr>
            </a:solidFill>
          </p:spPr>
          <p:txBody>
            <a:bodyPr/>
            <a:lstStyle/>
            <a:p/>
          </p:txBody>
        </p:sp>
        <p:sp>
          <p:nvSpPr>
            <p:cNvPr id="70" name="rc70"/>
            <p:cNvSpPr/>
            <p:nvPr/>
          </p:nvSpPr>
          <p:spPr>
            <a:xfrm>
              <a:off x="7426765" y="3260614"/>
              <a:ext cx="239888" cy="1047406"/>
            </a:xfrm>
            <a:prstGeom prst="rect">
              <a:avLst/>
            </a:prstGeom>
            <a:solidFill>
              <a:srgbClr val="80BD41">
                <a:alpha val="100000"/>
              </a:srgbClr>
            </a:solidFill>
          </p:spPr>
          <p:txBody>
            <a:bodyPr/>
            <a:lstStyle/>
            <a:p/>
          </p:txBody>
        </p:sp>
        <p:sp>
          <p:nvSpPr>
            <p:cNvPr id="71" name="rc71"/>
            <p:cNvSpPr/>
            <p:nvPr/>
          </p:nvSpPr>
          <p:spPr>
            <a:xfrm>
              <a:off x="7426765" y="3157199"/>
              <a:ext cx="239888" cy="103414"/>
            </a:xfrm>
            <a:prstGeom prst="rect">
              <a:avLst/>
            </a:prstGeom>
            <a:solidFill>
              <a:srgbClr val="E2231A">
                <a:alpha val="100000"/>
              </a:srgbClr>
            </a:solidFill>
          </p:spPr>
          <p:txBody>
            <a:bodyPr/>
            <a:lstStyle/>
            <a:p/>
          </p:txBody>
        </p:sp>
        <p:sp>
          <p:nvSpPr>
            <p:cNvPr id="72" name="rc72"/>
            <p:cNvSpPr/>
            <p:nvPr/>
          </p:nvSpPr>
          <p:spPr>
            <a:xfrm>
              <a:off x="7693308" y="3183716"/>
              <a:ext cx="239888" cy="1124305"/>
            </a:xfrm>
            <a:prstGeom prst="rect">
              <a:avLst/>
            </a:prstGeom>
            <a:solidFill>
              <a:srgbClr val="80BD41">
                <a:alpha val="100000"/>
              </a:srgbClr>
            </a:solidFill>
          </p:spPr>
          <p:txBody>
            <a:bodyPr/>
            <a:lstStyle/>
            <a:p/>
          </p:txBody>
        </p:sp>
        <p:sp>
          <p:nvSpPr>
            <p:cNvPr id="73" name="rc73"/>
            <p:cNvSpPr/>
            <p:nvPr/>
          </p:nvSpPr>
          <p:spPr>
            <a:xfrm>
              <a:off x="7693308" y="3149244"/>
              <a:ext cx="239888" cy="34471"/>
            </a:xfrm>
            <a:prstGeom prst="rect">
              <a:avLst/>
            </a:prstGeom>
            <a:solidFill>
              <a:srgbClr val="E2231A">
                <a:alpha val="100000"/>
              </a:srgbClr>
            </a:solidFill>
          </p:spPr>
          <p:txBody>
            <a:bodyPr/>
            <a:lstStyle/>
            <a:p/>
          </p:txBody>
        </p:sp>
        <p:sp>
          <p:nvSpPr>
            <p:cNvPr id="74" name="rc74"/>
            <p:cNvSpPr/>
            <p:nvPr/>
          </p:nvSpPr>
          <p:spPr>
            <a:xfrm>
              <a:off x="7959851" y="3220839"/>
              <a:ext cx="239888" cy="1087181"/>
            </a:xfrm>
            <a:prstGeom prst="rect">
              <a:avLst/>
            </a:prstGeom>
            <a:solidFill>
              <a:srgbClr val="80BD41">
                <a:alpha val="100000"/>
              </a:srgbClr>
            </a:solidFill>
          </p:spPr>
          <p:txBody>
            <a:bodyPr/>
            <a:lstStyle/>
            <a:p/>
          </p:txBody>
        </p:sp>
        <p:sp>
          <p:nvSpPr>
            <p:cNvPr id="75" name="rc75"/>
            <p:cNvSpPr/>
            <p:nvPr/>
          </p:nvSpPr>
          <p:spPr>
            <a:xfrm>
              <a:off x="7959851" y="3151896"/>
              <a:ext cx="239888" cy="68943"/>
            </a:xfrm>
            <a:prstGeom prst="rect">
              <a:avLst/>
            </a:prstGeom>
            <a:solidFill>
              <a:srgbClr val="E2231A">
                <a:alpha val="100000"/>
              </a:srgbClr>
            </a:solidFill>
          </p:spPr>
          <p:txBody>
            <a:bodyPr/>
            <a:lstStyle/>
            <a:p/>
          </p:txBody>
        </p:sp>
        <p:sp>
          <p:nvSpPr>
            <p:cNvPr id="76" name="pl76"/>
            <p:cNvSpPr/>
            <p:nvPr/>
          </p:nvSpPr>
          <p:spPr>
            <a:xfrm>
              <a:off x="1416218" y="2139730"/>
              <a:ext cx="6663577" cy="201181"/>
            </a:xfrm>
            <a:custGeom>
              <a:avLst/>
              <a:pathLst>
                <a:path w="6663577" h="201181">
                  <a:moveTo>
                    <a:pt x="0" y="134121"/>
                  </a:moveTo>
                  <a:lnTo>
                    <a:pt x="266543" y="201181"/>
                  </a:lnTo>
                  <a:lnTo>
                    <a:pt x="533086" y="134121"/>
                  </a:lnTo>
                  <a:lnTo>
                    <a:pt x="799629" y="89414"/>
                  </a:lnTo>
                  <a:lnTo>
                    <a:pt x="1066172" y="89414"/>
                  </a:lnTo>
                  <a:lnTo>
                    <a:pt x="1332715" y="156474"/>
                  </a:lnTo>
                  <a:lnTo>
                    <a:pt x="1599258" y="44707"/>
                  </a:lnTo>
                  <a:lnTo>
                    <a:pt x="1865801" y="44707"/>
                  </a:lnTo>
                  <a:lnTo>
                    <a:pt x="2132344" y="22353"/>
                  </a:lnTo>
                  <a:lnTo>
                    <a:pt x="2398888" y="111767"/>
                  </a:lnTo>
                  <a:lnTo>
                    <a:pt x="2665431" y="89414"/>
                  </a:lnTo>
                  <a:lnTo>
                    <a:pt x="2931974" y="67060"/>
                  </a:lnTo>
                  <a:lnTo>
                    <a:pt x="3198517" y="156474"/>
                  </a:lnTo>
                  <a:lnTo>
                    <a:pt x="3465060" y="134121"/>
                  </a:lnTo>
                  <a:lnTo>
                    <a:pt x="3731603" y="156474"/>
                  </a:lnTo>
                  <a:lnTo>
                    <a:pt x="3998146" y="89414"/>
                  </a:lnTo>
                  <a:lnTo>
                    <a:pt x="4264689" y="134121"/>
                  </a:lnTo>
                  <a:lnTo>
                    <a:pt x="4531233" y="111767"/>
                  </a:lnTo>
                  <a:lnTo>
                    <a:pt x="4797776" y="89414"/>
                  </a:lnTo>
                  <a:lnTo>
                    <a:pt x="5064319" y="89414"/>
                  </a:lnTo>
                  <a:lnTo>
                    <a:pt x="5330862" y="89414"/>
                  </a:lnTo>
                  <a:lnTo>
                    <a:pt x="5597405" y="111767"/>
                  </a:lnTo>
                  <a:lnTo>
                    <a:pt x="5863948" y="134121"/>
                  </a:lnTo>
                  <a:lnTo>
                    <a:pt x="6130491" y="134121"/>
                  </a:lnTo>
                  <a:lnTo>
                    <a:pt x="6397034" y="0"/>
                  </a:lnTo>
                  <a:lnTo>
                    <a:pt x="6663577" y="6706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350915" y="30397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89" name="tx89"/>
            <p:cNvSpPr/>
            <p:nvPr/>
          </p:nvSpPr>
          <p:spPr>
            <a:xfrm>
              <a:off x="2683631" y="30489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0" name="tx90"/>
            <p:cNvSpPr/>
            <p:nvPr/>
          </p:nvSpPr>
          <p:spPr>
            <a:xfrm>
              <a:off x="4016347" y="28674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91" name="tx91"/>
            <p:cNvSpPr/>
            <p:nvPr/>
          </p:nvSpPr>
          <p:spPr>
            <a:xfrm>
              <a:off x="5349062" y="30807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a:t>
              </a:r>
            </a:p>
          </p:txBody>
        </p:sp>
        <p:sp>
          <p:nvSpPr>
            <p:cNvPr id="92" name="tx92"/>
            <p:cNvSpPr/>
            <p:nvPr/>
          </p:nvSpPr>
          <p:spPr>
            <a:xfrm>
              <a:off x="6415235" y="300678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3" name="tx93"/>
            <p:cNvSpPr/>
            <p:nvPr/>
          </p:nvSpPr>
          <p:spPr>
            <a:xfrm>
              <a:off x="6681778" y="298707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94" name="tx94"/>
            <p:cNvSpPr/>
            <p:nvPr/>
          </p:nvSpPr>
          <p:spPr>
            <a:xfrm>
              <a:off x="6948321" y="28992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5" name="tx95"/>
            <p:cNvSpPr/>
            <p:nvPr/>
          </p:nvSpPr>
          <p:spPr>
            <a:xfrm>
              <a:off x="7214864" y="30238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6" name="tx96"/>
            <p:cNvSpPr/>
            <p:nvPr/>
          </p:nvSpPr>
          <p:spPr>
            <a:xfrm>
              <a:off x="7481407" y="30212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7" name="tx97"/>
            <p:cNvSpPr/>
            <p:nvPr/>
          </p:nvSpPr>
          <p:spPr>
            <a:xfrm>
              <a:off x="7747950" y="301474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8" name="tx98"/>
            <p:cNvSpPr/>
            <p:nvPr/>
          </p:nvSpPr>
          <p:spPr>
            <a:xfrm>
              <a:off x="8014493" y="301739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9" name="pl99"/>
            <p:cNvSpPr/>
            <p:nvPr/>
          </p:nvSpPr>
          <p:spPr>
            <a:xfrm>
              <a:off x="1416218"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7585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1" name="tx111"/>
            <p:cNvSpPr/>
            <p:nvPr/>
          </p:nvSpPr>
          <p:spPr>
            <a:xfrm>
              <a:off x="1362659" y="31948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83631" y="37664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3" name="tx113"/>
            <p:cNvSpPr/>
            <p:nvPr/>
          </p:nvSpPr>
          <p:spPr>
            <a:xfrm>
              <a:off x="2695375" y="32055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16347" y="36670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5" name="tx115"/>
            <p:cNvSpPr/>
            <p:nvPr/>
          </p:nvSpPr>
          <p:spPr>
            <a:xfrm>
              <a:off x="4028090" y="30172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49062" y="37651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7" name="tx117"/>
            <p:cNvSpPr/>
            <p:nvPr/>
          </p:nvSpPr>
          <p:spPr>
            <a:xfrm>
              <a:off x="5360806" y="32200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37318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9" name="tx119"/>
            <p:cNvSpPr/>
            <p:nvPr/>
          </p:nvSpPr>
          <p:spPr>
            <a:xfrm>
              <a:off x="6426979" y="31484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81778" y="37225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1" name="tx121"/>
            <p:cNvSpPr/>
            <p:nvPr/>
          </p:nvSpPr>
          <p:spPr>
            <a:xfrm>
              <a:off x="6693522" y="31299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368837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3" name="tx123"/>
            <p:cNvSpPr/>
            <p:nvPr/>
          </p:nvSpPr>
          <p:spPr>
            <a:xfrm>
              <a:off x="6960065" y="30517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14864" y="37505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5" name="tx125"/>
            <p:cNvSpPr/>
            <p:nvPr/>
          </p:nvSpPr>
          <p:spPr>
            <a:xfrm>
              <a:off x="7226608" y="31776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520584" y="375069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7" name="tx127"/>
            <p:cNvSpPr/>
            <p:nvPr/>
          </p:nvSpPr>
          <p:spPr>
            <a:xfrm>
              <a:off x="7493151" y="31750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47950" y="37119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9" name="tx129"/>
            <p:cNvSpPr/>
            <p:nvPr/>
          </p:nvSpPr>
          <p:spPr>
            <a:xfrm>
              <a:off x="7759694" y="31325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14493" y="37305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31" name="tx131"/>
            <p:cNvSpPr/>
            <p:nvPr/>
          </p:nvSpPr>
          <p:spPr>
            <a:xfrm>
              <a:off x="8026237" y="31524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694268" y="42559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3" name="tx133"/>
            <p:cNvSpPr/>
            <p:nvPr/>
          </p:nvSpPr>
          <p:spPr>
            <a:xfrm>
              <a:off x="694268" y="359299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694268" y="293007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94268" y="2268865"/>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43541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Iceland, 2000-2025</a:t>
              </a:r>
            </a:p>
          </p:txBody>
        </p:sp>
        <p:sp>
          <p:nvSpPr>
            <p:cNvPr id="162" name="pl162"/>
            <p:cNvSpPr/>
            <p:nvPr/>
          </p:nvSpPr>
          <p:spPr>
            <a:xfrm>
              <a:off x="20434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5376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0319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5261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0204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79053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28478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77904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733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111510" cy="129091"/>
            </a:xfrm>
            <a:prstGeom prst="rect">
              <a:avLst/>
            </a:prstGeom>
            <a:solidFill>
              <a:srgbClr val="80BD41">
                <a:alpha val="100000"/>
              </a:srgbClr>
            </a:solidFill>
          </p:spPr>
          <p:txBody>
            <a:bodyPr/>
            <a:lstStyle/>
            <a:p/>
          </p:txBody>
        </p:sp>
        <p:sp>
          <p:nvSpPr>
            <p:cNvPr id="176" name="rc176"/>
            <p:cNvSpPr/>
            <p:nvPr/>
          </p:nvSpPr>
          <p:spPr>
            <a:xfrm>
              <a:off x="7407784" y="5954972"/>
              <a:ext cx="463219" cy="129091"/>
            </a:xfrm>
            <a:prstGeom prst="rect">
              <a:avLst/>
            </a:prstGeom>
            <a:solidFill>
              <a:srgbClr val="E2231A">
                <a:alpha val="100000"/>
              </a:srgbClr>
            </a:solidFill>
          </p:spPr>
          <p:txBody>
            <a:bodyPr/>
            <a:lstStyle/>
            <a:p/>
          </p:txBody>
        </p:sp>
        <p:sp>
          <p:nvSpPr>
            <p:cNvPr id="177" name="rc177"/>
            <p:cNvSpPr/>
            <p:nvPr/>
          </p:nvSpPr>
          <p:spPr>
            <a:xfrm>
              <a:off x="1296273" y="5793607"/>
              <a:ext cx="6335649" cy="129091"/>
            </a:xfrm>
            <a:prstGeom prst="rect">
              <a:avLst/>
            </a:prstGeom>
            <a:solidFill>
              <a:srgbClr val="80BD41">
                <a:alpha val="100000"/>
              </a:srgbClr>
            </a:solidFill>
          </p:spPr>
          <p:txBody>
            <a:bodyPr/>
            <a:lstStyle/>
            <a:p/>
          </p:txBody>
        </p:sp>
        <p:sp>
          <p:nvSpPr>
            <p:cNvPr id="178" name="rc178"/>
            <p:cNvSpPr/>
            <p:nvPr/>
          </p:nvSpPr>
          <p:spPr>
            <a:xfrm>
              <a:off x="7631923" y="5793607"/>
              <a:ext cx="194253" cy="129091"/>
            </a:xfrm>
            <a:prstGeom prst="rect">
              <a:avLst/>
            </a:prstGeom>
            <a:solidFill>
              <a:srgbClr val="E2231A">
                <a:alpha val="100000"/>
              </a:srgbClr>
            </a:solidFill>
          </p:spPr>
          <p:txBody>
            <a:bodyPr/>
            <a:lstStyle/>
            <a:p/>
          </p:txBody>
        </p:sp>
        <p:sp>
          <p:nvSpPr>
            <p:cNvPr id="179" name="rc179"/>
            <p:cNvSpPr/>
            <p:nvPr/>
          </p:nvSpPr>
          <p:spPr>
            <a:xfrm>
              <a:off x="1296273" y="5632243"/>
              <a:ext cx="6126453" cy="129091"/>
            </a:xfrm>
            <a:prstGeom prst="rect">
              <a:avLst/>
            </a:prstGeom>
            <a:solidFill>
              <a:srgbClr val="80BD41">
                <a:alpha val="100000"/>
              </a:srgbClr>
            </a:solidFill>
          </p:spPr>
          <p:txBody>
            <a:bodyPr/>
            <a:lstStyle/>
            <a:p/>
          </p:txBody>
        </p:sp>
        <p:sp>
          <p:nvSpPr>
            <p:cNvPr id="180" name="rc180"/>
            <p:cNvSpPr/>
            <p:nvPr/>
          </p:nvSpPr>
          <p:spPr>
            <a:xfrm>
              <a:off x="7422727" y="5632243"/>
              <a:ext cx="388506" cy="129091"/>
            </a:xfrm>
            <a:prstGeom prst="rect">
              <a:avLst/>
            </a:prstGeom>
            <a:solidFill>
              <a:srgbClr val="E2231A">
                <a:alpha val="100000"/>
              </a:srgbClr>
            </a:solidFill>
          </p:spPr>
          <p:txBody>
            <a:bodyPr/>
            <a:lstStyle/>
            <a:p/>
          </p:txBody>
        </p:sp>
        <p:sp>
          <p:nvSpPr>
            <p:cNvPr id="181" name="tx181"/>
            <p:cNvSpPr/>
            <p:nvPr/>
          </p:nvSpPr>
          <p:spPr>
            <a:xfrm>
              <a:off x="8119368" y="5978132"/>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2" name="tx182"/>
            <p:cNvSpPr/>
            <p:nvPr/>
          </p:nvSpPr>
          <p:spPr>
            <a:xfrm>
              <a:off x="8072299" y="581676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3" name="tx183"/>
            <p:cNvSpPr/>
            <p:nvPr/>
          </p:nvSpPr>
          <p:spPr>
            <a:xfrm>
              <a:off x="8056609" y="565540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4" name="tx184"/>
            <p:cNvSpPr/>
            <p:nvPr/>
          </p:nvSpPr>
          <p:spPr>
            <a:xfrm>
              <a:off x="4276680"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5" name="tx185"/>
            <p:cNvSpPr/>
            <p:nvPr/>
          </p:nvSpPr>
          <p:spPr>
            <a:xfrm>
              <a:off x="757759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388749"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7" name="tx187"/>
            <p:cNvSpPr/>
            <p:nvPr/>
          </p:nvSpPr>
          <p:spPr>
            <a:xfrm>
              <a:off x="766725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284151"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9" name="tx189"/>
            <p:cNvSpPr/>
            <p:nvPr/>
          </p:nvSpPr>
          <p:spPr>
            <a:xfrm>
              <a:off x="7555182"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751683"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5" name="tx195"/>
            <p:cNvSpPr/>
            <p:nvPr/>
          </p:nvSpPr>
          <p:spPr>
            <a:xfrm>
              <a:off x="4245940"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6" name="tx196"/>
            <p:cNvSpPr/>
            <p:nvPr/>
          </p:nvSpPr>
          <p:spPr>
            <a:xfrm>
              <a:off x="5740197"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7" name="tx197"/>
            <p:cNvSpPr/>
            <p:nvPr/>
          </p:nvSpPr>
          <p:spPr>
            <a:xfrm>
              <a:off x="7234454"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(94%) was relatively constant within 1% compared to 2019 (93%).
The number of children vaccinated with MCV1 remained constant 0% compared to in 2019.
The number of surviving infants decreased approximately 1% compared to in 2019.
In 2025, approximately the same number of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841966"/>
              <a:ext cx="3520101" cy="1317970"/>
            </a:xfrm>
            <a:custGeom>
              <a:avLst/>
              <a:pathLst>
                <a:path w="3520101" h="1317970">
                  <a:moveTo>
                    <a:pt x="0" y="1153224"/>
                  </a:moveTo>
                  <a:lnTo>
                    <a:pt x="140804" y="823731"/>
                  </a:lnTo>
                  <a:lnTo>
                    <a:pt x="281608" y="1153224"/>
                  </a:lnTo>
                  <a:lnTo>
                    <a:pt x="422412" y="1317970"/>
                  </a:lnTo>
                  <a:lnTo>
                    <a:pt x="563216" y="1317970"/>
                  </a:lnTo>
                  <a:lnTo>
                    <a:pt x="704020" y="1317970"/>
                  </a:lnTo>
                  <a:lnTo>
                    <a:pt x="844824" y="1317970"/>
                  </a:lnTo>
                  <a:lnTo>
                    <a:pt x="985628" y="1317970"/>
                  </a:lnTo>
                  <a:lnTo>
                    <a:pt x="1126432" y="1153224"/>
                  </a:lnTo>
                  <a:lnTo>
                    <a:pt x="1267236" y="823731"/>
                  </a:lnTo>
                  <a:lnTo>
                    <a:pt x="1408040" y="988477"/>
                  </a:lnTo>
                  <a:lnTo>
                    <a:pt x="1548844" y="658985"/>
                  </a:lnTo>
                  <a:lnTo>
                    <a:pt x="1689648" y="0"/>
                  </a:lnTo>
                  <a:lnTo>
                    <a:pt x="1830452" y="329492"/>
                  </a:lnTo>
                  <a:lnTo>
                    <a:pt x="1971256" y="329492"/>
                  </a:lnTo>
                  <a:lnTo>
                    <a:pt x="2112061" y="658985"/>
                  </a:lnTo>
                  <a:lnTo>
                    <a:pt x="2252865" y="494238"/>
                  </a:lnTo>
                  <a:lnTo>
                    <a:pt x="2393669" y="0"/>
                  </a:lnTo>
                  <a:lnTo>
                    <a:pt x="2534473" y="329492"/>
                  </a:lnTo>
                  <a:lnTo>
                    <a:pt x="2675277" y="988477"/>
                  </a:lnTo>
                  <a:lnTo>
                    <a:pt x="2816081" y="823731"/>
                  </a:lnTo>
                  <a:lnTo>
                    <a:pt x="2956885" y="494238"/>
                  </a:lnTo>
                  <a:lnTo>
                    <a:pt x="3097689" y="823731"/>
                  </a:lnTo>
                  <a:lnTo>
                    <a:pt x="3238493" y="823731"/>
                  </a:lnTo>
                  <a:lnTo>
                    <a:pt x="3379297" y="658985"/>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3841966"/>
              <a:ext cx="3520101" cy="1317970"/>
            </a:xfrm>
            <a:custGeom>
              <a:avLst/>
              <a:pathLst>
                <a:path w="3520101" h="1317970">
                  <a:moveTo>
                    <a:pt x="0" y="1153224"/>
                  </a:moveTo>
                  <a:lnTo>
                    <a:pt x="140804" y="823731"/>
                  </a:lnTo>
                  <a:lnTo>
                    <a:pt x="281608" y="1153224"/>
                  </a:lnTo>
                  <a:lnTo>
                    <a:pt x="422412" y="1317970"/>
                  </a:lnTo>
                  <a:lnTo>
                    <a:pt x="563216" y="1317970"/>
                  </a:lnTo>
                  <a:lnTo>
                    <a:pt x="704020" y="1317970"/>
                  </a:lnTo>
                  <a:lnTo>
                    <a:pt x="844824" y="1317970"/>
                  </a:lnTo>
                  <a:lnTo>
                    <a:pt x="985628" y="1317970"/>
                  </a:lnTo>
                  <a:lnTo>
                    <a:pt x="1126432" y="1153224"/>
                  </a:lnTo>
                  <a:lnTo>
                    <a:pt x="1267236" y="823731"/>
                  </a:lnTo>
                  <a:lnTo>
                    <a:pt x="1408040" y="988477"/>
                  </a:lnTo>
                  <a:lnTo>
                    <a:pt x="1548844" y="658985"/>
                  </a:lnTo>
                  <a:lnTo>
                    <a:pt x="1689648" y="0"/>
                  </a:lnTo>
                  <a:lnTo>
                    <a:pt x="1830452" y="329492"/>
                  </a:lnTo>
                  <a:lnTo>
                    <a:pt x="1971256" y="329492"/>
                  </a:lnTo>
                  <a:lnTo>
                    <a:pt x="2112061" y="658985"/>
                  </a:lnTo>
                  <a:lnTo>
                    <a:pt x="2252865" y="494238"/>
                  </a:lnTo>
                  <a:lnTo>
                    <a:pt x="2393669" y="0"/>
                  </a:lnTo>
                  <a:lnTo>
                    <a:pt x="2534473" y="329492"/>
                  </a:lnTo>
                  <a:lnTo>
                    <a:pt x="2675277" y="988477"/>
                  </a:lnTo>
                  <a:lnTo>
                    <a:pt x="2816081" y="823731"/>
                  </a:lnTo>
                  <a:lnTo>
                    <a:pt x="2956885" y="494238"/>
                  </a:lnTo>
                  <a:lnTo>
                    <a:pt x="3097689" y="823731"/>
                  </a:lnTo>
                  <a:lnTo>
                    <a:pt x="3238493" y="823731"/>
                  </a:lnTo>
                  <a:lnTo>
                    <a:pt x="3379297" y="658985"/>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3841966"/>
              <a:ext cx="3520101" cy="1317970"/>
            </a:xfrm>
            <a:custGeom>
              <a:avLst/>
              <a:pathLst>
                <a:path w="3520101" h="1317970">
                  <a:moveTo>
                    <a:pt x="0" y="1153224"/>
                  </a:moveTo>
                  <a:lnTo>
                    <a:pt x="140804" y="823731"/>
                  </a:lnTo>
                  <a:lnTo>
                    <a:pt x="281608" y="1153224"/>
                  </a:lnTo>
                  <a:lnTo>
                    <a:pt x="422412" y="1317970"/>
                  </a:lnTo>
                  <a:lnTo>
                    <a:pt x="563216" y="1317970"/>
                  </a:lnTo>
                  <a:lnTo>
                    <a:pt x="704020" y="1317970"/>
                  </a:lnTo>
                  <a:lnTo>
                    <a:pt x="844824" y="1317970"/>
                  </a:lnTo>
                  <a:lnTo>
                    <a:pt x="985628" y="1317970"/>
                  </a:lnTo>
                  <a:lnTo>
                    <a:pt x="1126432" y="1153224"/>
                  </a:lnTo>
                  <a:lnTo>
                    <a:pt x="1267236" y="823731"/>
                  </a:lnTo>
                  <a:lnTo>
                    <a:pt x="1408040" y="988477"/>
                  </a:lnTo>
                  <a:lnTo>
                    <a:pt x="1548844" y="658985"/>
                  </a:lnTo>
                  <a:lnTo>
                    <a:pt x="1689648" y="0"/>
                  </a:lnTo>
                  <a:lnTo>
                    <a:pt x="1830452" y="329492"/>
                  </a:lnTo>
                  <a:lnTo>
                    <a:pt x="1971256" y="329492"/>
                  </a:lnTo>
                  <a:lnTo>
                    <a:pt x="2112061" y="658985"/>
                  </a:lnTo>
                  <a:lnTo>
                    <a:pt x="2252865" y="494238"/>
                  </a:lnTo>
                  <a:lnTo>
                    <a:pt x="2393669" y="0"/>
                  </a:lnTo>
                  <a:lnTo>
                    <a:pt x="2534473" y="329492"/>
                  </a:lnTo>
                  <a:lnTo>
                    <a:pt x="2675277" y="988477"/>
                  </a:lnTo>
                  <a:lnTo>
                    <a:pt x="2816081" y="823731"/>
                  </a:lnTo>
                  <a:lnTo>
                    <a:pt x="2956885" y="494238"/>
                  </a:lnTo>
                  <a:lnTo>
                    <a:pt x="3097689" y="823731"/>
                  </a:lnTo>
                  <a:lnTo>
                    <a:pt x="3238493" y="823731"/>
                  </a:lnTo>
                  <a:lnTo>
                    <a:pt x="3379297" y="658985"/>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34772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997036"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560252"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4273"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405077" y="32811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3099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8662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8662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09573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5819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53727" y="6120905"/>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66" name="tx66"/>
            <p:cNvSpPr/>
            <p:nvPr/>
          </p:nvSpPr>
          <p:spPr>
            <a:xfrm>
              <a:off x="236283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25293"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841966"/>
              <a:ext cx="3520101" cy="1153224"/>
            </a:xfrm>
            <a:custGeom>
              <a:avLst/>
              <a:pathLst>
                <a:path w="3520101" h="1153224">
                  <a:moveTo>
                    <a:pt x="0" y="0"/>
                  </a:moveTo>
                  <a:lnTo>
                    <a:pt x="140804" y="164746"/>
                  </a:lnTo>
                  <a:lnTo>
                    <a:pt x="281608" y="494238"/>
                  </a:lnTo>
                  <a:lnTo>
                    <a:pt x="422412" y="658985"/>
                  </a:lnTo>
                  <a:lnTo>
                    <a:pt x="563216" y="329492"/>
                  </a:lnTo>
                  <a:lnTo>
                    <a:pt x="704020" y="494238"/>
                  </a:lnTo>
                  <a:lnTo>
                    <a:pt x="844824" y="988477"/>
                  </a:lnTo>
                  <a:lnTo>
                    <a:pt x="985628" y="988477"/>
                  </a:lnTo>
                  <a:lnTo>
                    <a:pt x="1126432" y="823731"/>
                  </a:lnTo>
                  <a:lnTo>
                    <a:pt x="1267236" y="164746"/>
                  </a:lnTo>
                  <a:lnTo>
                    <a:pt x="1408040" y="494238"/>
                  </a:lnTo>
                  <a:lnTo>
                    <a:pt x="1548844" y="494238"/>
                  </a:lnTo>
                  <a:lnTo>
                    <a:pt x="1689648" y="164746"/>
                  </a:lnTo>
                  <a:lnTo>
                    <a:pt x="1830452" y="329492"/>
                  </a:lnTo>
                  <a:lnTo>
                    <a:pt x="1971256" y="329492"/>
                  </a:lnTo>
                  <a:lnTo>
                    <a:pt x="2112061" y="823731"/>
                  </a:lnTo>
                  <a:lnTo>
                    <a:pt x="2252865" y="494238"/>
                  </a:lnTo>
                  <a:lnTo>
                    <a:pt x="2393669" y="494238"/>
                  </a:lnTo>
                  <a:lnTo>
                    <a:pt x="2534473" y="658985"/>
                  </a:lnTo>
                  <a:lnTo>
                    <a:pt x="2675277" y="988477"/>
                  </a:lnTo>
                  <a:lnTo>
                    <a:pt x="2816081" y="823731"/>
                  </a:lnTo>
                  <a:lnTo>
                    <a:pt x="2956885" y="494238"/>
                  </a:lnTo>
                  <a:lnTo>
                    <a:pt x="3097689" y="658985"/>
                  </a:lnTo>
                  <a:lnTo>
                    <a:pt x="3238493" y="658985"/>
                  </a:lnTo>
                  <a:lnTo>
                    <a:pt x="3379297" y="1153224"/>
                  </a:lnTo>
                  <a:lnTo>
                    <a:pt x="3520101" y="658985"/>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3841966"/>
              <a:ext cx="3520101" cy="1153224"/>
            </a:xfrm>
            <a:custGeom>
              <a:avLst/>
              <a:pathLst>
                <a:path w="3520101" h="1153224">
                  <a:moveTo>
                    <a:pt x="0" y="0"/>
                  </a:moveTo>
                  <a:lnTo>
                    <a:pt x="140804" y="164746"/>
                  </a:lnTo>
                  <a:lnTo>
                    <a:pt x="281608" y="494238"/>
                  </a:lnTo>
                  <a:lnTo>
                    <a:pt x="422412" y="658985"/>
                  </a:lnTo>
                  <a:lnTo>
                    <a:pt x="563216" y="329492"/>
                  </a:lnTo>
                  <a:lnTo>
                    <a:pt x="704020" y="494238"/>
                  </a:lnTo>
                  <a:lnTo>
                    <a:pt x="844824" y="988477"/>
                  </a:lnTo>
                  <a:lnTo>
                    <a:pt x="985628" y="988477"/>
                  </a:lnTo>
                  <a:lnTo>
                    <a:pt x="1126432" y="823731"/>
                  </a:lnTo>
                  <a:lnTo>
                    <a:pt x="1267236" y="164746"/>
                  </a:lnTo>
                  <a:lnTo>
                    <a:pt x="1408040" y="494238"/>
                  </a:lnTo>
                  <a:lnTo>
                    <a:pt x="1548844" y="494238"/>
                  </a:lnTo>
                  <a:lnTo>
                    <a:pt x="1689648" y="164746"/>
                  </a:lnTo>
                  <a:lnTo>
                    <a:pt x="1830452" y="329492"/>
                  </a:lnTo>
                  <a:lnTo>
                    <a:pt x="1971256" y="329492"/>
                  </a:lnTo>
                  <a:lnTo>
                    <a:pt x="2112061" y="823731"/>
                  </a:lnTo>
                  <a:lnTo>
                    <a:pt x="2252865" y="494238"/>
                  </a:lnTo>
                  <a:lnTo>
                    <a:pt x="2393669" y="494238"/>
                  </a:lnTo>
                  <a:lnTo>
                    <a:pt x="2534473" y="658985"/>
                  </a:lnTo>
                  <a:lnTo>
                    <a:pt x="2675277" y="988477"/>
                  </a:lnTo>
                  <a:lnTo>
                    <a:pt x="2816081" y="823731"/>
                  </a:lnTo>
                  <a:lnTo>
                    <a:pt x="2956885" y="494238"/>
                  </a:lnTo>
                  <a:lnTo>
                    <a:pt x="3097689" y="658985"/>
                  </a:lnTo>
                  <a:lnTo>
                    <a:pt x="3238493" y="658985"/>
                  </a:lnTo>
                  <a:lnTo>
                    <a:pt x="3379297" y="1153224"/>
                  </a:lnTo>
                  <a:lnTo>
                    <a:pt x="3520101" y="658985"/>
                  </a:lnTo>
                </a:path>
              </a:pathLst>
            </a:custGeom>
            <a:ln w="43362" cap="flat">
              <a:solidFill>
                <a:srgbClr val="000000">
                  <a:alpha val="100000"/>
                </a:srgbClr>
              </a:solidFill>
              <a:prstDash val="solid"/>
              <a:round/>
            </a:ln>
          </p:spPr>
          <p:txBody>
            <a:bodyPr/>
            <a:lstStyle/>
            <a:p/>
          </p:txBody>
        </p:sp>
        <p:sp>
          <p:nvSpPr>
            <p:cNvPr id="88" name="pl88"/>
            <p:cNvSpPr/>
            <p:nvPr/>
          </p:nvSpPr>
          <p:spPr>
            <a:xfrm>
              <a:off x="5308715" y="3841966"/>
              <a:ext cx="3520101" cy="1153224"/>
            </a:xfrm>
            <a:custGeom>
              <a:avLst/>
              <a:pathLst>
                <a:path w="3520101" h="1153224">
                  <a:moveTo>
                    <a:pt x="0" y="0"/>
                  </a:moveTo>
                  <a:lnTo>
                    <a:pt x="140804" y="164746"/>
                  </a:lnTo>
                  <a:lnTo>
                    <a:pt x="281608" y="494238"/>
                  </a:lnTo>
                  <a:lnTo>
                    <a:pt x="422412" y="658985"/>
                  </a:lnTo>
                  <a:lnTo>
                    <a:pt x="563216" y="329492"/>
                  </a:lnTo>
                  <a:lnTo>
                    <a:pt x="704020" y="494238"/>
                  </a:lnTo>
                  <a:lnTo>
                    <a:pt x="844824" y="988477"/>
                  </a:lnTo>
                  <a:lnTo>
                    <a:pt x="985628" y="988477"/>
                  </a:lnTo>
                  <a:lnTo>
                    <a:pt x="1126432" y="823731"/>
                  </a:lnTo>
                  <a:lnTo>
                    <a:pt x="1267236" y="164746"/>
                  </a:lnTo>
                  <a:lnTo>
                    <a:pt x="1408040" y="494238"/>
                  </a:lnTo>
                  <a:lnTo>
                    <a:pt x="1548844" y="494238"/>
                  </a:lnTo>
                  <a:lnTo>
                    <a:pt x="1689648" y="164746"/>
                  </a:lnTo>
                  <a:lnTo>
                    <a:pt x="1830452" y="329492"/>
                  </a:lnTo>
                  <a:lnTo>
                    <a:pt x="1971256" y="329492"/>
                  </a:lnTo>
                  <a:lnTo>
                    <a:pt x="2112061" y="823731"/>
                  </a:lnTo>
                  <a:lnTo>
                    <a:pt x="2252865" y="494238"/>
                  </a:lnTo>
                  <a:lnTo>
                    <a:pt x="2393669" y="494238"/>
                  </a:lnTo>
                  <a:lnTo>
                    <a:pt x="2534473" y="658985"/>
                  </a:lnTo>
                  <a:lnTo>
                    <a:pt x="2675277" y="988477"/>
                  </a:lnTo>
                  <a:lnTo>
                    <a:pt x="2816081" y="823731"/>
                  </a:lnTo>
                  <a:lnTo>
                    <a:pt x="2956885" y="494238"/>
                  </a:lnTo>
                  <a:lnTo>
                    <a:pt x="3097689" y="658985"/>
                  </a:lnTo>
                  <a:lnTo>
                    <a:pt x="3238493" y="658985"/>
                  </a:lnTo>
                  <a:lnTo>
                    <a:pt x="3379297" y="1153224"/>
                  </a:lnTo>
                  <a:lnTo>
                    <a:pt x="3520101" y="65898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34772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3841966"/>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3841966"/>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2811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3099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9" name="pg99"/>
            <p:cNvSpPr/>
            <p:nvPr/>
          </p:nvSpPr>
          <p:spPr>
            <a:xfrm>
              <a:off x="5954246" y="37753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38055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6658267" y="37753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38055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736228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925503"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9524"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5187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5187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6099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2344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18978" y="6120905"/>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130" name="tx130"/>
            <p:cNvSpPr/>
            <p:nvPr/>
          </p:nvSpPr>
          <p:spPr>
            <a:xfrm>
              <a:off x="672809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490544"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8% of children who received DTP1 did not receive DTP3 (left), and 4%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Iceland DTP drop-out was higher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(8%) and DTP1-MCV1 drop-out was low (4%) in Iceland, indicating moderate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55610"/>
            </a:xfrm>
            <a:custGeom>
              <a:avLst/>
              <a:pathLst>
                <a:path w="2135265" h="55610">
                  <a:moveTo>
                    <a:pt x="0" y="0"/>
                  </a:moveTo>
                  <a:lnTo>
                    <a:pt x="85410" y="55610"/>
                  </a:lnTo>
                  <a:lnTo>
                    <a:pt x="170821" y="41708"/>
                  </a:lnTo>
                  <a:lnTo>
                    <a:pt x="256231" y="27805"/>
                  </a:lnTo>
                  <a:lnTo>
                    <a:pt x="341642" y="0"/>
                  </a:lnTo>
                  <a:lnTo>
                    <a:pt x="427053" y="55610"/>
                  </a:lnTo>
                  <a:lnTo>
                    <a:pt x="512463" y="27805"/>
                  </a:lnTo>
                  <a:lnTo>
                    <a:pt x="597874" y="27805"/>
                  </a:lnTo>
                  <a:lnTo>
                    <a:pt x="683284" y="0"/>
                  </a:lnTo>
                  <a:lnTo>
                    <a:pt x="768695" y="0"/>
                  </a:lnTo>
                  <a:lnTo>
                    <a:pt x="854106" y="13902"/>
                  </a:lnTo>
                  <a:lnTo>
                    <a:pt x="939516" y="0"/>
                  </a:lnTo>
                  <a:lnTo>
                    <a:pt x="1024927" y="27805"/>
                  </a:lnTo>
                  <a:lnTo>
                    <a:pt x="1110337" y="27805"/>
                  </a:lnTo>
                  <a:lnTo>
                    <a:pt x="1195748" y="41708"/>
                  </a:lnTo>
                  <a:lnTo>
                    <a:pt x="1281159" y="41708"/>
                  </a:lnTo>
                  <a:lnTo>
                    <a:pt x="1366569" y="41708"/>
                  </a:lnTo>
                  <a:lnTo>
                    <a:pt x="1451980" y="27805"/>
                  </a:lnTo>
                  <a:lnTo>
                    <a:pt x="1537390" y="27805"/>
                  </a:lnTo>
                  <a:lnTo>
                    <a:pt x="1622801" y="55610"/>
                  </a:lnTo>
                  <a:lnTo>
                    <a:pt x="1708212" y="41708"/>
                  </a:lnTo>
                  <a:lnTo>
                    <a:pt x="1793622" y="27805"/>
                  </a:lnTo>
                  <a:lnTo>
                    <a:pt x="1879033" y="55610"/>
                  </a:lnTo>
                  <a:lnTo>
                    <a:pt x="1964443" y="55610"/>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31642"/>
              <a:ext cx="2135265" cy="125124"/>
            </a:xfrm>
            <a:custGeom>
              <a:avLst/>
              <a:pathLst>
                <a:path w="2135265" h="125124">
                  <a:moveTo>
                    <a:pt x="0" y="83416"/>
                  </a:moveTo>
                  <a:lnTo>
                    <a:pt x="85410" y="125124"/>
                  </a:lnTo>
                  <a:lnTo>
                    <a:pt x="170821" y="83416"/>
                  </a:lnTo>
                  <a:lnTo>
                    <a:pt x="256231" y="55610"/>
                  </a:lnTo>
                  <a:lnTo>
                    <a:pt x="341642" y="55610"/>
                  </a:lnTo>
                  <a:lnTo>
                    <a:pt x="427053" y="97318"/>
                  </a:lnTo>
                  <a:lnTo>
                    <a:pt x="512463" y="27805"/>
                  </a:lnTo>
                  <a:lnTo>
                    <a:pt x="597874" y="27805"/>
                  </a:lnTo>
                  <a:lnTo>
                    <a:pt x="683284" y="13902"/>
                  </a:lnTo>
                  <a:lnTo>
                    <a:pt x="768695" y="69513"/>
                  </a:lnTo>
                  <a:lnTo>
                    <a:pt x="854106" y="55610"/>
                  </a:lnTo>
                  <a:lnTo>
                    <a:pt x="939516" y="41708"/>
                  </a:lnTo>
                  <a:lnTo>
                    <a:pt x="1024927" y="97318"/>
                  </a:lnTo>
                  <a:lnTo>
                    <a:pt x="1110337" y="83416"/>
                  </a:lnTo>
                  <a:lnTo>
                    <a:pt x="1195748" y="97318"/>
                  </a:lnTo>
                  <a:lnTo>
                    <a:pt x="1281159" y="55610"/>
                  </a:lnTo>
                  <a:lnTo>
                    <a:pt x="1366569" y="83416"/>
                  </a:lnTo>
                  <a:lnTo>
                    <a:pt x="1451980" y="69513"/>
                  </a:lnTo>
                  <a:lnTo>
                    <a:pt x="1537390" y="55610"/>
                  </a:lnTo>
                  <a:lnTo>
                    <a:pt x="1622801" y="55610"/>
                  </a:lnTo>
                  <a:lnTo>
                    <a:pt x="1708212" y="55610"/>
                  </a:lnTo>
                  <a:lnTo>
                    <a:pt x="1793622" y="69513"/>
                  </a:lnTo>
                  <a:lnTo>
                    <a:pt x="1879033" y="83416"/>
                  </a:lnTo>
                  <a:lnTo>
                    <a:pt x="1964443" y="83416"/>
                  </a:lnTo>
                  <a:lnTo>
                    <a:pt x="2049854" y="0"/>
                  </a:lnTo>
                  <a:lnTo>
                    <a:pt x="2135265" y="41708"/>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970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1" name="pt91"/>
            <p:cNvSpPr/>
            <p:nvPr/>
          </p:nvSpPr>
          <p:spPr>
            <a:xfrm>
              <a:off x="2490034"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2" name="pt92"/>
            <p:cNvSpPr/>
            <p:nvPr/>
          </p:nvSpPr>
          <p:spPr>
            <a:xfrm>
              <a:off x="257544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69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4" name="pt94"/>
            <p:cNvSpPr/>
            <p:nvPr/>
          </p:nvSpPr>
          <p:spPr>
            <a:xfrm>
              <a:off x="274626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970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300249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1" name="tx101"/>
            <p:cNvSpPr/>
            <p:nvPr/>
          </p:nvSpPr>
          <p:spPr>
            <a:xfrm>
              <a:off x="3223926"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2" name="tx102"/>
            <p:cNvSpPr/>
            <p:nvPr/>
          </p:nvSpPr>
          <p:spPr>
            <a:xfrm>
              <a:off x="2624645"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3" name="tx103"/>
            <p:cNvSpPr/>
            <p:nvPr/>
          </p:nvSpPr>
          <p:spPr>
            <a:xfrm>
              <a:off x="3051698"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139026"/>
            </a:xfrm>
            <a:custGeom>
              <a:avLst/>
              <a:pathLst>
                <a:path w="2135265" h="139026">
                  <a:moveTo>
                    <a:pt x="0" y="13902"/>
                  </a:moveTo>
                  <a:lnTo>
                    <a:pt x="85410" y="97318"/>
                  </a:lnTo>
                  <a:lnTo>
                    <a:pt x="170821" y="55610"/>
                  </a:lnTo>
                  <a:lnTo>
                    <a:pt x="256231" y="27805"/>
                  </a:lnTo>
                  <a:lnTo>
                    <a:pt x="341642" y="0"/>
                  </a:lnTo>
                  <a:lnTo>
                    <a:pt x="427053" y="55610"/>
                  </a:lnTo>
                  <a:lnTo>
                    <a:pt x="512463" y="27805"/>
                  </a:lnTo>
                  <a:lnTo>
                    <a:pt x="597874" y="27805"/>
                  </a:lnTo>
                  <a:lnTo>
                    <a:pt x="683284" y="13902"/>
                  </a:lnTo>
                  <a:lnTo>
                    <a:pt x="768695" y="41708"/>
                  </a:lnTo>
                  <a:lnTo>
                    <a:pt x="854106" y="41708"/>
                  </a:lnTo>
                  <a:lnTo>
                    <a:pt x="939516" y="55610"/>
                  </a:lnTo>
                  <a:lnTo>
                    <a:pt x="1024927" y="139026"/>
                  </a:lnTo>
                  <a:lnTo>
                    <a:pt x="1110337" y="111221"/>
                  </a:lnTo>
                  <a:lnTo>
                    <a:pt x="1195748" y="125124"/>
                  </a:lnTo>
                  <a:lnTo>
                    <a:pt x="1281159" y="97318"/>
                  </a:lnTo>
                  <a:lnTo>
                    <a:pt x="1366569" y="111221"/>
                  </a:lnTo>
                  <a:lnTo>
                    <a:pt x="1451980" y="139026"/>
                  </a:lnTo>
                  <a:lnTo>
                    <a:pt x="1537390" y="111221"/>
                  </a:lnTo>
                  <a:lnTo>
                    <a:pt x="1622801" y="83416"/>
                  </a:lnTo>
                  <a:lnTo>
                    <a:pt x="1708212" y="83416"/>
                  </a:lnTo>
                  <a:lnTo>
                    <a:pt x="1793622" y="97318"/>
                  </a:lnTo>
                  <a:lnTo>
                    <a:pt x="1879033" y="97318"/>
                  </a:lnTo>
                  <a:lnTo>
                    <a:pt x="1964443" y="97318"/>
                  </a:lnTo>
                  <a:lnTo>
                    <a:pt x="2049854" y="69513"/>
                  </a:lnTo>
                  <a:lnTo>
                    <a:pt x="2135265" y="125124"/>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5284221"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5369632"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545504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1" name="tx151"/>
            <p:cNvSpPr/>
            <p:nvPr/>
          </p:nvSpPr>
          <p:spPr>
            <a:xfrm>
              <a:off x="6018113"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52" name="tx152"/>
            <p:cNvSpPr/>
            <p:nvPr/>
          </p:nvSpPr>
          <p:spPr>
            <a:xfrm>
              <a:off x="5418832"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53" name="tx153"/>
            <p:cNvSpPr/>
            <p:nvPr/>
          </p:nvSpPr>
          <p:spPr>
            <a:xfrm>
              <a:off x="5845885"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106523" y="4017739"/>
              <a:ext cx="1879033" cy="250248"/>
            </a:xfrm>
            <a:custGeom>
              <a:avLst/>
              <a:pathLst>
                <a:path w="1879033" h="250248">
                  <a:moveTo>
                    <a:pt x="0" y="83416"/>
                  </a:moveTo>
                  <a:lnTo>
                    <a:pt x="85410" y="125124"/>
                  </a:lnTo>
                  <a:lnTo>
                    <a:pt x="170821" y="111221"/>
                  </a:lnTo>
                  <a:lnTo>
                    <a:pt x="256231" y="69513"/>
                  </a:lnTo>
                  <a:lnTo>
                    <a:pt x="341642" y="41708"/>
                  </a:lnTo>
                  <a:lnTo>
                    <a:pt x="427053" y="55610"/>
                  </a:lnTo>
                  <a:lnTo>
                    <a:pt x="512463" y="69513"/>
                  </a:lnTo>
                  <a:lnTo>
                    <a:pt x="597874" y="83416"/>
                  </a:lnTo>
                  <a:lnTo>
                    <a:pt x="683284" y="111221"/>
                  </a:lnTo>
                  <a:lnTo>
                    <a:pt x="768695" y="13902"/>
                  </a:lnTo>
                  <a:lnTo>
                    <a:pt x="854106" y="55610"/>
                  </a:lnTo>
                  <a:lnTo>
                    <a:pt x="939516" y="69513"/>
                  </a:lnTo>
                  <a:lnTo>
                    <a:pt x="1024927" y="55610"/>
                  </a:lnTo>
                  <a:lnTo>
                    <a:pt x="1110337" y="41708"/>
                  </a:lnTo>
                  <a:lnTo>
                    <a:pt x="1195748" y="41708"/>
                  </a:lnTo>
                  <a:lnTo>
                    <a:pt x="1281159" y="41708"/>
                  </a:lnTo>
                  <a:lnTo>
                    <a:pt x="1366569" y="55610"/>
                  </a:lnTo>
                  <a:lnTo>
                    <a:pt x="1451980" y="69513"/>
                  </a:lnTo>
                  <a:lnTo>
                    <a:pt x="1537390" y="125124"/>
                  </a:lnTo>
                  <a:lnTo>
                    <a:pt x="1622801" y="250248"/>
                  </a:lnTo>
                  <a:lnTo>
                    <a:pt x="1708212" y="125124"/>
                  </a:lnTo>
                  <a:lnTo>
                    <a:pt x="1793622" y="0"/>
                  </a:lnTo>
                  <a:lnTo>
                    <a:pt x="1879033" y="69513"/>
                  </a:lnTo>
                </a:path>
              </a:pathLst>
            </a:custGeom>
            <a:ln w="27101" cap="flat">
              <a:solidFill>
                <a:srgbClr val="1CABE2">
                  <a:alpha val="100000"/>
                </a:srgbClr>
              </a:solidFill>
              <a:prstDash val="solid"/>
              <a:round/>
            </a:ln>
          </p:spPr>
          <p:txBody>
            <a:bodyPr/>
            <a:lstStyle/>
            <a:p/>
          </p:txBody>
        </p:sp>
        <p:sp>
          <p:nvSpPr>
            <p:cNvPr id="174" name="pt174"/>
            <p:cNvSpPr/>
            <p:nvPr/>
          </p:nvSpPr>
          <p:spPr>
            <a:xfrm>
              <a:off x="4088473"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17388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25929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34470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43011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51552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60093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68634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77175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85716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94257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02798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113400"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198811"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8" name="pt188"/>
            <p:cNvSpPr/>
            <p:nvPr/>
          </p:nvSpPr>
          <p:spPr>
            <a:xfrm>
              <a:off x="5284221"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9" name="pt189"/>
            <p:cNvSpPr/>
            <p:nvPr/>
          </p:nvSpPr>
          <p:spPr>
            <a:xfrm>
              <a:off x="536963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455042"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1" name="pt191"/>
            <p:cNvSpPr/>
            <p:nvPr/>
          </p:nvSpPr>
          <p:spPr>
            <a:xfrm>
              <a:off x="554045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625864"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711274" y="42499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4" name="pt194"/>
            <p:cNvSpPr/>
            <p:nvPr/>
          </p:nvSpPr>
          <p:spPr>
            <a:xfrm>
              <a:off x="5796685"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88209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96750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tx197"/>
            <p:cNvSpPr/>
            <p:nvPr/>
          </p:nvSpPr>
          <p:spPr>
            <a:xfrm>
              <a:off x="3954593"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8" name="tx198"/>
            <p:cNvSpPr/>
            <p:nvPr/>
          </p:nvSpPr>
          <p:spPr>
            <a:xfrm>
              <a:off x="6018113"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9" name="tx199"/>
            <p:cNvSpPr/>
            <p:nvPr/>
          </p:nvSpPr>
          <p:spPr>
            <a:xfrm>
              <a:off x="5418832"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00" name="tx200"/>
            <p:cNvSpPr/>
            <p:nvPr/>
          </p:nvSpPr>
          <p:spPr>
            <a:xfrm>
              <a:off x="5845885"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01" name="pl201"/>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925638" y="2051064"/>
              <a:ext cx="854106" cy="41708"/>
            </a:xfrm>
            <a:custGeom>
              <a:avLst/>
              <a:pathLst>
                <a:path w="854106" h="41708">
                  <a:moveTo>
                    <a:pt x="0" y="27805"/>
                  </a:moveTo>
                  <a:lnTo>
                    <a:pt x="85410" y="27805"/>
                  </a:lnTo>
                  <a:lnTo>
                    <a:pt x="170821" y="13902"/>
                  </a:lnTo>
                  <a:lnTo>
                    <a:pt x="256231" y="13902"/>
                  </a:lnTo>
                  <a:lnTo>
                    <a:pt x="341642" y="41708"/>
                  </a:lnTo>
                  <a:lnTo>
                    <a:pt x="427053" y="27805"/>
                  </a:lnTo>
                  <a:lnTo>
                    <a:pt x="512463" y="13902"/>
                  </a:lnTo>
                  <a:lnTo>
                    <a:pt x="597874" y="41708"/>
                  </a:lnTo>
                  <a:lnTo>
                    <a:pt x="683284" y="41708"/>
                  </a:lnTo>
                  <a:lnTo>
                    <a:pt x="768695" y="0"/>
                  </a:lnTo>
                  <a:lnTo>
                    <a:pt x="854106" y="0"/>
                  </a:lnTo>
                </a:path>
              </a:pathLst>
            </a:custGeom>
            <a:ln w="27101" cap="flat">
              <a:solidFill>
                <a:srgbClr val="1CABE2">
                  <a:alpha val="100000"/>
                </a:srgbClr>
              </a:solidFill>
              <a:prstDash val="solid"/>
              <a:round/>
            </a:ln>
          </p:spPr>
          <p:txBody>
            <a:bodyPr/>
            <a:lstStyle/>
            <a:p/>
          </p:txBody>
        </p:sp>
        <p:sp>
          <p:nvSpPr>
            <p:cNvPr id="221" name="pt221"/>
            <p:cNvSpPr/>
            <p:nvPr/>
          </p:nvSpPr>
          <p:spPr>
            <a:xfrm>
              <a:off x="790758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992998"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8078408"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pt224"/>
            <p:cNvSpPr/>
            <p:nvPr/>
          </p:nvSpPr>
          <p:spPr>
            <a:xfrm>
              <a:off x="8163819"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824923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33464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42005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505461"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9" name="pt229"/>
            <p:cNvSpPr/>
            <p:nvPr/>
          </p:nvSpPr>
          <p:spPr>
            <a:xfrm>
              <a:off x="859087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6762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76169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tx232"/>
            <p:cNvSpPr/>
            <p:nvPr/>
          </p:nvSpPr>
          <p:spPr>
            <a:xfrm>
              <a:off x="7773708"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3" name="tx233"/>
            <p:cNvSpPr/>
            <p:nvPr/>
          </p:nvSpPr>
          <p:spPr>
            <a:xfrm>
              <a:off x="8812300"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4" name="tx234"/>
            <p:cNvSpPr/>
            <p:nvPr/>
          </p:nvSpPr>
          <p:spPr>
            <a:xfrm>
              <a:off x="8213020"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5" name="tx235"/>
            <p:cNvSpPr/>
            <p:nvPr/>
          </p:nvSpPr>
          <p:spPr>
            <a:xfrm>
              <a:off x="8640073"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6" name="pl236"/>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t255"/>
            <p:cNvSpPr/>
            <p:nvPr/>
          </p:nvSpPr>
          <p:spPr>
            <a:xfrm>
              <a:off x="8761693"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tx256"/>
            <p:cNvSpPr/>
            <p:nvPr/>
          </p:nvSpPr>
          <p:spPr>
            <a:xfrm>
              <a:off x="8627814" y="43981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257" name="tx257"/>
            <p:cNvSpPr/>
            <p:nvPr/>
          </p:nvSpPr>
          <p:spPr>
            <a:xfrm>
              <a:off x="8812300" y="43981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258" name="tx258"/>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59" name="tx259"/>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60" name="tx260"/>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1" name="tx261"/>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62" name="tx262"/>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63" name="tx263"/>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4" name="tx26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5" name="tx26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6" name="tx26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7" name="tx26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8" name="tx26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9" name="tx26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0" name="tx27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1" name="tx271"/>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2" name="tx272"/>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3" name="tx273"/>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4" name="tx274"/>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5" name="tx275"/>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6" name="tx276"/>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7" name="tx277"/>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8" name="tx278"/>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9" name="tx279"/>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0" name="tx280"/>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1" name="tx281"/>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2" name="tx282"/>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3" name="tx283"/>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4" name="tx284"/>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5" name="tx285"/>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6" name="tx286"/>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7" name="tx287"/>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8" name="tx288"/>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9" name="tx289"/>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0" name="tx290"/>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1" name="tx291"/>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2" name="tx292"/>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3" name="tx293"/>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4" name="tx294"/>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5" name="tx295"/>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6" name="tx296"/>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7" name="tx29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8" name="pt29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tx30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01" name="tx30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02" name="tx302"/>
            <p:cNvSpPr/>
            <p:nvPr/>
          </p:nvSpPr>
          <p:spPr>
            <a:xfrm>
              <a:off x="2406394" y="1330710"/>
              <a:ext cx="50230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Iceland, 2000-2025</a:t>
              </a:r>
            </a:p>
          </p:txBody>
        </p:sp>
        <p:sp>
          <p:nvSpPr>
            <p:cNvPr id="303" name="tx30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4" name="tx30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(64%), followed by DTP3 (90%).
Compared to 2019, coverage of 3 vaccines increased (DTP1, IPV1 and MCV1) and 2 vaccines decreased (DTP3 and MCV2).
Compared to 2024, coverage of 2 vaccines remained constant (DTP1 and IPV1) and 3 vaccines decreased (DTP3, MCV1 and MCV2).</a:t>
            </a:r>
          </a:p>
        </p:txBody>
      </p:sp>
      <p:sp>
        <p:nvSpPr>
          <p:cNvPr id="3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Iceland had its lowest coverage in ROTAC (64%), while most other routine vaccines clustered around 90-98%; 3 antigens increased since 2019, and 3 antigens decreased since 2024.</a:t>
            </a:r>
          </a:p>
        </p:txBody>
      </p:sp>
      <p:grpSp xmlns:pic="http://schemas.openxmlformats.org/drawingml/2006/picture">
        <p:nvGrpSpPr>
          <p:cNvPr id="307" name=""/>
          <p:cNvGrpSpPr/>
          <p:nvPr/>
        </p:nvGrpSpPr>
        <p:grpSpPr>
          <a:xfrm>
            <a:off x="292608" y="1097280"/>
            <a:ext cx="8595360" cy="28575"/>
            <a:chOff x="292608" y="1097280"/>
            <a:chExt cx="8595360" cy="28575"/>
          </a:xfrm>
        </p:grpSpPr>
        <p:sp>
          <p:nvSpPr>
            <p:cNvPr id="30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474496"/>
            </a:xfrm>
            <a:custGeom>
              <a:avLst/>
              <a:pathLst>
                <a:path w="6518190" h="474496">
                  <a:moveTo>
                    <a:pt x="0" y="47449"/>
                  </a:moveTo>
                  <a:lnTo>
                    <a:pt x="260727" y="332147"/>
                  </a:lnTo>
                  <a:lnTo>
                    <a:pt x="521455" y="189798"/>
                  </a:lnTo>
                  <a:lnTo>
                    <a:pt x="782182" y="94899"/>
                  </a:lnTo>
                  <a:lnTo>
                    <a:pt x="1042910" y="0"/>
                  </a:lnTo>
                  <a:lnTo>
                    <a:pt x="1303638" y="189798"/>
                  </a:lnTo>
                  <a:lnTo>
                    <a:pt x="1564365" y="94899"/>
                  </a:lnTo>
                  <a:lnTo>
                    <a:pt x="1825093" y="94899"/>
                  </a:lnTo>
                  <a:lnTo>
                    <a:pt x="2085820" y="47449"/>
                  </a:lnTo>
                  <a:lnTo>
                    <a:pt x="2346548" y="142348"/>
                  </a:lnTo>
                  <a:lnTo>
                    <a:pt x="2607276" y="142348"/>
                  </a:lnTo>
                  <a:lnTo>
                    <a:pt x="2868003" y="189798"/>
                  </a:lnTo>
                  <a:lnTo>
                    <a:pt x="3128731" y="474496"/>
                  </a:lnTo>
                  <a:lnTo>
                    <a:pt x="3389458" y="379596"/>
                  </a:lnTo>
                  <a:lnTo>
                    <a:pt x="3650186" y="427046"/>
                  </a:lnTo>
                  <a:lnTo>
                    <a:pt x="3910914" y="332147"/>
                  </a:lnTo>
                  <a:lnTo>
                    <a:pt x="4171641" y="379596"/>
                  </a:lnTo>
                  <a:lnTo>
                    <a:pt x="4432369" y="474496"/>
                  </a:lnTo>
                  <a:lnTo>
                    <a:pt x="4693096" y="379596"/>
                  </a:lnTo>
                  <a:lnTo>
                    <a:pt x="4953824" y="284697"/>
                  </a:lnTo>
                  <a:lnTo>
                    <a:pt x="5214552" y="284697"/>
                  </a:lnTo>
                  <a:lnTo>
                    <a:pt x="5475279" y="332147"/>
                  </a:lnTo>
                  <a:lnTo>
                    <a:pt x="5736007" y="332147"/>
                  </a:lnTo>
                  <a:lnTo>
                    <a:pt x="5996734" y="332147"/>
                  </a:lnTo>
                  <a:lnTo>
                    <a:pt x="6257462" y="237248"/>
                  </a:lnTo>
                  <a:lnTo>
                    <a:pt x="6518190" y="427046"/>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474496"/>
            </a:xfrm>
            <a:custGeom>
              <a:avLst/>
              <a:pathLst>
                <a:path w="6518190" h="474496">
                  <a:moveTo>
                    <a:pt x="0" y="47449"/>
                  </a:moveTo>
                  <a:lnTo>
                    <a:pt x="260727" y="332147"/>
                  </a:lnTo>
                  <a:lnTo>
                    <a:pt x="521455" y="189798"/>
                  </a:lnTo>
                  <a:lnTo>
                    <a:pt x="782182" y="94899"/>
                  </a:lnTo>
                  <a:lnTo>
                    <a:pt x="1042910" y="0"/>
                  </a:lnTo>
                  <a:lnTo>
                    <a:pt x="1303638" y="189798"/>
                  </a:lnTo>
                  <a:lnTo>
                    <a:pt x="1564365" y="94899"/>
                  </a:lnTo>
                  <a:lnTo>
                    <a:pt x="1825093" y="94899"/>
                  </a:lnTo>
                  <a:lnTo>
                    <a:pt x="2085820" y="47449"/>
                  </a:lnTo>
                  <a:lnTo>
                    <a:pt x="2346548" y="142348"/>
                  </a:lnTo>
                  <a:lnTo>
                    <a:pt x="2607276" y="142348"/>
                  </a:lnTo>
                  <a:lnTo>
                    <a:pt x="2868003" y="189798"/>
                  </a:lnTo>
                  <a:lnTo>
                    <a:pt x="3128731" y="474496"/>
                  </a:lnTo>
                  <a:lnTo>
                    <a:pt x="3389458" y="379596"/>
                  </a:lnTo>
                  <a:lnTo>
                    <a:pt x="3650186" y="427046"/>
                  </a:lnTo>
                  <a:lnTo>
                    <a:pt x="3910914" y="332147"/>
                  </a:lnTo>
                  <a:lnTo>
                    <a:pt x="4171641" y="379596"/>
                  </a:lnTo>
                  <a:lnTo>
                    <a:pt x="4432369" y="474496"/>
                  </a:lnTo>
                  <a:lnTo>
                    <a:pt x="4693096" y="379596"/>
                  </a:lnTo>
                  <a:lnTo>
                    <a:pt x="4953824" y="284697"/>
                  </a:lnTo>
                  <a:lnTo>
                    <a:pt x="5214552" y="284697"/>
                  </a:lnTo>
                  <a:lnTo>
                    <a:pt x="5475279" y="332147"/>
                  </a:lnTo>
                  <a:lnTo>
                    <a:pt x="5736007" y="332147"/>
                  </a:lnTo>
                  <a:lnTo>
                    <a:pt x="5996734" y="332147"/>
                  </a:lnTo>
                  <a:lnTo>
                    <a:pt x="6257462" y="237248"/>
                  </a:lnTo>
                  <a:lnTo>
                    <a:pt x="6518190" y="427046"/>
                  </a:lnTo>
                </a:path>
              </a:pathLst>
            </a:custGeom>
            <a:ln w="27101" cap="flat">
              <a:solidFill>
                <a:srgbClr val="80BD41">
                  <a:alpha val="100000"/>
                </a:srgbClr>
              </a:solidFill>
              <a:prstDash val="solid"/>
              <a:round/>
            </a:ln>
          </p:spPr>
          <p:txBody>
            <a:bodyPr/>
            <a:lstStyle/>
            <a:p/>
          </p:txBody>
        </p:sp>
        <p:sp>
          <p:nvSpPr>
            <p:cNvPr id="40" name="pl40"/>
            <p:cNvSpPr/>
            <p:nvPr/>
          </p:nvSpPr>
          <p:spPr>
            <a:xfrm>
              <a:off x="4263986" y="1215496"/>
              <a:ext cx="3389458" cy="427046"/>
            </a:xfrm>
            <a:custGeom>
              <a:avLst/>
              <a:pathLst>
                <a:path w="3389458" h="427046">
                  <a:moveTo>
                    <a:pt x="0" y="47449"/>
                  </a:moveTo>
                  <a:lnTo>
                    <a:pt x="260727" y="284697"/>
                  </a:lnTo>
                  <a:lnTo>
                    <a:pt x="521455" y="237248"/>
                  </a:lnTo>
                  <a:lnTo>
                    <a:pt x="782182" y="189798"/>
                  </a:lnTo>
                  <a:lnTo>
                    <a:pt x="1042910" y="94899"/>
                  </a:lnTo>
                  <a:lnTo>
                    <a:pt x="1303638" y="284697"/>
                  </a:lnTo>
                  <a:lnTo>
                    <a:pt x="1564365" y="379596"/>
                  </a:lnTo>
                  <a:lnTo>
                    <a:pt x="1825093" y="0"/>
                  </a:lnTo>
                  <a:lnTo>
                    <a:pt x="2085820" y="142348"/>
                  </a:lnTo>
                  <a:lnTo>
                    <a:pt x="2346548" y="142348"/>
                  </a:lnTo>
                  <a:lnTo>
                    <a:pt x="2607276" y="379596"/>
                  </a:lnTo>
                  <a:lnTo>
                    <a:pt x="2868003" y="427046"/>
                  </a:lnTo>
                  <a:lnTo>
                    <a:pt x="3128731" y="189798"/>
                  </a:lnTo>
                  <a:lnTo>
                    <a:pt x="3389458" y="47449"/>
                  </a:lnTo>
                </a:path>
              </a:pathLst>
            </a:custGeom>
            <a:ln w="27101" cap="flat">
              <a:solidFill>
                <a:srgbClr val="EE00EE">
                  <a:alpha val="100000"/>
                </a:srgbClr>
              </a:solidFill>
              <a:prstDash val="solid"/>
              <a:round/>
            </a:ln>
          </p:spPr>
          <p:txBody>
            <a:bodyPr/>
            <a:lstStyle/>
            <a:p/>
          </p:txBody>
        </p:sp>
        <p:sp>
          <p:nvSpPr>
            <p:cNvPr id="41" name="pl41"/>
            <p:cNvSpPr/>
            <p:nvPr/>
          </p:nvSpPr>
          <p:spPr>
            <a:xfrm>
              <a:off x="5046169" y="978248"/>
              <a:ext cx="2607276" cy="142348"/>
            </a:xfrm>
            <a:custGeom>
              <a:avLst/>
              <a:pathLst>
                <a:path w="2607276" h="142348">
                  <a:moveTo>
                    <a:pt x="0" y="94899"/>
                  </a:moveTo>
                  <a:lnTo>
                    <a:pt x="260727" y="94899"/>
                  </a:lnTo>
                  <a:lnTo>
                    <a:pt x="521455" y="47449"/>
                  </a:lnTo>
                  <a:lnTo>
                    <a:pt x="782182" y="47449"/>
                  </a:lnTo>
                  <a:lnTo>
                    <a:pt x="1042910" y="142348"/>
                  </a:lnTo>
                  <a:lnTo>
                    <a:pt x="1303638" y="94899"/>
                  </a:lnTo>
                  <a:lnTo>
                    <a:pt x="1564365" y="47449"/>
                  </a:lnTo>
                  <a:lnTo>
                    <a:pt x="1825093" y="142348"/>
                  </a:lnTo>
                  <a:lnTo>
                    <a:pt x="2085820" y="142348"/>
                  </a:lnTo>
                  <a:lnTo>
                    <a:pt x="2346548" y="0"/>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6610535" y="1168047"/>
              <a:ext cx="1042910" cy="189798"/>
            </a:xfrm>
            <a:custGeom>
              <a:avLst/>
              <a:pathLst>
                <a:path w="1042910" h="189798">
                  <a:moveTo>
                    <a:pt x="0" y="94899"/>
                  </a:moveTo>
                  <a:lnTo>
                    <a:pt x="260727" y="94899"/>
                  </a:lnTo>
                  <a:lnTo>
                    <a:pt x="521455" y="94899"/>
                  </a:lnTo>
                  <a:lnTo>
                    <a:pt x="782182" y="0"/>
                  </a:lnTo>
                  <a:lnTo>
                    <a:pt x="1042910" y="189798"/>
                  </a:lnTo>
                </a:path>
              </a:pathLst>
            </a:custGeom>
            <a:ln w="27101" cap="flat">
              <a:solidFill>
                <a:srgbClr val="E31A1C">
                  <a:alpha val="100000"/>
                </a:srgbClr>
              </a:solidFill>
              <a:prstDash val="solid"/>
              <a:round/>
            </a:ln>
          </p:spPr>
          <p:txBody>
            <a:bodyPr/>
            <a:lstStyle/>
            <a:p/>
          </p:txBody>
        </p:sp>
        <p:sp>
          <p:nvSpPr>
            <p:cNvPr id="43" name="pl43"/>
            <p:cNvSpPr/>
            <p:nvPr/>
          </p:nvSpPr>
          <p:spPr>
            <a:xfrm>
              <a:off x="1135255" y="1025698"/>
              <a:ext cx="6518190" cy="427046"/>
            </a:xfrm>
            <a:custGeom>
              <a:avLst/>
              <a:pathLst>
                <a:path w="6518190" h="427046">
                  <a:moveTo>
                    <a:pt x="0" y="284697"/>
                  </a:moveTo>
                  <a:lnTo>
                    <a:pt x="260727" y="427046"/>
                  </a:lnTo>
                  <a:lnTo>
                    <a:pt x="521455" y="284697"/>
                  </a:lnTo>
                  <a:lnTo>
                    <a:pt x="782182" y="189798"/>
                  </a:lnTo>
                  <a:lnTo>
                    <a:pt x="1042910" y="189798"/>
                  </a:lnTo>
                  <a:lnTo>
                    <a:pt x="1303638" y="332147"/>
                  </a:lnTo>
                  <a:lnTo>
                    <a:pt x="1564365" y="94899"/>
                  </a:lnTo>
                  <a:lnTo>
                    <a:pt x="1825093" y="94899"/>
                  </a:lnTo>
                  <a:lnTo>
                    <a:pt x="2085820" y="47449"/>
                  </a:lnTo>
                  <a:lnTo>
                    <a:pt x="2346548" y="237248"/>
                  </a:lnTo>
                  <a:lnTo>
                    <a:pt x="2607276" y="189798"/>
                  </a:lnTo>
                  <a:lnTo>
                    <a:pt x="2868003" y="142348"/>
                  </a:lnTo>
                  <a:lnTo>
                    <a:pt x="3128731" y="332147"/>
                  </a:lnTo>
                  <a:lnTo>
                    <a:pt x="3389458" y="284697"/>
                  </a:lnTo>
                  <a:lnTo>
                    <a:pt x="3650186" y="332147"/>
                  </a:lnTo>
                  <a:lnTo>
                    <a:pt x="3910914" y="189798"/>
                  </a:lnTo>
                  <a:lnTo>
                    <a:pt x="4171641" y="284697"/>
                  </a:lnTo>
                  <a:lnTo>
                    <a:pt x="4432369" y="237248"/>
                  </a:lnTo>
                  <a:lnTo>
                    <a:pt x="4693096" y="189798"/>
                  </a:lnTo>
                  <a:lnTo>
                    <a:pt x="4953824" y="189798"/>
                  </a:lnTo>
                  <a:lnTo>
                    <a:pt x="5214552" y="189798"/>
                  </a:lnTo>
                  <a:lnTo>
                    <a:pt x="5475279" y="237248"/>
                  </a:lnTo>
                  <a:lnTo>
                    <a:pt x="5736007" y="284697"/>
                  </a:lnTo>
                  <a:lnTo>
                    <a:pt x="5996734" y="284697"/>
                  </a:lnTo>
                  <a:lnTo>
                    <a:pt x="6257462" y="0"/>
                  </a:lnTo>
                  <a:lnTo>
                    <a:pt x="6518190" y="142348"/>
                  </a:lnTo>
                </a:path>
              </a:pathLst>
            </a:custGeom>
            <a:ln w="27101" cap="flat">
              <a:solidFill>
                <a:srgbClr val="FF7F00">
                  <a:alpha val="100000"/>
                </a:srgbClr>
              </a:solidFill>
              <a:prstDash val="solid"/>
              <a:round/>
            </a:ln>
          </p:spPr>
          <p:txBody>
            <a:bodyPr/>
            <a:lstStyle/>
            <a:p/>
          </p:txBody>
        </p:sp>
        <p:sp>
          <p:nvSpPr>
            <p:cNvPr id="44" name="pl44"/>
            <p:cNvSpPr/>
            <p:nvPr/>
          </p:nvSpPr>
          <p:spPr>
            <a:xfrm>
              <a:off x="1917438" y="978248"/>
              <a:ext cx="5736007" cy="854093"/>
            </a:xfrm>
            <a:custGeom>
              <a:avLst/>
              <a:pathLst>
                <a:path w="5736007" h="854093">
                  <a:moveTo>
                    <a:pt x="0" y="284697"/>
                  </a:moveTo>
                  <a:lnTo>
                    <a:pt x="260727" y="427046"/>
                  </a:lnTo>
                  <a:lnTo>
                    <a:pt x="521455" y="379596"/>
                  </a:lnTo>
                  <a:lnTo>
                    <a:pt x="782182" y="237248"/>
                  </a:lnTo>
                  <a:lnTo>
                    <a:pt x="1042910" y="142348"/>
                  </a:lnTo>
                  <a:lnTo>
                    <a:pt x="1303638" y="189798"/>
                  </a:lnTo>
                  <a:lnTo>
                    <a:pt x="1564365" y="237248"/>
                  </a:lnTo>
                  <a:lnTo>
                    <a:pt x="1825093" y="284697"/>
                  </a:lnTo>
                  <a:lnTo>
                    <a:pt x="2085820" y="379596"/>
                  </a:lnTo>
                  <a:lnTo>
                    <a:pt x="2346548" y="47449"/>
                  </a:lnTo>
                  <a:lnTo>
                    <a:pt x="2607276" y="189798"/>
                  </a:lnTo>
                  <a:lnTo>
                    <a:pt x="2868003" y="237248"/>
                  </a:lnTo>
                  <a:lnTo>
                    <a:pt x="3128731" y="189798"/>
                  </a:lnTo>
                  <a:lnTo>
                    <a:pt x="3389458" y="142348"/>
                  </a:lnTo>
                  <a:lnTo>
                    <a:pt x="3650186" y="142348"/>
                  </a:lnTo>
                  <a:lnTo>
                    <a:pt x="3910914" y="142348"/>
                  </a:lnTo>
                  <a:lnTo>
                    <a:pt x="4171641" y="189798"/>
                  </a:lnTo>
                  <a:lnTo>
                    <a:pt x="4432369" y="237248"/>
                  </a:lnTo>
                  <a:lnTo>
                    <a:pt x="4693096" y="427046"/>
                  </a:lnTo>
                  <a:lnTo>
                    <a:pt x="4953824" y="854093"/>
                  </a:lnTo>
                  <a:lnTo>
                    <a:pt x="5214552" y="427046"/>
                  </a:lnTo>
                  <a:lnTo>
                    <a:pt x="5475279" y="0"/>
                  </a:lnTo>
                  <a:lnTo>
                    <a:pt x="5736007" y="237248"/>
                  </a:lnTo>
                </a:path>
              </a:pathLst>
            </a:custGeom>
            <a:ln w="27101" cap="flat">
              <a:solidFill>
                <a:srgbClr val="FFC20E">
                  <a:alpha val="100000"/>
                </a:srgbClr>
              </a:solidFill>
              <a:prstDash val="solid"/>
              <a:round/>
            </a:ln>
          </p:spPr>
          <p:txBody>
            <a:bodyPr/>
            <a:lstStyle/>
            <a:p/>
          </p:txBody>
        </p:sp>
        <p:sp>
          <p:nvSpPr>
            <p:cNvPr id="45" name="pl45"/>
            <p:cNvSpPr/>
            <p:nvPr/>
          </p:nvSpPr>
          <p:spPr>
            <a:xfrm>
              <a:off x="4263986" y="1215496"/>
              <a:ext cx="3389458" cy="427046"/>
            </a:xfrm>
            <a:custGeom>
              <a:avLst/>
              <a:pathLst>
                <a:path w="3389458" h="427046">
                  <a:moveTo>
                    <a:pt x="0" y="332147"/>
                  </a:moveTo>
                  <a:lnTo>
                    <a:pt x="260727" y="189798"/>
                  </a:lnTo>
                  <a:lnTo>
                    <a:pt x="521455" y="142348"/>
                  </a:lnTo>
                  <a:lnTo>
                    <a:pt x="782182" y="94899"/>
                  </a:lnTo>
                  <a:lnTo>
                    <a:pt x="1042910" y="142348"/>
                  </a:lnTo>
                  <a:lnTo>
                    <a:pt x="1303638" y="237248"/>
                  </a:lnTo>
                  <a:lnTo>
                    <a:pt x="1564365" y="142348"/>
                  </a:lnTo>
                  <a:lnTo>
                    <a:pt x="1825093" y="47449"/>
                  </a:lnTo>
                  <a:lnTo>
                    <a:pt x="2085820" y="0"/>
                  </a:lnTo>
                  <a:lnTo>
                    <a:pt x="2346548" y="47449"/>
                  </a:lnTo>
                  <a:lnTo>
                    <a:pt x="2607276" y="427046"/>
                  </a:lnTo>
                  <a:lnTo>
                    <a:pt x="2868003" y="47449"/>
                  </a:lnTo>
                  <a:lnTo>
                    <a:pt x="3128731" y="0"/>
                  </a:lnTo>
                  <a:lnTo>
                    <a:pt x="3389458" y="47449"/>
                  </a:lnTo>
                </a:path>
              </a:pathLst>
            </a:custGeom>
            <a:ln w="27101" cap="flat">
              <a:solidFill>
                <a:srgbClr val="008B00">
                  <a:alpha val="100000"/>
                </a:srgbClr>
              </a:solidFill>
              <a:prstDash val="solid"/>
              <a:round/>
            </a:ln>
          </p:spPr>
          <p:txBody>
            <a:bodyPr/>
            <a:lstStyle/>
            <a:p/>
          </p:txBody>
        </p:sp>
        <p:sp>
          <p:nvSpPr>
            <p:cNvPr id="46" name="pl46"/>
            <p:cNvSpPr/>
            <p:nvPr/>
          </p:nvSpPr>
          <p:spPr>
            <a:xfrm>
              <a:off x="1135255" y="1025698"/>
              <a:ext cx="6518190" cy="427046"/>
            </a:xfrm>
            <a:custGeom>
              <a:avLst/>
              <a:pathLst>
                <a:path w="6518190" h="427046">
                  <a:moveTo>
                    <a:pt x="0" y="284697"/>
                  </a:moveTo>
                  <a:lnTo>
                    <a:pt x="260727" y="427046"/>
                  </a:lnTo>
                  <a:lnTo>
                    <a:pt x="521455" y="284697"/>
                  </a:lnTo>
                  <a:lnTo>
                    <a:pt x="782182" y="189798"/>
                  </a:lnTo>
                  <a:lnTo>
                    <a:pt x="1042910" y="189798"/>
                  </a:lnTo>
                  <a:lnTo>
                    <a:pt x="1303638" y="332147"/>
                  </a:lnTo>
                  <a:lnTo>
                    <a:pt x="1564365" y="94899"/>
                  </a:lnTo>
                  <a:lnTo>
                    <a:pt x="1825093" y="94899"/>
                  </a:lnTo>
                  <a:lnTo>
                    <a:pt x="2085820" y="47449"/>
                  </a:lnTo>
                  <a:lnTo>
                    <a:pt x="2346548" y="237248"/>
                  </a:lnTo>
                  <a:lnTo>
                    <a:pt x="2607276" y="189798"/>
                  </a:lnTo>
                  <a:lnTo>
                    <a:pt x="2868003" y="142348"/>
                  </a:lnTo>
                  <a:lnTo>
                    <a:pt x="3128731" y="332147"/>
                  </a:lnTo>
                  <a:lnTo>
                    <a:pt x="3389458" y="284697"/>
                  </a:lnTo>
                  <a:lnTo>
                    <a:pt x="3650186" y="332147"/>
                  </a:lnTo>
                  <a:lnTo>
                    <a:pt x="3910914" y="189798"/>
                  </a:lnTo>
                  <a:lnTo>
                    <a:pt x="4171641" y="284697"/>
                  </a:lnTo>
                  <a:lnTo>
                    <a:pt x="4432369" y="237248"/>
                  </a:lnTo>
                  <a:lnTo>
                    <a:pt x="4693096" y="189798"/>
                  </a:lnTo>
                  <a:lnTo>
                    <a:pt x="4953824" y="189798"/>
                  </a:lnTo>
                  <a:lnTo>
                    <a:pt x="5214552" y="189798"/>
                  </a:lnTo>
                  <a:lnTo>
                    <a:pt x="5475279" y="237248"/>
                  </a:lnTo>
                  <a:lnTo>
                    <a:pt x="5736007" y="284697"/>
                  </a:lnTo>
                  <a:lnTo>
                    <a:pt x="5996734" y="284697"/>
                  </a:lnTo>
                  <a:lnTo>
                    <a:pt x="6257462" y="0"/>
                  </a:lnTo>
                  <a:lnTo>
                    <a:pt x="6518190" y="142348"/>
                  </a:lnTo>
                </a:path>
              </a:pathLst>
            </a:custGeom>
            <a:ln w="27101" cap="flat">
              <a:solidFill>
                <a:srgbClr val="836FFF">
                  <a:alpha val="100000"/>
                </a:srgbClr>
              </a:solidFill>
              <a:prstDash val="solid"/>
              <a:round/>
            </a:ln>
          </p:spPr>
          <p:txBody>
            <a:bodyPr/>
            <a:lstStyle/>
            <a:p/>
          </p:txBody>
        </p:sp>
        <p:sp>
          <p:nvSpPr>
            <p:cNvPr id="47" name="pl47"/>
            <p:cNvSpPr/>
            <p:nvPr/>
          </p:nvSpPr>
          <p:spPr>
            <a:xfrm>
              <a:off x="7670270" y="783032"/>
              <a:ext cx="754756" cy="190959"/>
            </a:xfrm>
            <a:custGeom>
              <a:avLst/>
              <a:pathLst>
                <a:path w="754756" h="190959">
                  <a:moveTo>
                    <a:pt x="754756" y="0"/>
                  </a:moveTo>
                  <a:lnTo>
                    <a:pt x="0" y="190959"/>
                  </a:lnTo>
                </a:path>
              </a:pathLst>
            </a:custGeom>
          </p:spPr>
          <p:txBody>
            <a:bodyPr/>
            <a:lstStyle/>
            <a:p/>
          </p:txBody>
        </p:sp>
        <p:sp>
          <p:nvSpPr>
            <p:cNvPr id="48" name="pl48"/>
            <p:cNvSpPr/>
            <p:nvPr/>
          </p:nvSpPr>
          <p:spPr>
            <a:xfrm>
              <a:off x="7670921" y="1044841"/>
              <a:ext cx="687939" cy="120153"/>
            </a:xfrm>
            <a:custGeom>
              <a:avLst/>
              <a:pathLst>
                <a:path w="687939" h="120153">
                  <a:moveTo>
                    <a:pt x="687939" y="0"/>
                  </a:moveTo>
                  <a:lnTo>
                    <a:pt x="0" y="120153"/>
                  </a:lnTo>
                </a:path>
              </a:pathLst>
            </a:custGeom>
          </p:spPr>
          <p:txBody>
            <a:bodyPr/>
            <a:lstStyle/>
            <a:p/>
          </p:txBody>
        </p:sp>
        <p:sp>
          <p:nvSpPr>
            <p:cNvPr id="49" name="pl49"/>
            <p:cNvSpPr/>
            <p:nvPr/>
          </p:nvSpPr>
          <p:spPr>
            <a:xfrm>
              <a:off x="7670686" y="1171587"/>
              <a:ext cx="621745" cy="127662"/>
            </a:xfrm>
            <a:custGeom>
              <a:avLst/>
              <a:pathLst>
                <a:path w="621745" h="127662">
                  <a:moveTo>
                    <a:pt x="621745" y="127662"/>
                  </a:moveTo>
                  <a:lnTo>
                    <a:pt x="0" y="0"/>
                  </a:lnTo>
                </a:path>
              </a:pathLst>
            </a:custGeom>
          </p:spPr>
          <p:txBody>
            <a:bodyPr/>
            <a:lstStyle/>
            <a:p/>
          </p:txBody>
        </p:sp>
        <p:sp>
          <p:nvSpPr>
            <p:cNvPr id="50" name="pl50"/>
            <p:cNvSpPr/>
            <p:nvPr/>
          </p:nvSpPr>
          <p:spPr>
            <a:xfrm>
              <a:off x="7667828" y="1222434"/>
              <a:ext cx="691032" cy="333297"/>
            </a:xfrm>
            <a:custGeom>
              <a:avLst/>
              <a:pathLst>
                <a:path w="691032" h="333297">
                  <a:moveTo>
                    <a:pt x="691032" y="333297"/>
                  </a:moveTo>
                  <a:lnTo>
                    <a:pt x="0" y="0"/>
                  </a:lnTo>
                </a:path>
              </a:pathLst>
            </a:custGeom>
          </p:spPr>
          <p:txBody>
            <a:bodyPr/>
            <a:lstStyle/>
            <a:p/>
          </p:txBody>
        </p:sp>
        <p:sp>
          <p:nvSpPr>
            <p:cNvPr id="51" name="pl51"/>
            <p:cNvSpPr/>
            <p:nvPr/>
          </p:nvSpPr>
          <p:spPr>
            <a:xfrm>
              <a:off x="7665000" y="1271722"/>
              <a:ext cx="717944" cy="545234"/>
            </a:xfrm>
            <a:custGeom>
              <a:avLst/>
              <a:pathLst>
                <a:path w="717944" h="545234">
                  <a:moveTo>
                    <a:pt x="717944" y="545234"/>
                  </a:moveTo>
                  <a:lnTo>
                    <a:pt x="0" y="0"/>
                  </a:lnTo>
                </a:path>
              </a:pathLst>
            </a:custGeom>
          </p:spPr>
          <p:txBody>
            <a:bodyPr/>
            <a:lstStyle/>
            <a:p/>
          </p:txBody>
        </p:sp>
        <p:sp>
          <p:nvSpPr>
            <p:cNvPr id="52" name="pl52"/>
            <p:cNvSpPr/>
            <p:nvPr/>
          </p:nvSpPr>
          <p:spPr>
            <a:xfrm>
              <a:off x="7662326" y="1272872"/>
              <a:ext cx="720619" cy="805426"/>
            </a:xfrm>
            <a:custGeom>
              <a:avLst/>
              <a:pathLst>
                <a:path w="720619" h="805426">
                  <a:moveTo>
                    <a:pt x="720619" y="805426"/>
                  </a:moveTo>
                  <a:lnTo>
                    <a:pt x="0" y="0"/>
                  </a:lnTo>
                </a:path>
              </a:pathLst>
            </a:custGeom>
          </p:spPr>
          <p:txBody>
            <a:bodyPr/>
            <a:lstStyle/>
            <a:p/>
          </p:txBody>
        </p:sp>
        <p:sp>
          <p:nvSpPr>
            <p:cNvPr id="53" name="pl53"/>
            <p:cNvSpPr/>
            <p:nvPr/>
          </p:nvSpPr>
          <p:spPr>
            <a:xfrm>
              <a:off x="7660930" y="1368215"/>
              <a:ext cx="1029919" cy="1426802"/>
            </a:xfrm>
            <a:custGeom>
              <a:avLst/>
              <a:pathLst>
                <a:path w="1029919" h="1426802">
                  <a:moveTo>
                    <a:pt x="1029919" y="1426802"/>
                  </a:moveTo>
                  <a:lnTo>
                    <a:pt x="0" y="0"/>
                  </a:lnTo>
                </a:path>
              </a:pathLst>
            </a:custGeom>
          </p:spPr>
          <p:txBody>
            <a:bodyPr/>
            <a:lstStyle/>
            <a:p/>
          </p:txBody>
        </p:sp>
        <p:sp>
          <p:nvSpPr>
            <p:cNvPr id="54" name="pl54"/>
            <p:cNvSpPr/>
            <p:nvPr/>
          </p:nvSpPr>
          <p:spPr>
            <a:xfrm>
              <a:off x="7660090" y="1368438"/>
              <a:ext cx="777004" cy="1238629"/>
            </a:xfrm>
            <a:custGeom>
              <a:avLst/>
              <a:pathLst>
                <a:path w="777004" h="1238629">
                  <a:moveTo>
                    <a:pt x="777004" y="1238629"/>
                  </a:moveTo>
                  <a:lnTo>
                    <a:pt x="0" y="0"/>
                  </a:lnTo>
                </a:path>
              </a:pathLst>
            </a:custGeom>
          </p:spPr>
          <p:txBody>
            <a:bodyPr/>
            <a:lstStyle/>
            <a:p/>
          </p:txBody>
        </p:sp>
        <p:sp>
          <p:nvSpPr>
            <p:cNvPr id="55" name="pl55"/>
            <p:cNvSpPr/>
            <p:nvPr/>
          </p:nvSpPr>
          <p:spPr>
            <a:xfrm>
              <a:off x="7661312" y="1368103"/>
              <a:ext cx="745717" cy="972415"/>
            </a:xfrm>
            <a:custGeom>
              <a:avLst/>
              <a:pathLst>
                <a:path w="745717" h="972415">
                  <a:moveTo>
                    <a:pt x="745717" y="972415"/>
                  </a:moveTo>
                  <a:lnTo>
                    <a:pt x="0" y="0"/>
                  </a:lnTo>
                </a:path>
              </a:pathLst>
            </a:custGeom>
          </p:spPr>
          <p:txBody>
            <a:bodyPr/>
            <a:lstStyle/>
            <a:p/>
          </p:txBody>
        </p:sp>
        <p:sp>
          <p:nvSpPr>
            <p:cNvPr id="56" name="pl56"/>
            <p:cNvSpPr/>
            <p:nvPr/>
          </p:nvSpPr>
          <p:spPr>
            <a:xfrm>
              <a:off x="7664803" y="2600412"/>
              <a:ext cx="687971" cy="537678"/>
            </a:xfrm>
            <a:custGeom>
              <a:avLst/>
              <a:pathLst>
                <a:path w="687971" h="537678">
                  <a:moveTo>
                    <a:pt x="687971" y="537678"/>
                  </a:moveTo>
                  <a:lnTo>
                    <a:pt x="0" y="0"/>
                  </a:lnTo>
                </a:path>
              </a:pathLst>
            </a:custGeom>
          </p:spPr>
          <p:txBody>
            <a:bodyPr/>
            <a:lstStyle/>
            <a:p/>
          </p:txBody>
        </p:sp>
        <p:sp>
          <p:nvSpPr>
            <p:cNvPr id="57" name="pg57"/>
            <p:cNvSpPr/>
            <p:nvPr/>
          </p:nvSpPr>
          <p:spPr>
            <a:xfrm>
              <a:off x="8356446" y="69431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73585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98%</a:t>
              </a:r>
            </a:p>
          </p:txBody>
        </p:sp>
        <p:sp>
          <p:nvSpPr>
            <p:cNvPr id="59" name="pg59"/>
            <p:cNvSpPr/>
            <p:nvPr/>
          </p:nvSpPr>
          <p:spPr>
            <a:xfrm>
              <a:off x="8290281" y="9574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99898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94%</a:t>
              </a:r>
            </a:p>
          </p:txBody>
        </p:sp>
        <p:sp>
          <p:nvSpPr>
            <p:cNvPr id="61" name="pg61"/>
            <p:cNvSpPr/>
            <p:nvPr/>
          </p:nvSpPr>
          <p:spPr>
            <a:xfrm>
              <a:off x="8223851" y="121851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246711" y="126005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94%</a:t>
              </a:r>
            </a:p>
          </p:txBody>
        </p:sp>
        <p:sp>
          <p:nvSpPr>
            <p:cNvPr id="63" name="pg63"/>
            <p:cNvSpPr/>
            <p:nvPr/>
          </p:nvSpPr>
          <p:spPr>
            <a:xfrm>
              <a:off x="8290281" y="147840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3141" y="151994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93%</a:t>
              </a:r>
            </a:p>
          </p:txBody>
        </p:sp>
        <p:sp>
          <p:nvSpPr>
            <p:cNvPr id="65" name="pg65"/>
            <p:cNvSpPr/>
            <p:nvPr/>
          </p:nvSpPr>
          <p:spPr>
            <a:xfrm>
              <a:off x="8314365" y="173982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37225" y="17813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HPVc: 92%</a:t>
              </a:r>
            </a:p>
          </p:txBody>
        </p:sp>
        <p:sp>
          <p:nvSpPr>
            <p:cNvPr id="67" name="pg67"/>
            <p:cNvSpPr/>
            <p:nvPr/>
          </p:nvSpPr>
          <p:spPr>
            <a:xfrm>
              <a:off x="8314365" y="200032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37225" y="204186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92%</a:t>
              </a:r>
            </a:p>
          </p:txBody>
        </p:sp>
        <p:sp>
          <p:nvSpPr>
            <p:cNvPr id="69" name="pg69"/>
            <p:cNvSpPr/>
            <p:nvPr/>
          </p:nvSpPr>
          <p:spPr>
            <a:xfrm>
              <a:off x="8314365" y="279501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0" name="tx70"/>
            <p:cNvSpPr/>
            <p:nvPr/>
          </p:nvSpPr>
          <p:spPr>
            <a:xfrm>
              <a:off x="8337225" y="283655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71" name="pg71"/>
            <p:cNvSpPr/>
            <p:nvPr/>
          </p:nvSpPr>
          <p:spPr>
            <a:xfrm>
              <a:off x="8368515" y="252746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391375" y="256900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Hib3: 90%</a:t>
              </a:r>
            </a:p>
          </p:txBody>
        </p:sp>
        <p:sp>
          <p:nvSpPr>
            <p:cNvPr id="73" name="pg73"/>
            <p:cNvSpPr/>
            <p:nvPr/>
          </p:nvSpPr>
          <p:spPr>
            <a:xfrm>
              <a:off x="8338449" y="226183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4" name="tx74"/>
            <p:cNvSpPr/>
            <p:nvPr/>
          </p:nvSpPr>
          <p:spPr>
            <a:xfrm>
              <a:off x="8361309" y="230336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90%</a:t>
              </a:r>
            </a:p>
          </p:txBody>
        </p:sp>
        <p:sp>
          <p:nvSpPr>
            <p:cNvPr id="75" name="pg75"/>
            <p:cNvSpPr/>
            <p:nvPr/>
          </p:nvSpPr>
          <p:spPr>
            <a:xfrm>
              <a:off x="8284194" y="306123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07054" y="310277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64%</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pt78"/>
            <p:cNvSpPr/>
            <p:nvPr/>
          </p:nvSpPr>
          <p:spPr>
            <a:xfrm>
              <a:off x="7621844" y="2559934"/>
              <a:ext cx="63202" cy="63202"/>
            </a:xfrm>
            <a:prstGeom prst="ellipse">
              <a:avLst/>
            </a:prstGeom>
            <a:solidFill>
              <a:srgbClr val="9A32CD">
                <a:alpha val="100000"/>
              </a:srgbClr>
            </a:solidFill>
            <a:ln w="9000" cap="rnd">
              <a:solidFill>
                <a:srgbClr val="9A32CD">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75595" y="401416"/>
              <a:ext cx="28804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Iceland,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RotaC had the lowest coverage of all vaccines (64%), followed by DTP3, Hib3, and IPVC (90%).
Coverage of 4 vaccines decreased (DTP3, HIB3, HPVC and MCV2) and 3 vaccines increased (IPV1, MCV1 and RUBELLA) compared to respective coverage in 2019.
Coverage of 6 vaccines decreased (DTP3, HIB3, IPVC, MCV1, MCV2 and RUBELLA), 1 vaccine increased (HPVC), and 1 vaccine was the same (IPV1)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458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3819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8180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2541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6902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1263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5624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9985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352246" y="998557"/>
              <a:ext cx="216649" cy="0"/>
            </a:xfrm>
            <a:custGeom>
              <a:avLst/>
              <a:pathLst>
                <a:path w="216649" h="0">
                  <a:moveTo>
                    <a:pt x="0" y="0"/>
                  </a:moveTo>
                  <a:lnTo>
                    <a:pt x="0" y="0"/>
                  </a:ln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18" name="pl18"/>
            <p:cNvSpPr/>
            <p:nvPr/>
          </p:nvSpPr>
          <p:spPr>
            <a:xfrm>
              <a:off x="7991164" y="1562457"/>
              <a:ext cx="288865" cy="0"/>
            </a:xfrm>
            <a:custGeom>
              <a:avLst/>
              <a:pathLst>
                <a:path w="288865" h="0">
                  <a:moveTo>
                    <a:pt x="0" y="0"/>
                  </a:moveTo>
                  <a:lnTo>
                    <a:pt x="144432" y="0"/>
                  </a:lnTo>
                  <a:lnTo>
                    <a:pt x="144432"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19" name="pl19"/>
            <p:cNvSpPr/>
            <p:nvPr/>
          </p:nvSpPr>
          <p:spPr>
            <a:xfrm>
              <a:off x="7991164" y="2126357"/>
              <a:ext cx="288865" cy="0"/>
            </a:xfrm>
            <a:custGeom>
              <a:avLst/>
              <a:pathLst>
                <a:path w="288865" h="0">
                  <a:moveTo>
                    <a:pt x="0" y="0"/>
                  </a:moveTo>
                  <a:lnTo>
                    <a:pt x="144432" y="0"/>
                  </a:lnTo>
                  <a:lnTo>
                    <a:pt x="144432"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0" name="pl20"/>
            <p:cNvSpPr/>
            <p:nvPr/>
          </p:nvSpPr>
          <p:spPr>
            <a:xfrm>
              <a:off x="8352246" y="2690257"/>
              <a:ext cx="216649" cy="0"/>
            </a:xfrm>
            <a:custGeom>
              <a:avLst/>
              <a:pathLst>
                <a:path w="216649" h="0">
                  <a:moveTo>
                    <a:pt x="0" y="0"/>
                  </a:moveTo>
                  <a:lnTo>
                    <a:pt x="0" y="0"/>
                  </a:ln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3254156"/>
              <a:ext cx="433298" cy="0"/>
            </a:xfrm>
            <a:custGeom>
              <a:avLst/>
              <a:pathLst>
                <a:path w="433298" h="0">
                  <a:moveTo>
                    <a:pt x="0" y="0"/>
                  </a:moveTo>
                  <a:lnTo>
                    <a:pt x="0" y="0"/>
                  </a:lnTo>
                  <a:lnTo>
                    <a:pt x="72216" y="0"/>
                  </a:lnTo>
                  <a:lnTo>
                    <a:pt x="144432" y="0"/>
                  </a:lnTo>
                  <a:lnTo>
                    <a:pt x="144432" y="0"/>
                  </a:lnTo>
                  <a:lnTo>
                    <a:pt x="216649"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7269000" y="3818056"/>
              <a:ext cx="1299895" cy="0"/>
            </a:xfrm>
            <a:custGeom>
              <a:avLst/>
              <a:pathLst>
                <a:path w="1299895" h="0">
                  <a:moveTo>
                    <a:pt x="0" y="0"/>
                  </a:moveTo>
                  <a:lnTo>
                    <a:pt x="649947" y="0"/>
                  </a:lnTo>
                  <a:lnTo>
                    <a:pt x="649947" y="0"/>
                  </a:lnTo>
                  <a:lnTo>
                    <a:pt x="938813" y="0"/>
                  </a:lnTo>
                  <a:lnTo>
                    <a:pt x="938813" y="0"/>
                  </a:lnTo>
                  <a:lnTo>
                    <a:pt x="1011029" y="0"/>
                  </a:lnTo>
                  <a:lnTo>
                    <a:pt x="1299895" y="0"/>
                  </a:lnTo>
                </a:path>
              </a:pathLst>
            </a:custGeom>
            <a:ln w="116535" cap="flat">
              <a:solidFill>
                <a:srgbClr val="E8E8E8">
                  <a:alpha val="100000"/>
                </a:srgbClr>
              </a:solidFill>
              <a:prstDash val="solid"/>
              <a:round/>
            </a:ln>
          </p:spPr>
          <p:txBody>
            <a:bodyPr/>
            <a:lstStyle/>
            <a:p/>
          </p:txBody>
        </p:sp>
        <p:sp>
          <p:nvSpPr>
            <p:cNvPr id="23" name="pl23"/>
            <p:cNvSpPr/>
            <p:nvPr/>
          </p:nvSpPr>
          <p:spPr>
            <a:xfrm>
              <a:off x="7557866" y="4381956"/>
              <a:ext cx="649947" cy="0"/>
            </a:xfrm>
            <a:custGeom>
              <a:avLst/>
              <a:pathLst>
                <a:path w="649947" h="0">
                  <a:moveTo>
                    <a:pt x="0" y="0"/>
                  </a:moveTo>
                  <a:lnTo>
                    <a:pt x="577731" y="0"/>
                  </a:lnTo>
                  <a:lnTo>
                    <a:pt x="577731" y="0"/>
                  </a:lnTo>
                  <a:lnTo>
                    <a:pt x="577731"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4945856"/>
              <a:ext cx="433298" cy="0"/>
            </a:xfrm>
            <a:custGeom>
              <a:avLst/>
              <a:pathLst>
                <a:path w="433298" h="0">
                  <a:moveTo>
                    <a:pt x="0" y="0"/>
                  </a:moveTo>
                  <a:lnTo>
                    <a:pt x="0" y="0"/>
                  </a:lnTo>
                  <a:lnTo>
                    <a:pt x="72216" y="0"/>
                  </a:lnTo>
                  <a:lnTo>
                    <a:pt x="144432" y="0"/>
                  </a:lnTo>
                  <a:lnTo>
                    <a:pt x="144432" y="0"/>
                  </a:lnTo>
                  <a:lnTo>
                    <a:pt x="216649" y="0"/>
                  </a:lnTo>
                  <a:lnTo>
                    <a:pt x="433298" y="0"/>
                  </a:lnTo>
                </a:path>
              </a:pathLst>
            </a:custGeom>
            <a:ln w="116535" cap="flat">
              <a:solidFill>
                <a:srgbClr val="E8E8E8">
                  <a:alpha val="100000"/>
                </a:srgbClr>
              </a:solidFill>
              <a:prstDash val="solid"/>
              <a:round/>
            </a:ln>
          </p:spPr>
          <p:txBody>
            <a:bodyPr/>
            <a:lstStyle/>
            <a:p/>
          </p:txBody>
        </p:sp>
        <p:sp>
          <p:nvSpPr>
            <p:cNvPr id="25" name="pt25"/>
            <p:cNvSpPr/>
            <p:nvPr/>
          </p:nvSpPr>
          <p:spPr>
            <a:xfrm>
              <a:off x="834774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8419963"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849217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34774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34774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56439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3109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13109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1444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64500"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1444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53366"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89479"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506128"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06128"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145046"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8217262"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7928397"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145046"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8217262"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7928397"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289479"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06128"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06128"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145046"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433912"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217262"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217262"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506128"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145046"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072830"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145046"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072830"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145046"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17262"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508103" y="486745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06" name="tx106"/>
            <p:cNvSpPr/>
            <p:nvPr/>
          </p:nvSpPr>
          <p:spPr>
            <a:xfrm>
              <a:off x="60927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07" name="tx107"/>
            <p:cNvSpPr/>
            <p:nvPr/>
          </p:nvSpPr>
          <p:spPr>
            <a:xfrm>
              <a:off x="609275" y="373756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08" name="tx108"/>
            <p:cNvSpPr/>
            <p:nvPr/>
          </p:nvSpPr>
          <p:spPr>
            <a:xfrm>
              <a:off x="609275" y="317366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09" name="tx109"/>
            <p:cNvSpPr/>
            <p:nvPr/>
          </p:nvSpPr>
          <p:spPr>
            <a:xfrm>
              <a:off x="710044" y="26133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10" name="tx110"/>
            <p:cNvSpPr/>
            <p:nvPr/>
          </p:nvSpPr>
          <p:spPr>
            <a:xfrm>
              <a:off x="728424" y="2047314"/>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11" name="tx111"/>
            <p:cNvSpPr/>
            <p:nvPr/>
          </p:nvSpPr>
          <p:spPr>
            <a:xfrm>
              <a:off x="645955" y="14834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12" name="tx112"/>
            <p:cNvSpPr/>
            <p:nvPr/>
          </p:nvSpPr>
          <p:spPr>
            <a:xfrm>
              <a:off x="645955" y="9216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13" name="tx11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t11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130606" y="398022"/>
              <a:ext cx="31684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Iceland, 2019-2025</a:t>
              </a:r>
            </a:p>
          </p:txBody>
        </p:sp>
        <p:sp>
          <p:nvSpPr>
            <p:cNvPr id="126" name="tx12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28" name="tx12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29" name="tx12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(95%) and 2024 (98%). DTP1 coverage remained the same in 2025 (98%) compared to 2024, and was higher than in 2019. In 2019-2025, DTP1 coverage was at it's lowest level in 2019, 2022, and 2023 (95%).
In 2024, 0 vaccines had lower coverage than in 2019.
In 2025, 3 vaccines had lower coverage than in 2019.
In 2025, 6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435130"/>
              <a:ext cx="3280304" cy="273400"/>
            </a:xfrm>
            <a:custGeom>
              <a:avLst/>
              <a:pathLst>
                <a:path w="3280304" h="273400">
                  <a:moveTo>
                    <a:pt x="0" y="82020"/>
                  </a:moveTo>
                  <a:lnTo>
                    <a:pt x="234307" y="109360"/>
                  </a:lnTo>
                  <a:lnTo>
                    <a:pt x="468614" y="191380"/>
                  </a:lnTo>
                  <a:lnTo>
                    <a:pt x="702922" y="27340"/>
                  </a:lnTo>
                  <a:lnTo>
                    <a:pt x="937229" y="136700"/>
                  </a:lnTo>
                  <a:lnTo>
                    <a:pt x="1171537" y="27340"/>
                  </a:lnTo>
                  <a:lnTo>
                    <a:pt x="1405844" y="109360"/>
                  </a:lnTo>
                  <a:lnTo>
                    <a:pt x="1640152" y="0"/>
                  </a:lnTo>
                  <a:lnTo>
                    <a:pt x="1874459" y="0"/>
                  </a:lnTo>
                  <a:lnTo>
                    <a:pt x="2108766" y="82020"/>
                  </a:lnTo>
                  <a:lnTo>
                    <a:pt x="2343074" y="218720"/>
                  </a:lnTo>
                  <a:lnTo>
                    <a:pt x="2577381" y="273400"/>
                  </a:lnTo>
                  <a:lnTo>
                    <a:pt x="2811689" y="109360"/>
                  </a:lnTo>
                  <a:lnTo>
                    <a:pt x="3045996" y="27340"/>
                  </a:lnTo>
                  <a:lnTo>
                    <a:pt x="3280304" y="0"/>
                  </a:lnTo>
                </a:path>
              </a:pathLst>
            </a:custGeom>
            <a:ln w="29811" cap="flat">
              <a:solidFill>
                <a:srgbClr val="FF0000">
                  <a:alpha val="100000"/>
                </a:srgbClr>
              </a:solidFill>
              <a:prstDash val="solid"/>
              <a:round/>
            </a:ln>
          </p:spPr>
          <p:txBody>
            <a:bodyPr/>
            <a:lstStyle/>
            <a:p/>
          </p:txBody>
        </p:sp>
        <p:sp>
          <p:nvSpPr>
            <p:cNvPr id="33" name="pl33"/>
            <p:cNvSpPr/>
            <p:nvPr/>
          </p:nvSpPr>
          <p:spPr>
            <a:xfrm>
              <a:off x="1413261" y="2462470"/>
              <a:ext cx="3045996" cy="246060"/>
            </a:xfrm>
            <a:custGeom>
              <a:avLst/>
              <a:pathLst>
                <a:path w="3045996" h="246060">
                  <a:moveTo>
                    <a:pt x="0" y="27340"/>
                  </a:moveTo>
                  <a:lnTo>
                    <a:pt x="234307" y="164040"/>
                  </a:lnTo>
                  <a:lnTo>
                    <a:pt x="468614" y="136700"/>
                  </a:lnTo>
                  <a:lnTo>
                    <a:pt x="702922" y="109360"/>
                  </a:lnTo>
                  <a:lnTo>
                    <a:pt x="937229" y="54680"/>
                  </a:lnTo>
                  <a:lnTo>
                    <a:pt x="1171537" y="164040"/>
                  </a:lnTo>
                  <a:lnTo>
                    <a:pt x="1405844" y="218720"/>
                  </a:lnTo>
                  <a:lnTo>
                    <a:pt x="1640152" y="0"/>
                  </a:lnTo>
                  <a:lnTo>
                    <a:pt x="1874459" y="82020"/>
                  </a:lnTo>
                  <a:lnTo>
                    <a:pt x="2108766" y="82020"/>
                  </a:lnTo>
                  <a:lnTo>
                    <a:pt x="2343074" y="218720"/>
                  </a:lnTo>
                  <a:lnTo>
                    <a:pt x="2577381" y="246060"/>
                  </a:lnTo>
                  <a:lnTo>
                    <a:pt x="2811689" y="109360"/>
                  </a:lnTo>
                  <a:lnTo>
                    <a:pt x="3045996" y="27340"/>
                  </a:lnTo>
                </a:path>
              </a:pathLst>
            </a:custGeom>
            <a:ln w="29811" cap="flat">
              <a:solidFill>
                <a:srgbClr val="0058AB">
                  <a:alpha val="100000"/>
                </a:srgbClr>
              </a:solidFill>
              <a:prstDash val="solid"/>
              <a:round/>
            </a:ln>
          </p:spPr>
          <p:txBody>
            <a:bodyPr/>
            <a:lstStyle/>
            <a:p/>
          </p:txBody>
        </p:sp>
        <p:sp>
          <p:nvSpPr>
            <p:cNvPr id="34" name="pt34"/>
            <p:cNvSpPr/>
            <p:nvPr/>
          </p:nvSpPr>
          <p:spPr>
            <a:xfrm>
              <a:off x="1154127"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388435"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622742"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857050"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091357"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325664"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559972"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794279"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028587" y="24376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262894"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497202"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731509"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965816"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4200124"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434431"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tx63"/>
            <p:cNvSpPr/>
            <p:nvPr/>
          </p:nvSpPr>
          <p:spPr>
            <a:xfrm>
              <a:off x="1413261"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64" name="tx64"/>
            <p:cNvSpPr/>
            <p:nvPr/>
          </p:nvSpPr>
          <p:spPr>
            <a:xfrm>
              <a:off x="1647568"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5" name="tx65"/>
            <p:cNvSpPr/>
            <p:nvPr/>
          </p:nvSpPr>
          <p:spPr>
            <a:xfrm>
              <a:off x="1881875"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66" name="tx66"/>
            <p:cNvSpPr/>
            <p:nvPr/>
          </p:nvSpPr>
          <p:spPr>
            <a:xfrm>
              <a:off x="2116183"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67" name="tx67"/>
            <p:cNvSpPr/>
            <p:nvPr/>
          </p:nvSpPr>
          <p:spPr>
            <a:xfrm>
              <a:off x="2350490"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68" name="tx68"/>
            <p:cNvSpPr/>
            <p:nvPr/>
          </p:nvSpPr>
          <p:spPr>
            <a:xfrm>
              <a:off x="2584798"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9" name="tx69"/>
            <p:cNvSpPr/>
            <p:nvPr/>
          </p:nvSpPr>
          <p:spPr>
            <a:xfrm>
              <a:off x="2819105"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0" name="tx70"/>
            <p:cNvSpPr/>
            <p:nvPr/>
          </p:nvSpPr>
          <p:spPr>
            <a:xfrm>
              <a:off x="3053413" y="253204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93</a:t>
              </a:r>
            </a:p>
          </p:txBody>
        </p:sp>
        <p:sp>
          <p:nvSpPr>
            <p:cNvPr id="71" name="tx71"/>
            <p:cNvSpPr/>
            <p:nvPr/>
          </p:nvSpPr>
          <p:spPr>
            <a:xfrm>
              <a:off x="3287720"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2" name="tx72"/>
            <p:cNvSpPr/>
            <p:nvPr/>
          </p:nvSpPr>
          <p:spPr>
            <a:xfrm>
              <a:off x="3522028"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3" name="tx73"/>
            <p:cNvSpPr/>
            <p:nvPr/>
          </p:nvSpPr>
          <p:spPr>
            <a:xfrm>
              <a:off x="3756335"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4" name="tx74"/>
            <p:cNvSpPr/>
            <p:nvPr/>
          </p:nvSpPr>
          <p:spPr>
            <a:xfrm>
              <a:off x="3990642"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75" name="tx75"/>
            <p:cNvSpPr/>
            <p:nvPr/>
          </p:nvSpPr>
          <p:spPr>
            <a:xfrm>
              <a:off x="4224950"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76" name="tx76"/>
            <p:cNvSpPr/>
            <p:nvPr/>
          </p:nvSpPr>
          <p:spPr>
            <a:xfrm>
              <a:off x="4459257"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77" name="tx77"/>
            <p:cNvSpPr/>
            <p:nvPr/>
          </p:nvSpPr>
          <p:spPr>
            <a:xfrm>
              <a:off x="1178953"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8" name="tx78"/>
            <p:cNvSpPr/>
            <p:nvPr/>
          </p:nvSpPr>
          <p:spPr>
            <a:xfrm>
              <a:off x="1413261"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79" name="tx79"/>
            <p:cNvSpPr/>
            <p:nvPr/>
          </p:nvSpPr>
          <p:spPr>
            <a:xfrm>
              <a:off x="1647568"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0" name="tx80"/>
            <p:cNvSpPr/>
            <p:nvPr/>
          </p:nvSpPr>
          <p:spPr>
            <a:xfrm>
              <a:off x="1881875"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1" name="tx81"/>
            <p:cNvSpPr/>
            <p:nvPr/>
          </p:nvSpPr>
          <p:spPr>
            <a:xfrm>
              <a:off x="2116183"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2" name="tx82"/>
            <p:cNvSpPr/>
            <p:nvPr/>
          </p:nvSpPr>
          <p:spPr>
            <a:xfrm>
              <a:off x="2350490"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3" name="tx83"/>
            <p:cNvSpPr/>
            <p:nvPr/>
          </p:nvSpPr>
          <p:spPr>
            <a:xfrm>
              <a:off x="2584798"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4" name="tx84"/>
            <p:cNvSpPr/>
            <p:nvPr/>
          </p:nvSpPr>
          <p:spPr>
            <a:xfrm>
              <a:off x="2819105"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85" name="tx85"/>
            <p:cNvSpPr/>
            <p:nvPr/>
          </p:nvSpPr>
          <p:spPr>
            <a:xfrm>
              <a:off x="3053413"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86" name="tx86"/>
            <p:cNvSpPr/>
            <p:nvPr/>
          </p:nvSpPr>
          <p:spPr>
            <a:xfrm>
              <a:off x="3287720"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7" name="tx87"/>
            <p:cNvSpPr/>
            <p:nvPr/>
          </p:nvSpPr>
          <p:spPr>
            <a:xfrm>
              <a:off x="3522028"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8" name="tx88"/>
            <p:cNvSpPr/>
            <p:nvPr/>
          </p:nvSpPr>
          <p:spPr>
            <a:xfrm>
              <a:off x="3756335"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9" name="tx89"/>
            <p:cNvSpPr/>
            <p:nvPr/>
          </p:nvSpPr>
          <p:spPr>
            <a:xfrm>
              <a:off x="3990642"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0" name="tx90"/>
            <p:cNvSpPr/>
            <p:nvPr/>
          </p:nvSpPr>
          <p:spPr>
            <a:xfrm>
              <a:off x="4224950"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1" name="tx91"/>
            <p:cNvSpPr/>
            <p:nvPr/>
          </p:nvSpPr>
          <p:spPr>
            <a:xfrm>
              <a:off x="4459257"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92" name="pl92"/>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3" name="rc93"/>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4" name="pl94"/>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53723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8409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3095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7781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24681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71542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1840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6526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184042" y="2407790"/>
              <a:ext cx="468614" cy="109360"/>
            </a:xfrm>
            <a:custGeom>
              <a:avLst/>
              <a:pathLst>
                <a:path w="468614" h="109360">
                  <a:moveTo>
                    <a:pt x="0" y="109360"/>
                  </a:moveTo>
                  <a:lnTo>
                    <a:pt x="234307" y="0"/>
                  </a:lnTo>
                  <a:lnTo>
                    <a:pt x="468614" y="54680"/>
                  </a:lnTo>
                </a:path>
              </a:pathLst>
            </a:custGeom>
            <a:ln w="29811" cap="flat">
              <a:solidFill>
                <a:srgbClr val="FF0000">
                  <a:alpha val="100000"/>
                </a:srgbClr>
              </a:solidFill>
              <a:prstDash val="solid"/>
              <a:round/>
            </a:ln>
          </p:spPr>
          <p:txBody>
            <a:bodyPr/>
            <a:lstStyle/>
            <a:p/>
          </p:txBody>
        </p:sp>
        <p:sp>
          <p:nvSpPr>
            <p:cNvPr id="123" name="pl123"/>
            <p:cNvSpPr/>
            <p:nvPr/>
          </p:nvSpPr>
          <p:spPr>
            <a:xfrm>
              <a:off x="8418350" y="2517150"/>
              <a:ext cx="234307" cy="27340"/>
            </a:xfrm>
            <a:custGeom>
              <a:avLst/>
              <a:pathLst>
                <a:path w="234307" h="27340">
                  <a:moveTo>
                    <a:pt x="0" y="27340"/>
                  </a:moveTo>
                  <a:lnTo>
                    <a:pt x="234307" y="0"/>
                  </a:lnTo>
                </a:path>
              </a:pathLst>
            </a:custGeom>
            <a:ln w="29811" cap="flat">
              <a:solidFill>
                <a:srgbClr val="0058AB">
                  <a:alpha val="100000"/>
                </a:srgbClr>
              </a:solidFill>
              <a:prstDash val="solid"/>
              <a:round/>
            </a:ln>
          </p:spPr>
          <p:txBody>
            <a:bodyPr/>
            <a:lstStyle/>
            <a:p/>
          </p:txBody>
        </p:sp>
        <p:sp>
          <p:nvSpPr>
            <p:cNvPr id="124" name="pt124"/>
            <p:cNvSpPr/>
            <p:nvPr/>
          </p:nvSpPr>
          <p:spPr>
            <a:xfrm>
              <a:off x="8159216"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8393524"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8627831"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8393524"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pt128"/>
            <p:cNvSpPr/>
            <p:nvPr/>
          </p:nvSpPr>
          <p:spPr>
            <a:xfrm>
              <a:off x="8627831"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9" name="tx129"/>
            <p:cNvSpPr/>
            <p:nvPr/>
          </p:nvSpPr>
          <p:spPr>
            <a:xfrm>
              <a:off x="8418350"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130" name="tx130"/>
            <p:cNvSpPr/>
            <p:nvPr/>
          </p:nvSpPr>
          <p:spPr>
            <a:xfrm>
              <a:off x="8652657"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131" name="tx131"/>
            <p:cNvSpPr/>
            <p:nvPr/>
          </p:nvSpPr>
          <p:spPr>
            <a:xfrm>
              <a:off x="8184042"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32" name="tx132"/>
            <p:cNvSpPr/>
            <p:nvPr/>
          </p:nvSpPr>
          <p:spPr>
            <a:xfrm>
              <a:off x="8418350"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133" name="tx133"/>
            <p:cNvSpPr/>
            <p:nvPr/>
          </p:nvSpPr>
          <p:spPr>
            <a:xfrm>
              <a:off x="8652657"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134" name="pl13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5" name="rc13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6" name="tx136"/>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7" name="tx137"/>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8" name="tx138"/>
            <p:cNvSpPr/>
            <p:nvPr/>
          </p:nvSpPr>
          <p:spPr>
            <a:xfrm rot="-5400000">
              <a:off x="10509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39" name="tx139"/>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0" name="tx140"/>
            <p:cNvSpPr/>
            <p:nvPr/>
          </p:nvSpPr>
          <p:spPr>
            <a:xfrm rot="-5400000">
              <a:off x="15195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1" name="tx141"/>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2" name="tx142"/>
            <p:cNvSpPr/>
            <p:nvPr/>
          </p:nvSpPr>
          <p:spPr>
            <a:xfrm rot="-5400000">
              <a:off x="19881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3" name="tx143"/>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4" name="tx144"/>
            <p:cNvSpPr/>
            <p:nvPr/>
          </p:nvSpPr>
          <p:spPr>
            <a:xfrm rot="-5400000">
              <a:off x="24567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5" name="tx145"/>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6" name="tx146"/>
            <p:cNvSpPr/>
            <p:nvPr/>
          </p:nvSpPr>
          <p:spPr>
            <a:xfrm rot="-5400000">
              <a:off x="29254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7" name="tx147"/>
            <p:cNvSpPr/>
            <p:nvPr/>
          </p:nvSpPr>
          <p:spPr>
            <a:xfrm rot="-5400000">
              <a:off x="315971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33940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9" name="tx149"/>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0" name="tx150"/>
            <p:cNvSpPr/>
            <p:nvPr/>
          </p:nvSpPr>
          <p:spPr>
            <a:xfrm rot="-5400000">
              <a:off x="38626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1" name="tx151"/>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2" name="tx152"/>
            <p:cNvSpPr/>
            <p:nvPr/>
          </p:nvSpPr>
          <p:spPr>
            <a:xfrm rot="-5400000">
              <a:off x="43312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52443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4" name="tx154"/>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5" name="tx155"/>
            <p:cNvSpPr/>
            <p:nvPr/>
          </p:nvSpPr>
          <p:spPr>
            <a:xfrm rot="-5400000">
              <a:off x="57129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6" name="tx156"/>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7" name="tx157"/>
            <p:cNvSpPr/>
            <p:nvPr/>
          </p:nvSpPr>
          <p:spPr>
            <a:xfrm rot="-5400000">
              <a:off x="61815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8" name="tx158"/>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9" name="tx159"/>
            <p:cNvSpPr/>
            <p:nvPr/>
          </p:nvSpPr>
          <p:spPr>
            <a:xfrm rot="-5400000">
              <a:off x="66501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0" name="tx160"/>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1" name="tx161"/>
            <p:cNvSpPr/>
            <p:nvPr/>
          </p:nvSpPr>
          <p:spPr>
            <a:xfrm rot="-5400000">
              <a:off x="71188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2" name="tx162"/>
            <p:cNvSpPr/>
            <p:nvPr/>
          </p:nvSpPr>
          <p:spPr>
            <a:xfrm rot="-5400000">
              <a:off x="73531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3" name="tx163"/>
            <p:cNvSpPr/>
            <p:nvPr/>
          </p:nvSpPr>
          <p:spPr>
            <a:xfrm rot="-5400000">
              <a:off x="75874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4" name="tx164"/>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5" name="tx165"/>
            <p:cNvSpPr/>
            <p:nvPr/>
          </p:nvSpPr>
          <p:spPr>
            <a:xfrm rot="-5400000">
              <a:off x="80560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6" name="tx166"/>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7" name="tx167"/>
            <p:cNvSpPr/>
            <p:nvPr/>
          </p:nvSpPr>
          <p:spPr>
            <a:xfrm rot="-5400000">
              <a:off x="85246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8" name="tx16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9" name="tx16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0" name="tx17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1" name="tx17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2" name="tx17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3" name="tx17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4" name="tx17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5" name="pl17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6" name="pl17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7" name="tx17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8" name="tx17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9" name="tx179"/>
            <p:cNvSpPr/>
            <p:nvPr/>
          </p:nvSpPr>
          <p:spPr>
            <a:xfrm>
              <a:off x="757200" y="1330710"/>
              <a:ext cx="53484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Iceland, 2011-2025</a:t>
              </a:r>
            </a:p>
          </p:txBody>
        </p:sp>
        <p:sp>
          <p:nvSpPr>
            <p:cNvPr id="180" name="tx18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1" name="tx18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Iceland was 2011.
In 2025, first dose (HPV1) programme coverage among girls was 94%. In 2025, last dose (HPVc) programme coverage among girls was 92%.</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92% and coverage among boys increased to 91%.</a:t>
            </a:r>
          </a:p>
        </p:txBody>
      </p:sp>
      <p:grpSp xmlns:pic="http://schemas.openxmlformats.org/drawingml/2006/picture">
        <p:nvGrpSpPr>
          <p:cNvPr id="184" name=""/>
          <p:cNvGrpSpPr/>
          <p:nvPr/>
        </p:nvGrpSpPr>
        <p:grpSpPr>
          <a:xfrm>
            <a:off x="292608" y="1005840"/>
            <a:ext cx="8595360" cy="28575"/>
            <a:chOff x="292608" y="1005840"/>
            <a:chExt cx="8595360" cy="28575"/>
          </a:xfrm>
        </p:grpSpPr>
        <p:sp>
          <p:nvSpPr>
            <p:cNvPr id="1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300938"/>
            </a:xfrm>
            <a:custGeom>
              <a:avLst/>
              <a:pathLst>
                <a:path w="6481656" h="300938">
                  <a:moveTo>
                    <a:pt x="0" y="30093"/>
                  </a:moveTo>
                  <a:lnTo>
                    <a:pt x="259266" y="210657"/>
                  </a:lnTo>
                  <a:lnTo>
                    <a:pt x="518532" y="120375"/>
                  </a:lnTo>
                  <a:lnTo>
                    <a:pt x="777798" y="60187"/>
                  </a:lnTo>
                  <a:lnTo>
                    <a:pt x="1037065" y="0"/>
                  </a:lnTo>
                  <a:lnTo>
                    <a:pt x="1296331" y="120375"/>
                  </a:lnTo>
                  <a:lnTo>
                    <a:pt x="1555597" y="60187"/>
                  </a:lnTo>
                  <a:lnTo>
                    <a:pt x="1814863" y="60187"/>
                  </a:lnTo>
                  <a:lnTo>
                    <a:pt x="2074130" y="30093"/>
                  </a:lnTo>
                  <a:lnTo>
                    <a:pt x="2333396" y="90281"/>
                  </a:lnTo>
                  <a:lnTo>
                    <a:pt x="2592662" y="90281"/>
                  </a:lnTo>
                  <a:lnTo>
                    <a:pt x="2851928" y="120375"/>
                  </a:lnTo>
                  <a:lnTo>
                    <a:pt x="3111195" y="300938"/>
                  </a:lnTo>
                  <a:lnTo>
                    <a:pt x="3370461" y="240750"/>
                  </a:lnTo>
                  <a:lnTo>
                    <a:pt x="3629727" y="270844"/>
                  </a:lnTo>
                  <a:lnTo>
                    <a:pt x="3888994" y="210657"/>
                  </a:lnTo>
                  <a:lnTo>
                    <a:pt x="4148260" y="240750"/>
                  </a:lnTo>
                  <a:lnTo>
                    <a:pt x="4407526" y="300938"/>
                  </a:lnTo>
                  <a:lnTo>
                    <a:pt x="4666792" y="240750"/>
                  </a:lnTo>
                  <a:lnTo>
                    <a:pt x="4926059" y="180563"/>
                  </a:lnTo>
                  <a:lnTo>
                    <a:pt x="5185325" y="180563"/>
                  </a:lnTo>
                  <a:lnTo>
                    <a:pt x="5444591" y="210657"/>
                  </a:lnTo>
                  <a:lnTo>
                    <a:pt x="5703857" y="210657"/>
                  </a:lnTo>
                  <a:lnTo>
                    <a:pt x="5963124" y="210657"/>
                  </a:lnTo>
                  <a:lnTo>
                    <a:pt x="6222390" y="150469"/>
                  </a:lnTo>
                  <a:lnTo>
                    <a:pt x="6481656" y="270844"/>
                  </a:lnTo>
                </a:path>
              </a:pathLst>
            </a:custGeom>
            <a:ln w="27101" cap="flat">
              <a:solidFill>
                <a:srgbClr val="F8766D">
                  <a:alpha val="100000"/>
                </a:srgbClr>
              </a:solidFill>
              <a:prstDash val="solid"/>
              <a:round/>
            </a:ln>
          </p:spPr>
          <p:txBody>
            <a:bodyPr/>
            <a:lstStyle/>
            <a:p/>
          </p:txBody>
        </p:sp>
        <p:sp>
          <p:nvSpPr>
            <p:cNvPr id="28" name="pl28"/>
            <p:cNvSpPr/>
            <p:nvPr/>
          </p:nvSpPr>
          <p:spPr>
            <a:xfrm>
              <a:off x="2216818" y="2165665"/>
              <a:ext cx="5703857" cy="541689"/>
            </a:xfrm>
            <a:custGeom>
              <a:avLst/>
              <a:pathLst>
                <a:path w="5703857" h="541689">
                  <a:moveTo>
                    <a:pt x="0" y="180563"/>
                  </a:moveTo>
                  <a:lnTo>
                    <a:pt x="259266" y="270844"/>
                  </a:lnTo>
                  <a:lnTo>
                    <a:pt x="518532" y="240750"/>
                  </a:lnTo>
                  <a:lnTo>
                    <a:pt x="777798" y="150469"/>
                  </a:lnTo>
                  <a:lnTo>
                    <a:pt x="1037065" y="90281"/>
                  </a:lnTo>
                  <a:lnTo>
                    <a:pt x="1296331" y="120375"/>
                  </a:lnTo>
                  <a:lnTo>
                    <a:pt x="1555597" y="150469"/>
                  </a:lnTo>
                  <a:lnTo>
                    <a:pt x="1814863" y="180563"/>
                  </a:lnTo>
                  <a:lnTo>
                    <a:pt x="2074130" y="240750"/>
                  </a:lnTo>
                  <a:lnTo>
                    <a:pt x="2333396" y="30093"/>
                  </a:lnTo>
                  <a:lnTo>
                    <a:pt x="2592662" y="120375"/>
                  </a:lnTo>
                  <a:lnTo>
                    <a:pt x="2851928" y="150469"/>
                  </a:lnTo>
                  <a:lnTo>
                    <a:pt x="3111195" y="120375"/>
                  </a:lnTo>
                  <a:lnTo>
                    <a:pt x="3370461" y="90281"/>
                  </a:lnTo>
                  <a:lnTo>
                    <a:pt x="3629727" y="90281"/>
                  </a:lnTo>
                  <a:lnTo>
                    <a:pt x="3888994" y="90281"/>
                  </a:lnTo>
                  <a:lnTo>
                    <a:pt x="4148260" y="120375"/>
                  </a:lnTo>
                  <a:lnTo>
                    <a:pt x="4407526" y="150469"/>
                  </a:lnTo>
                  <a:lnTo>
                    <a:pt x="4666792" y="270844"/>
                  </a:lnTo>
                  <a:lnTo>
                    <a:pt x="4926059" y="541689"/>
                  </a:lnTo>
                  <a:lnTo>
                    <a:pt x="5185325" y="270844"/>
                  </a:lnTo>
                  <a:lnTo>
                    <a:pt x="5444591" y="0"/>
                  </a:lnTo>
                  <a:lnTo>
                    <a:pt x="5703857" y="150469"/>
                  </a:lnTo>
                </a:path>
              </a:pathLst>
            </a:custGeom>
            <a:ln w="27101" cap="flat">
              <a:solidFill>
                <a:srgbClr val="7CAE00">
                  <a:alpha val="100000"/>
                </a:srgbClr>
              </a:solidFill>
              <a:prstDash val="solid"/>
              <a:round/>
            </a:ln>
          </p:spPr>
          <p:txBody>
            <a:bodyPr/>
            <a:lstStyle/>
            <a:p/>
          </p:txBody>
        </p:sp>
        <p:sp>
          <p:nvSpPr>
            <p:cNvPr id="29" name="pl29"/>
            <p:cNvSpPr/>
            <p:nvPr/>
          </p:nvSpPr>
          <p:spPr>
            <a:xfrm>
              <a:off x="4550214" y="2316134"/>
              <a:ext cx="3370461" cy="270844"/>
            </a:xfrm>
            <a:custGeom>
              <a:avLst/>
              <a:pathLst>
                <a:path w="3370461" h="270844">
                  <a:moveTo>
                    <a:pt x="0" y="210657"/>
                  </a:moveTo>
                  <a:lnTo>
                    <a:pt x="259266" y="120375"/>
                  </a:lnTo>
                  <a:lnTo>
                    <a:pt x="518532" y="90281"/>
                  </a:lnTo>
                  <a:lnTo>
                    <a:pt x="777798" y="60187"/>
                  </a:lnTo>
                  <a:lnTo>
                    <a:pt x="1037065" y="90281"/>
                  </a:lnTo>
                  <a:lnTo>
                    <a:pt x="1296331" y="150469"/>
                  </a:lnTo>
                  <a:lnTo>
                    <a:pt x="1555597" y="90281"/>
                  </a:lnTo>
                  <a:lnTo>
                    <a:pt x="1814863" y="30093"/>
                  </a:lnTo>
                  <a:lnTo>
                    <a:pt x="2074130" y="0"/>
                  </a:lnTo>
                  <a:lnTo>
                    <a:pt x="2333396" y="30093"/>
                  </a:lnTo>
                  <a:lnTo>
                    <a:pt x="2592662" y="270844"/>
                  </a:lnTo>
                  <a:lnTo>
                    <a:pt x="2851928" y="30093"/>
                  </a:lnTo>
                  <a:lnTo>
                    <a:pt x="3111195" y="0"/>
                  </a:lnTo>
                  <a:lnTo>
                    <a:pt x="3370461" y="30093"/>
                  </a:lnTo>
                </a:path>
              </a:pathLst>
            </a:custGeom>
            <a:ln w="27101" cap="flat">
              <a:solidFill>
                <a:srgbClr val="00BFC4">
                  <a:alpha val="100000"/>
                </a:srgbClr>
              </a:solidFill>
              <a:prstDash val="solid"/>
              <a:round/>
            </a:ln>
          </p:spPr>
          <p:txBody>
            <a:bodyPr/>
            <a:lstStyle/>
            <a:p/>
          </p:txBody>
        </p:sp>
        <p:sp>
          <p:nvSpPr>
            <p:cNvPr id="30" name="pl30"/>
            <p:cNvSpPr/>
            <p:nvPr/>
          </p:nvSpPr>
          <p:spPr>
            <a:xfrm>
              <a:off x="4550214" y="2316134"/>
              <a:ext cx="3370461" cy="270844"/>
            </a:xfrm>
            <a:custGeom>
              <a:avLst/>
              <a:pathLst>
                <a:path w="3370461" h="270844">
                  <a:moveTo>
                    <a:pt x="0" y="30093"/>
                  </a:moveTo>
                  <a:lnTo>
                    <a:pt x="259266" y="180563"/>
                  </a:lnTo>
                  <a:lnTo>
                    <a:pt x="518532" y="150469"/>
                  </a:lnTo>
                  <a:lnTo>
                    <a:pt x="777798" y="120375"/>
                  </a:lnTo>
                  <a:lnTo>
                    <a:pt x="1037065" y="60187"/>
                  </a:lnTo>
                  <a:lnTo>
                    <a:pt x="1296331" y="180563"/>
                  </a:lnTo>
                  <a:lnTo>
                    <a:pt x="1555597" y="240750"/>
                  </a:lnTo>
                  <a:lnTo>
                    <a:pt x="1814863" y="0"/>
                  </a:lnTo>
                  <a:lnTo>
                    <a:pt x="2074130" y="90281"/>
                  </a:lnTo>
                  <a:lnTo>
                    <a:pt x="2333396" y="90281"/>
                  </a:lnTo>
                  <a:lnTo>
                    <a:pt x="2592662" y="240750"/>
                  </a:lnTo>
                  <a:lnTo>
                    <a:pt x="2851928" y="270844"/>
                  </a:lnTo>
                  <a:lnTo>
                    <a:pt x="3111195" y="120375"/>
                  </a:lnTo>
                  <a:lnTo>
                    <a:pt x="3370461" y="3009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777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078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078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178441"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511838" y="2488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511838" y="23078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0810" y="2147378"/>
              <a:ext cx="249131" cy="162159"/>
            </a:xfrm>
            <a:custGeom>
              <a:avLst/>
              <a:pathLst>
                <a:path w="249131" h="162159">
                  <a:moveTo>
                    <a:pt x="249131" y="0"/>
                  </a:moveTo>
                  <a:lnTo>
                    <a:pt x="0" y="162159"/>
                  </a:lnTo>
                </a:path>
              </a:pathLst>
            </a:custGeom>
          </p:spPr>
          <p:txBody>
            <a:bodyPr/>
            <a:lstStyle/>
            <a:p/>
          </p:txBody>
        </p:sp>
        <p:sp>
          <p:nvSpPr>
            <p:cNvPr id="41" name="pl41"/>
            <p:cNvSpPr/>
            <p:nvPr/>
          </p:nvSpPr>
          <p:spPr>
            <a:xfrm>
              <a:off x="7938692" y="2349051"/>
              <a:ext cx="241249" cy="37796"/>
            </a:xfrm>
            <a:custGeom>
              <a:avLst/>
              <a:pathLst>
                <a:path w="241249" h="37796">
                  <a:moveTo>
                    <a:pt x="241249" y="37796"/>
                  </a:moveTo>
                  <a:lnTo>
                    <a:pt x="0" y="0"/>
                  </a:lnTo>
                </a:path>
              </a:pathLst>
            </a:custGeom>
          </p:spPr>
          <p:txBody>
            <a:bodyPr/>
            <a:lstStyle/>
            <a:p/>
          </p:txBody>
        </p:sp>
        <p:sp>
          <p:nvSpPr>
            <p:cNvPr id="42" name="pl42"/>
            <p:cNvSpPr/>
            <p:nvPr/>
          </p:nvSpPr>
          <p:spPr>
            <a:xfrm>
              <a:off x="7927119" y="2353530"/>
              <a:ext cx="252822" cy="286490"/>
            </a:xfrm>
            <a:custGeom>
              <a:avLst/>
              <a:pathLst>
                <a:path w="252822" h="286490">
                  <a:moveTo>
                    <a:pt x="252822" y="286490"/>
                  </a:moveTo>
                  <a:lnTo>
                    <a:pt x="0" y="0"/>
                  </a:lnTo>
                </a:path>
              </a:pathLst>
            </a:custGeom>
          </p:spPr>
          <p:txBody>
            <a:bodyPr/>
            <a:lstStyle/>
            <a:p/>
          </p:txBody>
        </p:sp>
        <p:sp>
          <p:nvSpPr>
            <p:cNvPr id="43" name="pl43"/>
            <p:cNvSpPr/>
            <p:nvPr/>
          </p:nvSpPr>
          <p:spPr>
            <a:xfrm>
              <a:off x="7929988" y="2413204"/>
              <a:ext cx="592204" cy="431661"/>
            </a:xfrm>
            <a:custGeom>
              <a:avLst/>
              <a:pathLst>
                <a:path w="592204" h="431661">
                  <a:moveTo>
                    <a:pt x="592204" y="431661"/>
                  </a:moveTo>
                  <a:lnTo>
                    <a:pt x="0" y="0"/>
                  </a:lnTo>
                </a:path>
              </a:pathLst>
            </a:custGeom>
          </p:spPr>
          <p:txBody>
            <a:bodyPr/>
            <a:lstStyle/>
            <a:p/>
          </p:txBody>
        </p:sp>
        <p:sp>
          <p:nvSpPr>
            <p:cNvPr id="44" name="pg44"/>
            <p:cNvSpPr/>
            <p:nvPr/>
          </p:nvSpPr>
          <p:spPr>
            <a:xfrm>
              <a:off x="8111362" y="202613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06697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46" name="pg46"/>
            <p:cNvSpPr/>
            <p:nvPr/>
          </p:nvSpPr>
          <p:spPr>
            <a:xfrm>
              <a:off x="8111362" y="22993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402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92%</a:t>
              </a:r>
            </a:p>
          </p:txBody>
        </p:sp>
        <p:sp>
          <p:nvSpPr>
            <p:cNvPr id="48" name="pg48"/>
            <p:cNvSpPr/>
            <p:nvPr/>
          </p:nvSpPr>
          <p:spPr>
            <a:xfrm>
              <a:off x="8111362" y="257218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6130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92%</a:t>
              </a:r>
            </a:p>
          </p:txBody>
        </p:sp>
        <p:sp>
          <p:nvSpPr>
            <p:cNvPr id="50" name="pg50"/>
            <p:cNvSpPr/>
            <p:nvPr/>
          </p:nvSpPr>
          <p:spPr>
            <a:xfrm>
              <a:off x="8111362" y="284486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1" name="tx51"/>
            <p:cNvSpPr/>
            <p:nvPr/>
          </p:nvSpPr>
          <p:spPr>
            <a:xfrm>
              <a:off x="8134222" y="288570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52" name="pg52"/>
            <p:cNvSpPr/>
            <p:nvPr/>
          </p:nvSpPr>
          <p:spPr>
            <a:xfrm>
              <a:off x="1502378" y="200258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098" y="20463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919998" y="232783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965718" y="23716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92</a:t>
              </a:r>
            </a:p>
          </p:txBody>
        </p:sp>
        <p:sp>
          <p:nvSpPr>
            <p:cNvPr id="56" name="pg56"/>
            <p:cNvSpPr/>
            <p:nvPr/>
          </p:nvSpPr>
          <p:spPr>
            <a:xfrm>
              <a:off x="4435014" y="257920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480734" y="26230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86</a:t>
              </a:r>
            </a:p>
          </p:txBody>
        </p:sp>
        <p:sp>
          <p:nvSpPr>
            <p:cNvPr id="58" name="pg58"/>
            <p:cNvSpPr/>
            <p:nvPr/>
          </p:nvSpPr>
          <p:spPr>
            <a:xfrm>
              <a:off x="4433995" y="211200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479715" y="21558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92</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21405" y="1705910"/>
              <a:ext cx="143541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Iceland,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Iceland has all 4 of the  SDG vaccines.
In 2025, Iceland had achieved at least 90% coverage of all 4 of the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Iceland met the 90% SDG coverage target for all SDG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declined 4 percentage points from 94% in 2024 to 90% in 2025.
• There were there were approximately the same number of zero-dose children in 2025. This leaves &lt;100 children without vaccination, vulnerable to vaccine-preventable diseases and a further &lt;500 with incomplete protection.
• Iceland accounted for &lt;0.1% of zero-dose children in Non-programme and &lt;0.1% of zero-dose children globally.
• MCV1 coverage declined 3 percentage points from 97% in 2024 to 94% in 2025. There were &lt;500 children who missed out on the first measles vaccination.
• MCV2 coverage declined 5 percentage points from 98% in 2024 to 93% in 2025.
• Last dose coverage of HPV vaccination (HPVc) among girls increased from 89% to 92%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Iceland,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Iceland.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P7TF5XRZ5TZD-1674051314-8098</_dlc_DocId>
    <_dlc_DocIdUrl xmlns="5ce71423-0d49-4a04-8822-86064e799dcd">
      <Url>https://unicef.sharepoint.com/teams/DAPM-DataComm/_layouts/15/DocIdRedir.aspx?ID=P7TF5XRZ5TZD-1674051314-8098</Url>
      <Description>P7TF5XRZ5TZD-1674051314-8098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27B25D3-B9A3-4DD4-A58A-347CBA1BF6C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7536bd4a-9b76-4b3b-8c07-a91f2c597919</vt:lpwstr>
  </property>
</Properties>
</file>