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2ce5c1c13d0d88e436d0b434354bb8eed146da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060def949b96e93e8cc2a93adafe170b6c3501.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9c3603319f6f288af957cf855a7dc464defc87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236984"/>
            </a:xfrm>
            <a:custGeom>
              <a:avLst/>
              <a:pathLst>
                <a:path w="6481656" h="1236984">
                  <a:moveTo>
                    <a:pt x="0" y="279319"/>
                  </a:moveTo>
                  <a:lnTo>
                    <a:pt x="259266" y="359124"/>
                  </a:lnTo>
                  <a:lnTo>
                    <a:pt x="518532" y="399027"/>
                  </a:lnTo>
                  <a:lnTo>
                    <a:pt x="777798" y="478832"/>
                  </a:lnTo>
                  <a:lnTo>
                    <a:pt x="1037065" y="518735"/>
                  </a:lnTo>
                  <a:lnTo>
                    <a:pt x="1296331" y="598540"/>
                  </a:lnTo>
                  <a:lnTo>
                    <a:pt x="1555597" y="917762"/>
                  </a:lnTo>
                  <a:lnTo>
                    <a:pt x="1814863" y="1236984"/>
                  </a:lnTo>
                  <a:lnTo>
                    <a:pt x="2074130" y="718249"/>
                  </a:lnTo>
                  <a:lnTo>
                    <a:pt x="2333396" y="438929"/>
                  </a:lnTo>
                  <a:lnTo>
                    <a:pt x="2592662" y="518735"/>
                  </a:lnTo>
                  <a:lnTo>
                    <a:pt x="2851928" y="279319"/>
                  </a:lnTo>
                  <a:lnTo>
                    <a:pt x="3111195" y="319221"/>
                  </a:lnTo>
                  <a:lnTo>
                    <a:pt x="3370461" y="558638"/>
                  </a:lnTo>
                  <a:lnTo>
                    <a:pt x="3629727" y="598540"/>
                  </a:lnTo>
                  <a:lnTo>
                    <a:pt x="3888994" y="758151"/>
                  </a:lnTo>
                  <a:lnTo>
                    <a:pt x="4148260" y="1117276"/>
                  </a:lnTo>
                  <a:lnTo>
                    <a:pt x="4407526" y="399027"/>
                  </a:lnTo>
                  <a:lnTo>
                    <a:pt x="4666792" y="159610"/>
                  </a:lnTo>
                  <a:lnTo>
                    <a:pt x="4926059" y="239416"/>
                  </a:lnTo>
                  <a:lnTo>
                    <a:pt x="5185325" y="359124"/>
                  </a:lnTo>
                  <a:lnTo>
                    <a:pt x="5444591" y="399027"/>
                  </a:lnTo>
                  <a:lnTo>
                    <a:pt x="5703857" y="0"/>
                  </a:lnTo>
                  <a:lnTo>
                    <a:pt x="5963124" y="79805"/>
                  </a:lnTo>
                  <a:lnTo>
                    <a:pt x="6222390" y="79805"/>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58029"/>
              <a:ext cx="6481656" cy="1436498"/>
            </a:xfrm>
            <a:custGeom>
              <a:avLst/>
              <a:pathLst>
                <a:path w="6481656" h="1436498">
                  <a:moveTo>
                    <a:pt x="0" y="518735"/>
                  </a:moveTo>
                  <a:lnTo>
                    <a:pt x="259266" y="598540"/>
                  </a:lnTo>
                  <a:lnTo>
                    <a:pt x="518532" y="638443"/>
                  </a:lnTo>
                  <a:lnTo>
                    <a:pt x="777798" y="718249"/>
                  </a:lnTo>
                  <a:lnTo>
                    <a:pt x="1037065" y="758151"/>
                  </a:lnTo>
                  <a:lnTo>
                    <a:pt x="1296331" y="1117276"/>
                  </a:lnTo>
                  <a:lnTo>
                    <a:pt x="1555597" y="1356692"/>
                  </a:lnTo>
                  <a:lnTo>
                    <a:pt x="1814863" y="1436498"/>
                  </a:lnTo>
                  <a:lnTo>
                    <a:pt x="2074130" y="957665"/>
                  </a:lnTo>
                  <a:lnTo>
                    <a:pt x="2333396" y="598540"/>
                  </a:lnTo>
                  <a:lnTo>
                    <a:pt x="2592662" y="758151"/>
                  </a:lnTo>
                  <a:lnTo>
                    <a:pt x="2851928" y="478832"/>
                  </a:lnTo>
                  <a:lnTo>
                    <a:pt x="3111195" y="837957"/>
                  </a:lnTo>
                  <a:lnTo>
                    <a:pt x="3370461" y="798054"/>
                  </a:lnTo>
                  <a:lnTo>
                    <a:pt x="3629727" y="798054"/>
                  </a:lnTo>
                  <a:lnTo>
                    <a:pt x="3888994" y="997568"/>
                  </a:lnTo>
                  <a:lnTo>
                    <a:pt x="4148260" y="877859"/>
                  </a:lnTo>
                  <a:lnTo>
                    <a:pt x="4407526" y="478832"/>
                  </a:lnTo>
                  <a:lnTo>
                    <a:pt x="4666792" y="279319"/>
                  </a:lnTo>
                  <a:lnTo>
                    <a:pt x="4926059" y="359124"/>
                  </a:lnTo>
                  <a:lnTo>
                    <a:pt x="5185325" y="758151"/>
                  </a:lnTo>
                  <a:lnTo>
                    <a:pt x="5444591" y="598540"/>
                  </a:lnTo>
                  <a:lnTo>
                    <a:pt x="5703857" y="0"/>
                  </a:lnTo>
                  <a:lnTo>
                    <a:pt x="5963124" y="79805"/>
                  </a:lnTo>
                  <a:lnTo>
                    <a:pt x="6222390" y="119708"/>
                  </a:lnTo>
                  <a:lnTo>
                    <a:pt x="6481656" y="35912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1396595"/>
            </a:xfrm>
            <a:custGeom>
              <a:avLst/>
              <a:pathLst>
                <a:path w="6481656" h="1396595">
                  <a:moveTo>
                    <a:pt x="0" y="438929"/>
                  </a:moveTo>
                  <a:lnTo>
                    <a:pt x="259266" y="598540"/>
                  </a:lnTo>
                  <a:lnTo>
                    <a:pt x="518532" y="798054"/>
                  </a:lnTo>
                  <a:lnTo>
                    <a:pt x="777798" y="957665"/>
                  </a:lnTo>
                  <a:lnTo>
                    <a:pt x="1037065" y="1117276"/>
                  </a:lnTo>
                  <a:lnTo>
                    <a:pt x="1296331" y="1117276"/>
                  </a:lnTo>
                  <a:lnTo>
                    <a:pt x="1555597" y="1396595"/>
                  </a:lnTo>
                  <a:lnTo>
                    <a:pt x="1814863" y="1316789"/>
                  </a:lnTo>
                  <a:lnTo>
                    <a:pt x="2074130" y="877859"/>
                  </a:lnTo>
                  <a:lnTo>
                    <a:pt x="2333396" y="638443"/>
                  </a:lnTo>
                  <a:lnTo>
                    <a:pt x="2592662" y="877859"/>
                  </a:lnTo>
                  <a:lnTo>
                    <a:pt x="2851928" y="678346"/>
                  </a:lnTo>
                  <a:lnTo>
                    <a:pt x="3111195" y="917762"/>
                  </a:lnTo>
                  <a:lnTo>
                    <a:pt x="3370461" y="957665"/>
                  </a:lnTo>
                  <a:lnTo>
                    <a:pt x="3629727" y="1077373"/>
                  </a:lnTo>
                  <a:lnTo>
                    <a:pt x="3888994" y="1037470"/>
                  </a:lnTo>
                  <a:lnTo>
                    <a:pt x="4148260" y="718249"/>
                  </a:lnTo>
                  <a:lnTo>
                    <a:pt x="4407526" y="598540"/>
                  </a:lnTo>
                  <a:lnTo>
                    <a:pt x="4666792" y="359124"/>
                  </a:lnTo>
                  <a:lnTo>
                    <a:pt x="4926059" y="438929"/>
                  </a:lnTo>
                  <a:lnTo>
                    <a:pt x="5185325" y="159610"/>
                  </a:lnTo>
                  <a:lnTo>
                    <a:pt x="5444591" y="518735"/>
                  </a:lnTo>
                  <a:lnTo>
                    <a:pt x="5703857" y="0"/>
                  </a:lnTo>
                  <a:lnTo>
                    <a:pt x="5963124" y="39902"/>
                  </a:lnTo>
                  <a:lnTo>
                    <a:pt x="6222390" y="39902"/>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98418"/>
              <a:ext cx="6222390" cy="2234552"/>
            </a:xfrm>
            <a:custGeom>
              <a:avLst/>
              <a:pathLst>
                <a:path w="6222390" h="2234552">
                  <a:moveTo>
                    <a:pt x="0" y="1795622"/>
                  </a:moveTo>
                  <a:lnTo>
                    <a:pt x="259266" y="1955233"/>
                  </a:lnTo>
                  <a:lnTo>
                    <a:pt x="518532" y="2074941"/>
                  </a:lnTo>
                  <a:lnTo>
                    <a:pt x="777798" y="2234552"/>
                  </a:lnTo>
                  <a:lnTo>
                    <a:pt x="1037065" y="1556206"/>
                  </a:lnTo>
                  <a:lnTo>
                    <a:pt x="1296331" y="1795622"/>
                  </a:lnTo>
                  <a:lnTo>
                    <a:pt x="1555597" y="1316789"/>
                  </a:lnTo>
                  <a:lnTo>
                    <a:pt x="1814863" y="837957"/>
                  </a:lnTo>
                  <a:lnTo>
                    <a:pt x="2074130" y="399027"/>
                  </a:lnTo>
                  <a:lnTo>
                    <a:pt x="2333396" y="798054"/>
                  </a:lnTo>
                  <a:lnTo>
                    <a:pt x="2592662" y="798054"/>
                  </a:lnTo>
                  <a:lnTo>
                    <a:pt x="2851928" y="1157178"/>
                  </a:lnTo>
                  <a:lnTo>
                    <a:pt x="3111195" y="1596108"/>
                  </a:lnTo>
                  <a:lnTo>
                    <a:pt x="3370461" y="1197081"/>
                  </a:lnTo>
                  <a:lnTo>
                    <a:pt x="3629727" y="837957"/>
                  </a:lnTo>
                  <a:lnTo>
                    <a:pt x="3888994" y="877859"/>
                  </a:lnTo>
                  <a:lnTo>
                    <a:pt x="4148260" y="518735"/>
                  </a:lnTo>
                  <a:lnTo>
                    <a:pt x="4407526" y="558638"/>
                  </a:lnTo>
                  <a:lnTo>
                    <a:pt x="4666792" y="438929"/>
                  </a:lnTo>
                  <a:lnTo>
                    <a:pt x="4926059" y="159610"/>
                  </a:lnTo>
                  <a:lnTo>
                    <a:pt x="5185325" y="518735"/>
                  </a:lnTo>
                  <a:lnTo>
                    <a:pt x="5444591" y="0"/>
                  </a:lnTo>
                  <a:lnTo>
                    <a:pt x="5703857" y="558638"/>
                  </a:lnTo>
                  <a:lnTo>
                    <a:pt x="5963124" y="598540"/>
                  </a:lnTo>
                  <a:lnTo>
                    <a:pt x="6222390" y="71824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053" y="1337299"/>
              <a:ext cx="243889" cy="95030"/>
            </a:xfrm>
            <a:custGeom>
              <a:avLst/>
              <a:pathLst>
                <a:path w="243889" h="95030">
                  <a:moveTo>
                    <a:pt x="243889" y="0"/>
                  </a:moveTo>
                  <a:lnTo>
                    <a:pt x="0" y="95030"/>
                  </a:lnTo>
                </a:path>
              </a:pathLst>
            </a:custGeom>
          </p:spPr>
          <p:txBody>
            <a:bodyPr/>
            <a:lstStyle/>
            <a:p/>
          </p:txBody>
        </p:sp>
        <p:sp>
          <p:nvSpPr>
            <p:cNvPr id="42" name="pl42"/>
            <p:cNvSpPr/>
            <p:nvPr/>
          </p:nvSpPr>
          <p:spPr>
            <a:xfrm>
              <a:off x="7936248" y="1484040"/>
              <a:ext cx="243693" cy="91026"/>
            </a:xfrm>
            <a:custGeom>
              <a:avLst/>
              <a:pathLst>
                <a:path w="243693" h="91026">
                  <a:moveTo>
                    <a:pt x="243693" y="91026"/>
                  </a:moveTo>
                  <a:lnTo>
                    <a:pt x="0" y="0"/>
                  </a:lnTo>
                </a:path>
              </a:pathLst>
            </a:custGeom>
          </p:spPr>
          <p:txBody>
            <a:bodyPr/>
            <a:lstStyle/>
            <a:p/>
          </p:txBody>
        </p:sp>
        <p:sp>
          <p:nvSpPr>
            <p:cNvPr id="43" name="pl43"/>
            <p:cNvSpPr/>
            <p:nvPr/>
          </p:nvSpPr>
          <p:spPr>
            <a:xfrm>
              <a:off x="7938646" y="1880568"/>
              <a:ext cx="241296" cy="34049"/>
            </a:xfrm>
            <a:custGeom>
              <a:avLst/>
              <a:pathLst>
                <a:path w="241296" h="34049">
                  <a:moveTo>
                    <a:pt x="241296" y="0"/>
                  </a:moveTo>
                  <a:lnTo>
                    <a:pt x="0" y="34049"/>
                  </a:lnTo>
                </a:path>
              </a:pathLst>
            </a:custGeom>
          </p:spPr>
          <p:txBody>
            <a:bodyPr/>
            <a:lstStyle/>
            <a:p/>
          </p:txBody>
        </p:sp>
        <p:sp>
          <p:nvSpPr>
            <p:cNvPr id="44" name="pl44"/>
            <p:cNvSpPr/>
            <p:nvPr/>
          </p:nvSpPr>
          <p:spPr>
            <a:xfrm>
              <a:off x="7938660" y="2119167"/>
              <a:ext cx="241281" cy="33546"/>
            </a:xfrm>
            <a:custGeom>
              <a:avLst/>
              <a:pathLst>
                <a:path w="241281" h="33546">
                  <a:moveTo>
                    <a:pt x="241281" y="33546"/>
                  </a:moveTo>
                  <a:lnTo>
                    <a:pt x="0" y="0"/>
                  </a:lnTo>
                </a:path>
              </a:pathLst>
            </a:custGeom>
          </p:spPr>
          <p:txBody>
            <a:bodyPr/>
            <a:lstStyle/>
            <a:p/>
          </p:txBody>
        </p:sp>
        <p:sp>
          <p:nvSpPr>
            <p:cNvPr id="45" name="pg45"/>
            <p:cNvSpPr/>
            <p:nvPr/>
          </p:nvSpPr>
          <p:spPr>
            <a:xfrm>
              <a:off x="8111362" y="12280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688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7" name="pg47"/>
            <p:cNvSpPr/>
            <p:nvPr/>
          </p:nvSpPr>
          <p:spPr>
            <a:xfrm>
              <a:off x="8111362" y="15016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424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9" name="pg49"/>
            <p:cNvSpPr/>
            <p:nvPr/>
          </p:nvSpPr>
          <p:spPr>
            <a:xfrm>
              <a:off x="8111362" y="17884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2930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51" name="pg51"/>
            <p:cNvSpPr/>
            <p:nvPr/>
          </p:nvSpPr>
          <p:spPr>
            <a:xfrm>
              <a:off x="8111362" y="20627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36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267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Iraq,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096896"/>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4096896"/>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4096896"/>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4028768"/>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3650970"/>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4096896"/>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3602197"/>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4052303"/>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(85%)</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(79%)</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(70%)</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51919" y="6568512"/>
              <a:ext cx="641141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irq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142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107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072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037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125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09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055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78462"/>
              <a:ext cx="239399" cy="137534"/>
            </a:xfrm>
            <a:prstGeom prst="rect">
              <a:avLst/>
            </a:prstGeom>
            <a:solidFill>
              <a:srgbClr val="1CABE2">
                <a:alpha val="85098"/>
              </a:srgbClr>
            </a:solidFill>
          </p:spPr>
          <p:txBody>
            <a:bodyPr/>
            <a:lstStyle/>
            <a:p/>
          </p:txBody>
        </p:sp>
        <p:sp>
          <p:nvSpPr>
            <p:cNvPr id="25" name="rc25"/>
            <p:cNvSpPr/>
            <p:nvPr/>
          </p:nvSpPr>
          <p:spPr>
            <a:xfrm>
              <a:off x="1577053" y="3941284"/>
              <a:ext cx="239399" cy="174713"/>
            </a:xfrm>
            <a:prstGeom prst="rect">
              <a:avLst/>
            </a:prstGeom>
            <a:solidFill>
              <a:srgbClr val="1CABE2">
                <a:alpha val="85098"/>
              </a:srgbClr>
            </a:solidFill>
          </p:spPr>
          <p:txBody>
            <a:bodyPr/>
            <a:lstStyle/>
            <a:p/>
          </p:txBody>
        </p:sp>
        <p:sp>
          <p:nvSpPr>
            <p:cNvPr id="26" name="rc26"/>
            <p:cNvSpPr/>
            <p:nvPr/>
          </p:nvSpPr>
          <p:spPr>
            <a:xfrm>
              <a:off x="1843053" y="3921761"/>
              <a:ext cx="239399" cy="194236"/>
            </a:xfrm>
            <a:prstGeom prst="rect">
              <a:avLst/>
            </a:prstGeom>
            <a:solidFill>
              <a:srgbClr val="1CABE2">
                <a:alpha val="85098"/>
              </a:srgbClr>
            </a:solidFill>
          </p:spPr>
          <p:txBody>
            <a:bodyPr/>
            <a:lstStyle/>
            <a:p/>
          </p:txBody>
        </p:sp>
        <p:sp>
          <p:nvSpPr>
            <p:cNvPr id="27" name="rc27"/>
            <p:cNvSpPr/>
            <p:nvPr/>
          </p:nvSpPr>
          <p:spPr>
            <a:xfrm>
              <a:off x="2109053" y="3881104"/>
              <a:ext cx="239399" cy="234893"/>
            </a:xfrm>
            <a:prstGeom prst="rect">
              <a:avLst/>
            </a:prstGeom>
            <a:solidFill>
              <a:srgbClr val="1CABE2">
                <a:alpha val="85098"/>
              </a:srgbClr>
            </a:solidFill>
          </p:spPr>
          <p:txBody>
            <a:bodyPr/>
            <a:lstStyle/>
            <a:p/>
          </p:txBody>
        </p:sp>
        <p:sp>
          <p:nvSpPr>
            <p:cNvPr id="28" name="rc28"/>
            <p:cNvSpPr/>
            <p:nvPr/>
          </p:nvSpPr>
          <p:spPr>
            <a:xfrm>
              <a:off x="2375052" y="3856926"/>
              <a:ext cx="239399" cy="259071"/>
            </a:xfrm>
            <a:prstGeom prst="rect">
              <a:avLst/>
            </a:prstGeom>
            <a:solidFill>
              <a:srgbClr val="1CABE2">
                <a:alpha val="85098"/>
              </a:srgbClr>
            </a:solidFill>
          </p:spPr>
          <p:txBody>
            <a:bodyPr/>
            <a:lstStyle/>
            <a:p/>
          </p:txBody>
        </p:sp>
        <p:sp>
          <p:nvSpPr>
            <p:cNvPr id="29" name="rc29"/>
            <p:cNvSpPr/>
            <p:nvPr/>
          </p:nvSpPr>
          <p:spPr>
            <a:xfrm>
              <a:off x="2641052" y="3814390"/>
              <a:ext cx="239399" cy="301606"/>
            </a:xfrm>
            <a:prstGeom prst="rect">
              <a:avLst/>
            </a:prstGeom>
            <a:solidFill>
              <a:srgbClr val="1CABE2">
                <a:alpha val="85098"/>
              </a:srgbClr>
            </a:solidFill>
          </p:spPr>
          <p:txBody>
            <a:bodyPr/>
            <a:lstStyle/>
            <a:p/>
          </p:txBody>
        </p:sp>
        <p:sp>
          <p:nvSpPr>
            <p:cNvPr id="30" name="rc30"/>
            <p:cNvSpPr/>
            <p:nvPr/>
          </p:nvSpPr>
          <p:spPr>
            <a:xfrm>
              <a:off x="2907052" y="3646285"/>
              <a:ext cx="239399" cy="469712"/>
            </a:xfrm>
            <a:prstGeom prst="rect">
              <a:avLst/>
            </a:prstGeom>
            <a:solidFill>
              <a:srgbClr val="1CABE2">
                <a:alpha val="85098"/>
              </a:srgbClr>
            </a:solidFill>
          </p:spPr>
          <p:txBody>
            <a:bodyPr/>
            <a:lstStyle/>
            <a:p/>
          </p:txBody>
        </p:sp>
        <p:sp>
          <p:nvSpPr>
            <p:cNvPr id="31" name="rc31"/>
            <p:cNvSpPr/>
            <p:nvPr/>
          </p:nvSpPr>
          <p:spPr>
            <a:xfrm>
              <a:off x="3173051" y="3502436"/>
              <a:ext cx="239399" cy="613561"/>
            </a:xfrm>
            <a:prstGeom prst="rect">
              <a:avLst/>
            </a:prstGeom>
            <a:solidFill>
              <a:srgbClr val="1CABE2">
                <a:alpha val="85098"/>
              </a:srgbClr>
            </a:solidFill>
          </p:spPr>
          <p:txBody>
            <a:bodyPr/>
            <a:lstStyle/>
            <a:p/>
          </p:txBody>
        </p:sp>
        <p:sp>
          <p:nvSpPr>
            <p:cNvPr id="32" name="rc32"/>
            <p:cNvSpPr/>
            <p:nvPr/>
          </p:nvSpPr>
          <p:spPr>
            <a:xfrm>
              <a:off x="3439051" y="3753233"/>
              <a:ext cx="239399" cy="362764"/>
            </a:xfrm>
            <a:prstGeom prst="rect">
              <a:avLst/>
            </a:prstGeom>
            <a:solidFill>
              <a:srgbClr val="1CABE2">
                <a:alpha val="85098"/>
              </a:srgbClr>
            </a:solidFill>
          </p:spPr>
          <p:txBody>
            <a:bodyPr/>
            <a:lstStyle/>
            <a:p/>
          </p:txBody>
        </p:sp>
        <p:sp>
          <p:nvSpPr>
            <p:cNvPr id="33" name="rc33"/>
            <p:cNvSpPr/>
            <p:nvPr/>
          </p:nvSpPr>
          <p:spPr>
            <a:xfrm>
              <a:off x="3705050" y="3876163"/>
              <a:ext cx="239399" cy="239833"/>
            </a:xfrm>
            <a:prstGeom prst="rect">
              <a:avLst/>
            </a:prstGeom>
            <a:solidFill>
              <a:srgbClr val="1CABE2">
                <a:alpha val="85098"/>
              </a:srgbClr>
            </a:solidFill>
          </p:spPr>
          <p:txBody>
            <a:bodyPr/>
            <a:lstStyle/>
            <a:p/>
          </p:txBody>
        </p:sp>
        <p:sp>
          <p:nvSpPr>
            <p:cNvPr id="34" name="rc34"/>
            <p:cNvSpPr/>
            <p:nvPr/>
          </p:nvSpPr>
          <p:spPr>
            <a:xfrm>
              <a:off x="3971050" y="3821047"/>
              <a:ext cx="239399" cy="294950"/>
            </a:xfrm>
            <a:prstGeom prst="rect">
              <a:avLst/>
            </a:prstGeom>
            <a:solidFill>
              <a:srgbClr val="1CABE2">
                <a:alpha val="85098"/>
              </a:srgbClr>
            </a:solidFill>
          </p:spPr>
          <p:txBody>
            <a:bodyPr/>
            <a:lstStyle/>
            <a:p/>
          </p:txBody>
        </p:sp>
        <p:sp>
          <p:nvSpPr>
            <p:cNvPr id="35" name="rc35"/>
            <p:cNvSpPr/>
            <p:nvPr/>
          </p:nvSpPr>
          <p:spPr>
            <a:xfrm>
              <a:off x="4237050" y="3936786"/>
              <a:ext cx="239399" cy="179211"/>
            </a:xfrm>
            <a:prstGeom prst="rect">
              <a:avLst/>
            </a:prstGeom>
            <a:solidFill>
              <a:srgbClr val="1CABE2">
                <a:alpha val="85098"/>
              </a:srgbClr>
            </a:solidFill>
          </p:spPr>
          <p:txBody>
            <a:bodyPr/>
            <a:lstStyle/>
            <a:p/>
          </p:txBody>
        </p:sp>
        <p:sp>
          <p:nvSpPr>
            <p:cNvPr id="36" name="rc36"/>
            <p:cNvSpPr/>
            <p:nvPr/>
          </p:nvSpPr>
          <p:spPr>
            <a:xfrm>
              <a:off x="4503049" y="3908808"/>
              <a:ext cx="239399" cy="207189"/>
            </a:xfrm>
            <a:prstGeom prst="rect">
              <a:avLst/>
            </a:prstGeom>
            <a:solidFill>
              <a:srgbClr val="1CABE2">
                <a:alpha val="85098"/>
              </a:srgbClr>
            </a:solidFill>
          </p:spPr>
          <p:txBody>
            <a:bodyPr/>
            <a:lstStyle/>
            <a:p/>
          </p:txBody>
        </p:sp>
        <p:sp>
          <p:nvSpPr>
            <p:cNvPr id="37" name="rc37"/>
            <p:cNvSpPr/>
            <p:nvPr/>
          </p:nvSpPr>
          <p:spPr>
            <a:xfrm>
              <a:off x="4769049" y="3760992"/>
              <a:ext cx="239399" cy="355005"/>
            </a:xfrm>
            <a:prstGeom prst="rect">
              <a:avLst/>
            </a:prstGeom>
            <a:solidFill>
              <a:srgbClr val="1CABE2">
                <a:alpha val="85098"/>
              </a:srgbClr>
            </a:solidFill>
          </p:spPr>
          <p:txBody>
            <a:bodyPr/>
            <a:lstStyle/>
            <a:p/>
          </p:txBody>
        </p:sp>
        <p:sp>
          <p:nvSpPr>
            <p:cNvPr id="38" name="rc38"/>
            <p:cNvSpPr/>
            <p:nvPr/>
          </p:nvSpPr>
          <p:spPr>
            <a:xfrm>
              <a:off x="5035049" y="3732686"/>
              <a:ext cx="239399" cy="383310"/>
            </a:xfrm>
            <a:prstGeom prst="rect">
              <a:avLst/>
            </a:prstGeom>
            <a:solidFill>
              <a:srgbClr val="1CABE2">
                <a:alpha val="85098"/>
              </a:srgbClr>
            </a:solidFill>
          </p:spPr>
          <p:txBody>
            <a:bodyPr/>
            <a:lstStyle/>
            <a:p/>
          </p:txBody>
        </p:sp>
        <p:sp>
          <p:nvSpPr>
            <p:cNvPr id="39" name="rc39"/>
            <p:cNvSpPr/>
            <p:nvPr/>
          </p:nvSpPr>
          <p:spPr>
            <a:xfrm>
              <a:off x="5301048" y="3649451"/>
              <a:ext cx="239399" cy="466545"/>
            </a:xfrm>
            <a:prstGeom prst="rect">
              <a:avLst/>
            </a:prstGeom>
            <a:solidFill>
              <a:srgbClr val="1CABE2">
                <a:alpha val="85098"/>
              </a:srgbClr>
            </a:solidFill>
          </p:spPr>
          <p:txBody>
            <a:bodyPr/>
            <a:lstStyle/>
            <a:p/>
          </p:txBody>
        </p:sp>
        <p:sp>
          <p:nvSpPr>
            <p:cNvPr id="40" name="rc40"/>
            <p:cNvSpPr/>
            <p:nvPr/>
          </p:nvSpPr>
          <p:spPr>
            <a:xfrm>
              <a:off x="5567048" y="3461014"/>
              <a:ext cx="239399" cy="654982"/>
            </a:xfrm>
            <a:prstGeom prst="rect">
              <a:avLst/>
            </a:prstGeom>
            <a:solidFill>
              <a:srgbClr val="1CABE2">
                <a:alpha val="85098"/>
              </a:srgbClr>
            </a:solidFill>
          </p:spPr>
          <p:txBody>
            <a:bodyPr/>
            <a:lstStyle/>
            <a:p/>
          </p:txBody>
        </p:sp>
        <p:sp>
          <p:nvSpPr>
            <p:cNvPr id="41" name="rc41"/>
            <p:cNvSpPr/>
            <p:nvPr/>
          </p:nvSpPr>
          <p:spPr>
            <a:xfrm>
              <a:off x="5833047" y="3874675"/>
              <a:ext cx="239399" cy="241322"/>
            </a:xfrm>
            <a:prstGeom prst="rect">
              <a:avLst/>
            </a:prstGeom>
            <a:solidFill>
              <a:srgbClr val="1CABE2">
                <a:alpha val="85098"/>
              </a:srgbClr>
            </a:solidFill>
          </p:spPr>
          <p:txBody>
            <a:bodyPr/>
            <a:lstStyle/>
            <a:p/>
          </p:txBody>
        </p:sp>
        <p:sp>
          <p:nvSpPr>
            <p:cNvPr id="42" name="rc42"/>
            <p:cNvSpPr/>
            <p:nvPr/>
          </p:nvSpPr>
          <p:spPr>
            <a:xfrm>
              <a:off x="6099047" y="4006197"/>
              <a:ext cx="239399" cy="109800"/>
            </a:xfrm>
            <a:prstGeom prst="rect">
              <a:avLst/>
            </a:prstGeom>
            <a:solidFill>
              <a:srgbClr val="1CABE2">
                <a:alpha val="85098"/>
              </a:srgbClr>
            </a:solidFill>
          </p:spPr>
          <p:txBody>
            <a:bodyPr/>
            <a:lstStyle/>
            <a:p/>
          </p:txBody>
        </p:sp>
        <p:sp>
          <p:nvSpPr>
            <p:cNvPr id="43" name="rc43"/>
            <p:cNvSpPr/>
            <p:nvPr/>
          </p:nvSpPr>
          <p:spPr>
            <a:xfrm>
              <a:off x="6365047" y="3961000"/>
              <a:ext cx="239399" cy="154997"/>
            </a:xfrm>
            <a:prstGeom prst="rect">
              <a:avLst/>
            </a:prstGeom>
            <a:solidFill>
              <a:srgbClr val="1CABE2">
                <a:alpha val="85098"/>
              </a:srgbClr>
            </a:solidFill>
          </p:spPr>
          <p:txBody>
            <a:bodyPr/>
            <a:lstStyle/>
            <a:p/>
          </p:txBody>
        </p:sp>
        <p:sp>
          <p:nvSpPr>
            <p:cNvPr id="44" name="rc44"/>
            <p:cNvSpPr/>
            <p:nvPr/>
          </p:nvSpPr>
          <p:spPr>
            <a:xfrm>
              <a:off x="6631046" y="3892888"/>
              <a:ext cx="239399" cy="223109"/>
            </a:xfrm>
            <a:prstGeom prst="rect">
              <a:avLst/>
            </a:prstGeom>
            <a:solidFill>
              <a:srgbClr val="1CABE2">
                <a:alpha val="85098"/>
              </a:srgbClr>
            </a:solidFill>
          </p:spPr>
          <p:txBody>
            <a:bodyPr/>
            <a:lstStyle/>
            <a:p/>
          </p:txBody>
        </p:sp>
        <p:sp>
          <p:nvSpPr>
            <p:cNvPr id="45" name="rc45"/>
            <p:cNvSpPr/>
            <p:nvPr/>
          </p:nvSpPr>
          <p:spPr>
            <a:xfrm>
              <a:off x="6897046" y="3868539"/>
              <a:ext cx="239399" cy="247457"/>
            </a:xfrm>
            <a:prstGeom prst="rect">
              <a:avLst/>
            </a:prstGeom>
            <a:solidFill>
              <a:srgbClr val="1CABE2">
                <a:alpha val="85098"/>
              </a:srgbClr>
            </a:solidFill>
          </p:spPr>
          <p:txBody>
            <a:bodyPr/>
            <a:lstStyle/>
            <a:p/>
          </p:txBody>
        </p:sp>
        <p:sp>
          <p:nvSpPr>
            <p:cNvPr id="46" name="rc46"/>
            <p:cNvSpPr/>
            <p:nvPr/>
          </p:nvSpPr>
          <p:spPr>
            <a:xfrm>
              <a:off x="7163045" y="4093352"/>
              <a:ext cx="239399" cy="22644"/>
            </a:xfrm>
            <a:prstGeom prst="rect">
              <a:avLst/>
            </a:prstGeom>
            <a:solidFill>
              <a:srgbClr val="1CABE2">
                <a:alpha val="85098"/>
              </a:srgbClr>
            </a:solidFill>
          </p:spPr>
          <p:txBody>
            <a:bodyPr/>
            <a:lstStyle/>
            <a:p/>
          </p:txBody>
        </p:sp>
        <p:sp>
          <p:nvSpPr>
            <p:cNvPr id="47" name="rc47"/>
            <p:cNvSpPr/>
            <p:nvPr/>
          </p:nvSpPr>
          <p:spPr>
            <a:xfrm>
              <a:off x="7429045" y="4047214"/>
              <a:ext cx="239399" cy="68783"/>
            </a:xfrm>
            <a:prstGeom prst="rect">
              <a:avLst/>
            </a:prstGeom>
            <a:solidFill>
              <a:srgbClr val="1CABE2">
                <a:alpha val="85098"/>
              </a:srgbClr>
            </a:solidFill>
          </p:spPr>
          <p:txBody>
            <a:bodyPr/>
            <a:lstStyle/>
            <a:p/>
          </p:txBody>
        </p:sp>
        <p:sp>
          <p:nvSpPr>
            <p:cNvPr id="48" name="rc48"/>
            <p:cNvSpPr/>
            <p:nvPr/>
          </p:nvSpPr>
          <p:spPr>
            <a:xfrm>
              <a:off x="7695045" y="4046119"/>
              <a:ext cx="239399" cy="69877"/>
            </a:xfrm>
            <a:prstGeom prst="rect">
              <a:avLst/>
            </a:prstGeom>
            <a:solidFill>
              <a:srgbClr val="1CABE2">
                <a:alpha val="85098"/>
              </a:srgbClr>
            </a:solidFill>
          </p:spPr>
          <p:txBody>
            <a:bodyPr/>
            <a:lstStyle/>
            <a:p/>
          </p:txBody>
        </p:sp>
        <p:sp>
          <p:nvSpPr>
            <p:cNvPr id="49" name="rc49"/>
            <p:cNvSpPr/>
            <p:nvPr/>
          </p:nvSpPr>
          <p:spPr>
            <a:xfrm>
              <a:off x="7961044" y="4022022"/>
              <a:ext cx="239399" cy="93975"/>
            </a:xfrm>
            <a:prstGeom prst="rect">
              <a:avLst/>
            </a:prstGeom>
            <a:solidFill>
              <a:srgbClr val="1CABE2">
                <a:alpha val="85098"/>
              </a:srgbClr>
            </a:solidFill>
          </p:spPr>
          <p:txBody>
            <a:bodyPr/>
            <a:lstStyle/>
            <a:p/>
          </p:txBody>
        </p:sp>
        <p:sp>
          <p:nvSpPr>
            <p:cNvPr id="50" name="rc50"/>
            <p:cNvSpPr/>
            <p:nvPr/>
          </p:nvSpPr>
          <p:spPr>
            <a:xfrm>
              <a:off x="1311054" y="3772160"/>
              <a:ext cx="239399" cy="206302"/>
            </a:xfrm>
            <a:prstGeom prst="rect">
              <a:avLst/>
            </a:prstGeom>
            <a:solidFill>
              <a:srgbClr val="B3B3B3">
                <a:alpha val="85098"/>
              </a:srgbClr>
            </a:solidFill>
          </p:spPr>
          <p:txBody>
            <a:bodyPr/>
            <a:lstStyle/>
            <a:p/>
          </p:txBody>
        </p:sp>
        <p:sp>
          <p:nvSpPr>
            <p:cNvPr id="51" name="rc51"/>
            <p:cNvSpPr/>
            <p:nvPr/>
          </p:nvSpPr>
          <p:spPr>
            <a:xfrm>
              <a:off x="1577053" y="3731628"/>
              <a:ext cx="239399" cy="209655"/>
            </a:xfrm>
            <a:prstGeom prst="rect">
              <a:avLst/>
            </a:prstGeom>
            <a:solidFill>
              <a:srgbClr val="B3B3B3">
                <a:alpha val="85098"/>
              </a:srgbClr>
            </a:solidFill>
          </p:spPr>
          <p:txBody>
            <a:bodyPr/>
            <a:lstStyle/>
            <a:p/>
          </p:txBody>
        </p:sp>
        <p:sp>
          <p:nvSpPr>
            <p:cNvPr id="52" name="rc52"/>
            <p:cNvSpPr/>
            <p:nvPr/>
          </p:nvSpPr>
          <p:spPr>
            <a:xfrm>
              <a:off x="1843053" y="3709866"/>
              <a:ext cx="239399" cy="211894"/>
            </a:xfrm>
            <a:prstGeom prst="rect">
              <a:avLst/>
            </a:prstGeom>
            <a:solidFill>
              <a:srgbClr val="B3B3B3">
                <a:alpha val="85098"/>
              </a:srgbClr>
            </a:solidFill>
          </p:spPr>
          <p:txBody>
            <a:bodyPr/>
            <a:lstStyle/>
            <a:p/>
          </p:txBody>
        </p:sp>
        <p:sp>
          <p:nvSpPr>
            <p:cNvPr id="53" name="rc53"/>
            <p:cNvSpPr/>
            <p:nvPr/>
          </p:nvSpPr>
          <p:spPr>
            <a:xfrm>
              <a:off x="2109053" y="3664279"/>
              <a:ext cx="239399" cy="216824"/>
            </a:xfrm>
            <a:prstGeom prst="rect">
              <a:avLst/>
            </a:prstGeom>
            <a:solidFill>
              <a:srgbClr val="B3B3B3">
                <a:alpha val="85098"/>
              </a:srgbClr>
            </a:solidFill>
          </p:spPr>
          <p:txBody>
            <a:bodyPr/>
            <a:lstStyle/>
            <a:p/>
          </p:txBody>
        </p:sp>
        <p:sp>
          <p:nvSpPr>
            <p:cNvPr id="54" name="rc54"/>
            <p:cNvSpPr/>
            <p:nvPr/>
          </p:nvSpPr>
          <p:spPr>
            <a:xfrm>
              <a:off x="2375052" y="3634867"/>
              <a:ext cx="239399" cy="222059"/>
            </a:xfrm>
            <a:prstGeom prst="rect">
              <a:avLst/>
            </a:prstGeom>
            <a:solidFill>
              <a:srgbClr val="B3B3B3">
                <a:alpha val="85098"/>
              </a:srgbClr>
            </a:solidFill>
          </p:spPr>
          <p:txBody>
            <a:bodyPr/>
            <a:lstStyle/>
            <a:p/>
          </p:txBody>
        </p:sp>
        <p:sp>
          <p:nvSpPr>
            <p:cNvPr id="55" name="rc55"/>
            <p:cNvSpPr/>
            <p:nvPr/>
          </p:nvSpPr>
          <p:spPr>
            <a:xfrm>
              <a:off x="2641052" y="3456231"/>
              <a:ext cx="239399" cy="358159"/>
            </a:xfrm>
            <a:prstGeom prst="rect">
              <a:avLst/>
            </a:prstGeom>
            <a:solidFill>
              <a:srgbClr val="B3B3B3">
                <a:alpha val="85098"/>
              </a:srgbClr>
            </a:solidFill>
          </p:spPr>
          <p:txBody>
            <a:bodyPr/>
            <a:lstStyle/>
            <a:p/>
          </p:txBody>
        </p:sp>
        <p:sp>
          <p:nvSpPr>
            <p:cNvPr id="56" name="rc56"/>
            <p:cNvSpPr/>
            <p:nvPr/>
          </p:nvSpPr>
          <p:spPr>
            <a:xfrm>
              <a:off x="2907052" y="3313570"/>
              <a:ext cx="239399" cy="332714"/>
            </a:xfrm>
            <a:prstGeom prst="rect">
              <a:avLst/>
            </a:prstGeom>
            <a:solidFill>
              <a:srgbClr val="B3B3B3">
                <a:alpha val="85098"/>
              </a:srgbClr>
            </a:solidFill>
          </p:spPr>
          <p:txBody>
            <a:bodyPr/>
            <a:lstStyle/>
            <a:p/>
          </p:txBody>
        </p:sp>
        <p:sp>
          <p:nvSpPr>
            <p:cNvPr id="57" name="rc57"/>
            <p:cNvSpPr/>
            <p:nvPr/>
          </p:nvSpPr>
          <p:spPr>
            <a:xfrm>
              <a:off x="3173051" y="3291525"/>
              <a:ext cx="239399" cy="210910"/>
            </a:xfrm>
            <a:prstGeom prst="rect">
              <a:avLst/>
            </a:prstGeom>
            <a:solidFill>
              <a:srgbClr val="B3B3B3">
                <a:alpha val="85098"/>
              </a:srgbClr>
            </a:solidFill>
          </p:spPr>
          <p:txBody>
            <a:bodyPr/>
            <a:lstStyle/>
            <a:p/>
          </p:txBody>
        </p:sp>
        <p:sp>
          <p:nvSpPr>
            <p:cNvPr id="58" name="rc58"/>
            <p:cNvSpPr/>
            <p:nvPr/>
          </p:nvSpPr>
          <p:spPr>
            <a:xfrm>
              <a:off x="3439051" y="3524121"/>
              <a:ext cx="239399" cy="229111"/>
            </a:xfrm>
            <a:prstGeom prst="rect">
              <a:avLst/>
            </a:prstGeom>
            <a:solidFill>
              <a:srgbClr val="B3B3B3">
                <a:alpha val="85098"/>
              </a:srgbClr>
            </a:solidFill>
          </p:spPr>
          <p:txBody>
            <a:bodyPr/>
            <a:lstStyle/>
            <a:p/>
          </p:txBody>
        </p:sp>
        <p:sp>
          <p:nvSpPr>
            <p:cNvPr id="59" name="rc59"/>
            <p:cNvSpPr/>
            <p:nvPr/>
          </p:nvSpPr>
          <p:spPr>
            <a:xfrm>
              <a:off x="3705050" y="3676302"/>
              <a:ext cx="239399" cy="199860"/>
            </a:xfrm>
            <a:prstGeom prst="rect">
              <a:avLst/>
            </a:prstGeom>
            <a:solidFill>
              <a:srgbClr val="B3B3B3">
                <a:alpha val="85098"/>
              </a:srgbClr>
            </a:solidFill>
          </p:spPr>
          <p:txBody>
            <a:bodyPr/>
            <a:lstStyle/>
            <a:p/>
          </p:txBody>
        </p:sp>
        <p:sp>
          <p:nvSpPr>
            <p:cNvPr id="60" name="rc60"/>
            <p:cNvSpPr/>
            <p:nvPr/>
          </p:nvSpPr>
          <p:spPr>
            <a:xfrm>
              <a:off x="3971050" y="3568232"/>
              <a:ext cx="239399" cy="252814"/>
            </a:xfrm>
            <a:prstGeom prst="rect">
              <a:avLst/>
            </a:prstGeom>
            <a:solidFill>
              <a:srgbClr val="B3B3B3">
                <a:alpha val="85098"/>
              </a:srgbClr>
            </a:solidFill>
          </p:spPr>
          <p:txBody>
            <a:bodyPr/>
            <a:lstStyle/>
            <a:p/>
          </p:txBody>
        </p:sp>
        <p:sp>
          <p:nvSpPr>
            <p:cNvPr id="61" name="rc61"/>
            <p:cNvSpPr/>
            <p:nvPr/>
          </p:nvSpPr>
          <p:spPr>
            <a:xfrm>
              <a:off x="4237050" y="3690370"/>
              <a:ext cx="239399" cy="246415"/>
            </a:xfrm>
            <a:prstGeom prst="rect">
              <a:avLst/>
            </a:prstGeom>
            <a:solidFill>
              <a:srgbClr val="B3B3B3">
                <a:alpha val="85098"/>
              </a:srgbClr>
            </a:solidFill>
          </p:spPr>
          <p:txBody>
            <a:bodyPr/>
            <a:lstStyle/>
            <a:p/>
          </p:txBody>
        </p:sp>
        <p:sp>
          <p:nvSpPr>
            <p:cNvPr id="62" name="rc62"/>
            <p:cNvSpPr/>
            <p:nvPr/>
          </p:nvSpPr>
          <p:spPr>
            <a:xfrm>
              <a:off x="4503049" y="3471406"/>
              <a:ext cx="239399" cy="437401"/>
            </a:xfrm>
            <a:prstGeom prst="rect">
              <a:avLst/>
            </a:prstGeom>
            <a:solidFill>
              <a:srgbClr val="B3B3B3">
                <a:alpha val="85098"/>
              </a:srgbClr>
            </a:solidFill>
          </p:spPr>
          <p:txBody>
            <a:bodyPr/>
            <a:lstStyle/>
            <a:p/>
          </p:txBody>
        </p:sp>
        <p:sp>
          <p:nvSpPr>
            <p:cNvPr id="63" name="rc63"/>
            <p:cNvSpPr/>
            <p:nvPr/>
          </p:nvSpPr>
          <p:spPr>
            <a:xfrm>
              <a:off x="4769049" y="3476987"/>
              <a:ext cx="239399" cy="284005"/>
            </a:xfrm>
            <a:prstGeom prst="rect">
              <a:avLst/>
            </a:prstGeom>
            <a:solidFill>
              <a:srgbClr val="B3B3B3">
                <a:alpha val="85098"/>
              </a:srgbClr>
            </a:solidFill>
          </p:spPr>
          <p:txBody>
            <a:bodyPr/>
            <a:lstStyle/>
            <a:p/>
          </p:txBody>
        </p:sp>
        <p:sp>
          <p:nvSpPr>
            <p:cNvPr id="64" name="rc64"/>
            <p:cNvSpPr/>
            <p:nvPr/>
          </p:nvSpPr>
          <p:spPr>
            <a:xfrm>
              <a:off x="5035049" y="3469159"/>
              <a:ext cx="239399" cy="263526"/>
            </a:xfrm>
            <a:prstGeom prst="rect">
              <a:avLst/>
            </a:prstGeom>
            <a:solidFill>
              <a:srgbClr val="B3B3B3">
                <a:alpha val="85098"/>
              </a:srgbClr>
            </a:solidFill>
          </p:spPr>
          <p:txBody>
            <a:bodyPr/>
            <a:lstStyle/>
            <a:p/>
          </p:txBody>
        </p:sp>
        <p:sp>
          <p:nvSpPr>
            <p:cNvPr id="65" name="rc65"/>
            <p:cNvSpPr/>
            <p:nvPr/>
          </p:nvSpPr>
          <p:spPr>
            <a:xfrm>
              <a:off x="5301048" y="3369526"/>
              <a:ext cx="239399" cy="279925"/>
            </a:xfrm>
            <a:prstGeom prst="rect">
              <a:avLst/>
            </a:prstGeom>
            <a:solidFill>
              <a:srgbClr val="B3B3B3">
                <a:alpha val="85098"/>
              </a:srgbClr>
            </a:solidFill>
          </p:spPr>
          <p:txBody>
            <a:bodyPr/>
            <a:lstStyle/>
            <a:p/>
          </p:txBody>
        </p:sp>
        <p:sp>
          <p:nvSpPr>
            <p:cNvPr id="66" name="rc66"/>
            <p:cNvSpPr/>
            <p:nvPr/>
          </p:nvSpPr>
          <p:spPr>
            <a:xfrm>
              <a:off x="5567048" y="3461014"/>
              <a:ext cx="239399" cy="0"/>
            </a:xfrm>
            <a:prstGeom prst="rect">
              <a:avLst/>
            </a:prstGeom>
            <a:solidFill>
              <a:srgbClr val="B3B3B3">
                <a:alpha val="85098"/>
              </a:srgbClr>
            </a:solidFill>
          </p:spPr>
          <p:txBody>
            <a:bodyPr/>
            <a:lstStyle/>
            <a:p/>
          </p:txBody>
        </p:sp>
        <p:sp>
          <p:nvSpPr>
            <p:cNvPr id="67" name="rc67"/>
            <p:cNvSpPr/>
            <p:nvPr/>
          </p:nvSpPr>
          <p:spPr>
            <a:xfrm>
              <a:off x="5833047" y="3699169"/>
              <a:ext cx="239399" cy="175506"/>
            </a:xfrm>
            <a:prstGeom prst="rect">
              <a:avLst/>
            </a:prstGeom>
            <a:solidFill>
              <a:srgbClr val="B3B3B3">
                <a:alpha val="85098"/>
              </a:srgbClr>
            </a:solidFill>
          </p:spPr>
          <p:txBody>
            <a:bodyPr/>
            <a:lstStyle/>
            <a:p/>
          </p:txBody>
        </p:sp>
        <p:sp>
          <p:nvSpPr>
            <p:cNvPr id="68" name="rc68"/>
            <p:cNvSpPr/>
            <p:nvPr/>
          </p:nvSpPr>
          <p:spPr>
            <a:xfrm>
              <a:off x="6099047" y="3808555"/>
              <a:ext cx="239399" cy="197642"/>
            </a:xfrm>
            <a:prstGeom prst="rect">
              <a:avLst/>
            </a:prstGeom>
            <a:solidFill>
              <a:srgbClr val="B3B3B3">
                <a:alpha val="85098"/>
              </a:srgbClr>
            </a:solidFill>
          </p:spPr>
          <p:txBody>
            <a:bodyPr/>
            <a:lstStyle/>
            <a:p/>
          </p:txBody>
        </p:sp>
        <p:sp>
          <p:nvSpPr>
            <p:cNvPr id="69" name="rc69"/>
            <p:cNvSpPr/>
            <p:nvPr/>
          </p:nvSpPr>
          <p:spPr>
            <a:xfrm>
              <a:off x="6365047" y="3761716"/>
              <a:ext cx="239399" cy="199283"/>
            </a:xfrm>
            <a:prstGeom prst="rect">
              <a:avLst/>
            </a:prstGeom>
            <a:solidFill>
              <a:srgbClr val="B3B3B3">
                <a:alpha val="85098"/>
              </a:srgbClr>
            </a:solidFill>
          </p:spPr>
          <p:txBody>
            <a:bodyPr/>
            <a:lstStyle/>
            <a:p/>
          </p:txBody>
        </p:sp>
        <p:sp>
          <p:nvSpPr>
            <p:cNvPr id="70" name="rc70"/>
            <p:cNvSpPr/>
            <p:nvPr/>
          </p:nvSpPr>
          <p:spPr>
            <a:xfrm>
              <a:off x="6631046" y="3535913"/>
              <a:ext cx="239399" cy="356974"/>
            </a:xfrm>
            <a:prstGeom prst="rect">
              <a:avLst/>
            </a:prstGeom>
            <a:solidFill>
              <a:srgbClr val="B3B3B3">
                <a:alpha val="85098"/>
              </a:srgbClr>
            </a:solidFill>
          </p:spPr>
          <p:txBody>
            <a:bodyPr/>
            <a:lstStyle/>
            <a:p/>
          </p:txBody>
        </p:sp>
        <p:sp>
          <p:nvSpPr>
            <p:cNvPr id="71" name="rc71"/>
            <p:cNvSpPr/>
            <p:nvPr/>
          </p:nvSpPr>
          <p:spPr>
            <a:xfrm>
              <a:off x="6897046" y="3621079"/>
              <a:ext cx="239399" cy="247459"/>
            </a:xfrm>
            <a:prstGeom prst="rect">
              <a:avLst/>
            </a:prstGeom>
            <a:solidFill>
              <a:srgbClr val="B3B3B3">
                <a:alpha val="85098"/>
              </a:srgbClr>
            </a:solidFill>
          </p:spPr>
          <p:txBody>
            <a:bodyPr/>
            <a:lstStyle/>
            <a:p/>
          </p:txBody>
        </p:sp>
        <p:sp>
          <p:nvSpPr>
            <p:cNvPr id="72" name="rc72"/>
            <p:cNvSpPr/>
            <p:nvPr/>
          </p:nvSpPr>
          <p:spPr>
            <a:xfrm>
              <a:off x="7163045" y="3957489"/>
              <a:ext cx="239399" cy="135863"/>
            </a:xfrm>
            <a:prstGeom prst="rect">
              <a:avLst/>
            </a:prstGeom>
            <a:solidFill>
              <a:srgbClr val="B3B3B3">
                <a:alpha val="85098"/>
              </a:srgbClr>
            </a:solidFill>
          </p:spPr>
          <p:txBody>
            <a:bodyPr/>
            <a:lstStyle/>
            <a:p/>
          </p:txBody>
        </p:sp>
        <p:sp>
          <p:nvSpPr>
            <p:cNvPr id="73" name="rc73"/>
            <p:cNvSpPr/>
            <p:nvPr/>
          </p:nvSpPr>
          <p:spPr>
            <a:xfrm>
              <a:off x="7429045" y="3909647"/>
              <a:ext cx="239399" cy="137566"/>
            </a:xfrm>
            <a:prstGeom prst="rect">
              <a:avLst/>
            </a:prstGeom>
            <a:solidFill>
              <a:srgbClr val="B3B3B3">
                <a:alpha val="85098"/>
              </a:srgbClr>
            </a:solidFill>
          </p:spPr>
          <p:txBody>
            <a:bodyPr/>
            <a:lstStyle/>
            <a:p/>
          </p:txBody>
        </p:sp>
        <p:sp>
          <p:nvSpPr>
            <p:cNvPr id="74" name="rc74"/>
            <p:cNvSpPr/>
            <p:nvPr/>
          </p:nvSpPr>
          <p:spPr>
            <a:xfrm>
              <a:off x="7695045" y="3883071"/>
              <a:ext cx="239399" cy="163048"/>
            </a:xfrm>
            <a:prstGeom prst="rect">
              <a:avLst/>
            </a:prstGeom>
            <a:solidFill>
              <a:srgbClr val="B3B3B3">
                <a:alpha val="85098"/>
              </a:srgbClr>
            </a:solidFill>
          </p:spPr>
          <p:txBody>
            <a:bodyPr/>
            <a:lstStyle/>
            <a:p/>
          </p:txBody>
        </p:sp>
        <p:sp>
          <p:nvSpPr>
            <p:cNvPr id="75" name="rc75"/>
            <p:cNvSpPr/>
            <p:nvPr/>
          </p:nvSpPr>
          <p:spPr>
            <a:xfrm>
              <a:off x="7961044" y="3740099"/>
              <a:ext cx="239399" cy="281923"/>
            </a:xfrm>
            <a:prstGeom prst="rect">
              <a:avLst/>
            </a:prstGeom>
            <a:solidFill>
              <a:srgbClr val="B3B3B3">
                <a:alpha val="85098"/>
              </a:srgbClr>
            </a:solidFill>
          </p:spPr>
          <p:txBody>
            <a:bodyPr/>
            <a:lstStyle/>
            <a:p/>
          </p:txBody>
        </p:sp>
        <p:sp>
          <p:nvSpPr>
            <p:cNvPr id="76" name="pl76"/>
            <p:cNvSpPr/>
            <p:nvPr/>
          </p:nvSpPr>
          <p:spPr>
            <a:xfrm>
              <a:off x="1430754" y="2075428"/>
              <a:ext cx="6649990" cy="638965"/>
            </a:xfrm>
            <a:custGeom>
              <a:avLst/>
              <a:pathLst>
                <a:path w="6649990" h="638965">
                  <a:moveTo>
                    <a:pt x="0" y="144282"/>
                  </a:moveTo>
                  <a:lnTo>
                    <a:pt x="265999" y="185506"/>
                  </a:lnTo>
                  <a:lnTo>
                    <a:pt x="531999" y="206118"/>
                  </a:lnTo>
                  <a:lnTo>
                    <a:pt x="797998" y="247341"/>
                  </a:lnTo>
                  <a:lnTo>
                    <a:pt x="1063998" y="267953"/>
                  </a:lnTo>
                  <a:lnTo>
                    <a:pt x="1329998" y="309177"/>
                  </a:lnTo>
                  <a:lnTo>
                    <a:pt x="1595997" y="474071"/>
                  </a:lnTo>
                  <a:lnTo>
                    <a:pt x="1861997" y="638965"/>
                  </a:lnTo>
                  <a:lnTo>
                    <a:pt x="2127996" y="371012"/>
                  </a:lnTo>
                  <a:lnTo>
                    <a:pt x="2393996" y="226729"/>
                  </a:lnTo>
                  <a:lnTo>
                    <a:pt x="2659996" y="267953"/>
                  </a:lnTo>
                  <a:lnTo>
                    <a:pt x="2925995" y="144282"/>
                  </a:lnTo>
                  <a:lnTo>
                    <a:pt x="3191995" y="164894"/>
                  </a:lnTo>
                  <a:lnTo>
                    <a:pt x="3457995" y="288565"/>
                  </a:lnTo>
                  <a:lnTo>
                    <a:pt x="3723994" y="309177"/>
                  </a:lnTo>
                  <a:lnTo>
                    <a:pt x="3989994" y="391624"/>
                  </a:lnTo>
                  <a:lnTo>
                    <a:pt x="4255993" y="577130"/>
                  </a:lnTo>
                  <a:lnTo>
                    <a:pt x="4521993" y="206118"/>
                  </a:lnTo>
                  <a:lnTo>
                    <a:pt x="4787993" y="82447"/>
                  </a:lnTo>
                  <a:lnTo>
                    <a:pt x="5053992" y="123670"/>
                  </a:lnTo>
                  <a:lnTo>
                    <a:pt x="5319992" y="185506"/>
                  </a:lnTo>
                  <a:lnTo>
                    <a:pt x="5585991" y="206118"/>
                  </a:lnTo>
                  <a:lnTo>
                    <a:pt x="5851991" y="0"/>
                  </a:lnTo>
                  <a:lnTo>
                    <a:pt x="6117991" y="41223"/>
                  </a:lnTo>
                  <a:lnTo>
                    <a:pt x="6383990" y="41223"/>
                  </a:lnTo>
                  <a:lnTo>
                    <a:pt x="6649990" y="61835"/>
                  </a:lnTo>
                </a:path>
              </a:pathLst>
            </a:custGeom>
            <a:ln w="27101" cap="flat">
              <a:solidFill>
                <a:srgbClr val="0058AB">
                  <a:alpha val="100000"/>
                </a:srgbClr>
              </a:solidFill>
              <a:prstDash val="solid"/>
              <a:round/>
            </a:ln>
          </p:spPr>
          <p:txBody>
            <a:bodyPr/>
            <a:lstStyle/>
            <a:p/>
          </p:txBody>
        </p:sp>
        <p:sp>
          <p:nvSpPr>
            <p:cNvPr id="77" name="pl77"/>
            <p:cNvSpPr/>
            <p:nvPr/>
          </p:nvSpPr>
          <p:spPr>
            <a:xfrm>
              <a:off x="1430754" y="2199099"/>
              <a:ext cx="6649990" cy="742024"/>
            </a:xfrm>
            <a:custGeom>
              <a:avLst/>
              <a:pathLst>
                <a:path w="6649990" h="742024">
                  <a:moveTo>
                    <a:pt x="0" y="267953"/>
                  </a:moveTo>
                  <a:lnTo>
                    <a:pt x="265999" y="309177"/>
                  </a:lnTo>
                  <a:lnTo>
                    <a:pt x="531999" y="329788"/>
                  </a:lnTo>
                  <a:lnTo>
                    <a:pt x="797998" y="371012"/>
                  </a:lnTo>
                  <a:lnTo>
                    <a:pt x="1063998" y="391624"/>
                  </a:lnTo>
                  <a:lnTo>
                    <a:pt x="1329998" y="577130"/>
                  </a:lnTo>
                  <a:lnTo>
                    <a:pt x="1595997" y="700801"/>
                  </a:lnTo>
                  <a:lnTo>
                    <a:pt x="1861997" y="742024"/>
                  </a:lnTo>
                  <a:lnTo>
                    <a:pt x="2127996" y="494683"/>
                  </a:lnTo>
                  <a:lnTo>
                    <a:pt x="2393996" y="309177"/>
                  </a:lnTo>
                  <a:lnTo>
                    <a:pt x="2659996" y="391624"/>
                  </a:lnTo>
                  <a:lnTo>
                    <a:pt x="2925995" y="247341"/>
                  </a:lnTo>
                  <a:lnTo>
                    <a:pt x="3191995" y="432847"/>
                  </a:lnTo>
                  <a:lnTo>
                    <a:pt x="3457995" y="412236"/>
                  </a:lnTo>
                  <a:lnTo>
                    <a:pt x="3723994" y="412236"/>
                  </a:lnTo>
                  <a:lnTo>
                    <a:pt x="3989994" y="515295"/>
                  </a:lnTo>
                  <a:lnTo>
                    <a:pt x="4255993" y="453459"/>
                  </a:lnTo>
                  <a:lnTo>
                    <a:pt x="4521993" y="247341"/>
                  </a:lnTo>
                  <a:lnTo>
                    <a:pt x="4787993" y="144282"/>
                  </a:lnTo>
                  <a:lnTo>
                    <a:pt x="5053992" y="185506"/>
                  </a:lnTo>
                  <a:lnTo>
                    <a:pt x="5319992" y="391624"/>
                  </a:lnTo>
                  <a:lnTo>
                    <a:pt x="5585991" y="309177"/>
                  </a:lnTo>
                  <a:lnTo>
                    <a:pt x="5851991" y="0"/>
                  </a:lnTo>
                  <a:lnTo>
                    <a:pt x="6117991" y="41223"/>
                  </a:lnTo>
                  <a:lnTo>
                    <a:pt x="6383990" y="61835"/>
                  </a:lnTo>
                  <a:lnTo>
                    <a:pt x="6649990" y="185506"/>
                  </a:lnTo>
                </a:path>
              </a:pathLst>
            </a:custGeom>
            <a:ln w="27101" cap="flat">
              <a:solidFill>
                <a:srgbClr val="F26A21">
                  <a:alpha val="100000"/>
                </a:srgbClr>
              </a:solidFill>
              <a:prstDash val="solid"/>
              <a:round/>
            </a:ln>
          </p:spPr>
          <p:txBody>
            <a:bodyPr/>
            <a:lstStyle/>
            <a:p/>
          </p:txBody>
        </p:sp>
        <p:sp>
          <p:nvSpPr>
            <p:cNvPr id="78" name="tx78"/>
            <p:cNvSpPr/>
            <p:nvPr/>
          </p:nvSpPr>
          <p:spPr>
            <a:xfrm>
              <a:off x="137046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700462"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403046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5360458"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642445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9045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645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8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4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2045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370464"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0" name="tx90"/>
            <p:cNvSpPr/>
            <p:nvPr/>
          </p:nvSpPr>
          <p:spPr>
            <a:xfrm>
              <a:off x="2700462"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1" name="tx91"/>
            <p:cNvSpPr/>
            <p:nvPr/>
          </p:nvSpPr>
          <p:spPr>
            <a:xfrm>
              <a:off x="403046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2" name="tx92"/>
            <p:cNvSpPr/>
            <p:nvPr/>
          </p:nvSpPr>
          <p:spPr>
            <a:xfrm>
              <a:off x="5360458"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3" name="tx93"/>
            <p:cNvSpPr/>
            <p:nvPr/>
          </p:nvSpPr>
          <p:spPr>
            <a:xfrm>
              <a:off x="642445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4" name="tx94"/>
            <p:cNvSpPr/>
            <p:nvPr/>
          </p:nvSpPr>
          <p:spPr>
            <a:xfrm>
              <a:off x="6690456"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5" name="tx95"/>
            <p:cNvSpPr/>
            <p:nvPr/>
          </p:nvSpPr>
          <p:spPr>
            <a:xfrm>
              <a:off x="6956456"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6" name="tx96"/>
            <p:cNvSpPr/>
            <p:nvPr/>
          </p:nvSpPr>
          <p:spPr>
            <a:xfrm>
              <a:off x="722245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488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7754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8020454"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0" name="tx100"/>
            <p:cNvSpPr/>
            <p:nvPr/>
          </p:nvSpPr>
          <p:spPr>
            <a:xfrm>
              <a:off x="1370464" y="4006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1" name="tx101"/>
            <p:cNvSpPr/>
            <p:nvPr/>
          </p:nvSpPr>
          <p:spPr>
            <a:xfrm>
              <a:off x="2670317" y="39247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102" name="tx102"/>
            <p:cNvSpPr/>
            <p:nvPr/>
          </p:nvSpPr>
          <p:spPr>
            <a:xfrm>
              <a:off x="4000315" y="39294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3" name="tx103"/>
            <p:cNvSpPr/>
            <p:nvPr/>
          </p:nvSpPr>
          <p:spPr>
            <a:xfrm>
              <a:off x="5330313" y="38422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04" name="tx104"/>
            <p:cNvSpPr/>
            <p:nvPr/>
          </p:nvSpPr>
          <p:spPr>
            <a:xfrm>
              <a:off x="6424457" y="40007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5" name="tx105"/>
            <p:cNvSpPr/>
            <p:nvPr/>
          </p:nvSpPr>
          <p:spPr>
            <a:xfrm>
              <a:off x="6660311" y="396532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6" name="tx106"/>
            <p:cNvSpPr/>
            <p:nvPr/>
          </p:nvSpPr>
          <p:spPr>
            <a:xfrm>
              <a:off x="6926311" y="39517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7" name="tx107"/>
            <p:cNvSpPr/>
            <p:nvPr/>
          </p:nvSpPr>
          <p:spPr>
            <a:xfrm>
              <a:off x="7222456" y="40655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8" name="tx108"/>
            <p:cNvSpPr/>
            <p:nvPr/>
          </p:nvSpPr>
          <p:spPr>
            <a:xfrm>
              <a:off x="7488455" y="40411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9" name="tx109"/>
            <p:cNvSpPr/>
            <p:nvPr/>
          </p:nvSpPr>
          <p:spPr>
            <a:xfrm>
              <a:off x="7754455" y="40405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0" name="tx110"/>
            <p:cNvSpPr/>
            <p:nvPr/>
          </p:nvSpPr>
          <p:spPr>
            <a:xfrm>
              <a:off x="8020454" y="40302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 name="tx111"/>
            <p:cNvSpPr/>
            <p:nvPr/>
          </p:nvSpPr>
          <p:spPr>
            <a:xfrm>
              <a:off x="1340319" y="38348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12" name="tx112"/>
            <p:cNvSpPr/>
            <p:nvPr/>
          </p:nvSpPr>
          <p:spPr>
            <a:xfrm>
              <a:off x="2670317" y="35948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13" name="tx113"/>
            <p:cNvSpPr/>
            <p:nvPr/>
          </p:nvSpPr>
          <p:spPr>
            <a:xfrm>
              <a:off x="4000315" y="36541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14" name="tx114"/>
            <p:cNvSpPr/>
            <p:nvPr/>
          </p:nvSpPr>
          <p:spPr>
            <a:xfrm>
              <a:off x="5330313" y="34689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15" name="tx115"/>
            <p:cNvSpPr/>
            <p:nvPr/>
          </p:nvSpPr>
          <p:spPr>
            <a:xfrm>
              <a:off x="6424457" y="3820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16" name="tx116"/>
            <p:cNvSpPr/>
            <p:nvPr/>
          </p:nvSpPr>
          <p:spPr>
            <a:xfrm>
              <a:off x="6660311" y="367528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17" name="tx117"/>
            <p:cNvSpPr/>
            <p:nvPr/>
          </p:nvSpPr>
          <p:spPr>
            <a:xfrm>
              <a:off x="6926311" y="37043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18" name="tx118"/>
            <p:cNvSpPr/>
            <p:nvPr/>
          </p:nvSpPr>
          <p:spPr>
            <a:xfrm>
              <a:off x="7222456" y="3984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9" name="tx119"/>
            <p:cNvSpPr/>
            <p:nvPr/>
          </p:nvSpPr>
          <p:spPr>
            <a:xfrm>
              <a:off x="7488455" y="3937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20" name="tx120"/>
            <p:cNvSpPr/>
            <p:nvPr/>
          </p:nvSpPr>
          <p:spPr>
            <a:xfrm>
              <a:off x="7754455" y="39241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21" name="tx121"/>
            <p:cNvSpPr/>
            <p:nvPr/>
          </p:nvSpPr>
          <p:spPr>
            <a:xfrm>
              <a:off x="7990310" y="38406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122" name="tx122"/>
            <p:cNvSpPr/>
            <p:nvPr/>
          </p:nvSpPr>
          <p:spPr>
            <a:xfrm>
              <a:off x="1340319" y="365544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23" name="tx123"/>
            <p:cNvSpPr/>
            <p:nvPr/>
          </p:nvSpPr>
          <p:spPr>
            <a:xfrm>
              <a:off x="2670317" y="33381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328</a:t>
              </a:r>
            </a:p>
          </p:txBody>
        </p:sp>
        <p:sp>
          <p:nvSpPr>
            <p:cNvPr id="124" name="tx124"/>
            <p:cNvSpPr/>
            <p:nvPr/>
          </p:nvSpPr>
          <p:spPr>
            <a:xfrm>
              <a:off x="4000315" y="345151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272</a:t>
              </a:r>
            </a:p>
          </p:txBody>
        </p:sp>
        <p:sp>
          <p:nvSpPr>
            <p:cNvPr id="125" name="tx125"/>
            <p:cNvSpPr/>
            <p:nvPr/>
          </p:nvSpPr>
          <p:spPr>
            <a:xfrm>
              <a:off x="5330313" y="32514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371</a:t>
              </a:r>
            </a:p>
          </p:txBody>
        </p:sp>
        <p:sp>
          <p:nvSpPr>
            <p:cNvPr id="126" name="tx126"/>
            <p:cNvSpPr/>
            <p:nvPr/>
          </p:nvSpPr>
          <p:spPr>
            <a:xfrm>
              <a:off x="6394312" y="36436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27" name="tx127"/>
            <p:cNvSpPr/>
            <p:nvPr/>
          </p:nvSpPr>
          <p:spPr>
            <a:xfrm>
              <a:off x="6660311" y="34178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28" name="tx128"/>
            <p:cNvSpPr/>
            <p:nvPr/>
          </p:nvSpPr>
          <p:spPr>
            <a:xfrm>
              <a:off x="6926311" y="35030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246</a:t>
              </a:r>
            </a:p>
          </p:txBody>
        </p:sp>
        <p:sp>
          <p:nvSpPr>
            <p:cNvPr id="129" name="tx129"/>
            <p:cNvSpPr/>
            <p:nvPr/>
          </p:nvSpPr>
          <p:spPr>
            <a:xfrm>
              <a:off x="7222456" y="3839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30" name="tx130"/>
            <p:cNvSpPr/>
            <p:nvPr/>
          </p:nvSpPr>
          <p:spPr>
            <a:xfrm>
              <a:off x="7458310" y="37915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31" name="tx131"/>
            <p:cNvSpPr/>
            <p:nvPr/>
          </p:nvSpPr>
          <p:spPr>
            <a:xfrm>
              <a:off x="7724310" y="37650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32" name="tx132"/>
            <p:cNvSpPr/>
            <p:nvPr/>
          </p:nvSpPr>
          <p:spPr>
            <a:xfrm>
              <a:off x="7990310" y="36220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6032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5" name="tx135"/>
            <p:cNvSpPr/>
            <p:nvPr/>
          </p:nvSpPr>
          <p:spPr>
            <a:xfrm>
              <a:off x="577692" y="285690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577692" y="22534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84870"/>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2000-2025</a:t>
              </a:r>
            </a:p>
          </p:txBody>
        </p:sp>
        <p:sp>
          <p:nvSpPr>
            <p:cNvPr id="165" name="pl165"/>
            <p:cNvSpPr/>
            <p:nvPr/>
          </p:nvSpPr>
          <p:spPr>
            <a:xfrm>
              <a:off x="22327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762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9196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7630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544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979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8413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2840767" cy="119033"/>
            </a:xfrm>
            <a:prstGeom prst="rect">
              <a:avLst/>
            </a:prstGeom>
            <a:solidFill>
              <a:srgbClr val="1CABE2">
                <a:alpha val="85098"/>
              </a:srgbClr>
            </a:solidFill>
          </p:spPr>
          <p:txBody>
            <a:bodyPr/>
            <a:lstStyle/>
            <a:p/>
          </p:txBody>
        </p:sp>
        <p:sp>
          <p:nvSpPr>
            <p:cNvPr id="177" name="rc177"/>
            <p:cNvSpPr/>
            <p:nvPr/>
          </p:nvSpPr>
          <p:spPr>
            <a:xfrm>
              <a:off x="1311054" y="5577352"/>
              <a:ext cx="1280706" cy="119033"/>
            </a:xfrm>
            <a:prstGeom prst="rect">
              <a:avLst/>
            </a:prstGeom>
            <a:solidFill>
              <a:srgbClr val="1CABE2">
                <a:alpha val="85098"/>
              </a:srgbClr>
            </a:solidFill>
          </p:spPr>
          <p:txBody>
            <a:bodyPr/>
            <a:lstStyle/>
            <a:p/>
          </p:txBody>
        </p:sp>
        <p:sp>
          <p:nvSpPr>
            <p:cNvPr id="178" name="rc178"/>
            <p:cNvSpPr/>
            <p:nvPr/>
          </p:nvSpPr>
          <p:spPr>
            <a:xfrm>
              <a:off x="1311054" y="5428560"/>
              <a:ext cx="1722356" cy="119033"/>
            </a:xfrm>
            <a:prstGeom prst="rect">
              <a:avLst/>
            </a:prstGeom>
            <a:solidFill>
              <a:srgbClr val="1CABE2">
                <a:alpha val="85098"/>
              </a:srgbClr>
            </a:solidFill>
          </p:spPr>
          <p:txBody>
            <a:bodyPr/>
            <a:lstStyle/>
            <a:p/>
          </p:txBody>
        </p:sp>
        <p:sp>
          <p:nvSpPr>
            <p:cNvPr id="179" name="rc179"/>
            <p:cNvSpPr/>
            <p:nvPr/>
          </p:nvSpPr>
          <p:spPr>
            <a:xfrm>
              <a:off x="4151822" y="5726143"/>
              <a:ext cx="3652431" cy="119033"/>
            </a:xfrm>
            <a:prstGeom prst="rect">
              <a:avLst/>
            </a:prstGeom>
            <a:solidFill>
              <a:srgbClr val="B3B3B3">
                <a:alpha val="85098"/>
              </a:srgbClr>
            </a:solidFill>
          </p:spPr>
          <p:txBody>
            <a:bodyPr/>
            <a:lstStyle/>
            <a:p/>
          </p:txBody>
        </p:sp>
        <p:sp>
          <p:nvSpPr>
            <p:cNvPr id="180" name="rc180"/>
            <p:cNvSpPr/>
            <p:nvPr/>
          </p:nvSpPr>
          <p:spPr>
            <a:xfrm>
              <a:off x="2591761" y="5577352"/>
              <a:ext cx="2988316" cy="119033"/>
            </a:xfrm>
            <a:prstGeom prst="rect">
              <a:avLst/>
            </a:prstGeom>
            <a:solidFill>
              <a:srgbClr val="B3B3B3">
                <a:alpha val="85098"/>
              </a:srgbClr>
            </a:solidFill>
          </p:spPr>
          <p:txBody>
            <a:bodyPr/>
            <a:lstStyle/>
            <a:p/>
          </p:txBody>
        </p:sp>
        <p:sp>
          <p:nvSpPr>
            <p:cNvPr id="181" name="rc181"/>
            <p:cNvSpPr/>
            <p:nvPr/>
          </p:nvSpPr>
          <p:spPr>
            <a:xfrm>
              <a:off x="3033411" y="5428560"/>
              <a:ext cx="5167033" cy="119033"/>
            </a:xfrm>
            <a:prstGeom prst="rect">
              <a:avLst/>
            </a:prstGeom>
            <a:solidFill>
              <a:srgbClr val="B3B3B3">
                <a:alpha val="85098"/>
              </a:srgbClr>
            </a:solidFill>
          </p:spPr>
          <p:txBody>
            <a:bodyPr/>
            <a:lstStyle/>
            <a:p/>
          </p:txBody>
        </p:sp>
        <p:sp>
          <p:nvSpPr>
            <p:cNvPr id="182" name="tx182"/>
            <p:cNvSpPr/>
            <p:nvPr/>
          </p:nvSpPr>
          <p:spPr>
            <a:xfrm>
              <a:off x="7948934"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176.1</a:t>
              </a:r>
            </a:p>
          </p:txBody>
        </p:sp>
        <p:sp>
          <p:nvSpPr>
            <p:cNvPr id="183" name="tx183"/>
            <p:cNvSpPr/>
            <p:nvPr/>
          </p:nvSpPr>
          <p:spPr>
            <a:xfrm>
              <a:off x="5724758"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115.8</a:t>
              </a:r>
            </a:p>
          </p:txBody>
        </p:sp>
        <p:sp>
          <p:nvSpPr>
            <p:cNvPr id="184" name="tx184"/>
            <p:cNvSpPr/>
            <p:nvPr/>
          </p:nvSpPr>
          <p:spPr>
            <a:xfrm>
              <a:off x="834512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186.9</a:t>
              </a:r>
            </a:p>
          </p:txBody>
        </p:sp>
        <p:sp>
          <p:nvSpPr>
            <p:cNvPr id="185" name="tx185"/>
            <p:cNvSpPr/>
            <p:nvPr/>
          </p:nvSpPr>
          <p:spPr>
            <a:xfrm>
              <a:off x="2667129" y="5745347"/>
              <a:ext cx="128618"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77</a:t>
              </a:r>
            </a:p>
          </p:txBody>
        </p:sp>
        <p:sp>
          <p:nvSpPr>
            <p:cNvPr id="186" name="tx186"/>
            <p:cNvSpPr/>
            <p:nvPr/>
          </p:nvSpPr>
          <p:spPr>
            <a:xfrm>
              <a:off x="183888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87" name="tx187"/>
            <p:cNvSpPr/>
            <p:nvPr/>
          </p:nvSpPr>
          <p:spPr>
            <a:xfrm>
              <a:off x="205970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46.7</a:t>
              </a:r>
            </a:p>
          </p:txBody>
        </p:sp>
        <p:sp>
          <p:nvSpPr>
            <p:cNvPr id="188" name="tx188"/>
            <p:cNvSpPr/>
            <p:nvPr/>
          </p:nvSpPr>
          <p:spPr>
            <a:xfrm>
              <a:off x="586551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99.1</a:t>
              </a:r>
            </a:p>
          </p:txBody>
        </p:sp>
        <p:sp>
          <p:nvSpPr>
            <p:cNvPr id="189" name="tx189"/>
            <p:cNvSpPr/>
            <p:nvPr/>
          </p:nvSpPr>
          <p:spPr>
            <a:xfrm>
              <a:off x="4021610"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90" name="tx190"/>
            <p:cNvSpPr/>
            <p:nvPr/>
          </p:nvSpPr>
          <p:spPr>
            <a:xfrm>
              <a:off x="547224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140.2</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03020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6" name="tx196"/>
            <p:cNvSpPr/>
            <p:nvPr/>
          </p:nvSpPr>
          <p:spPr>
            <a:xfrm>
              <a:off x="483479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667822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8" name="tx198"/>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Iraq.
In 2025, DTP1 coverage in Iraq remained relatively constant within 1% at 96%. The number of children missing out on any DTP vaccination (zero-dose children) increased from 35,000 in 2024 to 47,000 in 2025.
DTP3 coverage declined at 84% in 2025, leaving 187,000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96% and DTP3 was 84%, leaving 187,000 children un- or under-vaccinated, including 47,000 zero-dose and 140,000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78011"/>
            </a:xfrm>
            <a:custGeom>
              <a:avLst/>
              <a:pathLst>
                <a:path w="3397293" h="678011">
                  <a:moveTo>
                    <a:pt x="0" y="153099"/>
                  </a:moveTo>
                  <a:lnTo>
                    <a:pt x="135891" y="196842"/>
                  </a:lnTo>
                  <a:lnTo>
                    <a:pt x="271783" y="218713"/>
                  </a:lnTo>
                  <a:lnTo>
                    <a:pt x="407675" y="262456"/>
                  </a:lnTo>
                  <a:lnTo>
                    <a:pt x="543566" y="284327"/>
                  </a:lnTo>
                  <a:lnTo>
                    <a:pt x="679458" y="328070"/>
                  </a:lnTo>
                  <a:lnTo>
                    <a:pt x="815350" y="503041"/>
                  </a:lnTo>
                  <a:lnTo>
                    <a:pt x="951242" y="678011"/>
                  </a:lnTo>
                  <a:lnTo>
                    <a:pt x="1087133" y="393684"/>
                  </a:lnTo>
                  <a:lnTo>
                    <a:pt x="1223025" y="240584"/>
                  </a:lnTo>
                  <a:lnTo>
                    <a:pt x="1358917" y="284327"/>
                  </a:lnTo>
                  <a:lnTo>
                    <a:pt x="1494809" y="153099"/>
                  </a:lnTo>
                  <a:lnTo>
                    <a:pt x="1630700" y="174970"/>
                  </a:lnTo>
                  <a:lnTo>
                    <a:pt x="1766592" y="306198"/>
                  </a:lnTo>
                  <a:lnTo>
                    <a:pt x="1902484" y="328070"/>
                  </a:lnTo>
                  <a:lnTo>
                    <a:pt x="2038375" y="415555"/>
                  </a:lnTo>
                  <a:lnTo>
                    <a:pt x="2174267" y="612397"/>
                  </a:lnTo>
                  <a:lnTo>
                    <a:pt x="2310159" y="218713"/>
                  </a:lnTo>
                  <a:lnTo>
                    <a:pt x="2446051" y="87485"/>
                  </a:lnTo>
                  <a:lnTo>
                    <a:pt x="2581942" y="131228"/>
                  </a:lnTo>
                  <a:lnTo>
                    <a:pt x="2717834" y="196842"/>
                  </a:lnTo>
                  <a:lnTo>
                    <a:pt x="2853726" y="218713"/>
                  </a:lnTo>
                  <a:lnTo>
                    <a:pt x="2989618" y="0"/>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78011"/>
            </a:xfrm>
            <a:custGeom>
              <a:avLst/>
              <a:pathLst>
                <a:path w="3397293" h="678011">
                  <a:moveTo>
                    <a:pt x="0" y="153099"/>
                  </a:moveTo>
                  <a:lnTo>
                    <a:pt x="135891" y="196842"/>
                  </a:lnTo>
                  <a:lnTo>
                    <a:pt x="271783" y="218713"/>
                  </a:lnTo>
                  <a:lnTo>
                    <a:pt x="407675" y="262456"/>
                  </a:lnTo>
                  <a:lnTo>
                    <a:pt x="543566" y="284327"/>
                  </a:lnTo>
                  <a:lnTo>
                    <a:pt x="679458" y="328070"/>
                  </a:lnTo>
                  <a:lnTo>
                    <a:pt x="815350" y="503041"/>
                  </a:lnTo>
                  <a:lnTo>
                    <a:pt x="951242" y="678011"/>
                  </a:lnTo>
                  <a:lnTo>
                    <a:pt x="1087133" y="393684"/>
                  </a:lnTo>
                  <a:lnTo>
                    <a:pt x="1223025" y="240584"/>
                  </a:lnTo>
                  <a:lnTo>
                    <a:pt x="1358917" y="284327"/>
                  </a:lnTo>
                  <a:lnTo>
                    <a:pt x="1494809" y="153099"/>
                  </a:lnTo>
                  <a:lnTo>
                    <a:pt x="1630700" y="174970"/>
                  </a:lnTo>
                  <a:lnTo>
                    <a:pt x="1766592" y="306198"/>
                  </a:lnTo>
                  <a:lnTo>
                    <a:pt x="1902484" y="328070"/>
                  </a:lnTo>
                  <a:lnTo>
                    <a:pt x="2038375" y="415555"/>
                  </a:lnTo>
                  <a:lnTo>
                    <a:pt x="2174267" y="612397"/>
                  </a:lnTo>
                  <a:lnTo>
                    <a:pt x="2310159" y="218713"/>
                  </a:lnTo>
                  <a:lnTo>
                    <a:pt x="2446051" y="87485"/>
                  </a:lnTo>
                  <a:lnTo>
                    <a:pt x="2581942" y="131228"/>
                  </a:lnTo>
                  <a:lnTo>
                    <a:pt x="2717834" y="196842"/>
                  </a:lnTo>
                  <a:lnTo>
                    <a:pt x="2853726" y="218713"/>
                  </a:lnTo>
                  <a:lnTo>
                    <a:pt x="2989618" y="0"/>
                  </a:lnTo>
                  <a:lnTo>
                    <a:pt x="3125509" y="43742"/>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78011"/>
            </a:xfrm>
            <a:custGeom>
              <a:avLst/>
              <a:pathLst>
                <a:path w="3397293" h="678011">
                  <a:moveTo>
                    <a:pt x="0" y="153099"/>
                  </a:moveTo>
                  <a:lnTo>
                    <a:pt x="135891" y="196842"/>
                  </a:lnTo>
                  <a:lnTo>
                    <a:pt x="271783" y="218713"/>
                  </a:lnTo>
                  <a:lnTo>
                    <a:pt x="407675" y="262456"/>
                  </a:lnTo>
                  <a:lnTo>
                    <a:pt x="543566" y="284327"/>
                  </a:lnTo>
                  <a:lnTo>
                    <a:pt x="679458" y="328070"/>
                  </a:lnTo>
                  <a:lnTo>
                    <a:pt x="815350" y="503041"/>
                  </a:lnTo>
                  <a:lnTo>
                    <a:pt x="951242" y="678011"/>
                  </a:lnTo>
                  <a:lnTo>
                    <a:pt x="1087133" y="393684"/>
                  </a:lnTo>
                  <a:lnTo>
                    <a:pt x="1223025" y="240584"/>
                  </a:lnTo>
                  <a:lnTo>
                    <a:pt x="1358917" y="284327"/>
                  </a:lnTo>
                  <a:lnTo>
                    <a:pt x="1494809" y="153099"/>
                  </a:lnTo>
                  <a:lnTo>
                    <a:pt x="1630700" y="174970"/>
                  </a:lnTo>
                  <a:lnTo>
                    <a:pt x="1766592" y="306198"/>
                  </a:lnTo>
                  <a:lnTo>
                    <a:pt x="1902484" y="328070"/>
                  </a:lnTo>
                  <a:lnTo>
                    <a:pt x="2038375" y="415555"/>
                  </a:lnTo>
                  <a:lnTo>
                    <a:pt x="2174267" y="612397"/>
                  </a:lnTo>
                  <a:lnTo>
                    <a:pt x="2310159" y="218713"/>
                  </a:lnTo>
                  <a:lnTo>
                    <a:pt x="2446051" y="87485"/>
                  </a:lnTo>
                  <a:lnTo>
                    <a:pt x="2581942" y="131228"/>
                  </a:lnTo>
                  <a:lnTo>
                    <a:pt x="2717834" y="196842"/>
                  </a:lnTo>
                  <a:lnTo>
                    <a:pt x="2853726" y="218713"/>
                  </a:lnTo>
                  <a:lnTo>
                    <a:pt x="2989618" y="0"/>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96461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0" name="tx60"/>
            <p:cNvSpPr/>
            <p:nvPr/>
          </p:nvSpPr>
          <p:spPr>
            <a:xfrm>
              <a:off x="2680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1405107"/>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Iraq,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995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394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79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92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79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95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59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992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23323"/>
              <a:ext cx="3397293" cy="1736371"/>
            </a:xfrm>
            <a:custGeom>
              <a:avLst/>
              <a:pathLst>
                <a:path w="3397293" h="1736371">
                  <a:moveTo>
                    <a:pt x="0" y="392083"/>
                  </a:moveTo>
                  <a:lnTo>
                    <a:pt x="135891" y="504107"/>
                  </a:lnTo>
                  <a:lnTo>
                    <a:pt x="271783" y="560119"/>
                  </a:lnTo>
                  <a:lnTo>
                    <a:pt x="407675" y="672143"/>
                  </a:lnTo>
                  <a:lnTo>
                    <a:pt x="543566" y="728155"/>
                  </a:lnTo>
                  <a:lnTo>
                    <a:pt x="679458" y="840179"/>
                  </a:lnTo>
                  <a:lnTo>
                    <a:pt x="815350" y="1288275"/>
                  </a:lnTo>
                  <a:lnTo>
                    <a:pt x="951242" y="1736371"/>
                  </a:lnTo>
                  <a:lnTo>
                    <a:pt x="1087133" y="1008215"/>
                  </a:lnTo>
                  <a:lnTo>
                    <a:pt x="1223025" y="616131"/>
                  </a:lnTo>
                  <a:lnTo>
                    <a:pt x="1358917" y="728155"/>
                  </a:lnTo>
                  <a:lnTo>
                    <a:pt x="1494809" y="392083"/>
                  </a:lnTo>
                  <a:lnTo>
                    <a:pt x="1630700" y="448095"/>
                  </a:lnTo>
                  <a:lnTo>
                    <a:pt x="1766592" y="784167"/>
                  </a:lnTo>
                  <a:lnTo>
                    <a:pt x="1902484" y="840179"/>
                  </a:lnTo>
                  <a:lnTo>
                    <a:pt x="2038375" y="1064227"/>
                  </a:lnTo>
                  <a:lnTo>
                    <a:pt x="2174267" y="1568335"/>
                  </a:lnTo>
                  <a:lnTo>
                    <a:pt x="2310159" y="560119"/>
                  </a:lnTo>
                  <a:lnTo>
                    <a:pt x="2446051" y="224047"/>
                  </a:lnTo>
                  <a:lnTo>
                    <a:pt x="2581942" y="336071"/>
                  </a:lnTo>
                  <a:lnTo>
                    <a:pt x="2717834" y="504107"/>
                  </a:lnTo>
                  <a:lnTo>
                    <a:pt x="2853726" y="560119"/>
                  </a:lnTo>
                  <a:lnTo>
                    <a:pt x="2989618" y="0"/>
                  </a:lnTo>
                  <a:lnTo>
                    <a:pt x="3125509" y="112023"/>
                  </a:lnTo>
                  <a:lnTo>
                    <a:pt x="3261401" y="112023"/>
                  </a:lnTo>
                  <a:lnTo>
                    <a:pt x="3397293" y="16803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59395"/>
              <a:ext cx="3397293" cy="504107"/>
            </a:xfrm>
            <a:custGeom>
              <a:avLst/>
              <a:pathLst>
                <a:path w="3397293" h="504107">
                  <a:moveTo>
                    <a:pt x="0" y="504107"/>
                  </a:moveTo>
                  <a:lnTo>
                    <a:pt x="135891" y="448095"/>
                  </a:lnTo>
                  <a:lnTo>
                    <a:pt x="271783" y="448095"/>
                  </a:lnTo>
                  <a:lnTo>
                    <a:pt x="407675" y="392083"/>
                  </a:lnTo>
                  <a:lnTo>
                    <a:pt x="543566" y="336071"/>
                  </a:lnTo>
                  <a:lnTo>
                    <a:pt x="679458" y="280059"/>
                  </a:lnTo>
                  <a:lnTo>
                    <a:pt x="815350" y="224047"/>
                  </a:lnTo>
                  <a:lnTo>
                    <a:pt x="951242" y="224047"/>
                  </a:lnTo>
                  <a:lnTo>
                    <a:pt x="1087133" y="168035"/>
                  </a:lnTo>
                  <a:lnTo>
                    <a:pt x="1223025" y="112023"/>
                  </a:lnTo>
                  <a:lnTo>
                    <a:pt x="1358917" y="112023"/>
                  </a:lnTo>
                  <a:lnTo>
                    <a:pt x="1494809" y="56011"/>
                  </a:lnTo>
                  <a:lnTo>
                    <a:pt x="1630700" y="112023"/>
                  </a:lnTo>
                  <a:lnTo>
                    <a:pt x="1766592" y="112023"/>
                  </a:lnTo>
                  <a:lnTo>
                    <a:pt x="1902484" y="112023"/>
                  </a:lnTo>
                  <a:lnTo>
                    <a:pt x="2038375" y="112023"/>
                  </a:lnTo>
                  <a:lnTo>
                    <a:pt x="2174267" y="56011"/>
                  </a:lnTo>
                  <a:lnTo>
                    <a:pt x="2310159" y="56011"/>
                  </a:lnTo>
                  <a:lnTo>
                    <a:pt x="2446051" y="56011"/>
                  </a:lnTo>
                  <a:lnTo>
                    <a:pt x="2581942" y="0"/>
                  </a:lnTo>
                  <a:lnTo>
                    <a:pt x="2717834" y="168035"/>
                  </a:lnTo>
                  <a:lnTo>
                    <a:pt x="2853726" y="280059"/>
                  </a:lnTo>
                  <a:lnTo>
                    <a:pt x="2989618" y="112023"/>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91359"/>
              <a:ext cx="3397293" cy="560119"/>
            </a:xfrm>
            <a:custGeom>
              <a:avLst/>
              <a:pathLst>
                <a:path w="3397293" h="560119">
                  <a:moveTo>
                    <a:pt x="0" y="168035"/>
                  </a:moveTo>
                  <a:lnTo>
                    <a:pt x="135891" y="112023"/>
                  </a:lnTo>
                  <a:lnTo>
                    <a:pt x="271783" y="224047"/>
                  </a:lnTo>
                  <a:lnTo>
                    <a:pt x="407675" y="168035"/>
                  </a:lnTo>
                  <a:lnTo>
                    <a:pt x="543566" y="112023"/>
                  </a:lnTo>
                  <a:lnTo>
                    <a:pt x="679458" y="56011"/>
                  </a:lnTo>
                  <a:lnTo>
                    <a:pt x="815350" y="56011"/>
                  </a:lnTo>
                  <a:lnTo>
                    <a:pt x="951242" y="56011"/>
                  </a:lnTo>
                  <a:lnTo>
                    <a:pt x="1087133" y="0"/>
                  </a:lnTo>
                  <a:lnTo>
                    <a:pt x="1223025" y="0"/>
                  </a:lnTo>
                  <a:lnTo>
                    <a:pt x="1358917" y="0"/>
                  </a:lnTo>
                  <a:lnTo>
                    <a:pt x="1494809" y="0"/>
                  </a:lnTo>
                  <a:lnTo>
                    <a:pt x="1630700" y="56011"/>
                  </a:lnTo>
                  <a:lnTo>
                    <a:pt x="1766592" y="112023"/>
                  </a:lnTo>
                  <a:lnTo>
                    <a:pt x="1902484" y="112023"/>
                  </a:lnTo>
                  <a:lnTo>
                    <a:pt x="2038375" y="168035"/>
                  </a:lnTo>
                  <a:lnTo>
                    <a:pt x="2174267" y="224047"/>
                  </a:lnTo>
                  <a:lnTo>
                    <a:pt x="2310159" y="168035"/>
                  </a:lnTo>
                  <a:lnTo>
                    <a:pt x="2446051" y="168035"/>
                  </a:lnTo>
                  <a:lnTo>
                    <a:pt x="2581942" y="168035"/>
                  </a:lnTo>
                  <a:lnTo>
                    <a:pt x="2717834" y="280059"/>
                  </a:lnTo>
                  <a:lnTo>
                    <a:pt x="2853726" y="280059"/>
                  </a:lnTo>
                  <a:lnTo>
                    <a:pt x="2989618" y="168035"/>
                  </a:lnTo>
                  <a:lnTo>
                    <a:pt x="3125509" y="560119"/>
                  </a:lnTo>
                  <a:lnTo>
                    <a:pt x="3261401" y="560119"/>
                  </a:lnTo>
                  <a:lnTo>
                    <a:pt x="3397293" y="336071"/>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593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23323"/>
              <a:ext cx="3397293" cy="1736371"/>
            </a:xfrm>
            <a:custGeom>
              <a:avLst/>
              <a:pathLst>
                <a:path w="3397293" h="1736371">
                  <a:moveTo>
                    <a:pt x="0" y="392083"/>
                  </a:moveTo>
                  <a:lnTo>
                    <a:pt x="135891" y="504107"/>
                  </a:lnTo>
                  <a:lnTo>
                    <a:pt x="271783" y="560119"/>
                  </a:lnTo>
                  <a:lnTo>
                    <a:pt x="407675" y="672143"/>
                  </a:lnTo>
                  <a:lnTo>
                    <a:pt x="543566" y="728155"/>
                  </a:lnTo>
                  <a:lnTo>
                    <a:pt x="679458" y="840179"/>
                  </a:lnTo>
                  <a:lnTo>
                    <a:pt x="815350" y="1288275"/>
                  </a:lnTo>
                  <a:lnTo>
                    <a:pt x="951242" y="1736371"/>
                  </a:lnTo>
                  <a:lnTo>
                    <a:pt x="1087133" y="1008215"/>
                  </a:lnTo>
                  <a:lnTo>
                    <a:pt x="1223025" y="616131"/>
                  </a:lnTo>
                  <a:lnTo>
                    <a:pt x="1358917" y="728155"/>
                  </a:lnTo>
                  <a:lnTo>
                    <a:pt x="1494809" y="392083"/>
                  </a:lnTo>
                  <a:lnTo>
                    <a:pt x="1630700" y="448095"/>
                  </a:lnTo>
                  <a:lnTo>
                    <a:pt x="1766592" y="784167"/>
                  </a:lnTo>
                  <a:lnTo>
                    <a:pt x="1902484" y="840179"/>
                  </a:lnTo>
                  <a:lnTo>
                    <a:pt x="2038375" y="1064227"/>
                  </a:lnTo>
                  <a:lnTo>
                    <a:pt x="2174267" y="1568335"/>
                  </a:lnTo>
                  <a:lnTo>
                    <a:pt x="2310159" y="560119"/>
                  </a:lnTo>
                  <a:lnTo>
                    <a:pt x="2446051" y="224047"/>
                  </a:lnTo>
                  <a:lnTo>
                    <a:pt x="2581942" y="336071"/>
                  </a:lnTo>
                  <a:lnTo>
                    <a:pt x="2717834" y="504107"/>
                  </a:lnTo>
                  <a:lnTo>
                    <a:pt x="2853726" y="560119"/>
                  </a:lnTo>
                  <a:lnTo>
                    <a:pt x="2989618" y="0"/>
                  </a:lnTo>
                  <a:lnTo>
                    <a:pt x="3125509" y="112023"/>
                  </a:lnTo>
                  <a:lnTo>
                    <a:pt x="3261401" y="112023"/>
                  </a:lnTo>
                  <a:lnTo>
                    <a:pt x="3397293" y="168035"/>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53643"/>
              <a:ext cx="0" cy="761763"/>
            </a:xfrm>
            <a:custGeom>
              <a:avLst/>
              <a:pathLst>
                <a:path w="0" h="761763">
                  <a:moveTo>
                    <a:pt x="0" y="7617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953643"/>
              <a:ext cx="0" cy="1209859"/>
            </a:xfrm>
            <a:custGeom>
              <a:avLst/>
              <a:pathLst>
                <a:path w="0" h="1209859">
                  <a:moveTo>
                    <a:pt x="0" y="120985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953643"/>
              <a:ext cx="0" cy="1097835"/>
            </a:xfrm>
            <a:custGeom>
              <a:avLst/>
              <a:pathLst>
                <a:path w="0" h="1097835">
                  <a:moveTo>
                    <a:pt x="0" y="10978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953643"/>
              <a:ext cx="0" cy="1433907"/>
            </a:xfrm>
            <a:custGeom>
              <a:avLst/>
              <a:pathLst>
                <a:path w="0" h="1433907">
                  <a:moveTo>
                    <a:pt x="0" y="14339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953643"/>
              <a:ext cx="0" cy="705751"/>
            </a:xfrm>
            <a:custGeom>
              <a:avLst/>
              <a:pathLst>
                <a:path w="0" h="705751">
                  <a:moveTo>
                    <a:pt x="0" y="7057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953643"/>
              <a:ext cx="0" cy="481703"/>
            </a:xfrm>
            <a:custGeom>
              <a:avLst/>
              <a:pathLst>
                <a:path w="0" h="481703">
                  <a:moveTo>
                    <a:pt x="0" y="4817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53643"/>
              <a:ext cx="0" cy="537715"/>
            </a:xfrm>
            <a:custGeom>
              <a:avLst/>
              <a:pathLst>
                <a:path w="0" h="537715">
                  <a:moveTo>
                    <a:pt x="0" y="53771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23323"/>
              <a:ext cx="3397293" cy="1736371"/>
            </a:xfrm>
            <a:custGeom>
              <a:avLst/>
              <a:pathLst>
                <a:path w="3397293" h="1736371">
                  <a:moveTo>
                    <a:pt x="0" y="392083"/>
                  </a:moveTo>
                  <a:lnTo>
                    <a:pt x="135891" y="504107"/>
                  </a:lnTo>
                  <a:lnTo>
                    <a:pt x="271783" y="560119"/>
                  </a:lnTo>
                  <a:lnTo>
                    <a:pt x="407675" y="672143"/>
                  </a:lnTo>
                  <a:lnTo>
                    <a:pt x="543566" y="728155"/>
                  </a:lnTo>
                  <a:lnTo>
                    <a:pt x="679458" y="840179"/>
                  </a:lnTo>
                  <a:lnTo>
                    <a:pt x="815350" y="1288275"/>
                  </a:lnTo>
                  <a:lnTo>
                    <a:pt x="951242" y="1736371"/>
                  </a:lnTo>
                  <a:lnTo>
                    <a:pt x="1087133" y="1008215"/>
                  </a:lnTo>
                  <a:lnTo>
                    <a:pt x="1223025" y="616131"/>
                  </a:lnTo>
                  <a:lnTo>
                    <a:pt x="1358917" y="728155"/>
                  </a:lnTo>
                  <a:lnTo>
                    <a:pt x="1494809" y="392083"/>
                  </a:lnTo>
                  <a:lnTo>
                    <a:pt x="1630700" y="448095"/>
                  </a:lnTo>
                  <a:lnTo>
                    <a:pt x="1766592" y="784167"/>
                  </a:lnTo>
                  <a:lnTo>
                    <a:pt x="1902484" y="840179"/>
                  </a:lnTo>
                  <a:lnTo>
                    <a:pt x="2038375" y="1064227"/>
                  </a:lnTo>
                  <a:lnTo>
                    <a:pt x="2174267" y="1568335"/>
                  </a:lnTo>
                  <a:lnTo>
                    <a:pt x="2310159" y="560119"/>
                  </a:lnTo>
                  <a:lnTo>
                    <a:pt x="2446051" y="224047"/>
                  </a:lnTo>
                  <a:lnTo>
                    <a:pt x="2581942" y="336071"/>
                  </a:lnTo>
                  <a:lnTo>
                    <a:pt x="2717834" y="504107"/>
                  </a:lnTo>
                  <a:lnTo>
                    <a:pt x="2853726" y="560119"/>
                  </a:lnTo>
                  <a:lnTo>
                    <a:pt x="2989618" y="0"/>
                  </a:lnTo>
                  <a:lnTo>
                    <a:pt x="3125509" y="112023"/>
                  </a:lnTo>
                  <a:lnTo>
                    <a:pt x="3261401" y="112023"/>
                  </a:lnTo>
                  <a:lnTo>
                    <a:pt x="3397293" y="168035"/>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921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68928" y="189079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748386" y="189344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397700" y="189074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7989462" y="18907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18924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189074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6762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78693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275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674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6072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471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303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928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98119" y="496461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18" name="tx118"/>
            <p:cNvSpPr/>
            <p:nvPr/>
          </p:nvSpPr>
          <p:spPr>
            <a:xfrm>
              <a:off x="69974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5993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674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678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068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687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176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180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185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189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3300790" cy="114824"/>
            </a:xfrm>
            <a:prstGeom prst="rect">
              <a:avLst/>
            </a:prstGeom>
            <a:solidFill>
              <a:srgbClr val="1CABE2">
                <a:alpha val="80000"/>
              </a:srgbClr>
            </a:solidFill>
          </p:spPr>
          <p:txBody>
            <a:bodyPr/>
            <a:lstStyle/>
            <a:p/>
          </p:txBody>
        </p:sp>
        <p:sp>
          <p:nvSpPr>
            <p:cNvPr id="135" name="rc135"/>
            <p:cNvSpPr/>
            <p:nvPr/>
          </p:nvSpPr>
          <p:spPr>
            <a:xfrm>
              <a:off x="1317178" y="5600334"/>
              <a:ext cx="4439062" cy="114824"/>
            </a:xfrm>
            <a:prstGeom prst="rect">
              <a:avLst/>
            </a:prstGeom>
            <a:solidFill>
              <a:srgbClr val="1CABE2">
                <a:alpha val="80000"/>
              </a:srgbClr>
            </a:solidFill>
          </p:spPr>
          <p:txBody>
            <a:bodyPr/>
            <a:lstStyle/>
            <a:p/>
          </p:txBody>
        </p:sp>
        <p:sp>
          <p:nvSpPr>
            <p:cNvPr id="136" name="tx136"/>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903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469078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659123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849167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Iraq (96%) was 6 percentage points higher than the global average (90%) and 7 percentage points higher than the average across all MENA countries (89%).
National DTP1 coverage was 3 percentage points higher than in 2019 (93%).
This equates to 47,000 zero-dose children in 2025 compared to 77,000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DTP1 coverage was 96% - this is 3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Iraq ranked number 6 out of 20 countries for lowest DTP1 coverage (based on tied ranks).
Iraq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F26A21">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Iraq ranked number 3 out of 20 countries with 123,000 zero-dose children.
In 2025, Iraq ranked number 4 out of 20 countries with 47,000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089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5607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30319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7503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1974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3251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796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302676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4738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19210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23662" y="3929384"/>
              <a:ext cx="200644" cy="756002"/>
            </a:xfrm>
            <a:prstGeom prst="rect">
              <a:avLst/>
            </a:prstGeom>
            <a:solidFill>
              <a:srgbClr val="80BD41">
                <a:alpha val="100000"/>
              </a:srgbClr>
            </a:solidFill>
          </p:spPr>
          <p:txBody>
            <a:bodyPr/>
            <a:lstStyle/>
            <a:p/>
          </p:txBody>
        </p:sp>
        <p:sp>
          <p:nvSpPr>
            <p:cNvPr id="30" name="rc30"/>
            <p:cNvSpPr/>
            <p:nvPr/>
          </p:nvSpPr>
          <p:spPr>
            <a:xfrm>
              <a:off x="1423662" y="3740383"/>
              <a:ext cx="200644" cy="75600"/>
            </a:xfrm>
            <a:prstGeom prst="rect">
              <a:avLst/>
            </a:prstGeom>
            <a:solidFill>
              <a:srgbClr val="0058AB">
                <a:alpha val="100000"/>
              </a:srgbClr>
            </a:solidFill>
          </p:spPr>
          <p:txBody>
            <a:bodyPr/>
            <a:lstStyle/>
            <a:p/>
          </p:txBody>
        </p:sp>
        <p:sp>
          <p:nvSpPr>
            <p:cNvPr id="31" name="rc31"/>
            <p:cNvSpPr/>
            <p:nvPr/>
          </p:nvSpPr>
          <p:spPr>
            <a:xfrm>
              <a:off x="1423662" y="3815984"/>
              <a:ext cx="200644" cy="113400"/>
            </a:xfrm>
            <a:prstGeom prst="rect">
              <a:avLst/>
            </a:prstGeom>
            <a:solidFill>
              <a:srgbClr val="1CABE2">
                <a:alpha val="100000"/>
              </a:srgbClr>
            </a:solidFill>
          </p:spPr>
          <p:txBody>
            <a:bodyPr/>
            <a:lstStyle/>
            <a:p/>
          </p:txBody>
        </p:sp>
        <p:sp>
          <p:nvSpPr>
            <p:cNvPr id="32" name="rc32"/>
            <p:cNvSpPr/>
            <p:nvPr/>
          </p:nvSpPr>
          <p:spPr>
            <a:xfrm>
              <a:off x="1646600" y="3936301"/>
              <a:ext cx="200644" cy="749085"/>
            </a:xfrm>
            <a:prstGeom prst="rect">
              <a:avLst/>
            </a:prstGeom>
            <a:solidFill>
              <a:srgbClr val="80BD41">
                <a:alpha val="100000"/>
              </a:srgbClr>
            </a:solidFill>
          </p:spPr>
          <p:txBody>
            <a:bodyPr/>
            <a:lstStyle/>
            <a:p/>
          </p:txBody>
        </p:sp>
        <p:sp>
          <p:nvSpPr>
            <p:cNvPr id="33" name="rc33"/>
            <p:cNvSpPr/>
            <p:nvPr/>
          </p:nvSpPr>
          <p:spPr>
            <a:xfrm>
              <a:off x="1646600" y="3725021"/>
              <a:ext cx="200644" cy="96036"/>
            </a:xfrm>
            <a:prstGeom prst="rect">
              <a:avLst/>
            </a:prstGeom>
            <a:solidFill>
              <a:srgbClr val="0058AB">
                <a:alpha val="100000"/>
              </a:srgbClr>
            </a:solidFill>
          </p:spPr>
          <p:txBody>
            <a:bodyPr/>
            <a:lstStyle/>
            <a:p/>
          </p:txBody>
        </p:sp>
        <p:sp>
          <p:nvSpPr>
            <p:cNvPr id="34" name="rc34"/>
            <p:cNvSpPr/>
            <p:nvPr/>
          </p:nvSpPr>
          <p:spPr>
            <a:xfrm>
              <a:off x="1646600" y="3821058"/>
              <a:ext cx="200644" cy="115243"/>
            </a:xfrm>
            <a:prstGeom prst="rect">
              <a:avLst/>
            </a:prstGeom>
            <a:solidFill>
              <a:srgbClr val="1CABE2">
                <a:alpha val="100000"/>
              </a:srgbClr>
            </a:solidFill>
          </p:spPr>
          <p:txBody>
            <a:bodyPr/>
            <a:lstStyle/>
            <a:p/>
          </p:txBody>
        </p:sp>
        <p:sp>
          <p:nvSpPr>
            <p:cNvPr id="35" name="rc35"/>
            <p:cNvSpPr/>
            <p:nvPr/>
          </p:nvSpPr>
          <p:spPr>
            <a:xfrm>
              <a:off x="1869538" y="3938010"/>
              <a:ext cx="200644" cy="747376"/>
            </a:xfrm>
            <a:prstGeom prst="rect">
              <a:avLst/>
            </a:prstGeom>
            <a:solidFill>
              <a:srgbClr val="80BD41">
                <a:alpha val="100000"/>
              </a:srgbClr>
            </a:solidFill>
          </p:spPr>
          <p:txBody>
            <a:bodyPr/>
            <a:lstStyle/>
            <a:p/>
          </p:txBody>
        </p:sp>
        <p:sp>
          <p:nvSpPr>
            <p:cNvPr id="36" name="rc36"/>
            <p:cNvSpPr/>
            <p:nvPr/>
          </p:nvSpPr>
          <p:spPr>
            <a:xfrm>
              <a:off x="1869538" y="3714768"/>
              <a:ext cx="200644" cy="106767"/>
            </a:xfrm>
            <a:prstGeom prst="rect">
              <a:avLst/>
            </a:prstGeom>
            <a:solidFill>
              <a:srgbClr val="0058AB">
                <a:alpha val="100000"/>
              </a:srgbClr>
            </a:solidFill>
          </p:spPr>
          <p:txBody>
            <a:bodyPr/>
            <a:lstStyle/>
            <a:p/>
          </p:txBody>
        </p:sp>
        <p:sp>
          <p:nvSpPr>
            <p:cNvPr id="37" name="rc37"/>
            <p:cNvSpPr/>
            <p:nvPr/>
          </p:nvSpPr>
          <p:spPr>
            <a:xfrm>
              <a:off x="1869538" y="3821535"/>
              <a:ext cx="200644" cy="116474"/>
            </a:xfrm>
            <a:prstGeom prst="rect">
              <a:avLst/>
            </a:prstGeom>
            <a:solidFill>
              <a:srgbClr val="1CABE2">
                <a:alpha val="100000"/>
              </a:srgbClr>
            </a:solidFill>
          </p:spPr>
          <p:txBody>
            <a:bodyPr/>
            <a:lstStyle/>
            <a:p/>
          </p:txBody>
        </p:sp>
        <p:sp>
          <p:nvSpPr>
            <p:cNvPr id="38" name="rc38"/>
            <p:cNvSpPr/>
            <p:nvPr/>
          </p:nvSpPr>
          <p:spPr>
            <a:xfrm>
              <a:off x="2092476" y="3940484"/>
              <a:ext cx="200644" cy="744902"/>
            </a:xfrm>
            <a:prstGeom prst="rect">
              <a:avLst/>
            </a:prstGeom>
            <a:solidFill>
              <a:srgbClr val="80BD41">
                <a:alpha val="100000"/>
              </a:srgbClr>
            </a:solidFill>
          </p:spPr>
          <p:txBody>
            <a:bodyPr/>
            <a:lstStyle/>
            <a:p/>
          </p:txBody>
        </p:sp>
        <p:sp>
          <p:nvSpPr>
            <p:cNvPr id="39" name="rc39"/>
            <p:cNvSpPr/>
            <p:nvPr/>
          </p:nvSpPr>
          <p:spPr>
            <a:xfrm>
              <a:off x="2092476" y="3692184"/>
              <a:ext cx="200644" cy="129116"/>
            </a:xfrm>
            <a:prstGeom prst="rect">
              <a:avLst/>
            </a:prstGeom>
            <a:solidFill>
              <a:srgbClr val="0058AB">
                <a:alpha val="100000"/>
              </a:srgbClr>
            </a:solidFill>
          </p:spPr>
          <p:txBody>
            <a:bodyPr/>
            <a:lstStyle/>
            <a:p/>
          </p:txBody>
        </p:sp>
        <p:sp>
          <p:nvSpPr>
            <p:cNvPr id="40" name="rc40"/>
            <p:cNvSpPr/>
            <p:nvPr/>
          </p:nvSpPr>
          <p:spPr>
            <a:xfrm>
              <a:off x="2092476" y="3821300"/>
              <a:ext cx="200644" cy="119184"/>
            </a:xfrm>
            <a:prstGeom prst="rect">
              <a:avLst/>
            </a:prstGeom>
            <a:solidFill>
              <a:srgbClr val="1CABE2">
                <a:alpha val="100000"/>
              </a:srgbClr>
            </a:solidFill>
          </p:spPr>
          <p:txBody>
            <a:bodyPr/>
            <a:lstStyle/>
            <a:p/>
          </p:txBody>
        </p:sp>
        <p:sp>
          <p:nvSpPr>
            <p:cNvPr id="41" name="rc41"/>
            <p:cNvSpPr/>
            <p:nvPr/>
          </p:nvSpPr>
          <p:spPr>
            <a:xfrm>
              <a:off x="2315413" y="3932669"/>
              <a:ext cx="200644" cy="752717"/>
            </a:xfrm>
            <a:prstGeom prst="rect">
              <a:avLst/>
            </a:prstGeom>
            <a:solidFill>
              <a:srgbClr val="80BD41">
                <a:alpha val="100000"/>
              </a:srgbClr>
            </a:solidFill>
          </p:spPr>
          <p:txBody>
            <a:bodyPr/>
            <a:lstStyle/>
            <a:p/>
          </p:txBody>
        </p:sp>
        <p:sp>
          <p:nvSpPr>
            <p:cNvPr id="42" name="rc42"/>
            <p:cNvSpPr/>
            <p:nvPr/>
          </p:nvSpPr>
          <p:spPr>
            <a:xfrm>
              <a:off x="2315413" y="3668201"/>
              <a:ext cx="200644" cy="142406"/>
            </a:xfrm>
            <a:prstGeom prst="rect">
              <a:avLst/>
            </a:prstGeom>
            <a:solidFill>
              <a:srgbClr val="0058AB">
                <a:alpha val="100000"/>
              </a:srgbClr>
            </a:solidFill>
          </p:spPr>
          <p:txBody>
            <a:bodyPr/>
            <a:lstStyle/>
            <a:p/>
          </p:txBody>
        </p:sp>
        <p:sp>
          <p:nvSpPr>
            <p:cNvPr id="43" name="rc43"/>
            <p:cNvSpPr/>
            <p:nvPr/>
          </p:nvSpPr>
          <p:spPr>
            <a:xfrm>
              <a:off x="2315413" y="3810607"/>
              <a:ext cx="200644" cy="122061"/>
            </a:xfrm>
            <a:prstGeom prst="rect">
              <a:avLst/>
            </a:prstGeom>
            <a:solidFill>
              <a:srgbClr val="1CABE2">
                <a:alpha val="100000"/>
              </a:srgbClr>
            </a:solidFill>
          </p:spPr>
          <p:txBody>
            <a:bodyPr/>
            <a:lstStyle/>
            <a:p/>
          </p:txBody>
        </p:sp>
        <p:sp>
          <p:nvSpPr>
            <p:cNvPr id="44" name="rc44"/>
            <p:cNvSpPr/>
            <p:nvPr/>
          </p:nvSpPr>
          <p:spPr>
            <a:xfrm>
              <a:off x="2538351" y="4011875"/>
              <a:ext cx="200644" cy="673511"/>
            </a:xfrm>
            <a:prstGeom prst="rect">
              <a:avLst/>
            </a:prstGeom>
            <a:solidFill>
              <a:srgbClr val="80BD41">
                <a:alpha val="100000"/>
              </a:srgbClr>
            </a:solidFill>
          </p:spPr>
          <p:txBody>
            <a:bodyPr/>
            <a:lstStyle/>
            <a:p/>
          </p:txBody>
        </p:sp>
        <p:sp>
          <p:nvSpPr>
            <p:cNvPr id="45" name="rc45"/>
            <p:cNvSpPr/>
            <p:nvPr/>
          </p:nvSpPr>
          <p:spPr>
            <a:xfrm>
              <a:off x="2538351" y="3649214"/>
              <a:ext cx="200644" cy="165787"/>
            </a:xfrm>
            <a:prstGeom prst="rect">
              <a:avLst/>
            </a:prstGeom>
            <a:solidFill>
              <a:srgbClr val="0058AB">
                <a:alpha val="100000"/>
              </a:srgbClr>
            </a:solidFill>
          </p:spPr>
          <p:txBody>
            <a:bodyPr/>
            <a:lstStyle/>
            <a:p/>
          </p:txBody>
        </p:sp>
        <p:sp>
          <p:nvSpPr>
            <p:cNvPr id="46" name="rc46"/>
            <p:cNvSpPr/>
            <p:nvPr/>
          </p:nvSpPr>
          <p:spPr>
            <a:xfrm>
              <a:off x="2538351" y="3815002"/>
              <a:ext cx="200644" cy="196873"/>
            </a:xfrm>
            <a:prstGeom prst="rect">
              <a:avLst/>
            </a:prstGeom>
            <a:solidFill>
              <a:srgbClr val="1CABE2">
                <a:alpha val="100000"/>
              </a:srgbClr>
            </a:solidFill>
          </p:spPr>
          <p:txBody>
            <a:bodyPr/>
            <a:lstStyle/>
            <a:p/>
          </p:txBody>
        </p:sp>
        <p:sp>
          <p:nvSpPr>
            <p:cNvPr id="47" name="rc47"/>
            <p:cNvSpPr/>
            <p:nvPr/>
          </p:nvSpPr>
          <p:spPr>
            <a:xfrm>
              <a:off x="2761289" y="4050665"/>
              <a:ext cx="200644" cy="634721"/>
            </a:xfrm>
            <a:prstGeom prst="rect">
              <a:avLst/>
            </a:prstGeom>
            <a:solidFill>
              <a:srgbClr val="80BD41">
                <a:alpha val="100000"/>
              </a:srgbClr>
            </a:solidFill>
          </p:spPr>
          <p:txBody>
            <a:bodyPr/>
            <a:lstStyle/>
            <a:p/>
          </p:txBody>
        </p:sp>
        <p:sp>
          <p:nvSpPr>
            <p:cNvPr id="48" name="rc48"/>
            <p:cNvSpPr/>
            <p:nvPr/>
          </p:nvSpPr>
          <p:spPr>
            <a:xfrm>
              <a:off x="2761289" y="3609586"/>
              <a:ext cx="200644" cy="258191"/>
            </a:xfrm>
            <a:prstGeom prst="rect">
              <a:avLst/>
            </a:prstGeom>
            <a:solidFill>
              <a:srgbClr val="0058AB">
                <a:alpha val="100000"/>
              </a:srgbClr>
            </a:solidFill>
          </p:spPr>
          <p:txBody>
            <a:bodyPr/>
            <a:lstStyle/>
            <a:p/>
          </p:txBody>
        </p:sp>
        <p:sp>
          <p:nvSpPr>
            <p:cNvPr id="49" name="rc49"/>
            <p:cNvSpPr/>
            <p:nvPr/>
          </p:nvSpPr>
          <p:spPr>
            <a:xfrm>
              <a:off x="2761289" y="3867778"/>
              <a:ext cx="200644" cy="182886"/>
            </a:xfrm>
            <a:prstGeom prst="rect">
              <a:avLst/>
            </a:prstGeom>
            <a:solidFill>
              <a:srgbClr val="1CABE2">
                <a:alpha val="100000"/>
              </a:srgbClr>
            </a:solidFill>
          </p:spPr>
          <p:txBody>
            <a:bodyPr/>
            <a:lstStyle/>
            <a:p/>
          </p:txBody>
        </p:sp>
        <p:sp>
          <p:nvSpPr>
            <p:cNvPr id="50" name="rc50"/>
            <p:cNvSpPr/>
            <p:nvPr/>
          </p:nvSpPr>
          <p:spPr>
            <a:xfrm>
              <a:off x="2984227" y="4084638"/>
              <a:ext cx="200644" cy="600748"/>
            </a:xfrm>
            <a:prstGeom prst="rect">
              <a:avLst/>
            </a:prstGeom>
            <a:solidFill>
              <a:srgbClr val="80BD41">
                <a:alpha val="100000"/>
              </a:srgbClr>
            </a:solidFill>
          </p:spPr>
          <p:txBody>
            <a:bodyPr/>
            <a:lstStyle/>
            <a:p/>
          </p:txBody>
        </p:sp>
        <p:sp>
          <p:nvSpPr>
            <p:cNvPr id="51" name="rc51"/>
            <p:cNvSpPr/>
            <p:nvPr/>
          </p:nvSpPr>
          <p:spPr>
            <a:xfrm>
              <a:off x="2984227" y="3631441"/>
              <a:ext cx="200644" cy="337262"/>
            </a:xfrm>
            <a:prstGeom prst="rect">
              <a:avLst/>
            </a:prstGeom>
            <a:solidFill>
              <a:srgbClr val="0058AB">
                <a:alpha val="100000"/>
              </a:srgbClr>
            </a:solidFill>
          </p:spPr>
          <p:txBody>
            <a:bodyPr/>
            <a:lstStyle/>
            <a:p/>
          </p:txBody>
        </p:sp>
        <p:sp>
          <p:nvSpPr>
            <p:cNvPr id="52" name="rc52"/>
            <p:cNvSpPr/>
            <p:nvPr/>
          </p:nvSpPr>
          <p:spPr>
            <a:xfrm>
              <a:off x="2984227" y="3968704"/>
              <a:ext cx="200644" cy="115933"/>
            </a:xfrm>
            <a:prstGeom prst="rect">
              <a:avLst/>
            </a:prstGeom>
            <a:solidFill>
              <a:srgbClr val="1CABE2">
                <a:alpha val="100000"/>
              </a:srgbClr>
            </a:solidFill>
          </p:spPr>
          <p:txBody>
            <a:bodyPr/>
            <a:lstStyle/>
            <a:p/>
          </p:txBody>
        </p:sp>
        <p:sp>
          <p:nvSpPr>
            <p:cNvPr id="53" name="rc53"/>
            <p:cNvSpPr/>
            <p:nvPr/>
          </p:nvSpPr>
          <p:spPr>
            <a:xfrm>
              <a:off x="3207165" y="3961235"/>
              <a:ext cx="200644" cy="724151"/>
            </a:xfrm>
            <a:prstGeom prst="rect">
              <a:avLst/>
            </a:prstGeom>
            <a:solidFill>
              <a:srgbClr val="80BD41">
                <a:alpha val="100000"/>
              </a:srgbClr>
            </a:solidFill>
          </p:spPr>
          <p:txBody>
            <a:bodyPr/>
            <a:lstStyle/>
            <a:p/>
          </p:txBody>
        </p:sp>
        <p:sp>
          <p:nvSpPr>
            <p:cNvPr id="54" name="rc54"/>
            <p:cNvSpPr/>
            <p:nvPr/>
          </p:nvSpPr>
          <p:spPr>
            <a:xfrm>
              <a:off x="3207165" y="3635892"/>
              <a:ext cx="200644" cy="199404"/>
            </a:xfrm>
            <a:prstGeom prst="rect">
              <a:avLst/>
            </a:prstGeom>
            <a:solidFill>
              <a:srgbClr val="0058AB">
                <a:alpha val="100000"/>
              </a:srgbClr>
            </a:solidFill>
          </p:spPr>
          <p:txBody>
            <a:bodyPr/>
            <a:lstStyle/>
            <a:p/>
          </p:txBody>
        </p:sp>
        <p:sp>
          <p:nvSpPr>
            <p:cNvPr id="55" name="rc55"/>
            <p:cNvSpPr/>
            <p:nvPr/>
          </p:nvSpPr>
          <p:spPr>
            <a:xfrm>
              <a:off x="3207165" y="3835297"/>
              <a:ext cx="200644" cy="125938"/>
            </a:xfrm>
            <a:prstGeom prst="rect">
              <a:avLst/>
            </a:prstGeom>
            <a:solidFill>
              <a:srgbClr val="1CABE2">
                <a:alpha val="100000"/>
              </a:srgbClr>
            </a:solidFill>
          </p:spPr>
          <p:txBody>
            <a:bodyPr/>
            <a:lstStyle/>
            <a:p/>
          </p:txBody>
        </p:sp>
        <p:sp>
          <p:nvSpPr>
            <p:cNvPr id="56" name="rc56"/>
            <p:cNvSpPr/>
            <p:nvPr/>
          </p:nvSpPr>
          <p:spPr>
            <a:xfrm>
              <a:off x="3430103" y="3828477"/>
              <a:ext cx="200644" cy="856909"/>
            </a:xfrm>
            <a:prstGeom prst="rect">
              <a:avLst/>
            </a:prstGeom>
            <a:solidFill>
              <a:srgbClr val="80BD41">
                <a:alpha val="100000"/>
              </a:srgbClr>
            </a:solidFill>
          </p:spPr>
          <p:txBody>
            <a:bodyPr/>
            <a:lstStyle/>
            <a:p/>
          </p:txBody>
        </p:sp>
        <p:sp>
          <p:nvSpPr>
            <p:cNvPr id="57" name="rc57"/>
            <p:cNvSpPr/>
            <p:nvPr/>
          </p:nvSpPr>
          <p:spPr>
            <a:xfrm>
              <a:off x="3430103" y="3586786"/>
              <a:ext cx="200644" cy="131832"/>
            </a:xfrm>
            <a:prstGeom prst="rect">
              <a:avLst/>
            </a:prstGeom>
            <a:solidFill>
              <a:srgbClr val="0058AB">
                <a:alpha val="100000"/>
              </a:srgbClr>
            </a:solidFill>
          </p:spPr>
          <p:txBody>
            <a:bodyPr/>
            <a:lstStyle/>
            <a:p/>
          </p:txBody>
        </p:sp>
        <p:sp>
          <p:nvSpPr>
            <p:cNvPr id="58" name="rc58"/>
            <p:cNvSpPr/>
            <p:nvPr/>
          </p:nvSpPr>
          <p:spPr>
            <a:xfrm>
              <a:off x="3430103" y="3718618"/>
              <a:ext cx="200644" cy="109859"/>
            </a:xfrm>
            <a:prstGeom prst="rect">
              <a:avLst/>
            </a:prstGeom>
            <a:solidFill>
              <a:srgbClr val="1CABE2">
                <a:alpha val="100000"/>
              </a:srgbClr>
            </a:solidFill>
          </p:spPr>
          <p:txBody>
            <a:bodyPr/>
            <a:lstStyle/>
            <a:p/>
          </p:txBody>
        </p:sp>
        <p:sp>
          <p:nvSpPr>
            <p:cNvPr id="59" name="rc59"/>
            <p:cNvSpPr/>
            <p:nvPr/>
          </p:nvSpPr>
          <p:spPr>
            <a:xfrm>
              <a:off x="3653041" y="3828422"/>
              <a:ext cx="200644" cy="856964"/>
            </a:xfrm>
            <a:prstGeom prst="rect">
              <a:avLst/>
            </a:prstGeom>
            <a:solidFill>
              <a:srgbClr val="80BD41">
                <a:alpha val="100000"/>
              </a:srgbClr>
            </a:solidFill>
          </p:spPr>
          <p:txBody>
            <a:bodyPr/>
            <a:lstStyle/>
            <a:p/>
          </p:txBody>
        </p:sp>
        <p:sp>
          <p:nvSpPr>
            <p:cNvPr id="60" name="rc60"/>
            <p:cNvSpPr/>
            <p:nvPr/>
          </p:nvSpPr>
          <p:spPr>
            <a:xfrm>
              <a:off x="3653041" y="3527326"/>
              <a:ext cx="200644" cy="162128"/>
            </a:xfrm>
            <a:prstGeom prst="rect">
              <a:avLst/>
            </a:prstGeom>
            <a:solidFill>
              <a:srgbClr val="0058AB">
                <a:alpha val="100000"/>
              </a:srgbClr>
            </a:solidFill>
          </p:spPr>
          <p:txBody>
            <a:bodyPr/>
            <a:lstStyle/>
            <a:p/>
          </p:txBody>
        </p:sp>
        <p:sp>
          <p:nvSpPr>
            <p:cNvPr id="61" name="rc61"/>
            <p:cNvSpPr/>
            <p:nvPr/>
          </p:nvSpPr>
          <p:spPr>
            <a:xfrm>
              <a:off x="3653041" y="3689455"/>
              <a:ext cx="200644" cy="138967"/>
            </a:xfrm>
            <a:prstGeom prst="rect">
              <a:avLst/>
            </a:prstGeom>
            <a:solidFill>
              <a:srgbClr val="1CABE2">
                <a:alpha val="100000"/>
              </a:srgbClr>
            </a:solidFill>
          </p:spPr>
          <p:txBody>
            <a:bodyPr/>
            <a:lstStyle/>
            <a:p/>
          </p:txBody>
        </p:sp>
        <p:sp>
          <p:nvSpPr>
            <p:cNvPr id="62" name="rc62"/>
            <p:cNvSpPr/>
            <p:nvPr/>
          </p:nvSpPr>
          <p:spPr>
            <a:xfrm>
              <a:off x="3875979" y="3687983"/>
              <a:ext cx="200644" cy="997403"/>
            </a:xfrm>
            <a:prstGeom prst="rect">
              <a:avLst/>
            </a:prstGeom>
            <a:solidFill>
              <a:srgbClr val="80BD41">
                <a:alpha val="100000"/>
              </a:srgbClr>
            </a:solidFill>
          </p:spPr>
          <p:txBody>
            <a:bodyPr/>
            <a:lstStyle/>
            <a:p/>
          </p:txBody>
        </p:sp>
        <p:sp>
          <p:nvSpPr>
            <p:cNvPr id="63" name="rc63"/>
            <p:cNvSpPr/>
            <p:nvPr/>
          </p:nvSpPr>
          <p:spPr>
            <a:xfrm>
              <a:off x="3875979" y="3454024"/>
              <a:ext cx="200644" cy="98509"/>
            </a:xfrm>
            <a:prstGeom prst="rect">
              <a:avLst/>
            </a:prstGeom>
            <a:solidFill>
              <a:srgbClr val="0058AB">
                <a:alpha val="100000"/>
              </a:srgbClr>
            </a:solidFill>
          </p:spPr>
          <p:txBody>
            <a:bodyPr/>
            <a:lstStyle/>
            <a:p/>
          </p:txBody>
        </p:sp>
        <p:sp>
          <p:nvSpPr>
            <p:cNvPr id="64" name="rc64"/>
            <p:cNvSpPr/>
            <p:nvPr/>
          </p:nvSpPr>
          <p:spPr>
            <a:xfrm>
              <a:off x="3875979" y="3552533"/>
              <a:ext cx="200644" cy="135450"/>
            </a:xfrm>
            <a:prstGeom prst="rect">
              <a:avLst/>
            </a:prstGeom>
            <a:solidFill>
              <a:srgbClr val="1CABE2">
                <a:alpha val="100000"/>
              </a:srgbClr>
            </a:solidFill>
          </p:spPr>
          <p:txBody>
            <a:bodyPr/>
            <a:lstStyle/>
            <a:p/>
          </p:txBody>
        </p:sp>
        <p:sp>
          <p:nvSpPr>
            <p:cNvPr id="65" name="rc65"/>
            <p:cNvSpPr/>
            <p:nvPr/>
          </p:nvSpPr>
          <p:spPr>
            <a:xfrm>
              <a:off x="4098916" y="3774282"/>
              <a:ext cx="200644" cy="911104"/>
            </a:xfrm>
            <a:prstGeom prst="rect">
              <a:avLst/>
            </a:prstGeom>
            <a:solidFill>
              <a:srgbClr val="80BD41">
                <a:alpha val="100000"/>
              </a:srgbClr>
            </a:solidFill>
          </p:spPr>
          <p:txBody>
            <a:bodyPr/>
            <a:lstStyle/>
            <a:p/>
          </p:txBody>
        </p:sp>
        <p:sp>
          <p:nvSpPr>
            <p:cNvPr id="66" name="rc66"/>
            <p:cNvSpPr/>
            <p:nvPr/>
          </p:nvSpPr>
          <p:spPr>
            <a:xfrm>
              <a:off x="4098916" y="3419963"/>
              <a:ext cx="200644" cy="113887"/>
            </a:xfrm>
            <a:prstGeom prst="rect">
              <a:avLst/>
            </a:prstGeom>
            <a:solidFill>
              <a:srgbClr val="0058AB">
                <a:alpha val="100000"/>
              </a:srgbClr>
            </a:solidFill>
          </p:spPr>
          <p:txBody>
            <a:bodyPr/>
            <a:lstStyle/>
            <a:p/>
          </p:txBody>
        </p:sp>
        <p:sp>
          <p:nvSpPr>
            <p:cNvPr id="67" name="rc67"/>
            <p:cNvSpPr/>
            <p:nvPr/>
          </p:nvSpPr>
          <p:spPr>
            <a:xfrm>
              <a:off x="4098916" y="3533851"/>
              <a:ext cx="200644" cy="240431"/>
            </a:xfrm>
            <a:prstGeom prst="rect">
              <a:avLst/>
            </a:prstGeom>
            <a:solidFill>
              <a:srgbClr val="1CABE2">
                <a:alpha val="100000"/>
              </a:srgbClr>
            </a:solidFill>
          </p:spPr>
          <p:txBody>
            <a:bodyPr/>
            <a:lstStyle/>
            <a:p/>
          </p:txBody>
        </p:sp>
        <p:sp>
          <p:nvSpPr>
            <p:cNvPr id="68" name="rc68"/>
            <p:cNvSpPr/>
            <p:nvPr/>
          </p:nvSpPr>
          <p:spPr>
            <a:xfrm>
              <a:off x="4321854" y="3735705"/>
              <a:ext cx="200644" cy="949681"/>
            </a:xfrm>
            <a:prstGeom prst="rect">
              <a:avLst/>
            </a:prstGeom>
            <a:solidFill>
              <a:srgbClr val="80BD41">
                <a:alpha val="100000"/>
              </a:srgbClr>
            </a:solidFill>
          </p:spPr>
          <p:txBody>
            <a:bodyPr/>
            <a:lstStyle/>
            <a:p/>
          </p:txBody>
        </p:sp>
        <p:sp>
          <p:nvSpPr>
            <p:cNvPr id="69" name="rc69"/>
            <p:cNvSpPr/>
            <p:nvPr/>
          </p:nvSpPr>
          <p:spPr>
            <a:xfrm>
              <a:off x="4321854" y="3384453"/>
              <a:ext cx="200644" cy="195139"/>
            </a:xfrm>
            <a:prstGeom prst="rect">
              <a:avLst/>
            </a:prstGeom>
            <a:solidFill>
              <a:srgbClr val="0058AB">
                <a:alpha val="100000"/>
              </a:srgbClr>
            </a:solidFill>
          </p:spPr>
          <p:txBody>
            <a:bodyPr/>
            <a:lstStyle/>
            <a:p/>
          </p:txBody>
        </p:sp>
        <p:sp>
          <p:nvSpPr>
            <p:cNvPr id="70" name="rc70"/>
            <p:cNvSpPr/>
            <p:nvPr/>
          </p:nvSpPr>
          <p:spPr>
            <a:xfrm>
              <a:off x="4321854" y="3579593"/>
              <a:ext cx="200644" cy="156112"/>
            </a:xfrm>
            <a:prstGeom prst="rect">
              <a:avLst/>
            </a:prstGeom>
            <a:solidFill>
              <a:srgbClr val="1CABE2">
                <a:alpha val="100000"/>
              </a:srgbClr>
            </a:solidFill>
          </p:spPr>
          <p:txBody>
            <a:bodyPr/>
            <a:lstStyle/>
            <a:p/>
          </p:txBody>
        </p:sp>
        <p:sp>
          <p:nvSpPr>
            <p:cNvPr id="71" name="rc71"/>
            <p:cNvSpPr/>
            <p:nvPr/>
          </p:nvSpPr>
          <p:spPr>
            <a:xfrm>
              <a:off x="4544792" y="3724072"/>
              <a:ext cx="200644" cy="961314"/>
            </a:xfrm>
            <a:prstGeom prst="rect">
              <a:avLst/>
            </a:prstGeom>
            <a:solidFill>
              <a:srgbClr val="80BD41">
                <a:alpha val="100000"/>
              </a:srgbClr>
            </a:solidFill>
          </p:spPr>
          <p:txBody>
            <a:bodyPr/>
            <a:lstStyle/>
            <a:p/>
          </p:txBody>
        </p:sp>
        <p:sp>
          <p:nvSpPr>
            <p:cNvPr id="72" name="rc72"/>
            <p:cNvSpPr/>
            <p:nvPr/>
          </p:nvSpPr>
          <p:spPr>
            <a:xfrm>
              <a:off x="4544792" y="3368518"/>
              <a:ext cx="200644" cy="210698"/>
            </a:xfrm>
            <a:prstGeom prst="rect">
              <a:avLst/>
            </a:prstGeom>
            <a:solidFill>
              <a:srgbClr val="0058AB">
                <a:alpha val="100000"/>
              </a:srgbClr>
            </a:solidFill>
          </p:spPr>
          <p:txBody>
            <a:bodyPr/>
            <a:lstStyle/>
            <a:p/>
          </p:txBody>
        </p:sp>
        <p:sp>
          <p:nvSpPr>
            <p:cNvPr id="73" name="rc73"/>
            <p:cNvSpPr/>
            <p:nvPr/>
          </p:nvSpPr>
          <p:spPr>
            <a:xfrm>
              <a:off x="4544792" y="3579217"/>
              <a:ext cx="200644" cy="144855"/>
            </a:xfrm>
            <a:prstGeom prst="rect">
              <a:avLst/>
            </a:prstGeom>
            <a:solidFill>
              <a:srgbClr val="1CABE2">
                <a:alpha val="100000"/>
              </a:srgbClr>
            </a:solidFill>
          </p:spPr>
          <p:txBody>
            <a:bodyPr/>
            <a:lstStyle/>
            <a:p/>
          </p:txBody>
        </p:sp>
        <p:sp>
          <p:nvSpPr>
            <p:cNvPr id="74" name="rc74"/>
            <p:cNvSpPr/>
            <p:nvPr/>
          </p:nvSpPr>
          <p:spPr>
            <a:xfrm>
              <a:off x="4767730" y="3813454"/>
              <a:ext cx="200644" cy="871933"/>
            </a:xfrm>
            <a:prstGeom prst="rect">
              <a:avLst/>
            </a:prstGeom>
            <a:solidFill>
              <a:srgbClr val="80BD41">
                <a:alpha val="100000"/>
              </a:srgbClr>
            </a:solidFill>
          </p:spPr>
          <p:txBody>
            <a:bodyPr/>
            <a:lstStyle/>
            <a:p/>
          </p:txBody>
        </p:sp>
        <p:sp>
          <p:nvSpPr>
            <p:cNvPr id="75" name="rc75"/>
            <p:cNvSpPr/>
            <p:nvPr/>
          </p:nvSpPr>
          <p:spPr>
            <a:xfrm>
              <a:off x="4767730" y="3403133"/>
              <a:ext cx="200644" cy="256451"/>
            </a:xfrm>
            <a:prstGeom prst="rect">
              <a:avLst/>
            </a:prstGeom>
            <a:solidFill>
              <a:srgbClr val="0058AB">
                <a:alpha val="100000"/>
              </a:srgbClr>
            </a:solidFill>
          </p:spPr>
          <p:txBody>
            <a:bodyPr/>
            <a:lstStyle/>
            <a:p/>
          </p:txBody>
        </p:sp>
        <p:sp>
          <p:nvSpPr>
            <p:cNvPr id="76" name="rc76"/>
            <p:cNvSpPr/>
            <p:nvPr/>
          </p:nvSpPr>
          <p:spPr>
            <a:xfrm>
              <a:off x="4767730" y="3659584"/>
              <a:ext cx="200644" cy="153869"/>
            </a:xfrm>
            <a:prstGeom prst="rect">
              <a:avLst/>
            </a:prstGeom>
            <a:solidFill>
              <a:srgbClr val="1CABE2">
                <a:alpha val="100000"/>
              </a:srgbClr>
            </a:solidFill>
          </p:spPr>
          <p:txBody>
            <a:bodyPr/>
            <a:lstStyle/>
            <a:p/>
          </p:txBody>
        </p:sp>
        <p:sp>
          <p:nvSpPr>
            <p:cNvPr id="77" name="rc77"/>
            <p:cNvSpPr/>
            <p:nvPr/>
          </p:nvSpPr>
          <p:spPr>
            <a:xfrm>
              <a:off x="4990668" y="3803931"/>
              <a:ext cx="200644" cy="881455"/>
            </a:xfrm>
            <a:prstGeom prst="rect">
              <a:avLst/>
            </a:prstGeom>
            <a:solidFill>
              <a:srgbClr val="80BD41">
                <a:alpha val="100000"/>
              </a:srgbClr>
            </a:solidFill>
          </p:spPr>
          <p:txBody>
            <a:bodyPr/>
            <a:lstStyle/>
            <a:p/>
          </p:txBody>
        </p:sp>
        <p:sp>
          <p:nvSpPr>
            <p:cNvPr id="78" name="rc78"/>
            <p:cNvSpPr/>
            <p:nvPr/>
          </p:nvSpPr>
          <p:spPr>
            <a:xfrm>
              <a:off x="4990668" y="3443899"/>
              <a:ext cx="200644" cy="360031"/>
            </a:xfrm>
            <a:prstGeom prst="rect">
              <a:avLst/>
            </a:prstGeom>
            <a:solidFill>
              <a:srgbClr val="0058AB">
                <a:alpha val="100000"/>
              </a:srgbClr>
            </a:solidFill>
          </p:spPr>
          <p:txBody>
            <a:bodyPr/>
            <a:lstStyle/>
            <a:p/>
          </p:txBody>
        </p:sp>
        <p:sp>
          <p:nvSpPr>
            <p:cNvPr id="79" name="rc79"/>
            <p:cNvSpPr/>
            <p:nvPr/>
          </p:nvSpPr>
          <p:spPr>
            <a:xfrm>
              <a:off x="4990668" y="3803931"/>
              <a:ext cx="200644" cy="0"/>
            </a:xfrm>
            <a:prstGeom prst="rect">
              <a:avLst/>
            </a:prstGeom>
            <a:solidFill>
              <a:srgbClr val="1CABE2">
                <a:alpha val="100000"/>
              </a:srgbClr>
            </a:solidFill>
          </p:spPr>
          <p:txBody>
            <a:bodyPr/>
            <a:lstStyle/>
            <a:p/>
          </p:txBody>
        </p:sp>
        <p:sp>
          <p:nvSpPr>
            <p:cNvPr id="80" name="rc80"/>
            <p:cNvSpPr/>
            <p:nvPr/>
          </p:nvSpPr>
          <p:spPr>
            <a:xfrm>
              <a:off x="5213606" y="3708599"/>
              <a:ext cx="200644" cy="976788"/>
            </a:xfrm>
            <a:prstGeom prst="rect">
              <a:avLst/>
            </a:prstGeom>
            <a:solidFill>
              <a:srgbClr val="80BD41">
                <a:alpha val="100000"/>
              </a:srgbClr>
            </a:solidFill>
          </p:spPr>
          <p:txBody>
            <a:bodyPr/>
            <a:lstStyle/>
            <a:p/>
          </p:txBody>
        </p:sp>
        <p:sp>
          <p:nvSpPr>
            <p:cNvPr id="81" name="rc81"/>
            <p:cNvSpPr/>
            <p:nvPr/>
          </p:nvSpPr>
          <p:spPr>
            <a:xfrm>
              <a:off x="5213606" y="3479476"/>
              <a:ext cx="200644" cy="132650"/>
            </a:xfrm>
            <a:prstGeom prst="rect">
              <a:avLst/>
            </a:prstGeom>
            <a:solidFill>
              <a:srgbClr val="0058AB">
                <a:alpha val="100000"/>
              </a:srgbClr>
            </a:solidFill>
          </p:spPr>
          <p:txBody>
            <a:bodyPr/>
            <a:lstStyle/>
            <a:p/>
          </p:txBody>
        </p:sp>
        <p:sp>
          <p:nvSpPr>
            <p:cNvPr id="82" name="rc82"/>
            <p:cNvSpPr/>
            <p:nvPr/>
          </p:nvSpPr>
          <p:spPr>
            <a:xfrm>
              <a:off x="5213606" y="3612126"/>
              <a:ext cx="200644" cy="96472"/>
            </a:xfrm>
            <a:prstGeom prst="rect">
              <a:avLst/>
            </a:prstGeom>
            <a:solidFill>
              <a:srgbClr val="1CABE2">
                <a:alpha val="100000"/>
              </a:srgbClr>
            </a:solidFill>
          </p:spPr>
          <p:txBody>
            <a:bodyPr/>
            <a:lstStyle/>
            <a:p/>
          </p:txBody>
        </p:sp>
        <p:sp>
          <p:nvSpPr>
            <p:cNvPr id="83" name="rc83"/>
            <p:cNvSpPr/>
            <p:nvPr/>
          </p:nvSpPr>
          <p:spPr>
            <a:xfrm>
              <a:off x="5436544" y="3647277"/>
              <a:ext cx="200644" cy="1038109"/>
            </a:xfrm>
            <a:prstGeom prst="rect">
              <a:avLst/>
            </a:prstGeom>
            <a:solidFill>
              <a:srgbClr val="80BD41">
                <a:alpha val="100000"/>
              </a:srgbClr>
            </a:solidFill>
          </p:spPr>
          <p:txBody>
            <a:bodyPr/>
            <a:lstStyle/>
            <a:p/>
          </p:txBody>
        </p:sp>
        <p:sp>
          <p:nvSpPr>
            <p:cNvPr id="84" name="rc84"/>
            <p:cNvSpPr/>
            <p:nvPr/>
          </p:nvSpPr>
          <p:spPr>
            <a:xfrm>
              <a:off x="5436544" y="3478282"/>
              <a:ext cx="200644" cy="60355"/>
            </a:xfrm>
            <a:prstGeom prst="rect">
              <a:avLst/>
            </a:prstGeom>
            <a:solidFill>
              <a:srgbClr val="0058AB">
                <a:alpha val="100000"/>
              </a:srgbClr>
            </a:solidFill>
          </p:spPr>
          <p:txBody>
            <a:bodyPr/>
            <a:lstStyle/>
            <a:p/>
          </p:txBody>
        </p:sp>
        <p:sp>
          <p:nvSpPr>
            <p:cNvPr id="85" name="rc85"/>
            <p:cNvSpPr/>
            <p:nvPr/>
          </p:nvSpPr>
          <p:spPr>
            <a:xfrm>
              <a:off x="5436544" y="3538637"/>
              <a:ext cx="200644" cy="108640"/>
            </a:xfrm>
            <a:prstGeom prst="rect">
              <a:avLst/>
            </a:prstGeom>
            <a:solidFill>
              <a:srgbClr val="1CABE2">
                <a:alpha val="100000"/>
              </a:srgbClr>
            </a:solidFill>
          </p:spPr>
          <p:txBody>
            <a:bodyPr/>
            <a:lstStyle/>
            <a:p/>
          </p:txBody>
        </p:sp>
        <p:sp>
          <p:nvSpPr>
            <p:cNvPr id="86" name="rc86"/>
            <p:cNvSpPr/>
            <p:nvPr/>
          </p:nvSpPr>
          <p:spPr>
            <a:xfrm>
              <a:off x="5659482" y="3662994"/>
              <a:ext cx="200644" cy="1022392"/>
            </a:xfrm>
            <a:prstGeom prst="rect">
              <a:avLst/>
            </a:prstGeom>
            <a:solidFill>
              <a:srgbClr val="80BD41">
                <a:alpha val="100000"/>
              </a:srgbClr>
            </a:solidFill>
          </p:spPr>
          <p:txBody>
            <a:bodyPr/>
            <a:lstStyle/>
            <a:p/>
          </p:txBody>
        </p:sp>
        <p:sp>
          <p:nvSpPr>
            <p:cNvPr id="87" name="rc87"/>
            <p:cNvSpPr/>
            <p:nvPr/>
          </p:nvSpPr>
          <p:spPr>
            <a:xfrm>
              <a:off x="5659482" y="3468253"/>
              <a:ext cx="200644" cy="85199"/>
            </a:xfrm>
            <a:prstGeom prst="rect">
              <a:avLst/>
            </a:prstGeom>
            <a:solidFill>
              <a:srgbClr val="0058AB">
                <a:alpha val="100000"/>
              </a:srgbClr>
            </a:solidFill>
          </p:spPr>
          <p:txBody>
            <a:bodyPr/>
            <a:lstStyle/>
            <a:p/>
          </p:txBody>
        </p:sp>
        <p:sp>
          <p:nvSpPr>
            <p:cNvPr id="88" name="rc88"/>
            <p:cNvSpPr/>
            <p:nvPr/>
          </p:nvSpPr>
          <p:spPr>
            <a:xfrm>
              <a:off x="5659482" y="3553452"/>
              <a:ext cx="200644" cy="109542"/>
            </a:xfrm>
            <a:prstGeom prst="rect">
              <a:avLst/>
            </a:prstGeom>
            <a:solidFill>
              <a:srgbClr val="1CABE2">
                <a:alpha val="100000"/>
              </a:srgbClr>
            </a:solidFill>
          </p:spPr>
          <p:txBody>
            <a:bodyPr/>
            <a:lstStyle/>
            <a:p/>
          </p:txBody>
        </p:sp>
        <p:sp>
          <p:nvSpPr>
            <p:cNvPr id="89" name="rc89"/>
            <p:cNvSpPr/>
            <p:nvPr/>
          </p:nvSpPr>
          <p:spPr>
            <a:xfrm>
              <a:off x="5882419" y="3777861"/>
              <a:ext cx="200644" cy="907526"/>
            </a:xfrm>
            <a:prstGeom prst="rect">
              <a:avLst/>
            </a:prstGeom>
            <a:solidFill>
              <a:srgbClr val="80BD41">
                <a:alpha val="100000"/>
              </a:srgbClr>
            </a:solidFill>
          </p:spPr>
          <p:txBody>
            <a:bodyPr/>
            <a:lstStyle/>
            <a:p/>
          </p:txBody>
        </p:sp>
        <p:sp>
          <p:nvSpPr>
            <p:cNvPr id="90" name="rc90"/>
            <p:cNvSpPr/>
            <p:nvPr/>
          </p:nvSpPr>
          <p:spPr>
            <a:xfrm>
              <a:off x="5882419" y="3459000"/>
              <a:ext cx="200644" cy="122638"/>
            </a:xfrm>
            <a:prstGeom prst="rect">
              <a:avLst/>
            </a:prstGeom>
            <a:solidFill>
              <a:srgbClr val="0058AB">
                <a:alpha val="100000"/>
              </a:srgbClr>
            </a:solidFill>
          </p:spPr>
          <p:txBody>
            <a:bodyPr/>
            <a:lstStyle/>
            <a:p/>
          </p:txBody>
        </p:sp>
        <p:sp>
          <p:nvSpPr>
            <p:cNvPr id="91" name="rc91"/>
            <p:cNvSpPr/>
            <p:nvPr/>
          </p:nvSpPr>
          <p:spPr>
            <a:xfrm>
              <a:off x="5882419" y="3581638"/>
              <a:ext cx="200644" cy="196222"/>
            </a:xfrm>
            <a:prstGeom prst="rect">
              <a:avLst/>
            </a:prstGeom>
            <a:solidFill>
              <a:srgbClr val="1CABE2">
                <a:alpha val="100000"/>
              </a:srgbClr>
            </a:solidFill>
          </p:spPr>
          <p:txBody>
            <a:bodyPr/>
            <a:lstStyle/>
            <a:p/>
          </p:txBody>
        </p:sp>
        <p:sp>
          <p:nvSpPr>
            <p:cNvPr id="92" name="rc92"/>
            <p:cNvSpPr/>
            <p:nvPr/>
          </p:nvSpPr>
          <p:spPr>
            <a:xfrm>
              <a:off x="6105357" y="3720858"/>
              <a:ext cx="200644" cy="964528"/>
            </a:xfrm>
            <a:prstGeom prst="rect">
              <a:avLst/>
            </a:prstGeom>
            <a:solidFill>
              <a:srgbClr val="80BD41">
                <a:alpha val="100000"/>
              </a:srgbClr>
            </a:solidFill>
          </p:spPr>
          <p:txBody>
            <a:bodyPr/>
            <a:lstStyle/>
            <a:p/>
          </p:txBody>
        </p:sp>
        <p:sp>
          <p:nvSpPr>
            <p:cNvPr id="93" name="rc93"/>
            <p:cNvSpPr/>
            <p:nvPr/>
          </p:nvSpPr>
          <p:spPr>
            <a:xfrm>
              <a:off x="6105357" y="3448811"/>
              <a:ext cx="200644" cy="136022"/>
            </a:xfrm>
            <a:prstGeom prst="rect">
              <a:avLst/>
            </a:prstGeom>
            <a:solidFill>
              <a:srgbClr val="0058AB">
                <a:alpha val="100000"/>
              </a:srgbClr>
            </a:solidFill>
          </p:spPr>
          <p:txBody>
            <a:bodyPr/>
            <a:lstStyle/>
            <a:p/>
          </p:txBody>
        </p:sp>
        <p:sp>
          <p:nvSpPr>
            <p:cNvPr id="94" name="rc94"/>
            <p:cNvSpPr/>
            <p:nvPr/>
          </p:nvSpPr>
          <p:spPr>
            <a:xfrm>
              <a:off x="6105357" y="3584834"/>
              <a:ext cx="200644" cy="136023"/>
            </a:xfrm>
            <a:prstGeom prst="rect">
              <a:avLst/>
            </a:prstGeom>
            <a:solidFill>
              <a:srgbClr val="1CABE2">
                <a:alpha val="100000"/>
              </a:srgbClr>
            </a:solidFill>
          </p:spPr>
          <p:txBody>
            <a:bodyPr/>
            <a:lstStyle/>
            <a:p/>
          </p:txBody>
        </p:sp>
        <p:sp>
          <p:nvSpPr>
            <p:cNvPr id="95" name="rc95"/>
            <p:cNvSpPr/>
            <p:nvPr/>
          </p:nvSpPr>
          <p:spPr>
            <a:xfrm>
              <a:off x="6328295" y="3527818"/>
              <a:ext cx="200644" cy="1157568"/>
            </a:xfrm>
            <a:prstGeom prst="rect">
              <a:avLst/>
            </a:prstGeom>
            <a:solidFill>
              <a:srgbClr val="80BD41">
                <a:alpha val="100000"/>
              </a:srgbClr>
            </a:solidFill>
          </p:spPr>
          <p:txBody>
            <a:bodyPr/>
            <a:lstStyle/>
            <a:p/>
          </p:txBody>
        </p:sp>
        <p:sp>
          <p:nvSpPr>
            <p:cNvPr id="96" name="rc96"/>
            <p:cNvSpPr/>
            <p:nvPr/>
          </p:nvSpPr>
          <p:spPr>
            <a:xfrm>
              <a:off x="6328295" y="3440689"/>
              <a:ext cx="200644" cy="12447"/>
            </a:xfrm>
            <a:prstGeom prst="rect">
              <a:avLst/>
            </a:prstGeom>
            <a:solidFill>
              <a:srgbClr val="0058AB">
                <a:alpha val="100000"/>
              </a:srgbClr>
            </a:solidFill>
          </p:spPr>
          <p:txBody>
            <a:bodyPr/>
            <a:lstStyle/>
            <a:p/>
          </p:txBody>
        </p:sp>
        <p:sp>
          <p:nvSpPr>
            <p:cNvPr id="97" name="rc97"/>
            <p:cNvSpPr/>
            <p:nvPr/>
          </p:nvSpPr>
          <p:spPr>
            <a:xfrm>
              <a:off x="6328295" y="3453137"/>
              <a:ext cx="200644" cy="74681"/>
            </a:xfrm>
            <a:prstGeom prst="rect">
              <a:avLst/>
            </a:prstGeom>
            <a:solidFill>
              <a:srgbClr val="1CABE2">
                <a:alpha val="100000"/>
              </a:srgbClr>
            </a:solidFill>
          </p:spPr>
          <p:txBody>
            <a:bodyPr/>
            <a:lstStyle/>
            <a:p/>
          </p:txBody>
        </p:sp>
        <p:sp>
          <p:nvSpPr>
            <p:cNvPr id="98" name="rc98"/>
            <p:cNvSpPr/>
            <p:nvPr/>
          </p:nvSpPr>
          <p:spPr>
            <a:xfrm>
              <a:off x="6551233" y="3538513"/>
              <a:ext cx="200644" cy="1146873"/>
            </a:xfrm>
            <a:prstGeom prst="rect">
              <a:avLst/>
            </a:prstGeom>
            <a:solidFill>
              <a:srgbClr val="80BD41">
                <a:alpha val="100000"/>
              </a:srgbClr>
            </a:solidFill>
          </p:spPr>
          <p:txBody>
            <a:bodyPr/>
            <a:lstStyle/>
            <a:p/>
          </p:txBody>
        </p:sp>
        <p:sp>
          <p:nvSpPr>
            <p:cNvPr id="99" name="rc99"/>
            <p:cNvSpPr/>
            <p:nvPr/>
          </p:nvSpPr>
          <p:spPr>
            <a:xfrm>
              <a:off x="6551233" y="3425086"/>
              <a:ext cx="200644" cy="37808"/>
            </a:xfrm>
            <a:prstGeom prst="rect">
              <a:avLst/>
            </a:prstGeom>
            <a:solidFill>
              <a:srgbClr val="0058AB">
                <a:alpha val="100000"/>
              </a:srgbClr>
            </a:solidFill>
          </p:spPr>
          <p:txBody>
            <a:bodyPr/>
            <a:lstStyle/>
            <a:p/>
          </p:txBody>
        </p:sp>
        <p:sp>
          <p:nvSpPr>
            <p:cNvPr id="100" name="rc100"/>
            <p:cNvSpPr/>
            <p:nvPr/>
          </p:nvSpPr>
          <p:spPr>
            <a:xfrm>
              <a:off x="6551233" y="3462895"/>
              <a:ext cx="200644" cy="75617"/>
            </a:xfrm>
            <a:prstGeom prst="rect">
              <a:avLst/>
            </a:prstGeom>
            <a:solidFill>
              <a:srgbClr val="1CABE2">
                <a:alpha val="100000"/>
              </a:srgbClr>
            </a:solidFill>
          </p:spPr>
          <p:txBody>
            <a:bodyPr/>
            <a:lstStyle/>
            <a:p/>
          </p:txBody>
        </p:sp>
        <p:sp>
          <p:nvSpPr>
            <p:cNvPr id="101" name="rc101"/>
            <p:cNvSpPr/>
            <p:nvPr/>
          </p:nvSpPr>
          <p:spPr>
            <a:xfrm>
              <a:off x="6774171" y="3533076"/>
              <a:ext cx="200644" cy="1152310"/>
            </a:xfrm>
            <a:prstGeom prst="rect">
              <a:avLst/>
            </a:prstGeom>
            <a:solidFill>
              <a:srgbClr val="80BD41">
                <a:alpha val="100000"/>
              </a:srgbClr>
            </a:solidFill>
          </p:spPr>
          <p:txBody>
            <a:bodyPr/>
            <a:lstStyle/>
            <a:p/>
          </p:txBody>
        </p:sp>
        <p:sp>
          <p:nvSpPr>
            <p:cNvPr id="102" name="rc102"/>
            <p:cNvSpPr/>
            <p:nvPr/>
          </p:nvSpPr>
          <p:spPr>
            <a:xfrm>
              <a:off x="6774171" y="3405041"/>
              <a:ext cx="200644" cy="38410"/>
            </a:xfrm>
            <a:prstGeom prst="rect">
              <a:avLst/>
            </a:prstGeom>
            <a:solidFill>
              <a:srgbClr val="0058AB">
                <a:alpha val="100000"/>
              </a:srgbClr>
            </a:solidFill>
          </p:spPr>
          <p:txBody>
            <a:bodyPr/>
            <a:lstStyle/>
            <a:p/>
          </p:txBody>
        </p:sp>
        <p:sp>
          <p:nvSpPr>
            <p:cNvPr id="103" name="rc103"/>
            <p:cNvSpPr/>
            <p:nvPr/>
          </p:nvSpPr>
          <p:spPr>
            <a:xfrm>
              <a:off x="6774171" y="3443452"/>
              <a:ext cx="200644" cy="89624"/>
            </a:xfrm>
            <a:prstGeom prst="rect">
              <a:avLst/>
            </a:prstGeom>
            <a:solidFill>
              <a:srgbClr val="1CABE2">
                <a:alpha val="100000"/>
              </a:srgbClr>
            </a:solidFill>
          </p:spPr>
          <p:txBody>
            <a:bodyPr/>
            <a:lstStyle/>
            <a:p/>
          </p:txBody>
        </p:sp>
        <p:sp>
          <p:nvSpPr>
            <p:cNvPr id="104" name="rc104"/>
            <p:cNvSpPr/>
            <p:nvPr/>
          </p:nvSpPr>
          <p:spPr>
            <a:xfrm>
              <a:off x="6997109" y="3600612"/>
              <a:ext cx="200644" cy="1084774"/>
            </a:xfrm>
            <a:prstGeom prst="rect">
              <a:avLst/>
            </a:prstGeom>
            <a:solidFill>
              <a:srgbClr val="80BD41">
                <a:alpha val="100000"/>
              </a:srgbClr>
            </a:solidFill>
          </p:spPr>
          <p:txBody>
            <a:bodyPr/>
            <a:lstStyle/>
            <a:p/>
          </p:txBody>
        </p:sp>
        <p:sp>
          <p:nvSpPr>
            <p:cNvPr id="105" name="rc105"/>
            <p:cNvSpPr/>
            <p:nvPr/>
          </p:nvSpPr>
          <p:spPr>
            <a:xfrm>
              <a:off x="6997109" y="3393988"/>
              <a:ext cx="200644" cy="51656"/>
            </a:xfrm>
            <a:prstGeom prst="rect">
              <a:avLst/>
            </a:prstGeom>
            <a:solidFill>
              <a:srgbClr val="0058AB">
                <a:alpha val="100000"/>
              </a:srgbClr>
            </a:solidFill>
          </p:spPr>
          <p:txBody>
            <a:bodyPr/>
            <a:lstStyle/>
            <a:p/>
          </p:txBody>
        </p:sp>
        <p:sp>
          <p:nvSpPr>
            <p:cNvPr id="106" name="rc106"/>
            <p:cNvSpPr/>
            <p:nvPr/>
          </p:nvSpPr>
          <p:spPr>
            <a:xfrm>
              <a:off x="6997109" y="3445644"/>
              <a:ext cx="200644" cy="154967"/>
            </a:xfrm>
            <a:prstGeom prst="rect">
              <a:avLst/>
            </a:prstGeom>
            <a:solidFill>
              <a:srgbClr val="1CABE2">
                <a:alpha val="100000"/>
              </a:srgbClr>
            </a:solidFill>
          </p:spPr>
          <p:txBody>
            <a:bodyPr/>
            <a:lstStyle/>
            <a:p/>
          </p:txBody>
        </p:sp>
        <p:sp>
          <p:nvSpPr>
            <p:cNvPr id="107" name="rc107"/>
            <p:cNvSpPr/>
            <p:nvPr/>
          </p:nvSpPr>
          <p:spPr>
            <a:xfrm>
              <a:off x="7220047" y="3379874"/>
              <a:ext cx="200644" cy="49702"/>
            </a:xfrm>
            <a:prstGeom prst="rect">
              <a:avLst/>
            </a:prstGeom>
            <a:solidFill>
              <a:srgbClr val="F26A21">
                <a:alpha val="100000"/>
              </a:srgbClr>
            </a:solidFill>
          </p:spPr>
          <p:txBody>
            <a:bodyPr/>
            <a:lstStyle/>
            <a:p/>
          </p:txBody>
        </p:sp>
        <p:sp>
          <p:nvSpPr>
            <p:cNvPr id="108" name="rc108"/>
            <p:cNvSpPr/>
            <p:nvPr/>
          </p:nvSpPr>
          <p:spPr>
            <a:xfrm>
              <a:off x="7220047" y="3429577"/>
              <a:ext cx="200644" cy="1255809"/>
            </a:xfrm>
            <a:prstGeom prst="rect">
              <a:avLst/>
            </a:prstGeom>
            <a:solidFill>
              <a:srgbClr val="FFC20E">
                <a:alpha val="100000"/>
              </a:srgbClr>
            </a:solidFill>
          </p:spPr>
          <p:txBody>
            <a:bodyPr/>
            <a:lstStyle/>
            <a:p/>
          </p:txBody>
        </p:sp>
        <p:sp>
          <p:nvSpPr>
            <p:cNvPr id="109" name="rc109"/>
            <p:cNvSpPr/>
            <p:nvPr/>
          </p:nvSpPr>
          <p:spPr>
            <a:xfrm>
              <a:off x="7442985" y="3366797"/>
              <a:ext cx="200644" cy="47822"/>
            </a:xfrm>
            <a:prstGeom prst="rect">
              <a:avLst/>
            </a:prstGeom>
            <a:solidFill>
              <a:srgbClr val="F26A21">
                <a:alpha val="100000"/>
              </a:srgbClr>
            </a:solidFill>
          </p:spPr>
          <p:txBody>
            <a:bodyPr/>
            <a:lstStyle/>
            <a:p/>
          </p:txBody>
        </p:sp>
        <p:sp>
          <p:nvSpPr>
            <p:cNvPr id="110" name="rc110"/>
            <p:cNvSpPr/>
            <p:nvPr/>
          </p:nvSpPr>
          <p:spPr>
            <a:xfrm>
              <a:off x="7442985" y="3414619"/>
              <a:ext cx="200644" cy="1270767"/>
            </a:xfrm>
            <a:prstGeom prst="rect">
              <a:avLst/>
            </a:prstGeom>
            <a:solidFill>
              <a:srgbClr val="FFC20E">
                <a:alpha val="100000"/>
              </a:srgbClr>
            </a:solidFill>
          </p:spPr>
          <p:txBody>
            <a:bodyPr/>
            <a:lstStyle/>
            <a:p/>
          </p:txBody>
        </p:sp>
        <p:sp>
          <p:nvSpPr>
            <p:cNvPr id="111" name="rc111"/>
            <p:cNvSpPr/>
            <p:nvPr/>
          </p:nvSpPr>
          <p:spPr>
            <a:xfrm>
              <a:off x="7665922" y="3351438"/>
              <a:ext cx="200644" cy="46014"/>
            </a:xfrm>
            <a:prstGeom prst="rect">
              <a:avLst/>
            </a:prstGeom>
            <a:solidFill>
              <a:srgbClr val="F26A21">
                <a:alpha val="100000"/>
              </a:srgbClr>
            </a:solidFill>
          </p:spPr>
          <p:txBody>
            <a:bodyPr/>
            <a:lstStyle/>
            <a:p/>
          </p:txBody>
        </p:sp>
        <p:sp>
          <p:nvSpPr>
            <p:cNvPr id="112" name="rc112"/>
            <p:cNvSpPr/>
            <p:nvPr/>
          </p:nvSpPr>
          <p:spPr>
            <a:xfrm>
              <a:off x="7665922" y="3397452"/>
              <a:ext cx="200644" cy="1287934"/>
            </a:xfrm>
            <a:prstGeom prst="rect">
              <a:avLst/>
            </a:prstGeom>
            <a:solidFill>
              <a:srgbClr val="FFC20E">
                <a:alpha val="100000"/>
              </a:srgbClr>
            </a:solidFill>
          </p:spPr>
          <p:txBody>
            <a:bodyPr/>
            <a:lstStyle/>
            <a:p/>
          </p:txBody>
        </p:sp>
        <p:sp>
          <p:nvSpPr>
            <p:cNvPr id="113" name="rc113"/>
            <p:cNvSpPr/>
            <p:nvPr/>
          </p:nvSpPr>
          <p:spPr>
            <a:xfrm>
              <a:off x="7888860" y="3338406"/>
              <a:ext cx="200644" cy="44274"/>
            </a:xfrm>
            <a:prstGeom prst="rect">
              <a:avLst/>
            </a:prstGeom>
            <a:solidFill>
              <a:srgbClr val="F26A21">
                <a:alpha val="100000"/>
              </a:srgbClr>
            </a:solidFill>
          </p:spPr>
          <p:txBody>
            <a:bodyPr/>
            <a:lstStyle/>
            <a:p/>
          </p:txBody>
        </p:sp>
        <p:sp>
          <p:nvSpPr>
            <p:cNvPr id="114" name="rc114"/>
            <p:cNvSpPr/>
            <p:nvPr/>
          </p:nvSpPr>
          <p:spPr>
            <a:xfrm>
              <a:off x="7888860" y="3382680"/>
              <a:ext cx="200644" cy="1302706"/>
            </a:xfrm>
            <a:prstGeom prst="rect">
              <a:avLst/>
            </a:prstGeom>
            <a:solidFill>
              <a:srgbClr val="FFC20E">
                <a:alpha val="100000"/>
              </a:srgbClr>
            </a:solidFill>
          </p:spPr>
          <p:txBody>
            <a:bodyPr/>
            <a:lstStyle/>
            <a:p/>
          </p:txBody>
        </p:sp>
        <p:sp>
          <p:nvSpPr>
            <p:cNvPr id="115" name="rc115"/>
            <p:cNvSpPr/>
            <p:nvPr/>
          </p:nvSpPr>
          <p:spPr>
            <a:xfrm>
              <a:off x="8111798" y="3322411"/>
              <a:ext cx="200644" cy="42599"/>
            </a:xfrm>
            <a:prstGeom prst="rect">
              <a:avLst/>
            </a:prstGeom>
            <a:solidFill>
              <a:srgbClr val="F26A21">
                <a:alpha val="100000"/>
              </a:srgbClr>
            </a:solidFill>
          </p:spPr>
          <p:txBody>
            <a:bodyPr/>
            <a:lstStyle/>
            <a:p/>
          </p:txBody>
        </p:sp>
        <p:sp>
          <p:nvSpPr>
            <p:cNvPr id="116" name="rc116"/>
            <p:cNvSpPr/>
            <p:nvPr/>
          </p:nvSpPr>
          <p:spPr>
            <a:xfrm>
              <a:off x="8111798" y="3365010"/>
              <a:ext cx="200644" cy="1320376"/>
            </a:xfrm>
            <a:prstGeom prst="rect">
              <a:avLst/>
            </a:prstGeom>
            <a:solidFill>
              <a:srgbClr val="FFC20E">
                <a:alpha val="100000"/>
              </a:srgbClr>
            </a:solidFill>
          </p:spPr>
          <p:txBody>
            <a:bodyPr/>
            <a:lstStyle/>
            <a:p/>
          </p:txBody>
        </p:sp>
        <p:sp>
          <p:nvSpPr>
            <p:cNvPr id="117" name="pl117"/>
            <p:cNvSpPr/>
            <p:nvPr/>
          </p:nvSpPr>
          <p:spPr>
            <a:xfrm>
              <a:off x="1523984" y="2071041"/>
              <a:ext cx="5573446" cy="818633"/>
            </a:xfrm>
            <a:custGeom>
              <a:avLst/>
              <a:pathLst>
                <a:path w="5573446" h="818633">
                  <a:moveTo>
                    <a:pt x="0" y="184852"/>
                  </a:moveTo>
                  <a:lnTo>
                    <a:pt x="222937" y="237667"/>
                  </a:lnTo>
                  <a:lnTo>
                    <a:pt x="445875" y="264075"/>
                  </a:lnTo>
                  <a:lnTo>
                    <a:pt x="668813" y="316890"/>
                  </a:lnTo>
                  <a:lnTo>
                    <a:pt x="891751" y="343297"/>
                  </a:lnTo>
                  <a:lnTo>
                    <a:pt x="1114689" y="396112"/>
                  </a:lnTo>
                  <a:lnTo>
                    <a:pt x="1337627" y="607373"/>
                  </a:lnTo>
                  <a:lnTo>
                    <a:pt x="1560565" y="818633"/>
                  </a:lnTo>
                  <a:lnTo>
                    <a:pt x="1783502" y="475335"/>
                  </a:lnTo>
                  <a:lnTo>
                    <a:pt x="2006440" y="290482"/>
                  </a:lnTo>
                  <a:lnTo>
                    <a:pt x="2229378" y="343297"/>
                  </a:lnTo>
                  <a:lnTo>
                    <a:pt x="2452316" y="184852"/>
                  </a:lnTo>
                  <a:lnTo>
                    <a:pt x="2675254" y="211260"/>
                  </a:lnTo>
                  <a:lnTo>
                    <a:pt x="2898192" y="369705"/>
                  </a:lnTo>
                  <a:lnTo>
                    <a:pt x="3121130" y="396112"/>
                  </a:lnTo>
                  <a:lnTo>
                    <a:pt x="3344068" y="501743"/>
                  </a:lnTo>
                  <a:lnTo>
                    <a:pt x="3567005" y="739410"/>
                  </a:lnTo>
                  <a:lnTo>
                    <a:pt x="3789943" y="264075"/>
                  </a:lnTo>
                  <a:lnTo>
                    <a:pt x="4012881" y="105630"/>
                  </a:lnTo>
                  <a:lnTo>
                    <a:pt x="4235819" y="158445"/>
                  </a:lnTo>
                  <a:lnTo>
                    <a:pt x="4458757" y="237667"/>
                  </a:lnTo>
                  <a:lnTo>
                    <a:pt x="4681695" y="264075"/>
                  </a:lnTo>
                  <a:lnTo>
                    <a:pt x="4904633" y="0"/>
                  </a:lnTo>
                  <a:lnTo>
                    <a:pt x="5127571" y="52815"/>
                  </a:lnTo>
                  <a:lnTo>
                    <a:pt x="5350508" y="52815"/>
                  </a:lnTo>
                  <a:lnTo>
                    <a:pt x="5573446" y="79222"/>
                  </a:lnTo>
                </a:path>
              </a:pathLst>
            </a:custGeom>
            <a:ln w="27101" cap="flat">
              <a:solidFill>
                <a:srgbClr val="0058AB">
                  <a:alpha val="100000"/>
                </a:srgbClr>
              </a:solidFill>
              <a:prstDash val="solid"/>
              <a:round/>
            </a:ln>
          </p:spPr>
          <p:txBody>
            <a:bodyPr/>
            <a:lstStyle/>
            <a:p/>
          </p:txBody>
        </p:sp>
        <p:sp>
          <p:nvSpPr>
            <p:cNvPr id="118" name="pl118"/>
            <p:cNvSpPr/>
            <p:nvPr/>
          </p:nvSpPr>
          <p:spPr>
            <a:xfrm>
              <a:off x="1523984" y="2229486"/>
              <a:ext cx="5573446" cy="950671"/>
            </a:xfrm>
            <a:custGeom>
              <a:avLst/>
              <a:pathLst>
                <a:path w="5573446" h="950671">
                  <a:moveTo>
                    <a:pt x="0" y="343297"/>
                  </a:moveTo>
                  <a:lnTo>
                    <a:pt x="222937" y="396112"/>
                  </a:lnTo>
                  <a:lnTo>
                    <a:pt x="445875" y="422520"/>
                  </a:lnTo>
                  <a:lnTo>
                    <a:pt x="668813" y="475335"/>
                  </a:lnTo>
                  <a:lnTo>
                    <a:pt x="891751" y="501743"/>
                  </a:lnTo>
                  <a:lnTo>
                    <a:pt x="1114689" y="739410"/>
                  </a:lnTo>
                  <a:lnTo>
                    <a:pt x="1337627" y="897855"/>
                  </a:lnTo>
                  <a:lnTo>
                    <a:pt x="1560565" y="950671"/>
                  </a:lnTo>
                  <a:lnTo>
                    <a:pt x="1783502" y="633780"/>
                  </a:lnTo>
                  <a:lnTo>
                    <a:pt x="2006440" y="396112"/>
                  </a:lnTo>
                  <a:lnTo>
                    <a:pt x="2229378" y="501743"/>
                  </a:lnTo>
                  <a:lnTo>
                    <a:pt x="2452316" y="316890"/>
                  </a:lnTo>
                  <a:lnTo>
                    <a:pt x="2675254" y="554558"/>
                  </a:lnTo>
                  <a:lnTo>
                    <a:pt x="2898192" y="528150"/>
                  </a:lnTo>
                  <a:lnTo>
                    <a:pt x="3121130" y="528150"/>
                  </a:lnTo>
                  <a:lnTo>
                    <a:pt x="3344068" y="660188"/>
                  </a:lnTo>
                  <a:lnTo>
                    <a:pt x="3567005" y="580965"/>
                  </a:lnTo>
                  <a:lnTo>
                    <a:pt x="3789943" y="316890"/>
                  </a:lnTo>
                  <a:lnTo>
                    <a:pt x="4012881" y="184852"/>
                  </a:lnTo>
                  <a:lnTo>
                    <a:pt x="4235819" y="237667"/>
                  </a:lnTo>
                  <a:lnTo>
                    <a:pt x="4458757" y="501743"/>
                  </a:lnTo>
                  <a:lnTo>
                    <a:pt x="4681695" y="396112"/>
                  </a:lnTo>
                  <a:lnTo>
                    <a:pt x="4904633" y="0"/>
                  </a:lnTo>
                  <a:lnTo>
                    <a:pt x="5127571" y="52815"/>
                  </a:lnTo>
                  <a:lnTo>
                    <a:pt x="5350508" y="79222"/>
                  </a:lnTo>
                  <a:lnTo>
                    <a:pt x="5573446" y="237667"/>
                  </a:lnTo>
                </a:path>
              </a:pathLst>
            </a:custGeom>
            <a:ln w="27101" cap="flat">
              <a:solidFill>
                <a:srgbClr val="80BD41">
                  <a:alpha val="100000"/>
                </a:srgbClr>
              </a:solidFill>
              <a:prstDash val="solid"/>
              <a:round/>
            </a:ln>
          </p:spPr>
          <p:txBody>
            <a:bodyPr/>
            <a:lstStyle/>
            <a:p/>
          </p:txBody>
        </p:sp>
        <p:sp>
          <p:nvSpPr>
            <p:cNvPr id="119" name="tx119"/>
            <p:cNvSpPr/>
            <p:nvPr/>
          </p:nvSpPr>
          <p:spPr>
            <a:xfrm>
              <a:off x="145565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2570345"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1" name="tx121"/>
            <p:cNvSpPr/>
            <p:nvPr/>
          </p:nvSpPr>
          <p:spPr>
            <a:xfrm>
              <a:off x="3685034"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2" name="tx122"/>
            <p:cNvSpPr/>
            <p:nvPr/>
          </p:nvSpPr>
          <p:spPr>
            <a:xfrm>
              <a:off x="4799724"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569147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591441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6137351"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6" name="tx126"/>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8322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68061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702910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30" name="tx130"/>
            <p:cNvSpPr/>
            <p:nvPr/>
          </p:nvSpPr>
          <p:spPr>
            <a:xfrm>
              <a:off x="145565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1" name="tx131"/>
            <p:cNvSpPr/>
            <p:nvPr/>
          </p:nvSpPr>
          <p:spPr>
            <a:xfrm>
              <a:off x="2570345"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2" name="tx132"/>
            <p:cNvSpPr/>
            <p:nvPr/>
          </p:nvSpPr>
          <p:spPr>
            <a:xfrm>
              <a:off x="3685034"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3" name="tx133"/>
            <p:cNvSpPr/>
            <p:nvPr/>
          </p:nvSpPr>
          <p:spPr>
            <a:xfrm>
              <a:off x="4799724"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4" name="tx134"/>
            <p:cNvSpPr/>
            <p:nvPr/>
          </p:nvSpPr>
          <p:spPr>
            <a:xfrm>
              <a:off x="569147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5914413"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6" name="tx136"/>
            <p:cNvSpPr/>
            <p:nvPr/>
          </p:nvSpPr>
          <p:spPr>
            <a:xfrm>
              <a:off x="6137351"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7" name="tx137"/>
            <p:cNvSpPr/>
            <p:nvPr/>
          </p:nvSpPr>
          <p:spPr>
            <a:xfrm>
              <a:off x="636028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8" name="tx138"/>
            <p:cNvSpPr/>
            <p:nvPr/>
          </p:nvSpPr>
          <p:spPr>
            <a:xfrm>
              <a:off x="6583227"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9" name="tx139"/>
            <p:cNvSpPr/>
            <p:nvPr/>
          </p:nvSpPr>
          <p:spPr>
            <a:xfrm>
              <a:off x="680616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40" name="tx140"/>
            <p:cNvSpPr/>
            <p:nvPr/>
          </p:nvSpPr>
          <p:spPr>
            <a:xfrm>
              <a:off x="702910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41" name="tx141"/>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603427" y="40750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508103" y="35222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508103" y="296933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5" name="tx145"/>
            <p:cNvSpPr/>
            <p:nvPr/>
          </p:nvSpPr>
          <p:spPr>
            <a:xfrm>
              <a:off x="508103" y="241645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6" name="tx146"/>
            <p:cNvSpPr/>
            <p:nvPr/>
          </p:nvSpPr>
          <p:spPr>
            <a:xfrm>
              <a:off x="508103" y="186358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63486" y="5522891"/>
              <a:ext cx="201456" cy="201456"/>
            </a:xfrm>
            <a:prstGeom prst="rect">
              <a:avLst/>
            </a:prstGeom>
            <a:solidFill>
              <a:srgbClr val="80BD41">
                <a:alpha val="100000"/>
              </a:srgbClr>
            </a:solidFill>
          </p:spPr>
          <p:txBody>
            <a:bodyPr/>
            <a:lstStyle/>
            <a:p/>
          </p:txBody>
        </p:sp>
        <p:sp>
          <p:nvSpPr>
            <p:cNvPr id="169" name="rc169"/>
            <p:cNvSpPr/>
            <p:nvPr/>
          </p:nvSpPr>
          <p:spPr>
            <a:xfrm>
              <a:off x="2665435" y="5522891"/>
              <a:ext cx="201456" cy="201456"/>
            </a:xfrm>
            <a:prstGeom prst="rect">
              <a:avLst/>
            </a:prstGeom>
            <a:solidFill>
              <a:srgbClr val="1CABE2">
                <a:alpha val="100000"/>
              </a:srgbClr>
            </a:solidFill>
          </p:spPr>
          <p:txBody>
            <a:bodyPr/>
            <a:lstStyle/>
            <a:p/>
          </p:txBody>
        </p:sp>
        <p:sp>
          <p:nvSpPr>
            <p:cNvPr id="170" name="rc170"/>
            <p:cNvSpPr/>
            <p:nvPr/>
          </p:nvSpPr>
          <p:spPr>
            <a:xfrm>
              <a:off x="3738259" y="5522891"/>
              <a:ext cx="201456" cy="201456"/>
            </a:xfrm>
            <a:prstGeom prst="rect">
              <a:avLst/>
            </a:prstGeom>
            <a:solidFill>
              <a:srgbClr val="0058AB">
                <a:alpha val="100000"/>
              </a:srgbClr>
            </a:solidFill>
          </p:spPr>
          <p:txBody>
            <a:bodyPr/>
            <a:lstStyle/>
            <a:p/>
          </p:txBody>
        </p:sp>
        <p:sp>
          <p:nvSpPr>
            <p:cNvPr id="171" name="rc171"/>
            <p:cNvSpPr/>
            <p:nvPr/>
          </p:nvSpPr>
          <p:spPr>
            <a:xfrm>
              <a:off x="4733592" y="5522891"/>
              <a:ext cx="201456" cy="201456"/>
            </a:xfrm>
            <a:prstGeom prst="rect">
              <a:avLst/>
            </a:prstGeom>
            <a:solidFill>
              <a:srgbClr val="FFC20E">
                <a:alpha val="100000"/>
              </a:srgbClr>
            </a:solidFill>
          </p:spPr>
          <p:txBody>
            <a:bodyPr/>
            <a:lstStyle/>
            <a:p/>
          </p:txBody>
        </p:sp>
        <p:sp>
          <p:nvSpPr>
            <p:cNvPr id="172" name="rc172"/>
            <p:cNvSpPr/>
            <p:nvPr/>
          </p:nvSpPr>
          <p:spPr>
            <a:xfrm>
              <a:off x="6637725" y="5522891"/>
              <a:ext cx="201455" cy="201456"/>
            </a:xfrm>
            <a:prstGeom prst="rect">
              <a:avLst/>
            </a:prstGeom>
            <a:solidFill>
              <a:srgbClr val="F26A21">
                <a:alpha val="100000"/>
              </a:srgbClr>
            </a:solidFill>
          </p:spPr>
          <p:txBody>
            <a:bodyPr/>
            <a:lstStyle/>
            <a:p/>
          </p:txBody>
        </p:sp>
        <p:sp>
          <p:nvSpPr>
            <p:cNvPr id="173" name="tx173"/>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1079223" y="1513317"/>
              <a:ext cx="39609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Iraq</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Iraq is projected to have a  large increase (10,000-50,000) in the number of surviving infants by 2030. Therefore, maintaining current coverage requires vaccinating an increasing number of children.
 </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449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3353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52215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403922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0278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1646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4359129"/>
              <a:ext cx="214223" cy="691482"/>
            </a:xfrm>
            <a:prstGeom prst="rect">
              <a:avLst/>
            </a:prstGeom>
            <a:solidFill>
              <a:srgbClr val="0058AB">
                <a:alpha val="100000"/>
              </a:srgbClr>
            </a:solidFill>
          </p:spPr>
          <p:txBody>
            <a:bodyPr/>
            <a:lstStyle/>
            <a:p/>
          </p:txBody>
        </p:sp>
        <p:sp>
          <p:nvSpPr>
            <p:cNvPr id="40" name="rc40"/>
            <p:cNvSpPr/>
            <p:nvPr/>
          </p:nvSpPr>
          <p:spPr>
            <a:xfrm>
              <a:off x="1589675" y="4172205"/>
              <a:ext cx="214223" cy="878406"/>
            </a:xfrm>
            <a:prstGeom prst="rect">
              <a:avLst/>
            </a:prstGeom>
            <a:solidFill>
              <a:srgbClr val="0058AB">
                <a:alpha val="100000"/>
              </a:srgbClr>
            </a:solidFill>
          </p:spPr>
          <p:txBody>
            <a:bodyPr/>
            <a:lstStyle/>
            <a:p/>
          </p:txBody>
        </p:sp>
        <p:sp>
          <p:nvSpPr>
            <p:cNvPr id="41" name="rc41"/>
            <p:cNvSpPr/>
            <p:nvPr/>
          </p:nvSpPr>
          <p:spPr>
            <a:xfrm>
              <a:off x="1827702" y="4074050"/>
              <a:ext cx="214223" cy="976561"/>
            </a:xfrm>
            <a:prstGeom prst="rect">
              <a:avLst/>
            </a:prstGeom>
            <a:solidFill>
              <a:srgbClr val="0058AB">
                <a:alpha val="100000"/>
              </a:srgbClr>
            </a:solidFill>
          </p:spPr>
          <p:txBody>
            <a:bodyPr/>
            <a:lstStyle/>
            <a:p/>
          </p:txBody>
        </p:sp>
        <p:sp>
          <p:nvSpPr>
            <p:cNvPr id="42" name="rc42"/>
            <p:cNvSpPr/>
            <p:nvPr/>
          </p:nvSpPr>
          <p:spPr>
            <a:xfrm>
              <a:off x="2065728" y="3869639"/>
              <a:ext cx="214223" cy="1180971"/>
            </a:xfrm>
            <a:prstGeom prst="rect">
              <a:avLst/>
            </a:prstGeom>
            <a:solidFill>
              <a:srgbClr val="0058AB">
                <a:alpha val="100000"/>
              </a:srgbClr>
            </a:solidFill>
          </p:spPr>
          <p:txBody>
            <a:bodyPr/>
            <a:lstStyle/>
            <a:p/>
          </p:txBody>
        </p:sp>
        <p:sp>
          <p:nvSpPr>
            <p:cNvPr id="43" name="rc43"/>
            <p:cNvSpPr/>
            <p:nvPr/>
          </p:nvSpPr>
          <p:spPr>
            <a:xfrm>
              <a:off x="2303754" y="3748081"/>
              <a:ext cx="214223" cy="1302529"/>
            </a:xfrm>
            <a:prstGeom prst="rect">
              <a:avLst/>
            </a:prstGeom>
            <a:solidFill>
              <a:srgbClr val="0058AB">
                <a:alpha val="100000"/>
              </a:srgbClr>
            </a:solidFill>
          </p:spPr>
          <p:txBody>
            <a:bodyPr/>
            <a:lstStyle/>
            <a:p/>
          </p:txBody>
        </p:sp>
        <p:sp>
          <p:nvSpPr>
            <p:cNvPr id="44" name="rc44"/>
            <p:cNvSpPr/>
            <p:nvPr/>
          </p:nvSpPr>
          <p:spPr>
            <a:xfrm>
              <a:off x="2541780" y="3534224"/>
              <a:ext cx="214223" cy="1516386"/>
            </a:xfrm>
            <a:prstGeom prst="rect">
              <a:avLst/>
            </a:prstGeom>
            <a:solidFill>
              <a:srgbClr val="0058AB">
                <a:alpha val="100000"/>
              </a:srgbClr>
            </a:solidFill>
          </p:spPr>
          <p:txBody>
            <a:bodyPr/>
            <a:lstStyle/>
            <a:p/>
          </p:txBody>
        </p:sp>
        <p:sp>
          <p:nvSpPr>
            <p:cNvPr id="45" name="rc45"/>
            <p:cNvSpPr/>
            <p:nvPr/>
          </p:nvSpPr>
          <p:spPr>
            <a:xfrm>
              <a:off x="2779807" y="2689042"/>
              <a:ext cx="214223" cy="2361569"/>
            </a:xfrm>
            <a:prstGeom prst="rect">
              <a:avLst/>
            </a:prstGeom>
            <a:solidFill>
              <a:srgbClr val="0058AB">
                <a:alpha val="100000"/>
              </a:srgbClr>
            </a:solidFill>
          </p:spPr>
          <p:txBody>
            <a:bodyPr/>
            <a:lstStyle/>
            <a:p/>
          </p:txBody>
        </p:sp>
        <p:sp>
          <p:nvSpPr>
            <p:cNvPr id="46" name="rc46"/>
            <p:cNvSpPr/>
            <p:nvPr/>
          </p:nvSpPr>
          <p:spPr>
            <a:xfrm>
              <a:off x="3017833" y="1965812"/>
              <a:ext cx="214223" cy="3084799"/>
            </a:xfrm>
            <a:prstGeom prst="rect">
              <a:avLst/>
            </a:prstGeom>
            <a:solidFill>
              <a:srgbClr val="0058AB">
                <a:alpha val="100000"/>
              </a:srgbClr>
            </a:solidFill>
          </p:spPr>
          <p:txBody>
            <a:bodyPr/>
            <a:lstStyle/>
            <a:p/>
          </p:txBody>
        </p:sp>
        <p:sp>
          <p:nvSpPr>
            <p:cNvPr id="47" name="rc47"/>
            <p:cNvSpPr/>
            <p:nvPr/>
          </p:nvSpPr>
          <p:spPr>
            <a:xfrm>
              <a:off x="3255859" y="3226744"/>
              <a:ext cx="214223" cy="1823867"/>
            </a:xfrm>
            <a:prstGeom prst="rect">
              <a:avLst/>
            </a:prstGeom>
            <a:solidFill>
              <a:srgbClr val="0058AB">
                <a:alpha val="100000"/>
              </a:srgbClr>
            </a:solidFill>
          </p:spPr>
          <p:txBody>
            <a:bodyPr/>
            <a:lstStyle/>
            <a:p/>
          </p:txBody>
        </p:sp>
        <p:sp>
          <p:nvSpPr>
            <p:cNvPr id="48" name="rc48"/>
            <p:cNvSpPr/>
            <p:nvPr/>
          </p:nvSpPr>
          <p:spPr>
            <a:xfrm>
              <a:off x="3493885" y="3844800"/>
              <a:ext cx="214223" cy="1205811"/>
            </a:xfrm>
            <a:prstGeom prst="rect">
              <a:avLst/>
            </a:prstGeom>
            <a:solidFill>
              <a:srgbClr val="0058AB">
                <a:alpha val="100000"/>
              </a:srgbClr>
            </a:solidFill>
          </p:spPr>
          <p:txBody>
            <a:bodyPr/>
            <a:lstStyle/>
            <a:p/>
          </p:txBody>
        </p:sp>
        <p:sp>
          <p:nvSpPr>
            <p:cNvPr id="49" name="rc49"/>
            <p:cNvSpPr/>
            <p:nvPr/>
          </p:nvSpPr>
          <p:spPr>
            <a:xfrm>
              <a:off x="3731911" y="3567691"/>
              <a:ext cx="214223" cy="1482920"/>
            </a:xfrm>
            <a:prstGeom prst="rect">
              <a:avLst/>
            </a:prstGeom>
            <a:solidFill>
              <a:srgbClr val="0058AB">
                <a:alpha val="100000"/>
              </a:srgbClr>
            </a:solidFill>
          </p:spPr>
          <p:txBody>
            <a:bodyPr/>
            <a:lstStyle/>
            <a:p/>
          </p:txBody>
        </p:sp>
        <p:sp>
          <p:nvSpPr>
            <p:cNvPr id="50" name="rc50"/>
            <p:cNvSpPr/>
            <p:nvPr/>
          </p:nvSpPr>
          <p:spPr>
            <a:xfrm>
              <a:off x="3969938" y="4149590"/>
              <a:ext cx="214223" cy="901020"/>
            </a:xfrm>
            <a:prstGeom prst="rect">
              <a:avLst/>
            </a:prstGeom>
            <a:solidFill>
              <a:srgbClr val="0058AB">
                <a:alpha val="100000"/>
              </a:srgbClr>
            </a:solidFill>
          </p:spPr>
          <p:txBody>
            <a:bodyPr/>
            <a:lstStyle/>
            <a:p/>
          </p:txBody>
        </p:sp>
        <p:sp>
          <p:nvSpPr>
            <p:cNvPr id="51" name="rc51"/>
            <p:cNvSpPr/>
            <p:nvPr/>
          </p:nvSpPr>
          <p:spPr>
            <a:xfrm>
              <a:off x="4207964" y="4008927"/>
              <a:ext cx="214223" cy="1041684"/>
            </a:xfrm>
            <a:prstGeom prst="rect">
              <a:avLst/>
            </a:prstGeom>
            <a:solidFill>
              <a:srgbClr val="0058AB">
                <a:alpha val="100000"/>
              </a:srgbClr>
            </a:solidFill>
          </p:spPr>
          <p:txBody>
            <a:bodyPr/>
            <a:lstStyle/>
            <a:p/>
          </p:txBody>
        </p:sp>
        <p:sp>
          <p:nvSpPr>
            <p:cNvPr id="52" name="rc52"/>
            <p:cNvSpPr/>
            <p:nvPr/>
          </p:nvSpPr>
          <p:spPr>
            <a:xfrm>
              <a:off x="4445990" y="3265753"/>
              <a:ext cx="214223" cy="1784858"/>
            </a:xfrm>
            <a:prstGeom prst="rect">
              <a:avLst/>
            </a:prstGeom>
            <a:solidFill>
              <a:srgbClr val="0058AB">
                <a:alpha val="100000"/>
              </a:srgbClr>
            </a:solidFill>
          </p:spPr>
          <p:txBody>
            <a:bodyPr/>
            <a:lstStyle/>
            <a:p/>
          </p:txBody>
        </p:sp>
        <p:sp>
          <p:nvSpPr>
            <p:cNvPr id="53" name="rc53"/>
            <p:cNvSpPr/>
            <p:nvPr/>
          </p:nvSpPr>
          <p:spPr>
            <a:xfrm>
              <a:off x="4684016" y="3123441"/>
              <a:ext cx="214223" cy="1927170"/>
            </a:xfrm>
            <a:prstGeom prst="rect">
              <a:avLst/>
            </a:prstGeom>
            <a:solidFill>
              <a:srgbClr val="0058AB">
                <a:alpha val="100000"/>
              </a:srgbClr>
            </a:solidFill>
          </p:spPr>
          <p:txBody>
            <a:bodyPr/>
            <a:lstStyle/>
            <a:p/>
          </p:txBody>
        </p:sp>
        <p:sp>
          <p:nvSpPr>
            <p:cNvPr id="54" name="rc54"/>
            <p:cNvSpPr/>
            <p:nvPr/>
          </p:nvSpPr>
          <p:spPr>
            <a:xfrm>
              <a:off x="4922043" y="2704961"/>
              <a:ext cx="214223" cy="2345650"/>
            </a:xfrm>
            <a:prstGeom prst="rect">
              <a:avLst/>
            </a:prstGeom>
            <a:solidFill>
              <a:srgbClr val="0058AB">
                <a:alpha val="100000"/>
              </a:srgbClr>
            </a:solidFill>
          </p:spPr>
          <p:txBody>
            <a:bodyPr/>
            <a:lstStyle/>
            <a:p/>
          </p:txBody>
        </p:sp>
        <p:sp>
          <p:nvSpPr>
            <p:cNvPr id="55" name="rc55"/>
            <p:cNvSpPr/>
            <p:nvPr/>
          </p:nvSpPr>
          <p:spPr>
            <a:xfrm>
              <a:off x="5160069" y="1757558"/>
              <a:ext cx="214223" cy="3293053"/>
            </a:xfrm>
            <a:prstGeom prst="rect">
              <a:avLst/>
            </a:prstGeom>
            <a:solidFill>
              <a:srgbClr val="0058AB">
                <a:alpha val="100000"/>
              </a:srgbClr>
            </a:solidFill>
          </p:spPr>
          <p:txBody>
            <a:bodyPr/>
            <a:lstStyle/>
            <a:p/>
          </p:txBody>
        </p:sp>
        <p:sp>
          <p:nvSpPr>
            <p:cNvPr id="56" name="rc56"/>
            <p:cNvSpPr/>
            <p:nvPr/>
          </p:nvSpPr>
          <p:spPr>
            <a:xfrm>
              <a:off x="5398095" y="3837316"/>
              <a:ext cx="214223" cy="1213295"/>
            </a:xfrm>
            <a:prstGeom prst="rect">
              <a:avLst/>
            </a:prstGeom>
            <a:solidFill>
              <a:srgbClr val="0058AB">
                <a:alpha val="100000"/>
              </a:srgbClr>
            </a:solidFill>
          </p:spPr>
          <p:txBody>
            <a:bodyPr/>
            <a:lstStyle/>
            <a:p/>
          </p:txBody>
        </p:sp>
        <p:sp>
          <p:nvSpPr>
            <p:cNvPr id="57" name="rc57"/>
            <p:cNvSpPr/>
            <p:nvPr/>
          </p:nvSpPr>
          <p:spPr>
            <a:xfrm>
              <a:off x="5636121" y="4498568"/>
              <a:ext cx="214223" cy="552043"/>
            </a:xfrm>
            <a:prstGeom prst="rect">
              <a:avLst/>
            </a:prstGeom>
            <a:solidFill>
              <a:srgbClr val="0058AB">
                <a:alpha val="100000"/>
              </a:srgbClr>
            </a:solidFill>
          </p:spPr>
          <p:txBody>
            <a:bodyPr/>
            <a:lstStyle/>
            <a:p/>
          </p:txBody>
        </p:sp>
        <p:sp>
          <p:nvSpPr>
            <p:cNvPr id="58" name="rc58"/>
            <p:cNvSpPr/>
            <p:nvPr/>
          </p:nvSpPr>
          <p:spPr>
            <a:xfrm>
              <a:off x="5874148" y="4271330"/>
              <a:ext cx="214223" cy="779280"/>
            </a:xfrm>
            <a:prstGeom prst="rect">
              <a:avLst/>
            </a:prstGeom>
            <a:solidFill>
              <a:srgbClr val="0058AB">
                <a:alpha val="100000"/>
              </a:srgbClr>
            </a:solidFill>
          </p:spPr>
          <p:txBody>
            <a:bodyPr/>
            <a:lstStyle/>
            <a:p/>
          </p:txBody>
        </p:sp>
        <p:sp>
          <p:nvSpPr>
            <p:cNvPr id="59" name="rc59"/>
            <p:cNvSpPr/>
            <p:nvPr/>
          </p:nvSpPr>
          <p:spPr>
            <a:xfrm>
              <a:off x="6112174" y="3928886"/>
              <a:ext cx="214223" cy="1121724"/>
            </a:xfrm>
            <a:prstGeom prst="rect">
              <a:avLst/>
            </a:prstGeom>
            <a:solidFill>
              <a:srgbClr val="0058AB">
                <a:alpha val="100000"/>
              </a:srgbClr>
            </a:solidFill>
          </p:spPr>
          <p:txBody>
            <a:bodyPr/>
            <a:lstStyle/>
            <a:p/>
          </p:txBody>
        </p:sp>
        <p:sp>
          <p:nvSpPr>
            <p:cNvPr id="60" name="rc60"/>
            <p:cNvSpPr/>
            <p:nvPr/>
          </p:nvSpPr>
          <p:spPr>
            <a:xfrm>
              <a:off x="6350200" y="3806468"/>
              <a:ext cx="214223" cy="1244142"/>
            </a:xfrm>
            <a:prstGeom prst="rect">
              <a:avLst/>
            </a:prstGeom>
            <a:solidFill>
              <a:srgbClr val="0058AB">
                <a:alpha val="100000"/>
              </a:srgbClr>
            </a:solidFill>
          </p:spPr>
          <p:txBody>
            <a:bodyPr/>
            <a:lstStyle/>
            <a:p/>
          </p:txBody>
        </p:sp>
        <p:sp>
          <p:nvSpPr>
            <p:cNvPr id="61" name="rc61"/>
            <p:cNvSpPr/>
            <p:nvPr/>
          </p:nvSpPr>
          <p:spPr>
            <a:xfrm>
              <a:off x="6588226" y="4936760"/>
              <a:ext cx="214223" cy="113851"/>
            </a:xfrm>
            <a:prstGeom prst="rect">
              <a:avLst/>
            </a:prstGeom>
            <a:solidFill>
              <a:srgbClr val="0058AB">
                <a:alpha val="100000"/>
              </a:srgbClr>
            </a:solidFill>
          </p:spPr>
          <p:txBody>
            <a:bodyPr/>
            <a:lstStyle/>
            <a:p/>
          </p:txBody>
        </p:sp>
        <p:sp>
          <p:nvSpPr>
            <p:cNvPr id="62" name="rc62"/>
            <p:cNvSpPr/>
            <p:nvPr/>
          </p:nvSpPr>
          <p:spPr>
            <a:xfrm>
              <a:off x="6826253" y="4704789"/>
              <a:ext cx="214223" cy="345822"/>
            </a:xfrm>
            <a:prstGeom prst="rect">
              <a:avLst/>
            </a:prstGeom>
            <a:solidFill>
              <a:srgbClr val="0058AB">
                <a:alpha val="100000"/>
              </a:srgbClr>
            </a:solidFill>
          </p:spPr>
          <p:txBody>
            <a:bodyPr/>
            <a:lstStyle/>
            <a:p/>
          </p:txBody>
        </p:sp>
        <p:sp>
          <p:nvSpPr>
            <p:cNvPr id="63" name="rc63"/>
            <p:cNvSpPr/>
            <p:nvPr/>
          </p:nvSpPr>
          <p:spPr>
            <a:xfrm>
              <a:off x="7064279" y="4699287"/>
              <a:ext cx="214223" cy="351324"/>
            </a:xfrm>
            <a:prstGeom prst="rect">
              <a:avLst/>
            </a:prstGeom>
            <a:solidFill>
              <a:srgbClr val="0058AB">
                <a:alpha val="100000"/>
              </a:srgbClr>
            </a:solidFill>
          </p:spPr>
          <p:txBody>
            <a:bodyPr/>
            <a:lstStyle/>
            <a:p/>
          </p:txBody>
        </p:sp>
        <p:sp>
          <p:nvSpPr>
            <p:cNvPr id="64" name="rc64"/>
            <p:cNvSpPr/>
            <p:nvPr/>
          </p:nvSpPr>
          <p:spPr>
            <a:xfrm>
              <a:off x="7302305" y="4578134"/>
              <a:ext cx="214223" cy="472477"/>
            </a:xfrm>
            <a:prstGeom prst="rect">
              <a:avLst/>
            </a:prstGeom>
            <a:solidFill>
              <a:srgbClr val="0058AB">
                <a:alpha val="100000"/>
              </a:srgbClr>
            </a:solidFill>
          </p:spPr>
          <p:txBody>
            <a:bodyPr/>
            <a:lstStyle/>
            <a:p/>
          </p:txBody>
        </p:sp>
        <p:sp>
          <p:nvSpPr>
            <p:cNvPr id="65" name="rc65"/>
            <p:cNvSpPr/>
            <p:nvPr/>
          </p:nvSpPr>
          <p:spPr>
            <a:xfrm>
              <a:off x="8492436" y="4660966"/>
              <a:ext cx="214223" cy="389645"/>
            </a:xfrm>
            <a:prstGeom prst="rect">
              <a:avLst/>
            </a:prstGeom>
            <a:solidFill>
              <a:srgbClr val="69DBFF">
                <a:alpha val="100000"/>
              </a:srgbClr>
            </a:solidFill>
          </p:spPr>
          <p:txBody>
            <a:bodyPr/>
            <a:lstStyle/>
            <a:p/>
          </p:txBody>
        </p:sp>
        <p:sp>
          <p:nvSpPr>
            <p:cNvPr id="66" name="pl66"/>
            <p:cNvSpPr/>
            <p:nvPr/>
          </p:nvSpPr>
          <p:spPr>
            <a:xfrm>
              <a:off x="6219286" y="4271330"/>
              <a:ext cx="2380262" cy="389640"/>
            </a:xfrm>
            <a:custGeom>
              <a:avLst/>
              <a:pathLst>
                <a:path w="2380262" h="389640">
                  <a:moveTo>
                    <a:pt x="0" y="0"/>
                  </a:moveTo>
                  <a:lnTo>
                    <a:pt x="238026" y="38964"/>
                  </a:lnTo>
                  <a:lnTo>
                    <a:pt x="476052" y="77928"/>
                  </a:lnTo>
                  <a:lnTo>
                    <a:pt x="714078" y="116892"/>
                  </a:lnTo>
                  <a:lnTo>
                    <a:pt x="952104" y="155856"/>
                  </a:lnTo>
                  <a:lnTo>
                    <a:pt x="1190131" y="194820"/>
                  </a:lnTo>
                  <a:lnTo>
                    <a:pt x="1428157" y="233784"/>
                  </a:lnTo>
                  <a:lnTo>
                    <a:pt x="1666183" y="272748"/>
                  </a:lnTo>
                  <a:lnTo>
                    <a:pt x="1904209" y="311712"/>
                  </a:lnTo>
                  <a:lnTo>
                    <a:pt x="2142236" y="350676"/>
                  </a:lnTo>
                  <a:lnTo>
                    <a:pt x="2380262" y="389640"/>
                  </a:lnTo>
                </a:path>
              </a:pathLst>
            </a:custGeom>
            <a:ln w="13550" cap="flat">
              <a:solidFill>
                <a:srgbClr val="000000">
                  <a:alpha val="100000"/>
                </a:srgbClr>
              </a:solidFill>
              <a:prstDash val="solid"/>
              <a:round/>
            </a:ln>
          </p:spPr>
          <p:txBody>
            <a:bodyPr/>
            <a:lstStyle/>
            <a:p/>
          </p:txBody>
        </p:sp>
        <p:sp>
          <p:nvSpPr>
            <p:cNvPr id="67" name="pt67"/>
            <p:cNvSpPr/>
            <p:nvPr/>
          </p:nvSpPr>
          <p:spPr>
            <a:xfrm>
              <a:off x="6194460" y="42465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2854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324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363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4023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441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4802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5192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558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5971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6361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817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97041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9590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82180" y="1330710"/>
              <a:ext cx="56939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Iraq</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19%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19%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26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1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72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5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7705"/>
              <a:ext cx="239888" cy="590316"/>
            </a:xfrm>
            <a:prstGeom prst="rect">
              <a:avLst/>
            </a:prstGeom>
            <a:solidFill>
              <a:srgbClr val="80BD41">
                <a:alpha val="100000"/>
              </a:srgbClr>
            </a:solidFill>
          </p:spPr>
          <p:txBody>
            <a:bodyPr/>
            <a:lstStyle/>
            <a:p/>
          </p:txBody>
        </p:sp>
        <p:sp>
          <p:nvSpPr>
            <p:cNvPr id="24" name="rc24"/>
            <p:cNvSpPr/>
            <p:nvPr/>
          </p:nvSpPr>
          <p:spPr>
            <a:xfrm>
              <a:off x="1296273" y="3666373"/>
              <a:ext cx="239888" cy="51331"/>
            </a:xfrm>
            <a:prstGeom prst="rect">
              <a:avLst/>
            </a:prstGeom>
            <a:solidFill>
              <a:srgbClr val="1CABE2">
                <a:alpha val="100000"/>
              </a:srgbClr>
            </a:solidFill>
          </p:spPr>
          <p:txBody>
            <a:bodyPr/>
            <a:lstStyle/>
            <a:p/>
          </p:txBody>
        </p:sp>
        <p:sp>
          <p:nvSpPr>
            <p:cNvPr id="25" name="rc25"/>
            <p:cNvSpPr/>
            <p:nvPr/>
          </p:nvSpPr>
          <p:spPr>
            <a:xfrm>
              <a:off x="1562816" y="3721150"/>
              <a:ext cx="239888" cy="586870"/>
            </a:xfrm>
            <a:prstGeom prst="rect">
              <a:avLst/>
            </a:prstGeom>
            <a:solidFill>
              <a:srgbClr val="80BD41">
                <a:alpha val="100000"/>
              </a:srgbClr>
            </a:solidFill>
          </p:spPr>
          <p:txBody>
            <a:bodyPr/>
            <a:lstStyle/>
            <a:p/>
          </p:txBody>
        </p:sp>
        <p:sp>
          <p:nvSpPr>
            <p:cNvPr id="26" name="rc26"/>
            <p:cNvSpPr/>
            <p:nvPr/>
          </p:nvSpPr>
          <p:spPr>
            <a:xfrm>
              <a:off x="1562816" y="3655942"/>
              <a:ext cx="239888" cy="65207"/>
            </a:xfrm>
            <a:prstGeom prst="rect">
              <a:avLst/>
            </a:prstGeom>
            <a:solidFill>
              <a:srgbClr val="1CABE2">
                <a:alpha val="100000"/>
              </a:srgbClr>
            </a:solidFill>
          </p:spPr>
          <p:txBody>
            <a:bodyPr/>
            <a:lstStyle/>
            <a:p/>
          </p:txBody>
        </p:sp>
        <p:sp>
          <p:nvSpPr>
            <p:cNvPr id="27" name="rc27"/>
            <p:cNvSpPr/>
            <p:nvPr/>
          </p:nvSpPr>
          <p:spPr>
            <a:xfrm>
              <a:off x="1829360" y="3721475"/>
              <a:ext cx="239888" cy="586546"/>
            </a:xfrm>
            <a:prstGeom prst="rect">
              <a:avLst/>
            </a:prstGeom>
            <a:solidFill>
              <a:srgbClr val="80BD41">
                <a:alpha val="100000"/>
              </a:srgbClr>
            </a:solidFill>
          </p:spPr>
          <p:txBody>
            <a:bodyPr/>
            <a:lstStyle/>
            <a:p/>
          </p:txBody>
        </p:sp>
        <p:sp>
          <p:nvSpPr>
            <p:cNvPr id="28" name="rc28"/>
            <p:cNvSpPr/>
            <p:nvPr/>
          </p:nvSpPr>
          <p:spPr>
            <a:xfrm>
              <a:off x="1829360" y="3648980"/>
              <a:ext cx="239888" cy="72494"/>
            </a:xfrm>
            <a:prstGeom prst="rect">
              <a:avLst/>
            </a:prstGeom>
            <a:solidFill>
              <a:srgbClr val="1CABE2">
                <a:alpha val="100000"/>
              </a:srgbClr>
            </a:solidFill>
          </p:spPr>
          <p:txBody>
            <a:bodyPr/>
            <a:lstStyle/>
            <a:p/>
          </p:txBody>
        </p:sp>
        <p:sp>
          <p:nvSpPr>
            <p:cNvPr id="29" name="rc29"/>
            <p:cNvSpPr/>
            <p:nvPr/>
          </p:nvSpPr>
          <p:spPr>
            <a:xfrm>
              <a:off x="2095903" y="3721315"/>
              <a:ext cx="239888" cy="586706"/>
            </a:xfrm>
            <a:prstGeom prst="rect">
              <a:avLst/>
            </a:prstGeom>
            <a:solidFill>
              <a:srgbClr val="80BD41">
                <a:alpha val="100000"/>
              </a:srgbClr>
            </a:solidFill>
          </p:spPr>
          <p:txBody>
            <a:bodyPr/>
            <a:lstStyle/>
            <a:p/>
          </p:txBody>
        </p:sp>
        <p:sp>
          <p:nvSpPr>
            <p:cNvPr id="30" name="rc30"/>
            <p:cNvSpPr/>
            <p:nvPr/>
          </p:nvSpPr>
          <p:spPr>
            <a:xfrm>
              <a:off x="2095903" y="3633646"/>
              <a:ext cx="239888" cy="87668"/>
            </a:xfrm>
            <a:prstGeom prst="rect">
              <a:avLst/>
            </a:prstGeom>
            <a:solidFill>
              <a:srgbClr val="1CABE2">
                <a:alpha val="100000"/>
              </a:srgbClr>
            </a:solidFill>
          </p:spPr>
          <p:txBody>
            <a:bodyPr/>
            <a:lstStyle/>
            <a:p/>
          </p:txBody>
        </p:sp>
        <p:sp>
          <p:nvSpPr>
            <p:cNvPr id="31" name="rc31"/>
            <p:cNvSpPr/>
            <p:nvPr/>
          </p:nvSpPr>
          <p:spPr>
            <a:xfrm>
              <a:off x="2362446" y="3714055"/>
              <a:ext cx="239888" cy="593966"/>
            </a:xfrm>
            <a:prstGeom prst="rect">
              <a:avLst/>
            </a:prstGeom>
            <a:solidFill>
              <a:srgbClr val="80BD41">
                <a:alpha val="100000"/>
              </a:srgbClr>
            </a:solidFill>
          </p:spPr>
          <p:txBody>
            <a:bodyPr/>
            <a:lstStyle/>
            <a:p/>
          </p:txBody>
        </p:sp>
        <p:sp>
          <p:nvSpPr>
            <p:cNvPr id="32" name="rc32"/>
            <p:cNvSpPr/>
            <p:nvPr/>
          </p:nvSpPr>
          <p:spPr>
            <a:xfrm>
              <a:off x="2362446" y="3617362"/>
              <a:ext cx="239888" cy="96692"/>
            </a:xfrm>
            <a:prstGeom prst="rect">
              <a:avLst/>
            </a:prstGeom>
            <a:solidFill>
              <a:srgbClr val="1CABE2">
                <a:alpha val="100000"/>
              </a:srgbClr>
            </a:solidFill>
          </p:spPr>
          <p:txBody>
            <a:bodyPr/>
            <a:lstStyle/>
            <a:p/>
          </p:txBody>
        </p:sp>
        <p:sp>
          <p:nvSpPr>
            <p:cNvPr id="33" name="rc33"/>
            <p:cNvSpPr/>
            <p:nvPr/>
          </p:nvSpPr>
          <p:spPr>
            <a:xfrm>
              <a:off x="2628989" y="3717038"/>
              <a:ext cx="239888" cy="590982"/>
            </a:xfrm>
            <a:prstGeom prst="rect">
              <a:avLst/>
            </a:prstGeom>
            <a:solidFill>
              <a:srgbClr val="80BD41">
                <a:alpha val="100000"/>
              </a:srgbClr>
            </a:solidFill>
          </p:spPr>
          <p:txBody>
            <a:bodyPr/>
            <a:lstStyle/>
            <a:p/>
          </p:txBody>
        </p:sp>
        <p:sp>
          <p:nvSpPr>
            <p:cNvPr id="34" name="rc34"/>
            <p:cNvSpPr/>
            <p:nvPr/>
          </p:nvSpPr>
          <p:spPr>
            <a:xfrm>
              <a:off x="2628989" y="3604470"/>
              <a:ext cx="239888" cy="112568"/>
            </a:xfrm>
            <a:prstGeom prst="rect">
              <a:avLst/>
            </a:prstGeom>
            <a:solidFill>
              <a:srgbClr val="1CABE2">
                <a:alpha val="100000"/>
              </a:srgbClr>
            </a:solidFill>
          </p:spPr>
          <p:txBody>
            <a:bodyPr/>
            <a:lstStyle/>
            <a:p/>
          </p:txBody>
        </p:sp>
        <p:sp>
          <p:nvSpPr>
            <p:cNvPr id="35" name="rc35"/>
            <p:cNvSpPr/>
            <p:nvPr/>
          </p:nvSpPr>
          <p:spPr>
            <a:xfrm>
              <a:off x="2895532" y="3752873"/>
              <a:ext cx="239888" cy="555148"/>
            </a:xfrm>
            <a:prstGeom prst="rect">
              <a:avLst/>
            </a:prstGeom>
            <a:solidFill>
              <a:srgbClr val="80BD41">
                <a:alpha val="100000"/>
              </a:srgbClr>
            </a:solidFill>
          </p:spPr>
          <p:txBody>
            <a:bodyPr/>
            <a:lstStyle/>
            <a:p/>
          </p:txBody>
        </p:sp>
        <p:sp>
          <p:nvSpPr>
            <p:cNvPr id="36" name="rc36"/>
            <p:cNvSpPr/>
            <p:nvPr/>
          </p:nvSpPr>
          <p:spPr>
            <a:xfrm>
              <a:off x="2895532" y="3577563"/>
              <a:ext cx="239888" cy="175309"/>
            </a:xfrm>
            <a:prstGeom prst="rect">
              <a:avLst/>
            </a:prstGeom>
            <a:solidFill>
              <a:srgbClr val="1CABE2">
                <a:alpha val="100000"/>
              </a:srgbClr>
            </a:solidFill>
          </p:spPr>
          <p:txBody>
            <a:bodyPr/>
            <a:lstStyle/>
            <a:p/>
          </p:txBody>
        </p:sp>
        <p:sp>
          <p:nvSpPr>
            <p:cNvPr id="37" name="rc37"/>
            <p:cNvSpPr/>
            <p:nvPr/>
          </p:nvSpPr>
          <p:spPr>
            <a:xfrm>
              <a:off x="3162075" y="3821401"/>
              <a:ext cx="239888" cy="486620"/>
            </a:xfrm>
            <a:prstGeom prst="rect">
              <a:avLst/>
            </a:prstGeom>
            <a:solidFill>
              <a:srgbClr val="80BD41">
                <a:alpha val="100000"/>
              </a:srgbClr>
            </a:solidFill>
          </p:spPr>
          <p:txBody>
            <a:bodyPr/>
            <a:lstStyle/>
            <a:p/>
          </p:txBody>
        </p:sp>
        <p:sp>
          <p:nvSpPr>
            <p:cNvPr id="38" name="rc38"/>
            <p:cNvSpPr/>
            <p:nvPr/>
          </p:nvSpPr>
          <p:spPr>
            <a:xfrm>
              <a:off x="3162075" y="3592403"/>
              <a:ext cx="239888" cy="228998"/>
            </a:xfrm>
            <a:prstGeom prst="rect">
              <a:avLst/>
            </a:prstGeom>
            <a:solidFill>
              <a:srgbClr val="1CABE2">
                <a:alpha val="100000"/>
              </a:srgbClr>
            </a:solidFill>
          </p:spPr>
          <p:txBody>
            <a:bodyPr/>
            <a:lstStyle/>
            <a:p/>
          </p:txBody>
        </p:sp>
        <p:sp>
          <p:nvSpPr>
            <p:cNvPr id="39" name="rc39"/>
            <p:cNvSpPr/>
            <p:nvPr/>
          </p:nvSpPr>
          <p:spPr>
            <a:xfrm>
              <a:off x="3428618" y="3730818"/>
              <a:ext cx="239888" cy="577202"/>
            </a:xfrm>
            <a:prstGeom prst="rect">
              <a:avLst/>
            </a:prstGeom>
            <a:solidFill>
              <a:srgbClr val="80BD41">
                <a:alpha val="100000"/>
              </a:srgbClr>
            </a:solidFill>
          </p:spPr>
          <p:txBody>
            <a:bodyPr/>
            <a:lstStyle/>
            <a:p/>
          </p:txBody>
        </p:sp>
        <p:sp>
          <p:nvSpPr>
            <p:cNvPr id="40" name="rc40"/>
            <p:cNvSpPr/>
            <p:nvPr/>
          </p:nvSpPr>
          <p:spPr>
            <a:xfrm>
              <a:off x="3428618" y="3595425"/>
              <a:ext cx="239888" cy="135393"/>
            </a:xfrm>
            <a:prstGeom prst="rect">
              <a:avLst/>
            </a:prstGeom>
            <a:solidFill>
              <a:srgbClr val="1CABE2">
                <a:alpha val="100000"/>
              </a:srgbClr>
            </a:solidFill>
          </p:spPr>
          <p:txBody>
            <a:bodyPr/>
            <a:lstStyle/>
            <a:p/>
          </p:txBody>
        </p:sp>
        <p:sp>
          <p:nvSpPr>
            <p:cNvPr id="41" name="rc41"/>
            <p:cNvSpPr/>
            <p:nvPr/>
          </p:nvSpPr>
          <p:spPr>
            <a:xfrm>
              <a:off x="3695161" y="3651595"/>
              <a:ext cx="239888" cy="656426"/>
            </a:xfrm>
            <a:prstGeom prst="rect">
              <a:avLst/>
            </a:prstGeom>
            <a:solidFill>
              <a:srgbClr val="80BD41">
                <a:alpha val="100000"/>
              </a:srgbClr>
            </a:solidFill>
          </p:spPr>
          <p:txBody>
            <a:bodyPr/>
            <a:lstStyle/>
            <a:p/>
          </p:txBody>
        </p:sp>
        <p:sp>
          <p:nvSpPr>
            <p:cNvPr id="42" name="rc42"/>
            <p:cNvSpPr/>
            <p:nvPr/>
          </p:nvSpPr>
          <p:spPr>
            <a:xfrm>
              <a:off x="3695161" y="3562082"/>
              <a:ext cx="239888" cy="89512"/>
            </a:xfrm>
            <a:prstGeom prst="rect">
              <a:avLst/>
            </a:prstGeom>
            <a:solidFill>
              <a:srgbClr val="1CABE2">
                <a:alpha val="100000"/>
              </a:srgbClr>
            </a:solidFill>
          </p:spPr>
          <p:txBody>
            <a:bodyPr/>
            <a:lstStyle/>
            <a:p/>
          </p:txBody>
        </p:sp>
        <p:sp>
          <p:nvSpPr>
            <p:cNvPr id="43" name="rc43"/>
            <p:cNvSpPr/>
            <p:nvPr/>
          </p:nvSpPr>
          <p:spPr>
            <a:xfrm>
              <a:off x="3961705" y="3631793"/>
              <a:ext cx="239888" cy="676228"/>
            </a:xfrm>
            <a:prstGeom prst="rect">
              <a:avLst/>
            </a:prstGeom>
            <a:solidFill>
              <a:srgbClr val="80BD41">
                <a:alpha val="100000"/>
              </a:srgbClr>
            </a:solidFill>
          </p:spPr>
          <p:txBody>
            <a:bodyPr/>
            <a:lstStyle/>
            <a:p/>
          </p:txBody>
        </p:sp>
        <p:sp>
          <p:nvSpPr>
            <p:cNvPr id="44" name="rc44"/>
            <p:cNvSpPr/>
            <p:nvPr/>
          </p:nvSpPr>
          <p:spPr>
            <a:xfrm>
              <a:off x="3961705" y="3521709"/>
              <a:ext cx="239888" cy="110083"/>
            </a:xfrm>
            <a:prstGeom prst="rect">
              <a:avLst/>
            </a:prstGeom>
            <a:solidFill>
              <a:srgbClr val="1CABE2">
                <a:alpha val="100000"/>
              </a:srgbClr>
            </a:solidFill>
          </p:spPr>
          <p:txBody>
            <a:bodyPr/>
            <a:lstStyle/>
            <a:p/>
          </p:txBody>
        </p:sp>
        <p:sp>
          <p:nvSpPr>
            <p:cNvPr id="45" name="rc45"/>
            <p:cNvSpPr/>
            <p:nvPr/>
          </p:nvSpPr>
          <p:spPr>
            <a:xfrm>
              <a:off x="4228248" y="3538825"/>
              <a:ext cx="239888" cy="769196"/>
            </a:xfrm>
            <a:prstGeom prst="rect">
              <a:avLst/>
            </a:prstGeom>
            <a:solidFill>
              <a:srgbClr val="80BD41">
                <a:alpha val="100000"/>
              </a:srgbClr>
            </a:solidFill>
          </p:spPr>
          <p:txBody>
            <a:bodyPr/>
            <a:lstStyle/>
            <a:p/>
          </p:txBody>
        </p:sp>
        <p:sp>
          <p:nvSpPr>
            <p:cNvPr id="46" name="rc46"/>
            <p:cNvSpPr/>
            <p:nvPr/>
          </p:nvSpPr>
          <p:spPr>
            <a:xfrm>
              <a:off x="4228248" y="3471938"/>
              <a:ext cx="239888" cy="66886"/>
            </a:xfrm>
            <a:prstGeom prst="rect">
              <a:avLst/>
            </a:prstGeom>
            <a:solidFill>
              <a:srgbClr val="1CABE2">
                <a:alpha val="100000"/>
              </a:srgbClr>
            </a:solidFill>
          </p:spPr>
          <p:txBody>
            <a:bodyPr/>
            <a:lstStyle/>
            <a:p/>
          </p:txBody>
        </p:sp>
        <p:sp>
          <p:nvSpPr>
            <p:cNvPr id="47" name="rc47"/>
            <p:cNvSpPr/>
            <p:nvPr/>
          </p:nvSpPr>
          <p:spPr>
            <a:xfrm>
              <a:off x="4494791" y="3526140"/>
              <a:ext cx="239888" cy="781881"/>
            </a:xfrm>
            <a:prstGeom prst="rect">
              <a:avLst/>
            </a:prstGeom>
            <a:solidFill>
              <a:srgbClr val="80BD41">
                <a:alpha val="100000"/>
              </a:srgbClr>
            </a:solidFill>
          </p:spPr>
          <p:txBody>
            <a:bodyPr/>
            <a:lstStyle/>
            <a:p/>
          </p:txBody>
        </p:sp>
        <p:sp>
          <p:nvSpPr>
            <p:cNvPr id="48" name="rc48"/>
            <p:cNvSpPr/>
            <p:nvPr/>
          </p:nvSpPr>
          <p:spPr>
            <a:xfrm>
              <a:off x="4494791" y="3448811"/>
              <a:ext cx="239888" cy="77328"/>
            </a:xfrm>
            <a:prstGeom prst="rect">
              <a:avLst/>
            </a:prstGeom>
            <a:solidFill>
              <a:srgbClr val="1CABE2">
                <a:alpha val="100000"/>
              </a:srgbClr>
            </a:solidFill>
          </p:spPr>
          <p:txBody>
            <a:bodyPr/>
            <a:lstStyle/>
            <a:p/>
          </p:txBody>
        </p:sp>
        <p:sp>
          <p:nvSpPr>
            <p:cNvPr id="49" name="rc49"/>
            <p:cNvSpPr/>
            <p:nvPr/>
          </p:nvSpPr>
          <p:spPr>
            <a:xfrm>
              <a:off x="4761334" y="3557198"/>
              <a:ext cx="239888" cy="750823"/>
            </a:xfrm>
            <a:prstGeom prst="rect">
              <a:avLst/>
            </a:prstGeom>
            <a:solidFill>
              <a:srgbClr val="80BD41">
                <a:alpha val="100000"/>
              </a:srgbClr>
            </a:solidFill>
          </p:spPr>
          <p:txBody>
            <a:bodyPr/>
            <a:lstStyle/>
            <a:p/>
          </p:txBody>
        </p:sp>
        <p:sp>
          <p:nvSpPr>
            <p:cNvPr id="50" name="rc50"/>
            <p:cNvSpPr/>
            <p:nvPr/>
          </p:nvSpPr>
          <p:spPr>
            <a:xfrm>
              <a:off x="4761334" y="3424700"/>
              <a:ext cx="239888" cy="132497"/>
            </a:xfrm>
            <a:prstGeom prst="rect">
              <a:avLst/>
            </a:prstGeom>
            <a:solidFill>
              <a:srgbClr val="1CABE2">
                <a:alpha val="100000"/>
              </a:srgbClr>
            </a:solidFill>
          </p:spPr>
          <p:txBody>
            <a:bodyPr/>
            <a:lstStyle/>
            <a:p/>
          </p:txBody>
        </p:sp>
        <p:sp>
          <p:nvSpPr>
            <p:cNvPr id="51" name="rc51"/>
            <p:cNvSpPr/>
            <p:nvPr/>
          </p:nvSpPr>
          <p:spPr>
            <a:xfrm>
              <a:off x="5027877" y="3556943"/>
              <a:ext cx="239888" cy="751078"/>
            </a:xfrm>
            <a:prstGeom prst="rect">
              <a:avLst/>
            </a:prstGeom>
            <a:solidFill>
              <a:srgbClr val="80BD41">
                <a:alpha val="100000"/>
              </a:srgbClr>
            </a:solidFill>
          </p:spPr>
          <p:txBody>
            <a:bodyPr/>
            <a:lstStyle/>
            <a:p/>
          </p:txBody>
        </p:sp>
        <p:sp>
          <p:nvSpPr>
            <p:cNvPr id="52" name="rc52"/>
            <p:cNvSpPr/>
            <p:nvPr/>
          </p:nvSpPr>
          <p:spPr>
            <a:xfrm>
              <a:off x="5027877" y="3413880"/>
              <a:ext cx="239888" cy="143062"/>
            </a:xfrm>
            <a:prstGeom prst="rect">
              <a:avLst/>
            </a:prstGeom>
            <a:solidFill>
              <a:srgbClr val="1CABE2">
                <a:alpha val="100000"/>
              </a:srgbClr>
            </a:solidFill>
          </p:spPr>
          <p:txBody>
            <a:bodyPr/>
            <a:lstStyle/>
            <a:p/>
          </p:txBody>
        </p:sp>
        <p:sp>
          <p:nvSpPr>
            <p:cNvPr id="53" name="rc53"/>
            <p:cNvSpPr/>
            <p:nvPr/>
          </p:nvSpPr>
          <p:spPr>
            <a:xfrm>
              <a:off x="5294420" y="3611511"/>
              <a:ext cx="239888" cy="696510"/>
            </a:xfrm>
            <a:prstGeom prst="rect">
              <a:avLst/>
            </a:prstGeom>
            <a:solidFill>
              <a:srgbClr val="80BD41">
                <a:alpha val="100000"/>
              </a:srgbClr>
            </a:solidFill>
          </p:spPr>
          <p:txBody>
            <a:bodyPr/>
            <a:lstStyle/>
            <a:p/>
          </p:txBody>
        </p:sp>
        <p:sp>
          <p:nvSpPr>
            <p:cNvPr id="54" name="rc54"/>
            <p:cNvSpPr/>
            <p:nvPr/>
          </p:nvSpPr>
          <p:spPr>
            <a:xfrm>
              <a:off x="5294420" y="3437383"/>
              <a:ext cx="239888" cy="174127"/>
            </a:xfrm>
            <a:prstGeom prst="rect">
              <a:avLst/>
            </a:prstGeom>
            <a:solidFill>
              <a:srgbClr val="1CABE2">
                <a:alpha val="100000"/>
              </a:srgbClr>
            </a:solidFill>
          </p:spPr>
          <p:txBody>
            <a:bodyPr/>
            <a:lstStyle/>
            <a:p/>
          </p:txBody>
        </p:sp>
        <p:sp>
          <p:nvSpPr>
            <p:cNvPr id="55" name="rc55"/>
            <p:cNvSpPr/>
            <p:nvPr/>
          </p:nvSpPr>
          <p:spPr>
            <a:xfrm>
              <a:off x="5560963" y="3709521"/>
              <a:ext cx="239888" cy="598499"/>
            </a:xfrm>
            <a:prstGeom prst="rect">
              <a:avLst/>
            </a:prstGeom>
            <a:solidFill>
              <a:srgbClr val="80BD41">
                <a:alpha val="100000"/>
              </a:srgbClr>
            </a:solidFill>
          </p:spPr>
          <p:txBody>
            <a:bodyPr/>
            <a:lstStyle/>
            <a:p/>
          </p:txBody>
        </p:sp>
        <p:sp>
          <p:nvSpPr>
            <p:cNvPr id="56" name="rc56"/>
            <p:cNvSpPr/>
            <p:nvPr/>
          </p:nvSpPr>
          <p:spPr>
            <a:xfrm>
              <a:off x="5560963" y="3465064"/>
              <a:ext cx="239888" cy="244457"/>
            </a:xfrm>
            <a:prstGeom prst="rect">
              <a:avLst/>
            </a:prstGeom>
            <a:solidFill>
              <a:srgbClr val="1CABE2">
                <a:alpha val="100000"/>
              </a:srgbClr>
            </a:solidFill>
          </p:spPr>
          <p:txBody>
            <a:bodyPr/>
            <a:lstStyle/>
            <a:p/>
          </p:txBody>
        </p:sp>
        <p:sp>
          <p:nvSpPr>
            <p:cNvPr id="57" name="rc57"/>
            <p:cNvSpPr/>
            <p:nvPr/>
          </p:nvSpPr>
          <p:spPr>
            <a:xfrm>
              <a:off x="5827506" y="3579288"/>
              <a:ext cx="239888" cy="728733"/>
            </a:xfrm>
            <a:prstGeom prst="rect">
              <a:avLst/>
            </a:prstGeom>
            <a:solidFill>
              <a:srgbClr val="80BD41">
                <a:alpha val="100000"/>
              </a:srgbClr>
            </a:solidFill>
          </p:spPr>
          <p:txBody>
            <a:bodyPr/>
            <a:lstStyle/>
            <a:p/>
          </p:txBody>
        </p:sp>
        <p:sp>
          <p:nvSpPr>
            <p:cNvPr id="58" name="rc58"/>
            <p:cNvSpPr/>
            <p:nvPr/>
          </p:nvSpPr>
          <p:spPr>
            <a:xfrm>
              <a:off x="5827506" y="3489220"/>
              <a:ext cx="239888" cy="90068"/>
            </a:xfrm>
            <a:prstGeom prst="rect">
              <a:avLst/>
            </a:prstGeom>
            <a:solidFill>
              <a:srgbClr val="1CABE2">
                <a:alpha val="100000"/>
              </a:srgbClr>
            </a:solidFill>
          </p:spPr>
          <p:txBody>
            <a:bodyPr/>
            <a:lstStyle/>
            <a:p/>
          </p:txBody>
        </p:sp>
        <p:sp>
          <p:nvSpPr>
            <p:cNvPr id="59" name="rc59"/>
            <p:cNvSpPr/>
            <p:nvPr/>
          </p:nvSpPr>
          <p:spPr>
            <a:xfrm>
              <a:off x="6094049" y="3529389"/>
              <a:ext cx="239888" cy="778631"/>
            </a:xfrm>
            <a:prstGeom prst="rect">
              <a:avLst/>
            </a:prstGeom>
            <a:solidFill>
              <a:srgbClr val="80BD41">
                <a:alpha val="100000"/>
              </a:srgbClr>
            </a:solidFill>
          </p:spPr>
          <p:txBody>
            <a:bodyPr/>
            <a:lstStyle/>
            <a:p/>
          </p:txBody>
        </p:sp>
        <p:sp>
          <p:nvSpPr>
            <p:cNvPr id="60" name="rc60"/>
            <p:cNvSpPr/>
            <p:nvPr/>
          </p:nvSpPr>
          <p:spPr>
            <a:xfrm>
              <a:off x="6094049" y="3488409"/>
              <a:ext cx="239888" cy="40980"/>
            </a:xfrm>
            <a:prstGeom prst="rect">
              <a:avLst/>
            </a:prstGeom>
            <a:solidFill>
              <a:srgbClr val="1CABE2">
                <a:alpha val="100000"/>
              </a:srgbClr>
            </a:solidFill>
          </p:spPr>
          <p:txBody>
            <a:bodyPr/>
            <a:lstStyle/>
            <a:p/>
          </p:txBody>
        </p:sp>
        <p:sp>
          <p:nvSpPr>
            <p:cNvPr id="61" name="rc61"/>
            <p:cNvSpPr/>
            <p:nvPr/>
          </p:nvSpPr>
          <p:spPr>
            <a:xfrm>
              <a:off x="6360593" y="3539448"/>
              <a:ext cx="239888" cy="768572"/>
            </a:xfrm>
            <a:prstGeom prst="rect">
              <a:avLst/>
            </a:prstGeom>
            <a:solidFill>
              <a:srgbClr val="80BD41">
                <a:alpha val="100000"/>
              </a:srgbClr>
            </a:solidFill>
          </p:spPr>
          <p:txBody>
            <a:bodyPr/>
            <a:lstStyle/>
            <a:p/>
          </p:txBody>
        </p:sp>
        <p:sp>
          <p:nvSpPr>
            <p:cNvPr id="62" name="rc62"/>
            <p:cNvSpPr/>
            <p:nvPr/>
          </p:nvSpPr>
          <p:spPr>
            <a:xfrm>
              <a:off x="6360593" y="3481599"/>
              <a:ext cx="239888" cy="57849"/>
            </a:xfrm>
            <a:prstGeom prst="rect">
              <a:avLst/>
            </a:prstGeom>
            <a:solidFill>
              <a:srgbClr val="1CABE2">
                <a:alpha val="100000"/>
              </a:srgbClr>
            </a:solidFill>
          </p:spPr>
          <p:txBody>
            <a:bodyPr/>
            <a:lstStyle/>
            <a:p/>
          </p:txBody>
        </p:sp>
        <p:sp>
          <p:nvSpPr>
            <p:cNvPr id="63" name="rc63"/>
            <p:cNvSpPr/>
            <p:nvPr/>
          </p:nvSpPr>
          <p:spPr>
            <a:xfrm>
              <a:off x="6627136" y="3558587"/>
              <a:ext cx="239888" cy="749434"/>
            </a:xfrm>
            <a:prstGeom prst="rect">
              <a:avLst/>
            </a:prstGeom>
            <a:solidFill>
              <a:srgbClr val="80BD41">
                <a:alpha val="100000"/>
              </a:srgbClr>
            </a:solidFill>
          </p:spPr>
          <p:txBody>
            <a:bodyPr/>
            <a:lstStyle/>
            <a:p/>
          </p:txBody>
        </p:sp>
        <p:sp>
          <p:nvSpPr>
            <p:cNvPr id="64" name="rc64"/>
            <p:cNvSpPr/>
            <p:nvPr/>
          </p:nvSpPr>
          <p:spPr>
            <a:xfrm>
              <a:off x="6627136" y="3475316"/>
              <a:ext cx="239888" cy="83270"/>
            </a:xfrm>
            <a:prstGeom prst="rect">
              <a:avLst/>
            </a:prstGeom>
            <a:solidFill>
              <a:srgbClr val="1CABE2">
                <a:alpha val="100000"/>
              </a:srgbClr>
            </a:solidFill>
          </p:spPr>
          <p:txBody>
            <a:bodyPr/>
            <a:lstStyle/>
            <a:p/>
          </p:txBody>
        </p:sp>
        <p:sp>
          <p:nvSpPr>
            <p:cNvPr id="65" name="rc65"/>
            <p:cNvSpPr/>
            <p:nvPr/>
          </p:nvSpPr>
          <p:spPr>
            <a:xfrm>
              <a:off x="6893679" y="3560757"/>
              <a:ext cx="239888" cy="747264"/>
            </a:xfrm>
            <a:prstGeom prst="rect">
              <a:avLst/>
            </a:prstGeom>
            <a:solidFill>
              <a:srgbClr val="80BD41">
                <a:alpha val="100000"/>
              </a:srgbClr>
            </a:solidFill>
          </p:spPr>
          <p:txBody>
            <a:bodyPr/>
            <a:lstStyle/>
            <a:p/>
          </p:txBody>
        </p:sp>
        <p:sp>
          <p:nvSpPr>
            <p:cNvPr id="66" name="rc66"/>
            <p:cNvSpPr/>
            <p:nvPr/>
          </p:nvSpPr>
          <p:spPr>
            <a:xfrm>
              <a:off x="6893679" y="3468399"/>
              <a:ext cx="239888" cy="92358"/>
            </a:xfrm>
            <a:prstGeom prst="rect">
              <a:avLst/>
            </a:prstGeom>
            <a:solidFill>
              <a:srgbClr val="1CABE2">
                <a:alpha val="100000"/>
              </a:srgbClr>
            </a:solidFill>
          </p:spPr>
          <p:txBody>
            <a:bodyPr/>
            <a:lstStyle/>
            <a:p/>
          </p:txBody>
        </p:sp>
        <p:sp>
          <p:nvSpPr>
            <p:cNvPr id="67" name="rc67"/>
            <p:cNvSpPr/>
            <p:nvPr/>
          </p:nvSpPr>
          <p:spPr>
            <a:xfrm>
              <a:off x="7160222" y="3471336"/>
              <a:ext cx="239888" cy="836685"/>
            </a:xfrm>
            <a:prstGeom prst="rect">
              <a:avLst/>
            </a:prstGeom>
            <a:solidFill>
              <a:srgbClr val="80BD41">
                <a:alpha val="100000"/>
              </a:srgbClr>
            </a:solidFill>
          </p:spPr>
          <p:txBody>
            <a:bodyPr/>
            <a:lstStyle/>
            <a:p/>
          </p:txBody>
        </p:sp>
        <p:sp>
          <p:nvSpPr>
            <p:cNvPr id="68" name="rc68"/>
            <p:cNvSpPr/>
            <p:nvPr/>
          </p:nvSpPr>
          <p:spPr>
            <a:xfrm>
              <a:off x="7160222" y="3462884"/>
              <a:ext cx="239888" cy="8451"/>
            </a:xfrm>
            <a:prstGeom prst="rect">
              <a:avLst/>
            </a:prstGeom>
            <a:solidFill>
              <a:srgbClr val="1CABE2">
                <a:alpha val="100000"/>
              </a:srgbClr>
            </a:solidFill>
          </p:spPr>
          <p:txBody>
            <a:bodyPr/>
            <a:lstStyle/>
            <a:p/>
          </p:txBody>
        </p:sp>
        <p:sp>
          <p:nvSpPr>
            <p:cNvPr id="69" name="rc69"/>
            <p:cNvSpPr/>
            <p:nvPr/>
          </p:nvSpPr>
          <p:spPr>
            <a:xfrm>
              <a:off x="7426765" y="3477961"/>
              <a:ext cx="239888" cy="830059"/>
            </a:xfrm>
            <a:prstGeom prst="rect">
              <a:avLst/>
            </a:prstGeom>
            <a:solidFill>
              <a:srgbClr val="80BD41">
                <a:alpha val="100000"/>
              </a:srgbClr>
            </a:solidFill>
          </p:spPr>
          <p:txBody>
            <a:bodyPr/>
            <a:lstStyle/>
            <a:p/>
          </p:txBody>
        </p:sp>
        <p:sp>
          <p:nvSpPr>
            <p:cNvPr id="70" name="rc70"/>
            <p:cNvSpPr/>
            <p:nvPr/>
          </p:nvSpPr>
          <p:spPr>
            <a:xfrm>
              <a:off x="7426765" y="3452290"/>
              <a:ext cx="239888" cy="25671"/>
            </a:xfrm>
            <a:prstGeom prst="rect">
              <a:avLst/>
            </a:prstGeom>
            <a:solidFill>
              <a:srgbClr val="1CABE2">
                <a:alpha val="100000"/>
              </a:srgbClr>
            </a:solidFill>
          </p:spPr>
          <p:txBody>
            <a:bodyPr/>
            <a:lstStyle/>
            <a:p/>
          </p:txBody>
        </p:sp>
        <p:sp>
          <p:nvSpPr>
            <p:cNvPr id="71" name="rc71"/>
            <p:cNvSpPr/>
            <p:nvPr/>
          </p:nvSpPr>
          <p:spPr>
            <a:xfrm>
              <a:off x="7693308" y="3464759"/>
              <a:ext cx="239888" cy="843261"/>
            </a:xfrm>
            <a:prstGeom prst="rect">
              <a:avLst/>
            </a:prstGeom>
            <a:solidFill>
              <a:srgbClr val="80BD41">
                <a:alpha val="100000"/>
              </a:srgbClr>
            </a:solidFill>
          </p:spPr>
          <p:txBody>
            <a:bodyPr/>
            <a:lstStyle/>
            <a:p/>
          </p:txBody>
        </p:sp>
        <p:sp>
          <p:nvSpPr>
            <p:cNvPr id="72" name="rc72"/>
            <p:cNvSpPr/>
            <p:nvPr/>
          </p:nvSpPr>
          <p:spPr>
            <a:xfrm>
              <a:off x="7693308" y="3438679"/>
              <a:ext cx="239888" cy="26080"/>
            </a:xfrm>
            <a:prstGeom prst="rect">
              <a:avLst/>
            </a:prstGeom>
            <a:solidFill>
              <a:srgbClr val="1CABE2">
                <a:alpha val="100000"/>
              </a:srgbClr>
            </a:solidFill>
          </p:spPr>
          <p:txBody>
            <a:bodyPr/>
            <a:lstStyle/>
            <a:p/>
          </p:txBody>
        </p:sp>
        <p:sp>
          <p:nvSpPr>
            <p:cNvPr id="73" name="rc73"/>
            <p:cNvSpPr/>
            <p:nvPr/>
          </p:nvSpPr>
          <p:spPr>
            <a:xfrm>
              <a:off x="7959851" y="3466248"/>
              <a:ext cx="239888" cy="841772"/>
            </a:xfrm>
            <a:prstGeom prst="rect">
              <a:avLst/>
            </a:prstGeom>
            <a:solidFill>
              <a:srgbClr val="80BD41">
                <a:alpha val="100000"/>
              </a:srgbClr>
            </a:solidFill>
          </p:spPr>
          <p:txBody>
            <a:bodyPr/>
            <a:lstStyle/>
            <a:p/>
          </p:txBody>
        </p:sp>
        <p:sp>
          <p:nvSpPr>
            <p:cNvPr id="74" name="rc74"/>
            <p:cNvSpPr/>
            <p:nvPr/>
          </p:nvSpPr>
          <p:spPr>
            <a:xfrm>
              <a:off x="7959851" y="3431174"/>
              <a:ext cx="239888" cy="35074"/>
            </a:xfrm>
            <a:prstGeom prst="rect">
              <a:avLst/>
            </a:prstGeom>
            <a:solidFill>
              <a:srgbClr val="1CABE2">
                <a:alpha val="100000"/>
              </a:srgbClr>
            </a:solidFill>
          </p:spPr>
          <p:txBody>
            <a:bodyPr/>
            <a:lstStyle/>
            <a:p/>
          </p:txBody>
        </p:sp>
        <p:sp>
          <p:nvSpPr>
            <p:cNvPr id="75" name="pl75"/>
            <p:cNvSpPr/>
            <p:nvPr/>
          </p:nvSpPr>
          <p:spPr>
            <a:xfrm>
              <a:off x="1416218" y="2095023"/>
              <a:ext cx="6663577" cy="692959"/>
            </a:xfrm>
            <a:custGeom>
              <a:avLst/>
              <a:pathLst>
                <a:path w="6663577" h="692959">
                  <a:moveTo>
                    <a:pt x="0" y="156474"/>
                  </a:moveTo>
                  <a:lnTo>
                    <a:pt x="266543" y="201181"/>
                  </a:lnTo>
                  <a:lnTo>
                    <a:pt x="533086" y="223535"/>
                  </a:lnTo>
                  <a:lnTo>
                    <a:pt x="799629" y="268242"/>
                  </a:lnTo>
                  <a:lnTo>
                    <a:pt x="1066172" y="290595"/>
                  </a:lnTo>
                  <a:lnTo>
                    <a:pt x="1332715" y="335302"/>
                  </a:lnTo>
                  <a:lnTo>
                    <a:pt x="1599258" y="514130"/>
                  </a:lnTo>
                  <a:lnTo>
                    <a:pt x="1865801" y="692959"/>
                  </a:lnTo>
                  <a:lnTo>
                    <a:pt x="2132344" y="402363"/>
                  </a:lnTo>
                  <a:lnTo>
                    <a:pt x="2398888" y="245888"/>
                  </a:lnTo>
                  <a:lnTo>
                    <a:pt x="2665431" y="290595"/>
                  </a:lnTo>
                  <a:lnTo>
                    <a:pt x="2931974" y="156474"/>
                  </a:lnTo>
                  <a:lnTo>
                    <a:pt x="3198517" y="178828"/>
                  </a:lnTo>
                  <a:lnTo>
                    <a:pt x="3465060" y="312949"/>
                  </a:lnTo>
                  <a:lnTo>
                    <a:pt x="3731603" y="335302"/>
                  </a:lnTo>
                  <a:lnTo>
                    <a:pt x="3998146" y="424716"/>
                  </a:lnTo>
                  <a:lnTo>
                    <a:pt x="4264689" y="625898"/>
                  </a:lnTo>
                  <a:lnTo>
                    <a:pt x="4531233" y="223535"/>
                  </a:lnTo>
                  <a:lnTo>
                    <a:pt x="4797776" y="89414"/>
                  </a:lnTo>
                  <a:lnTo>
                    <a:pt x="5064319" y="134121"/>
                  </a:lnTo>
                  <a:lnTo>
                    <a:pt x="5330862" y="201181"/>
                  </a:lnTo>
                  <a:lnTo>
                    <a:pt x="5597405" y="223535"/>
                  </a:lnTo>
                  <a:lnTo>
                    <a:pt x="5863948" y="0"/>
                  </a:lnTo>
                  <a:lnTo>
                    <a:pt x="6130491" y="44707"/>
                  </a:lnTo>
                  <a:lnTo>
                    <a:pt x="6397034" y="44707"/>
                  </a:lnTo>
                  <a:lnTo>
                    <a:pt x="6663577" y="6706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24790" y="3530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0.85</a:t>
              </a:r>
            </a:p>
          </p:txBody>
        </p:sp>
        <p:sp>
          <p:nvSpPr>
            <p:cNvPr id="88" name="tx88"/>
            <p:cNvSpPr/>
            <p:nvPr/>
          </p:nvSpPr>
          <p:spPr>
            <a:xfrm>
              <a:off x="2657505" y="3468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9" name="tx89"/>
            <p:cNvSpPr/>
            <p:nvPr/>
          </p:nvSpPr>
          <p:spPr>
            <a:xfrm>
              <a:off x="3990221" y="3385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90" name="tx90"/>
            <p:cNvSpPr/>
            <p:nvPr/>
          </p:nvSpPr>
          <p:spPr>
            <a:xfrm>
              <a:off x="5322937" y="3301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6415235" y="33468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tx92"/>
            <p:cNvSpPr/>
            <p:nvPr/>
          </p:nvSpPr>
          <p:spPr>
            <a:xfrm>
              <a:off x="6655652" y="33405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93" name="tx93"/>
            <p:cNvSpPr/>
            <p:nvPr/>
          </p:nvSpPr>
          <p:spPr>
            <a:xfrm>
              <a:off x="6922195" y="33336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4" name="tx94"/>
            <p:cNvSpPr/>
            <p:nvPr/>
          </p:nvSpPr>
          <p:spPr>
            <a:xfrm>
              <a:off x="7188738" y="3326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5" name="tx95"/>
            <p:cNvSpPr/>
            <p:nvPr/>
          </p:nvSpPr>
          <p:spPr>
            <a:xfrm>
              <a:off x="7455282" y="33175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6" name="tx96"/>
            <p:cNvSpPr/>
            <p:nvPr/>
          </p:nvSpPr>
          <p:spPr>
            <a:xfrm>
              <a:off x="7721825" y="330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7" name="tx97"/>
            <p:cNvSpPr/>
            <p:nvPr/>
          </p:nvSpPr>
          <p:spPr>
            <a:xfrm>
              <a:off x="7988368" y="32963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8" name="pl98"/>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77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0" name="tx110"/>
            <p:cNvSpPr/>
            <p:nvPr/>
          </p:nvSpPr>
          <p:spPr>
            <a:xfrm>
              <a:off x="1324790" y="3656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1" name="tx111"/>
            <p:cNvSpPr/>
            <p:nvPr/>
          </p:nvSpPr>
          <p:spPr>
            <a:xfrm>
              <a:off x="2657505" y="3977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2" name="tx112"/>
            <p:cNvSpPr/>
            <p:nvPr/>
          </p:nvSpPr>
          <p:spPr>
            <a:xfrm>
              <a:off x="2657505" y="3625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3" name="tx113"/>
            <p:cNvSpPr/>
            <p:nvPr/>
          </p:nvSpPr>
          <p:spPr>
            <a:xfrm>
              <a:off x="4016347" y="39348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a:t>
              </a:r>
            </a:p>
          </p:txBody>
        </p:sp>
        <p:sp>
          <p:nvSpPr>
            <p:cNvPr id="114" name="tx114"/>
            <p:cNvSpPr/>
            <p:nvPr/>
          </p:nvSpPr>
          <p:spPr>
            <a:xfrm>
              <a:off x="3990221" y="3541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5" name="tx115"/>
            <p:cNvSpPr/>
            <p:nvPr/>
          </p:nvSpPr>
          <p:spPr>
            <a:xfrm>
              <a:off x="5322937" y="39246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6" name="tx116"/>
            <p:cNvSpPr/>
            <p:nvPr/>
          </p:nvSpPr>
          <p:spPr>
            <a:xfrm>
              <a:off x="5322937" y="3489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7" name="tx117"/>
            <p:cNvSpPr/>
            <p:nvPr/>
          </p:nvSpPr>
          <p:spPr>
            <a:xfrm>
              <a:off x="6389109" y="3888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8" name="tx118"/>
            <p:cNvSpPr/>
            <p:nvPr/>
          </p:nvSpPr>
          <p:spPr>
            <a:xfrm>
              <a:off x="6389109" y="3475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9" name="tx119"/>
            <p:cNvSpPr/>
            <p:nvPr/>
          </p:nvSpPr>
          <p:spPr>
            <a:xfrm>
              <a:off x="6720955" y="389940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0" name="tx120"/>
            <p:cNvSpPr/>
            <p:nvPr/>
          </p:nvSpPr>
          <p:spPr>
            <a:xfrm>
              <a:off x="6655652" y="3481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21" name="tx121"/>
            <p:cNvSpPr/>
            <p:nvPr/>
          </p:nvSpPr>
          <p:spPr>
            <a:xfrm>
              <a:off x="6987498" y="390048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2" name="tx122"/>
            <p:cNvSpPr/>
            <p:nvPr/>
          </p:nvSpPr>
          <p:spPr>
            <a:xfrm>
              <a:off x="6922195" y="3479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3" name="tx123"/>
            <p:cNvSpPr/>
            <p:nvPr/>
          </p:nvSpPr>
          <p:spPr>
            <a:xfrm>
              <a:off x="7188738" y="38557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4" name="tx124"/>
            <p:cNvSpPr/>
            <p:nvPr/>
          </p:nvSpPr>
          <p:spPr>
            <a:xfrm>
              <a:off x="7188738" y="3432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7455282" y="38590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6" name="tx126"/>
            <p:cNvSpPr/>
            <p:nvPr/>
          </p:nvSpPr>
          <p:spPr>
            <a:xfrm>
              <a:off x="7455282" y="34300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7" name="tx127"/>
            <p:cNvSpPr/>
            <p:nvPr/>
          </p:nvSpPr>
          <p:spPr>
            <a:xfrm>
              <a:off x="7721825" y="38524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8" name="tx128"/>
            <p:cNvSpPr/>
            <p:nvPr/>
          </p:nvSpPr>
          <p:spPr>
            <a:xfrm>
              <a:off x="7721825" y="34166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9" name="tx129"/>
            <p:cNvSpPr/>
            <p:nvPr/>
          </p:nvSpPr>
          <p:spPr>
            <a:xfrm>
              <a:off x="7988368" y="38532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30" name="tx130"/>
            <p:cNvSpPr/>
            <p:nvPr/>
          </p:nvSpPr>
          <p:spPr>
            <a:xfrm>
              <a:off x="7988368" y="3413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0681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560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00345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4870"/>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2000-2025</a:t>
              </a:r>
            </a:p>
          </p:txBody>
        </p:sp>
        <p:sp>
          <p:nvSpPr>
            <p:cNvPr id="161" name="pl161"/>
            <p:cNvSpPr/>
            <p:nvPr/>
          </p:nvSpPr>
          <p:spPr>
            <a:xfrm>
              <a:off x="1999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073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147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221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295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03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110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184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258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332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762873" cy="129091"/>
            </a:xfrm>
            <a:prstGeom prst="rect">
              <a:avLst/>
            </a:prstGeom>
            <a:solidFill>
              <a:srgbClr val="80BD41">
                <a:alpha val="100000"/>
              </a:srgbClr>
            </a:solidFill>
          </p:spPr>
          <p:txBody>
            <a:bodyPr/>
            <a:lstStyle/>
            <a:p/>
          </p:txBody>
        </p:sp>
        <p:sp>
          <p:nvSpPr>
            <p:cNvPr id="176" name="rc176"/>
            <p:cNvSpPr/>
            <p:nvPr/>
          </p:nvSpPr>
          <p:spPr>
            <a:xfrm>
              <a:off x="7059147" y="5954972"/>
              <a:ext cx="433763" cy="129091"/>
            </a:xfrm>
            <a:prstGeom prst="rect">
              <a:avLst/>
            </a:prstGeom>
            <a:solidFill>
              <a:srgbClr val="1CABE2">
                <a:alpha val="100000"/>
              </a:srgbClr>
            </a:solidFill>
          </p:spPr>
          <p:txBody>
            <a:bodyPr/>
            <a:lstStyle/>
            <a:p/>
          </p:txBody>
        </p:sp>
        <p:sp>
          <p:nvSpPr>
            <p:cNvPr id="177" name="rc177"/>
            <p:cNvSpPr/>
            <p:nvPr/>
          </p:nvSpPr>
          <p:spPr>
            <a:xfrm>
              <a:off x="1296273" y="5793607"/>
              <a:ext cx="6322902" cy="129091"/>
            </a:xfrm>
            <a:prstGeom prst="rect">
              <a:avLst/>
            </a:prstGeom>
            <a:solidFill>
              <a:srgbClr val="80BD41">
                <a:alpha val="100000"/>
              </a:srgbClr>
            </a:solidFill>
          </p:spPr>
          <p:txBody>
            <a:bodyPr/>
            <a:lstStyle/>
            <a:p/>
          </p:txBody>
        </p:sp>
        <p:sp>
          <p:nvSpPr>
            <p:cNvPr id="178" name="rc178"/>
            <p:cNvSpPr/>
            <p:nvPr/>
          </p:nvSpPr>
          <p:spPr>
            <a:xfrm>
              <a:off x="7619176" y="5793607"/>
              <a:ext cx="195554" cy="129091"/>
            </a:xfrm>
            <a:prstGeom prst="rect">
              <a:avLst/>
            </a:prstGeom>
            <a:solidFill>
              <a:srgbClr val="1CABE2">
                <a:alpha val="100000"/>
              </a:srgbClr>
            </a:solidFill>
          </p:spPr>
          <p:txBody>
            <a:bodyPr/>
            <a:lstStyle/>
            <a:p/>
          </p:txBody>
        </p:sp>
        <p:sp>
          <p:nvSpPr>
            <p:cNvPr id="179" name="rc179"/>
            <p:cNvSpPr/>
            <p:nvPr/>
          </p:nvSpPr>
          <p:spPr>
            <a:xfrm>
              <a:off x="1296273" y="5632243"/>
              <a:ext cx="6311739" cy="129091"/>
            </a:xfrm>
            <a:prstGeom prst="rect">
              <a:avLst/>
            </a:prstGeom>
            <a:solidFill>
              <a:srgbClr val="80BD41">
                <a:alpha val="100000"/>
              </a:srgbClr>
            </a:solidFill>
          </p:spPr>
          <p:txBody>
            <a:bodyPr/>
            <a:lstStyle/>
            <a:p/>
          </p:txBody>
        </p:sp>
        <p:sp>
          <p:nvSpPr>
            <p:cNvPr id="180" name="rc180"/>
            <p:cNvSpPr/>
            <p:nvPr/>
          </p:nvSpPr>
          <p:spPr>
            <a:xfrm>
              <a:off x="7608013" y="5632243"/>
              <a:ext cx="262990" cy="129091"/>
            </a:xfrm>
            <a:prstGeom prst="rect">
              <a:avLst/>
            </a:prstGeom>
            <a:solidFill>
              <a:srgbClr val="1CABE2">
                <a:alpha val="100000"/>
              </a:srgbClr>
            </a:solidFill>
          </p:spPr>
          <p:txBody>
            <a:bodyPr/>
            <a:lstStyle/>
            <a:p/>
          </p:txBody>
        </p:sp>
        <p:sp>
          <p:nvSpPr>
            <p:cNvPr id="181" name="tx181"/>
            <p:cNvSpPr/>
            <p:nvPr/>
          </p:nvSpPr>
          <p:spPr>
            <a:xfrm>
              <a:off x="7722370"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82" name="tx182"/>
            <p:cNvSpPr/>
            <p:nvPr/>
          </p:nvSpPr>
          <p:spPr>
            <a:xfrm>
              <a:off x="8028127"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83" name="tx183"/>
            <p:cNvSpPr/>
            <p:nvPr/>
          </p:nvSpPr>
          <p:spPr>
            <a:xfrm>
              <a:off x="8087213"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4" name="tx184"/>
            <p:cNvSpPr/>
            <p:nvPr/>
          </p:nvSpPr>
          <p:spPr>
            <a:xfrm>
              <a:off x="407221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5" name="tx185"/>
            <p:cNvSpPr/>
            <p:nvPr/>
          </p:nvSpPr>
          <p:spPr>
            <a:xfrm>
              <a:off x="717053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86" name="tx186"/>
            <p:cNvSpPr/>
            <p:nvPr/>
          </p:nvSpPr>
          <p:spPr>
            <a:xfrm>
              <a:off x="4352231"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87" name="tx187"/>
            <p:cNvSpPr/>
            <p:nvPr/>
          </p:nvSpPr>
          <p:spPr>
            <a:xfrm>
              <a:off x="7611460"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8" name="tx188"/>
            <p:cNvSpPr/>
            <p:nvPr/>
          </p:nvSpPr>
          <p:spPr>
            <a:xfrm>
              <a:off x="4346649"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89" name="tx189"/>
            <p:cNvSpPr/>
            <p:nvPr/>
          </p:nvSpPr>
          <p:spPr>
            <a:xfrm>
              <a:off x="763401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49012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3897516"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5304907"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6712298"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8" name="tx198"/>
            <p:cNvSpPr/>
            <p:nvPr/>
          </p:nvSpPr>
          <p:spPr>
            <a:xfrm>
              <a:off x="8119690"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9" name="tx199"/>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(96%) was higher than in 2019 (93%).
The number of children vaccinated with DTP1 increased 10% compared to in 2019.
The number of surviving infants increased approximately 6%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Iraq</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787368"/>
            </a:xfrm>
            <a:custGeom>
              <a:avLst/>
              <a:pathLst>
                <a:path w="3397293" h="787368">
                  <a:moveTo>
                    <a:pt x="0" y="284327"/>
                  </a:moveTo>
                  <a:lnTo>
                    <a:pt x="135891" y="328070"/>
                  </a:lnTo>
                  <a:lnTo>
                    <a:pt x="271783" y="349941"/>
                  </a:lnTo>
                  <a:lnTo>
                    <a:pt x="407675" y="393684"/>
                  </a:lnTo>
                  <a:lnTo>
                    <a:pt x="543566" y="415555"/>
                  </a:lnTo>
                  <a:lnTo>
                    <a:pt x="679458" y="612397"/>
                  </a:lnTo>
                  <a:lnTo>
                    <a:pt x="815350" y="743625"/>
                  </a:lnTo>
                  <a:lnTo>
                    <a:pt x="951242" y="787368"/>
                  </a:lnTo>
                  <a:lnTo>
                    <a:pt x="1087133" y="524912"/>
                  </a:lnTo>
                  <a:lnTo>
                    <a:pt x="1223025" y="328070"/>
                  </a:lnTo>
                  <a:lnTo>
                    <a:pt x="1358917" y="415555"/>
                  </a:lnTo>
                  <a:lnTo>
                    <a:pt x="1494809" y="262456"/>
                  </a:lnTo>
                  <a:lnTo>
                    <a:pt x="1630700" y="459298"/>
                  </a:lnTo>
                  <a:lnTo>
                    <a:pt x="1766592" y="437426"/>
                  </a:lnTo>
                  <a:lnTo>
                    <a:pt x="1902484" y="437426"/>
                  </a:lnTo>
                  <a:lnTo>
                    <a:pt x="2038375" y="546783"/>
                  </a:lnTo>
                  <a:lnTo>
                    <a:pt x="2174267" y="481169"/>
                  </a:lnTo>
                  <a:lnTo>
                    <a:pt x="2310159" y="262456"/>
                  </a:lnTo>
                  <a:lnTo>
                    <a:pt x="2446051" y="153099"/>
                  </a:lnTo>
                  <a:lnTo>
                    <a:pt x="2581942" y="196842"/>
                  </a:lnTo>
                  <a:lnTo>
                    <a:pt x="2717834" y="415555"/>
                  </a:lnTo>
                  <a:lnTo>
                    <a:pt x="2853726" y="328070"/>
                  </a:lnTo>
                  <a:lnTo>
                    <a:pt x="2989618" y="0"/>
                  </a:lnTo>
                  <a:lnTo>
                    <a:pt x="3125509" y="43742"/>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787368"/>
            </a:xfrm>
            <a:custGeom>
              <a:avLst/>
              <a:pathLst>
                <a:path w="3397293" h="787368">
                  <a:moveTo>
                    <a:pt x="0" y="284327"/>
                  </a:moveTo>
                  <a:lnTo>
                    <a:pt x="135891" y="328070"/>
                  </a:lnTo>
                  <a:lnTo>
                    <a:pt x="271783" y="349941"/>
                  </a:lnTo>
                  <a:lnTo>
                    <a:pt x="407675" y="393684"/>
                  </a:lnTo>
                  <a:lnTo>
                    <a:pt x="543566" y="415555"/>
                  </a:lnTo>
                  <a:lnTo>
                    <a:pt x="679458" y="612397"/>
                  </a:lnTo>
                  <a:lnTo>
                    <a:pt x="815350" y="743625"/>
                  </a:lnTo>
                  <a:lnTo>
                    <a:pt x="951242" y="787368"/>
                  </a:lnTo>
                  <a:lnTo>
                    <a:pt x="1087133" y="524912"/>
                  </a:lnTo>
                  <a:lnTo>
                    <a:pt x="1223025" y="328070"/>
                  </a:lnTo>
                  <a:lnTo>
                    <a:pt x="1358917" y="415555"/>
                  </a:lnTo>
                  <a:lnTo>
                    <a:pt x="1494809" y="262456"/>
                  </a:lnTo>
                  <a:lnTo>
                    <a:pt x="1630700" y="459298"/>
                  </a:lnTo>
                  <a:lnTo>
                    <a:pt x="1766592" y="437426"/>
                  </a:lnTo>
                  <a:lnTo>
                    <a:pt x="1902484" y="437426"/>
                  </a:lnTo>
                  <a:lnTo>
                    <a:pt x="2038375" y="546783"/>
                  </a:lnTo>
                  <a:lnTo>
                    <a:pt x="2174267" y="481169"/>
                  </a:lnTo>
                  <a:lnTo>
                    <a:pt x="2310159" y="262456"/>
                  </a:lnTo>
                  <a:lnTo>
                    <a:pt x="2446051" y="153099"/>
                  </a:lnTo>
                  <a:lnTo>
                    <a:pt x="2581942" y="196842"/>
                  </a:lnTo>
                  <a:lnTo>
                    <a:pt x="2717834" y="415555"/>
                  </a:lnTo>
                  <a:lnTo>
                    <a:pt x="2853726" y="328070"/>
                  </a:lnTo>
                  <a:lnTo>
                    <a:pt x="2989618" y="0"/>
                  </a:lnTo>
                  <a:lnTo>
                    <a:pt x="3125509" y="43742"/>
                  </a:lnTo>
                  <a:lnTo>
                    <a:pt x="3261401" y="65614"/>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787368"/>
            </a:xfrm>
            <a:custGeom>
              <a:avLst/>
              <a:pathLst>
                <a:path w="3397293" h="787368">
                  <a:moveTo>
                    <a:pt x="0" y="284327"/>
                  </a:moveTo>
                  <a:lnTo>
                    <a:pt x="135891" y="328070"/>
                  </a:lnTo>
                  <a:lnTo>
                    <a:pt x="271783" y="349941"/>
                  </a:lnTo>
                  <a:lnTo>
                    <a:pt x="407675" y="393684"/>
                  </a:lnTo>
                  <a:lnTo>
                    <a:pt x="543566" y="415555"/>
                  </a:lnTo>
                  <a:lnTo>
                    <a:pt x="679458" y="612397"/>
                  </a:lnTo>
                  <a:lnTo>
                    <a:pt x="815350" y="743625"/>
                  </a:lnTo>
                  <a:lnTo>
                    <a:pt x="951242" y="787368"/>
                  </a:lnTo>
                  <a:lnTo>
                    <a:pt x="1087133" y="524912"/>
                  </a:lnTo>
                  <a:lnTo>
                    <a:pt x="1223025" y="328070"/>
                  </a:lnTo>
                  <a:lnTo>
                    <a:pt x="1358917" y="415555"/>
                  </a:lnTo>
                  <a:lnTo>
                    <a:pt x="1494809" y="262456"/>
                  </a:lnTo>
                  <a:lnTo>
                    <a:pt x="1630700" y="459298"/>
                  </a:lnTo>
                  <a:lnTo>
                    <a:pt x="1766592" y="437426"/>
                  </a:lnTo>
                  <a:lnTo>
                    <a:pt x="1902484" y="437426"/>
                  </a:lnTo>
                  <a:lnTo>
                    <a:pt x="2038375" y="546783"/>
                  </a:lnTo>
                  <a:lnTo>
                    <a:pt x="2174267" y="481169"/>
                  </a:lnTo>
                  <a:lnTo>
                    <a:pt x="2310159" y="262456"/>
                  </a:lnTo>
                  <a:lnTo>
                    <a:pt x="2446051" y="153099"/>
                  </a:lnTo>
                  <a:lnTo>
                    <a:pt x="2581942" y="196842"/>
                  </a:lnTo>
                  <a:lnTo>
                    <a:pt x="2717834" y="415555"/>
                  </a:lnTo>
                  <a:lnTo>
                    <a:pt x="2853726" y="328070"/>
                  </a:lnTo>
                  <a:lnTo>
                    <a:pt x="2989618" y="0"/>
                  </a:lnTo>
                  <a:lnTo>
                    <a:pt x="3125509" y="43742"/>
                  </a:lnTo>
                  <a:lnTo>
                    <a:pt x="3261401" y="65614"/>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96461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0" name="tx60"/>
            <p:cNvSpPr/>
            <p:nvPr/>
          </p:nvSpPr>
          <p:spPr>
            <a:xfrm>
              <a:off x="2680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1405107"/>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Iraq, 2000-2025</a:t>
              </a:r>
            </a:p>
          </p:txBody>
        </p:sp>
        <p:sp>
          <p:nvSpPr>
            <p:cNvPr id="63" name="pl63"/>
            <p:cNvSpPr/>
            <p:nvPr/>
          </p:nvSpPr>
          <p:spPr>
            <a:xfrm>
              <a:off x="5267799" y="39598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0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613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62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62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102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09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12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13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797254"/>
            </a:xfrm>
            <a:custGeom>
              <a:avLst/>
              <a:pathLst>
                <a:path w="3397293" h="1797254">
                  <a:moveTo>
                    <a:pt x="0" y="649008"/>
                  </a:moveTo>
                  <a:lnTo>
                    <a:pt x="135891" y="748856"/>
                  </a:lnTo>
                  <a:lnTo>
                    <a:pt x="271783" y="798779"/>
                  </a:lnTo>
                  <a:lnTo>
                    <a:pt x="407675" y="898627"/>
                  </a:lnTo>
                  <a:lnTo>
                    <a:pt x="543566" y="948550"/>
                  </a:lnTo>
                  <a:lnTo>
                    <a:pt x="679458" y="1397864"/>
                  </a:lnTo>
                  <a:lnTo>
                    <a:pt x="815350" y="1697406"/>
                  </a:lnTo>
                  <a:lnTo>
                    <a:pt x="951242" y="1797254"/>
                  </a:lnTo>
                  <a:lnTo>
                    <a:pt x="1087133" y="1198169"/>
                  </a:lnTo>
                  <a:lnTo>
                    <a:pt x="1223025" y="748856"/>
                  </a:lnTo>
                  <a:lnTo>
                    <a:pt x="1358917" y="948550"/>
                  </a:lnTo>
                  <a:lnTo>
                    <a:pt x="1494809" y="599084"/>
                  </a:lnTo>
                  <a:lnTo>
                    <a:pt x="1630700" y="1048398"/>
                  </a:lnTo>
                  <a:lnTo>
                    <a:pt x="1766592" y="998474"/>
                  </a:lnTo>
                  <a:lnTo>
                    <a:pt x="1902484" y="998474"/>
                  </a:lnTo>
                  <a:lnTo>
                    <a:pt x="2038375" y="1248093"/>
                  </a:lnTo>
                  <a:lnTo>
                    <a:pt x="2174267" y="1098322"/>
                  </a:lnTo>
                  <a:lnTo>
                    <a:pt x="2310159" y="599084"/>
                  </a:lnTo>
                  <a:lnTo>
                    <a:pt x="2446051" y="349466"/>
                  </a:lnTo>
                  <a:lnTo>
                    <a:pt x="2581942" y="449313"/>
                  </a:lnTo>
                  <a:lnTo>
                    <a:pt x="2717834" y="948550"/>
                  </a:lnTo>
                  <a:lnTo>
                    <a:pt x="2853726" y="748856"/>
                  </a:lnTo>
                  <a:lnTo>
                    <a:pt x="2989618" y="0"/>
                  </a:lnTo>
                  <a:lnTo>
                    <a:pt x="3125509" y="99847"/>
                  </a:lnTo>
                  <a:lnTo>
                    <a:pt x="3261401" y="149771"/>
                  </a:lnTo>
                  <a:lnTo>
                    <a:pt x="3397293" y="44931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11754"/>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11906"/>
              <a:ext cx="3397293" cy="599084"/>
            </a:xfrm>
            <a:custGeom>
              <a:avLst/>
              <a:pathLst>
                <a:path w="3397293" h="599084">
                  <a:moveTo>
                    <a:pt x="0" y="249618"/>
                  </a:moveTo>
                  <a:lnTo>
                    <a:pt x="135891" y="199694"/>
                  </a:lnTo>
                  <a:lnTo>
                    <a:pt x="271783" y="299542"/>
                  </a:lnTo>
                  <a:lnTo>
                    <a:pt x="407675" y="249618"/>
                  </a:lnTo>
                  <a:lnTo>
                    <a:pt x="543566" y="199694"/>
                  </a:lnTo>
                  <a:lnTo>
                    <a:pt x="679458" y="149771"/>
                  </a:lnTo>
                  <a:lnTo>
                    <a:pt x="815350" y="149771"/>
                  </a:lnTo>
                  <a:lnTo>
                    <a:pt x="951242" y="99847"/>
                  </a:lnTo>
                  <a:lnTo>
                    <a:pt x="1087133" y="49923"/>
                  </a:lnTo>
                  <a:lnTo>
                    <a:pt x="1223025" y="49923"/>
                  </a:lnTo>
                  <a:lnTo>
                    <a:pt x="1358917" y="0"/>
                  </a:lnTo>
                  <a:lnTo>
                    <a:pt x="1494809" y="0"/>
                  </a:lnTo>
                  <a:lnTo>
                    <a:pt x="1630700" y="149771"/>
                  </a:lnTo>
                  <a:lnTo>
                    <a:pt x="1766592" y="49923"/>
                  </a:lnTo>
                  <a:lnTo>
                    <a:pt x="1902484" y="49923"/>
                  </a:lnTo>
                  <a:lnTo>
                    <a:pt x="2038375" y="149771"/>
                  </a:lnTo>
                  <a:lnTo>
                    <a:pt x="2174267" y="99847"/>
                  </a:lnTo>
                  <a:lnTo>
                    <a:pt x="2310159" y="49923"/>
                  </a:lnTo>
                  <a:lnTo>
                    <a:pt x="2446051" y="99847"/>
                  </a:lnTo>
                  <a:lnTo>
                    <a:pt x="2581942" y="99847"/>
                  </a:lnTo>
                  <a:lnTo>
                    <a:pt x="2717834" y="299542"/>
                  </a:lnTo>
                  <a:lnTo>
                    <a:pt x="2853726" y="299542"/>
                  </a:lnTo>
                  <a:lnTo>
                    <a:pt x="2989618" y="249618"/>
                  </a:lnTo>
                  <a:lnTo>
                    <a:pt x="3125509" y="499237"/>
                  </a:lnTo>
                  <a:lnTo>
                    <a:pt x="3261401" y="599084"/>
                  </a:lnTo>
                  <a:lnTo>
                    <a:pt x="3397293" y="39938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117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797254"/>
            </a:xfrm>
            <a:custGeom>
              <a:avLst/>
              <a:pathLst>
                <a:path w="3397293" h="1797254">
                  <a:moveTo>
                    <a:pt x="0" y="649008"/>
                  </a:moveTo>
                  <a:lnTo>
                    <a:pt x="135891" y="748856"/>
                  </a:lnTo>
                  <a:lnTo>
                    <a:pt x="271783" y="798779"/>
                  </a:lnTo>
                  <a:lnTo>
                    <a:pt x="407675" y="898627"/>
                  </a:lnTo>
                  <a:lnTo>
                    <a:pt x="543566" y="948550"/>
                  </a:lnTo>
                  <a:lnTo>
                    <a:pt x="679458" y="1397864"/>
                  </a:lnTo>
                  <a:lnTo>
                    <a:pt x="815350" y="1697406"/>
                  </a:lnTo>
                  <a:lnTo>
                    <a:pt x="951242" y="1797254"/>
                  </a:lnTo>
                  <a:lnTo>
                    <a:pt x="1087133" y="1198169"/>
                  </a:lnTo>
                  <a:lnTo>
                    <a:pt x="1223025" y="748856"/>
                  </a:lnTo>
                  <a:lnTo>
                    <a:pt x="1358917" y="948550"/>
                  </a:lnTo>
                  <a:lnTo>
                    <a:pt x="1494809" y="599084"/>
                  </a:lnTo>
                  <a:lnTo>
                    <a:pt x="1630700" y="1048398"/>
                  </a:lnTo>
                  <a:lnTo>
                    <a:pt x="1766592" y="998474"/>
                  </a:lnTo>
                  <a:lnTo>
                    <a:pt x="1902484" y="998474"/>
                  </a:lnTo>
                  <a:lnTo>
                    <a:pt x="2038375" y="1248093"/>
                  </a:lnTo>
                  <a:lnTo>
                    <a:pt x="2174267" y="1098322"/>
                  </a:lnTo>
                  <a:lnTo>
                    <a:pt x="2310159" y="599084"/>
                  </a:lnTo>
                  <a:lnTo>
                    <a:pt x="2446051" y="349466"/>
                  </a:lnTo>
                  <a:lnTo>
                    <a:pt x="2581942" y="449313"/>
                  </a:lnTo>
                  <a:lnTo>
                    <a:pt x="2717834" y="948550"/>
                  </a:lnTo>
                  <a:lnTo>
                    <a:pt x="2853726" y="748856"/>
                  </a:lnTo>
                  <a:lnTo>
                    <a:pt x="2989618" y="0"/>
                  </a:lnTo>
                  <a:lnTo>
                    <a:pt x="3125509" y="99847"/>
                  </a:lnTo>
                  <a:lnTo>
                    <a:pt x="3261401" y="149771"/>
                  </a:lnTo>
                  <a:lnTo>
                    <a:pt x="3397293" y="44931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082715"/>
              <a:ext cx="0" cy="828733"/>
            </a:xfrm>
            <a:custGeom>
              <a:avLst/>
              <a:pathLst>
                <a:path w="0" h="828733">
                  <a:moveTo>
                    <a:pt x="0" y="8287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082715"/>
              <a:ext cx="0" cy="1577589"/>
            </a:xfrm>
            <a:custGeom>
              <a:avLst/>
              <a:pathLst>
                <a:path w="0" h="1577589">
                  <a:moveTo>
                    <a:pt x="0" y="15775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082715"/>
              <a:ext cx="0" cy="1128276"/>
            </a:xfrm>
            <a:custGeom>
              <a:avLst/>
              <a:pathLst>
                <a:path w="0" h="1128276">
                  <a:moveTo>
                    <a:pt x="0" y="11282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082715"/>
              <a:ext cx="0" cy="1427818"/>
            </a:xfrm>
            <a:custGeom>
              <a:avLst/>
              <a:pathLst>
                <a:path w="0" h="1427818">
                  <a:moveTo>
                    <a:pt x="0" y="14278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082715"/>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082715"/>
              <a:ext cx="0" cy="329496"/>
            </a:xfrm>
            <a:custGeom>
              <a:avLst/>
              <a:pathLst>
                <a:path w="0" h="329496">
                  <a:moveTo>
                    <a:pt x="0" y="3294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082715"/>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1797254"/>
            </a:xfrm>
            <a:custGeom>
              <a:avLst/>
              <a:pathLst>
                <a:path w="3397293" h="1797254">
                  <a:moveTo>
                    <a:pt x="0" y="649008"/>
                  </a:moveTo>
                  <a:lnTo>
                    <a:pt x="135891" y="748856"/>
                  </a:lnTo>
                  <a:lnTo>
                    <a:pt x="271783" y="798779"/>
                  </a:lnTo>
                  <a:lnTo>
                    <a:pt x="407675" y="898627"/>
                  </a:lnTo>
                  <a:lnTo>
                    <a:pt x="543566" y="948550"/>
                  </a:lnTo>
                  <a:lnTo>
                    <a:pt x="679458" y="1397864"/>
                  </a:lnTo>
                  <a:lnTo>
                    <a:pt x="815350" y="1697406"/>
                  </a:lnTo>
                  <a:lnTo>
                    <a:pt x="951242" y="1797254"/>
                  </a:lnTo>
                  <a:lnTo>
                    <a:pt x="1087133" y="1198169"/>
                  </a:lnTo>
                  <a:lnTo>
                    <a:pt x="1223025" y="748856"/>
                  </a:lnTo>
                  <a:lnTo>
                    <a:pt x="1358917" y="948550"/>
                  </a:lnTo>
                  <a:lnTo>
                    <a:pt x="1494809" y="599084"/>
                  </a:lnTo>
                  <a:lnTo>
                    <a:pt x="1630700" y="1048398"/>
                  </a:lnTo>
                  <a:lnTo>
                    <a:pt x="1766592" y="998474"/>
                  </a:lnTo>
                  <a:lnTo>
                    <a:pt x="1902484" y="998474"/>
                  </a:lnTo>
                  <a:lnTo>
                    <a:pt x="2038375" y="1248093"/>
                  </a:lnTo>
                  <a:lnTo>
                    <a:pt x="2174267" y="1098322"/>
                  </a:lnTo>
                  <a:lnTo>
                    <a:pt x="2310159" y="599084"/>
                  </a:lnTo>
                  <a:lnTo>
                    <a:pt x="2446051" y="349466"/>
                  </a:lnTo>
                  <a:lnTo>
                    <a:pt x="2581942" y="449313"/>
                  </a:lnTo>
                  <a:lnTo>
                    <a:pt x="2717834" y="948550"/>
                  </a:lnTo>
                  <a:lnTo>
                    <a:pt x="2853726" y="748856"/>
                  </a:lnTo>
                  <a:lnTo>
                    <a:pt x="2989618" y="0"/>
                  </a:lnTo>
                  <a:lnTo>
                    <a:pt x="3125509" y="99847"/>
                  </a:lnTo>
                  <a:lnTo>
                    <a:pt x="3261401" y="149771"/>
                  </a:lnTo>
                  <a:lnTo>
                    <a:pt x="3397293" y="449313"/>
                  </a:lnTo>
                </a:path>
              </a:pathLst>
            </a:custGeom>
            <a:ln w="27101" cap="flat">
              <a:solidFill>
                <a:srgbClr val="0058AB">
                  <a:alpha val="100000"/>
                </a:srgbClr>
              </a:solidFill>
              <a:prstDash val="solid"/>
              <a:round/>
            </a:ln>
          </p:spPr>
          <p:txBody>
            <a:bodyPr/>
            <a:lstStyle/>
            <a:p/>
          </p:txBody>
        </p:sp>
        <p:sp>
          <p:nvSpPr>
            <p:cNvPr id="93" name="tx93"/>
            <p:cNvSpPr/>
            <p:nvPr/>
          </p:nvSpPr>
          <p:spPr>
            <a:xfrm>
              <a:off x="5389469" y="202394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38783" y="20223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718241" y="20223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7397700" y="20223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989462" y="2022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022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804812" y="2022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722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97085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6581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1588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659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1604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61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303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928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98119" y="496461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20" name="tx120"/>
            <p:cNvSpPr/>
            <p:nvPr/>
          </p:nvSpPr>
          <p:spPr>
            <a:xfrm>
              <a:off x="69974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5993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967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557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148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739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762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353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943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900520" cy="114824"/>
            </a:xfrm>
            <a:prstGeom prst="rect">
              <a:avLst/>
            </a:prstGeom>
            <a:solidFill>
              <a:srgbClr val="1CABE2">
                <a:alpha val="80000"/>
              </a:srgbClr>
            </a:solidFill>
          </p:spPr>
          <p:txBody>
            <a:bodyPr/>
            <a:lstStyle/>
            <a:p/>
          </p:txBody>
        </p:sp>
        <p:sp>
          <p:nvSpPr>
            <p:cNvPr id="135" name="rc135"/>
            <p:cNvSpPr/>
            <p:nvPr/>
          </p:nvSpPr>
          <p:spPr>
            <a:xfrm>
              <a:off x="1317178" y="5743865"/>
              <a:ext cx="4536821"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770828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176,000</a:t>
              </a:r>
            </a:p>
          </p:txBody>
        </p:sp>
        <p:sp>
          <p:nvSpPr>
            <p:cNvPr id="138" name="tx138"/>
            <p:cNvSpPr/>
            <p:nvPr/>
          </p:nvSpPr>
          <p:spPr>
            <a:xfrm>
              <a:off x="534458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116,000</a:t>
              </a:r>
            </a:p>
          </p:txBody>
        </p:sp>
        <p:sp>
          <p:nvSpPr>
            <p:cNvPr id="139" name="tx139"/>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489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73034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6894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Iraq (84%) was 1 percentage point lower than the global average (85%) and 1 percentage point higher than average across all MENA countries (83%).
National DTP3 coverage was the same as in 2019 (84%).
This equates to 187,000 un- and undervaccinated children in 2025 compared to 176,000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DTP3 coverage was 84% - this is the same as in 2019 and 1 percentage point lower than the global average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Iraq ranked number 6 out of 20 countries for lowest DTP3 coverage (based on tied ranks).
Iraq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12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96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08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0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89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473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18689"/>
              <a:ext cx="239888" cy="493320"/>
            </a:xfrm>
            <a:prstGeom prst="rect">
              <a:avLst/>
            </a:prstGeom>
            <a:solidFill>
              <a:srgbClr val="80BD41">
                <a:alpha val="100000"/>
              </a:srgbClr>
            </a:solidFill>
          </p:spPr>
          <p:txBody>
            <a:bodyPr/>
            <a:lstStyle/>
            <a:p/>
          </p:txBody>
        </p:sp>
        <p:sp>
          <p:nvSpPr>
            <p:cNvPr id="24" name="rc24"/>
            <p:cNvSpPr/>
            <p:nvPr/>
          </p:nvSpPr>
          <p:spPr>
            <a:xfrm>
              <a:off x="1296273" y="3595359"/>
              <a:ext cx="239888" cy="123329"/>
            </a:xfrm>
            <a:prstGeom prst="rect">
              <a:avLst/>
            </a:prstGeom>
            <a:solidFill>
              <a:srgbClr val="1CABE2">
                <a:alpha val="100000"/>
              </a:srgbClr>
            </a:solidFill>
          </p:spPr>
          <p:txBody>
            <a:bodyPr/>
            <a:lstStyle/>
            <a:p/>
          </p:txBody>
        </p:sp>
        <p:sp>
          <p:nvSpPr>
            <p:cNvPr id="25" name="rc25"/>
            <p:cNvSpPr/>
            <p:nvPr/>
          </p:nvSpPr>
          <p:spPr>
            <a:xfrm>
              <a:off x="1562816" y="3723203"/>
              <a:ext cx="239888" cy="488806"/>
            </a:xfrm>
            <a:prstGeom prst="rect">
              <a:avLst/>
            </a:prstGeom>
            <a:solidFill>
              <a:srgbClr val="80BD41">
                <a:alpha val="100000"/>
              </a:srgbClr>
            </a:solidFill>
          </p:spPr>
          <p:txBody>
            <a:bodyPr/>
            <a:lstStyle/>
            <a:p/>
          </p:txBody>
        </p:sp>
        <p:sp>
          <p:nvSpPr>
            <p:cNvPr id="26" name="rc26"/>
            <p:cNvSpPr/>
            <p:nvPr/>
          </p:nvSpPr>
          <p:spPr>
            <a:xfrm>
              <a:off x="1562816" y="3585334"/>
              <a:ext cx="239888" cy="137868"/>
            </a:xfrm>
            <a:prstGeom prst="rect">
              <a:avLst/>
            </a:prstGeom>
            <a:solidFill>
              <a:srgbClr val="1CABE2">
                <a:alpha val="100000"/>
              </a:srgbClr>
            </a:solidFill>
          </p:spPr>
          <p:txBody>
            <a:bodyPr/>
            <a:lstStyle/>
            <a:p/>
          </p:txBody>
        </p:sp>
        <p:sp>
          <p:nvSpPr>
            <p:cNvPr id="27" name="rc27"/>
            <p:cNvSpPr/>
            <p:nvPr/>
          </p:nvSpPr>
          <p:spPr>
            <a:xfrm>
              <a:off x="1829360" y="3724317"/>
              <a:ext cx="239888" cy="487691"/>
            </a:xfrm>
            <a:prstGeom prst="rect">
              <a:avLst/>
            </a:prstGeom>
            <a:solidFill>
              <a:srgbClr val="80BD41">
                <a:alpha val="100000"/>
              </a:srgbClr>
            </a:solidFill>
          </p:spPr>
          <p:txBody>
            <a:bodyPr/>
            <a:lstStyle/>
            <a:p/>
          </p:txBody>
        </p:sp>
        <p:sp>
          <p:nvSpPr>
            <p:cNvPr id="28" name="rc28"/>
            <p:cNvSpPr/>
            <p:nvPr/>
          </p:nvSpPr>
          <p:spPr>
            <a:xfrm>
              <a:off x="1829360" y="3578643"/>
              <a:ext cx="239888" cy="145674"/>
            </a:xfrm>
            <a:prstGeom prst="rect">
              <a:avLst/>
            </a:prstGeom>
            <a:solidFill>
              <a:srgbClr val="1CABE2">
                <a:alpha val="100000"/>
              </a:srgbClr>
            </a:solidFill>
          </p:spPr>
          <p:txBody>
            <a:bodyPr/>
            <a:lstStyle/>
            <a:p/>
          </p:txBody>
        </p:sp>
        <p:sp>
          <p:nvSpPr>
            <p:cNvPr id="29" name="rc29"/>
            <p:cNvSpPr/>
            <p:nvPr/>
          </p:nvSpPr>
          <p:spPr>
            <a:xfrm>
              <a:off x="2095903" y="3725932"/>
              <a:ext cx="239888" cy="486076"/>
            </a:xfrm>
            <a:prstGeom prst="rect">
              <a:avLst/>
            </a:prstGeom>
            <a:solidFill>
              <a:srgbClr val="80BD41">
                <a:alpha val="100000"/>
              </a:srgbClr>
            </a:solidFill>
          </p:spPr>
          <p:txBody>
            <a:bodyPr/>
            <a:lstStyle/>
            <a:p/>
          </p:txBody>
        </p:sp>
        <p:sp>
          <p:nvSpPr>
            <p:cNvPr id="30" name="rc30"/>
            <p:cNvSpPr/>
            <p:nvPr/>
          </p:nvSpPr>
          <p:spPr>
            <a:xfrm>
              <a:off x="2095903" y="3563907"/>
              <a:ext cx="239888" cy="162025"/>
            </a:xfrm>
            <a:prstGeom prst="rect">
              <a:avLst/>
            </a:prstGeom>
            <a:solidFill>
              <a:srgbClr val="1CABE2">
                <a:alpha val="100000"/>
              </a:srgbClr>
            </a:solidFill>
          </p:spPr>
          <p:txBody>
            <a:bodyPr/>
            <a:lstStyle/>
            <a:p/>
          </p:txBody>
        </p:sp>
        <p:sp>
          <p:nvSpPr>
            <p:cNvPr id="31" name="rc31"/>
            <p:cNvSpPr/>
            <p:nvPr/>
          </p:nvSpPr>
          <p:spPr>
            <a:xfrm>
              <a:off x="2362446" y="3720832"/>
              <a:ext cx="239888" cy="491176"/>
            </a:xfrm>
            <a:prstGeom prst="rect">
              <a:avLst/>
            </a:prstGeom>
            <a:solidFill>
              <a:srgbClr val="80BD41">
                <a:alpha val="100000"/>
              </a:srgbClr>
            </a:solidFill>
          </p:spPr>
          <p:txBody>
            <a:bodyPr/>
            <a:lstStyle/>
            <a:p/>
          </p:txBody>
        </p:sp>
        <p:sp>
          <p:nvSpPr>
            <p:cNvPr id="32" name="rc32"/>
            <p:cNvSpPr/>
            <p:nvPr/>
          </p:nvSpPr>
          <p:spPr>
            <a:xfrm>
              <a:off x="2362446" y="3548257"/>
              <a:ext cx="239888" cy="172575"/>
            </a:xfrm>
            <a:prstGeom prst="rect">
              <a:avLst/>
            </a:prstGeom>
            <a:solidFill>
              <a:srgbClr val="1CABE2">
                <a:alpha val="100000"/>
              </a:srgbClr>
            </a:solidFill>
          </p:spPr>
          <p:txBody>
            <a:bodyPr/>
            <a:lstStyle/>
            <a:p/>
          </p:txBody>
        </p:sp>
        <p:sp>
          <p:nvSpPr>
            <p:cNvPr id="33" name="rc33"/>
            <p:cNvSpPr/>
            <p:nvPr/>
          </p:nvSpPr>
          <p:spPr>
            <a:xfrm>
              <a:off x="2628989" y="3772517"/>
              <a:ext cx="239888" cy="439491"/>
            </a:xfrm>
            <a:prstGeom prst="rect">
              <a:avLst/>
            </a:prstGeom>
            <a:solidFill>
              <a:srgbClr val="80BD41">
                <a:alpha val="100000"/>
              </a:srgbClr>
            </a:solidFill>
          </p:spPr>
          <p:txBody>
            <a:bodyPr/>
            <a:lstStyle/>
            <a:p/>
          </p:txBody>
        </p:sp>
        <p:sp>
          <p:nvSpPr>
            <p:cNvPr id="34" name="rc34"/>
            <p:cNvSpPr/>
            <p:nvPr/>
          </p:nvSpPr>
          <p:spPr>
            <a:xfrm>
              <a:off x="2628989" y="3535867"/>
              <a:ext cx="239888" cy="236649"/>
            </a:xfrm>
            <a:prstGeom prst="rect">
              <a:avLst/>
            </a:prstGeom>
            <a:solidFill>
              <a:srgbClr val="1CABE2">
                <a:alpha val="100000"/>
              </a:srgbClr>
            </a:solidFill>
          </p:spPr>
          <p:txBody>
            <a:bodyPr/>
            <a:lstStyle/>
            <a:p/>
          </p:txBody>
        </p:sp>
        <p:sp>
          <p:nvSpPr>
            <p:cNvPr id="35" name="rc35"/>
            <p:cNvSpPr/>
            <p:nvPr/>
          </p:nvSpPr>
          <p:spPr>
            <a:xfrm>
              <a:off x="2895532" y="3797829"/>
              <a:ext cx="239888" cy="414180"/>
            </a:xfrm>
            <a:prstGeom prst="rect">
              <a:avLst/>
            </a:prstGeom>
            <a:solidFill>
              <a:srgbClr val="80BD41">
                <a:alpha val="100000"/>
              </a:srgbClr>
            </a:solidFill>
          </p:spPr>
          <p:txBody>
            <a:bodyPr/>
            <a:lstStyle/>
            <a:p/>
          </p:txBody>
        </p:sp>
        <p:sp>
          <p:nvSpPr>
            <p:cNvPr id="36" name="rc36"/>
            <p:cNvSpPr/>
            <p:nvPr/>
          </p:nvSpPr>
          <p:spPr>
            <a:xfrm>
              <a:off x="2895532" y="3510009"/>
              <a:ext cx="239888" cy="287820"/>
            </a:xfrm>
            <a:prstGeom prst="rect">
              <a:avLst/>
            </a:prstGeom>
            <a:solidFill>
              <a:srgbClr val="1CABE2">
                <a:alpha val="100000"/>
              </a:srgbClr>
            </a:solidFill>
          </p:spPr>
          <p:txBody>
            <a:bodyPr/>
            <a:lstStyle/>
            <a:p/>
          </p:txBody>
        </p:sp>
        <p:sp>
          <p:nvSpPr>
            <p:cNvPr id="37" name="rc37"/>
            <p:cNvSpPr/>
            <p:nvPr/>
          </p:nvSpPr>
          <p:spPr>
            <a:xfrm>
              <a:off x="3162075" y="3819998"/>
              <a:ext cx="239888" cy="392011"/>
            </a:xfrm>
            <a:prstGeom prst="rect">
              <a:avLst/>
            </a:prstGeom>
            <a:solidFill>
              <a:srgbClr val="80BD41">
                <a:alpha val="100000"/>
              </a:srgbClr>
            </a:solidFill>
          </p:spPr>
          <p:txBody>
            <a:bodyPr/>
            <a:lstStyle/>
            <a:p/>
          </p:txBody>
        </p:sp>
        <p:sp>
          <p:nvSpPr>
            <p:cNvPr id="38" name="rc38"/>
            <p:cNvSpPr/>
            <p:nvPr/>
          </p:nvSpPr>
          <p:spPr>
            <a:xfrm>
              <a:off x="3162075" y="3524270"/>
              <a:ext cx="239888" cy="295727"/>
            </a:xfrm>
            <a:prstGeom prst="rect">
              <a:avLst/>
            </a:prstGeom>
            <a:solidFill>
              <a:srgbClr val="1CABE2">
                <a:alpha val="100000"/>
              </a:srgbClr>
            </a:solidFill>
          </p:spPr>
          <p:txBody>
            <a:bodyPr/>
            <a:lstStyle/>
            <a:p/>
          </p:txBody>
        </p:sp>
        <p:sp>
          <p:nvSpPr>
            <p:cNvPr id="39" name="rc39"/>
            <p:cNvSpPr/>
            <p:nvPr/>
          </p:nvSpPr>
          <p:spPr>
            <a:xfrm>
              <a:off x="3428618" y="3739473"/>
              <a:ext cx="239888" cy="472536"/>
            </a:xfrm>
            <a:prstGeom prst="rect">
              <a:avLst/>
            </a:prstGeom>
            <a:solidFill>
              <a:srgbClr val="80BD41">
                <a:alpha val="100000"/>
              </a:srgbClr>
            </a:solidFill>
          </p:spPr>
          <p:txBody>
            <a:bodyPr/>
            <a:lstStyle/>
            <a:p/>
          </p:txBody>
        </p:sp>
        <p:sp>
          <p:nvSpPr>
            <p:cNvPr id="40" name="rc40"/>
            <p:cNvSpPr/>
            <p:nvPr/>
          </p:nvSpPr>
          <p:spPr>
            <a:xfrm>
              <a:off x="3428618" y="3527174"/>
              <a:ext cx="239888" cy="212298"/>
            </a:xfrm>
            <a:prstGeom prst="rect">
              <a:avLst/>
            </a:prstGeom>
            <a:solidFill>
              <a:srgbClr val="1CABE2">
                <a:alpha val="100000"/>
              </a:srgbClr>
            </a:solidFill>
          </p:spPr>
          <p:txBody>
            <a:bodyPr/>
            <a:lstStyle/>
            <a:p/>
          </p:txBody>
        </p:sp>
        <p:sp>
          <p:nvSpPr>
            <p:cNvPr id="41" name="rc41"/>
            <p:cNvSpPr/>
            <p:nvPr/>
          </p:nvSpPr>
          <p:spPr>
            <a:xfrm>
              <a:off x="3695161" y="3652843"/>
              <a:ext cx="239888" cy="559165"/>
            </a:xfrm>
            <a:prstGeom prst="rect">
              <a:avLst/>
            </a:prstGeom>
            <a:solidFill>
              <a:srgbClr val="80BD41">
                <a:alpha val="100000"/>
              </a:srgbClr>
            </a:solidFill>
          </p:spPr>
          <p:txBody>
            <a:bodyPr/>
            <a:lstStyle/>
            <a:p/>
          </p:txBody>
        </p:sp>
        <p:sp>
          <p:nvSpPr>
            <p:cNvPr id="42" name="rc42"/>
            <p:cNvSpPr/>
            <p:nvPr/>
          </p:nvSpPr>
          <p:spPr>
            <a:xfrm>
              <a:off x="3695161" y="3495130"/>
              <a:ext cx="239888" cy="157712"/>
            </a:xfrm>
            <a:prstGeom prst="rect">
              <a:avLst/>
            </a:prstGeom>
            <a:solidFill>
              <a:srgbClr val="1CABE2">
                <a:alpha val="100000"/>
              </a:srgbClr>
            </a:solidFill>
          </p:spPr>
          <p:txBody>
            <a:bodyPr/>
            <a:lstStyle/>
            <a:p/>
          </p:txBody>
        </p:sp>
        <p:sp>
          <p:nvSpPr>
            <p:cNvPr id="43" name="rc43"/>
            <p:cNvSpPr/>
            <p:nvPr/>
          </p:nvSpPr>
          <p:spPr>
            <a:xfrm>
              <a:off x="3961705" y="3652807"/>
              <a:ext cx="239888" cy="559201"/>
            </a:xfrm>
            <a:prstGeom prst="rect">
              <a:avLst/>
            </a:prstGeom>
            <a:solidFill>
              <a:srgbClr val="80BD41">
                <a:alpha val="100000"/>
              </a:srgbClr>
            </a:solidFill>
          </p:spPr>
          <p:txBody>
            <a:bodyPr/>
            <a:lstStyle/>
            <a:p/>
          </p:txBody>
        </p:sp>
        <p:sp>
          <p:nvSpPr>
            <p:cNvPr id="44" name="rc44"/>
            <p:cNvSpPr/>
            <p:nvPr/>
          </p:nvSpPr>
          <p:spPr>
            <a:xfrm>
              <a:off x="3961705" y="3456331"/>
              <a:ext cx="239888" cy="196476"/>
            </a:xfrm>
            <a:prstGeom prst="rect">
              <a:avLst/>
            </a:prstGeom>
            <a:solidFill>
              <a:srgbClr val="1CABE2">
                <a:alpha val="100000"/>
              </a:srgbClr>
            </a:solidFill>
          </p:spPr>
          <p:txBody>
            <a:bodyPr/>
            <a:lstStyle/>
            <a:p/>
          </p:txBody>
        </p:sp>
        <p:sp>
          <p:nvSpPr>
            <p:cNvPr id="45" name="rc45"/>
            <p:cNvSpPr/>
            <p:nvPr/>
          </p:nvSpPr>
          <p:spPr>
            <a:xfrm>
              <a:off x="4228248" y="3561165"/>
              <a:ext cx="239888" cy="650843"/>
            </a:xfrm>
            <a:prstGeom prst="rect">
              <a:avLst/>
            </a:prstGeom>
            <a:solidFill>
              <a:srgbClr val="80BD41">
                <a:alpha val="100000"/>
              </a:srgbClr>
            </a:solidFill>
          </p:spPr>
          <p:txBody>
            <a:bodyPr/>
            <a:lstStyle/>
            <a:p/>
          </p:txBody>
        </p:sp>
        <p:sp>
          <p:nvSpPr>
            <p:cNvPr id="46" name="rc46"/>
            <p:cNvSpPr/>
            <p:nvPr/>
          </p:nvSpPr>
          <p:spPr>
            <a:xfrm>
              <a:off x="4228248" y="3408498"/>
              <a:ext cx="239888" cy="152667"/>
            </a:xfrm>
            <a:prstGeom prst="rect">
              <a:avLst/>
            </a:prstGeom>
            <a:solidFill>
              <a:srgbClr val="1CABE2">
                <a:alpha val="100000"/>
              </a:srgbClr>
            </a:solidFill>
          </p:spPr>
          <p:txBody>
            <a:bodyPr/>
            <a:lstStyle/>
            <a:p/>
          </p:txBody>
        </p:sp>
        <p:sp>
          <p:nvSpPr>
            <p:cNvPr id="47" name="rc47"/>
            <p:cNvSpPr/>
            <p:nvPr/>
          </p:nvSpPr>
          <p:spPr>
            <a:xfrm>
              <a:off x="4494791" y="3617479"/>
              <a:ext cx="239888" cy="594530"/>
            </a:xfrm>
            <a:prstGeom prst="rect">
              <a:avLst/>
            </a:prstGeom>
            <a:solidFill>
              <a:srgbClr val="80BD41">
                <a:alpha val="100000"/>
              </a:srgbClr>
            </a:solidFill>
          </p:spPr>
          <p:txBody>
            <a:bodyPr/>
            <a:lstStyle/>
            <a:p/>
          </p:txBody>
        </p:sp>
        <p:sp>
          <p:nvSpPr>
            <p:cNvPr id="48" name="rc48"/>
            <p:cNvSpPr/>
            <p:nvPr/>
          </p:nvSpPr>
          <p:spPr>
            <a:xfrm>
              <a:off x="4494791" y="3386273"/>
              <a:ext cx="239888" cy="231206"/>
            </a:xfrm>
            <a:prstGeom prst="rect">
              <a:avLst/>
            </a:prstGeom>
            <a:solidFill>
              <a:srgbClr val="1CABE2">
                <a:alpha val="100000"/>
              </a:srgbClr>
            </a:solidFill>
          </p:spPr>
          <p:txBody>
            <a:bodyPr/>
            <a:lstStyle/>
            <a:p/>
          </p:txBody>
        </p:sp>
        <p:sp>
          <p:nvSpPr>
            <p:cNvPr id="49" name="rc49"/>
            <p:cNvSpPr/>
            <p:nvPr/>
          </p:nvSpPr>
          <p:spPr>
            <a:xfrm>
              <a:off x="4761334" y="3592306"/>
              <a:ext cx="239888" cy="619703"/>
            </a:xfrm>
            <a:prstGeom prst="rect">
              <a:avLst/>
            </a:prstGeom>
            <a:solidFill>
              <a:srgbClr val="80BD41">
                <a:alpha val="100000"/>
              </a:srgbClr>
            </a:solidFill>
          </p:spPr>
          <p:txBody>
            <a:bodyPr/>
            <a:lstStyle/>
            <a:p/>
          </p:txBody>
        </p:sp>
        <p:sp>
          <p:nvSpPr>
            <p:cNvPr id="50" name="rc50"/>
            <p:cNvSpPr/>
            <p:nvPr/>
          </p:nvSpPr>
          <p:spPr>
            <a:xfrm>
              <a:off x="4761334" y="3363101"/>
              <a:ext cx="239888" cy="229205"/>
            </a:xfrm>
            <a:prstGeom prst="rect">
              <a:avLst/>
            </a:prstGeom>
            <a:solidFill>
              <a:srgbClr val="1CABE2">
                <a:alpha val="100000"/>
              </a:srgbClr>
            </a:solidFill>
          </p:spPr>
          <p:txBody>
            <a:bodyPr/>
            <a:lstStyle/>
            <a:p/>
          </p:txBody>
        </p:sp>
        <p:sp>
          <p:nvSpPr>
            <p:cNvPr id="51" name="rc51"/>
            <p:cNvSpPr/>
            <p:nvPr/>
          </p:nvSpPr>
          <p:spPr>
            <a:xfrm>
              <a:off x="5027877" y="3584715"/>
              <a:ext cx="239888" cy="627293"/>
            </a:xfrm>
            <a:prstGeom prst="rect">
              <a:avLst/>
            </a:prstGeom>
            <a:solidFill>
              <a:srgbClr val="80BD41">
                <a:alpha val="100000"/>
              </a:srgbClr>
            </a:solidFill>
          </p:spPr>
          <p:txBody>
            <a:bodyPr/>
            <a:lstStyle/>
            <a:p/>
          </p:txBody>
        </p:sp>
        <p:sp>
          <p:nvSpPr>
            <p:cNvPr id="52" name="rc52"/>
            <p:cNvSpPr/>
            <p:nvPr/>
          </p:nvSpPr>
          <p:spPr>
            <a:xfrm>
              <a:off x="5027877" y="3352703"/>
              <a:ext cx="239888" cy="232012"/>
            </a:xfrm>
            <a:prstGeom prst="rect">
              <a:avLst/>
            </a:prstGeom>
            <a:solidFill>
              <a:srgbClr val="1CABE2">
                <a:alpha val="100000"/>
              </a:srgbClr>
            </a:solidFill>
          </p:spPr>
          <p:txBody>
            <a:bodyPr/>
            <a:lstStyle/>
            <a:p/>
          </p:txBody>
        </p:sp>
        <p:sp>
          <p:nvSpPr>
            <p:cNvPr id="53" name="rc53"/>
            <p:cNvSpPr/>
            <p:nvPr/>
          </p:nvSpPr>
          <p:spPr>
            <a:xfrm>
              <a:off x="5294420" y="3643040"/>
              <a:ext cx="239888" cy="568969"/>
            </a:xfrm>
            <a:prstGeom prst="rect">
              <a:avLst/>
            </a:prstGeom>
            <a:solidFill>
              <a:srgbClr val="80BD41">
                <a:alpha val="100000"/>
              </a:srgbClr>
            </a:solidFill>
          </p:spPr>
          <p:txBody>
            <a:bodyPr/>
            <a:lstStyle/>
            <a:p/>
          </p:txBody>
        </p:sp>
        <p:sp>
          <p:nvSpPr>
            <p:cNvPr id="54" name="rc54"/>
            <p:cNvSpPr/>
            <p:nvPr/>
          </p:nvSpPr>
          <p:spPr>
            <a:xfrm>
              <a:off x="5294420" y="3375290"/>
              <a:ext cx="239888" cy="267749"/>
            </a:xfrm>
            <a:prstGeom prst="rect">
              <a:avLst/>
            </a:prstGeom>
            <a:solidFill>
              <a:srgbClr val="1CABE2">
                <a:alpha val="100000"/>
              </a:srgbClr>
            </a:solidFill>
          </p:spPr>
          <p:txBody>
            <a:bodyPr/>
            <a:lstStyle/>
            <a:p/>
          </p:txBody>
        </p:sp>
        <p:sp>
          <p:nvSpPr>
            <p:cNvPr id="55" name="rc55"/>
            <p:cNvSpPr/>
            <p:nvPr/>
          </p:nvSpPr>
          <p:spPr>
            <a:xfrm>
              <a:off x="5560963" y="3636826"/>
              <a:ext cx="239888" cy="575183"/>
            </a:xfrm>
            <a:prstGeom prst="rect">
              <a:avLst/>
            </a:prstGeom>
            <a:solidFill>
              <a:srgbClr val="80BD41">
                <a:alpha val="100000"/>
              </a:srgbClr>
            </a:solidFill>
          </p:spPr>
          <p:txBody>
            <a:bodyPr/>
            <a:lstStyle/>
            <a:p/>
          </p:txBody>
        </p:sp>
        <p:sp>
          <p:nvSpPr>
            <p:cNvPr id="56" name="rc56"/>
            <p:cNvSpPr/>
            <p:nvPr/>
          </p:nvSpPr>
          <p:spPr>
            <a:xfrm>
              <a:off x="5560963" y="3401892"/>
              <a:ext cx="239888" cy="234934"/>
            </a:xfrm>
            <a:prstGeom prst="rect">
              <a:avLst/>
            </a:prstGeom>
            <a:solidFill>
              <a:srgbClr val="1CABE2">
                <a:alpha val="100000"/>
              </a:srgbClr>
            </a:solidFill>
          </p:spPr>
          <p:txBody>
            <a:bodyPr/>
            <a:lstStyle/>
            <a:p/>
          </p:txBody>
        </p:sp>
        <p:sp>
          <p:nvSpPr>
            <p:cNvPr id="57" name="rc57"/>
            <p:cNvSpPr/>
            <p:nvPr/>
          </p:nvSpPr>
          <p:spPr>
            <a:xfrm>
              <a:off x="5827506" y="3574618"/>
              <a:ext cx="239888" cy="637391"/>
            </a:xfrm>
            <a:prstGeom prst="rect">
              <a:avLst/>
            </a:prstGeom>
            <a:solidFill>
              <a:srgbClr val="80BD41">
                <a:alpha val="100000"/>
              </a:srgbClr>
            </a:solidFill>
          </p:spPr>
          <p:txBody>
            <a:bodyPr/>
            <a:lstStyle/>
            <a:p/>
          </p:txBody>
        </p:sp>
        <p:sp>
          <p:nvSpPr>
            <p:cNvPr id="58" name="rc58"/>
            <p:cNvSpPr/>
            <p:nvPr/>
          </p:nvSpPr>
          <p:spPr>
            <a:xfrm>
              <a:off x="5827506" y="3425107"/>
              <a:ext cx="239888" cy="149511"/>
            </a:xfrm>
            <a:prstGeom prst="rect">
              <a:avLst/>
            </a:prstGeom>
            <a:solidFill>
              <a:srgbClr val="1CABE2">
                <a:alpha val="100000"/>
              </a:srgbClr>
            </a:solidFill>
          </p:spPr>
          <p:txBody>
            <a:bodyPr/>
            <a:lstStyle/>
            <a:p/>
          </p:txBody>
        </p:sp>
        <p:sp>
          <p:nvSpPr>
            <p:cNvPr id="59" name="rc59"/>
            <p:cNvSpPr/>
            <p:nvPr/>
          </p:nvSpPr>
          <p:spPr>
            <a:xfrm>
              <a:off x="6094049" y="3534603"/>
              <a:ext cx="239888" cy="677405"/>
            </a:xfrm>
            <a:prstGeom prst="rect">
              <a:avLst/>
            </a:prstGeom>
            <a:solidFill>
              <a:srgbClr val="80BD41">
                <a:alpha val="100000"/>
              </a:srgbClr>
            </a:solidFill>
          </p:spPr>
          <p:txBody>
            <a:bodyPr/>
            <a:lstStyle/>
            <a:p/>
          </p:txBody>
        </p:sp>
        <p:sp>
          <p:nvSpPr>
            <p:cNvPr id="60" name="rc60"/>
            <p:cNvSpPr/>
            <p:nvPr/>
          </p:nvSpPr>
          <p:spPr>
            <a:xfrm>
              <a:off x="6094049" y="3424327"/>
              <a:ext cx="239888" cy="110275"/>
            </a:xfrm>
            <a:prstGeom prst="rect">
              <a:avLst/>
            </a:prstGeom>
            <a:solidFill>
              <a:srgbClr val="1CABE2">
                <a:alpha val="100000"/>
              </a:srgbClr>
            </a:solidFill>
          </p:spPr>
          <p:txBody>
            <a:bodyPr/>
            <a:lstStyle/>
            <a:p/>
          </p:txBody>
        </p:sp>
        <p:sp>
          <p:nvSpPr>
            <p:cNvPr id="61" name="rc61"/>
            <p:cNvSpPr/>
            <p:nvPr/>
          </p:nvSpPr>
          <p:spPr>
            <a:xfrm>
              <a:off x="6360593" y="3544859"/>
              <a:ext cx="239888" cy="667149"/>
            </a:xfrm>
            <a:prstGeom prst="rect">
              <a:avLst/>
            </a:prstGeom>
            <a:solidFill>
              <a:srgbClr val="80BD41">
                <a:alpha val="100000"/>
              </a:srgbClr>
            </a:solidFill>
          </p:spPr>
          <p:txBody>
            <a:bodyPr/>
            <a:lstStyle/>
            <a:p/>
          </p:txBody>
        </p:sp>
        <p:sp>
          <p:nvSpPr>
            <p:cNvPr id="62" name="rc62"/>
            <p:cNvSpPr/>
            <p:nvPr/>
          </p:nvSpPr>
          <p:spPr>
            <a:xfrm>
              <a:off x="6360593" y="3417783"/>
              <a:ext cx="239888" cy="127076"/>
            </a:xfrm>
            <a:prstGeom prst="rect">
              <a:avLst/>
            </a:prstGeom>
            <a:solidFill>
              <a:srgbClr val="1CABE2">
                <a:alpha val="100000"/>
              </a:srgbClr>
            </a:solidFill>
          </p:spPr>
          <p:txBody>
            <a:bodyPr/>
            <a:lstStyle/>
            <a:p/>
          </p:txBody>
        </p:sp>
        <p:sp>
          <p:nvSpPr>
            <p:cNvPr id="63" name="rc63"/>
            <p:cNvSpPr/>
            <p:nvPr/>
          </p:nvSpPr>
          <p:spPr>
            <a:xfrm>
              <a:off x="6627136" y="3619814"/>
              <a:ext cx="239888" cy="592195"/>
            </a:xfrm>
            <a:prstGeom prst="rect">
              <a:avLst/>
            </a:prstGeom>
            <a:solidFill>
              <a:srgbClr val="80BD41">
                <a:alpha val="100000"/>
              </a:srgbClr>
            </a:solidFill>
          </p:spPr>
          <p:txBody>
            <a:bodyPr/>
            <a:lstStyle/>
            <a:p/>
          </p:txBody>
        </p:sp>
        <p:sp>
          <p:nvSpPr>
            <p:cNvPr id="64" name="rc64"/>
            <p:cNvSpPr/>
            <p:nvPr/>
          </p:nvSpPr>
          <p:spPr>
            <a:xfrm>
              <a:off x="6627136" y="3411745"/>
              <a:ext cx="239888" cy="208068"/>
            </a:xfrm>
            <a:prstGeom prst="rect">
              <a:avLst/>
            </a:prstGeom>
            <a:solidFill>
              <a:srgbClr val="1CABE2">
                <a:alpha val="100000"/>
              </a:srgbClr>
            </a:solidFill>
          </p:spPr>
          <p:txBody>
            <a:bodyPr/>
            <a:lstStyle/>
            <a:p/>
          </p:txBody>
        </p:sp>
        <p:sp>
          <p:nvSpPr>
            <p:cNvPr id="65" name="rc65"/>
            <p:cNvSpPr/>
            <p:nvPr/>
          </p:nvSpPr>
          <p:spPr>
            <a:xfrm>
              <a:off x="6893679" y="3582618"/>
              <a:ext cx="239888" cy="629391"/>
            </a:xfrm>
            <a:prstGeom prst="rect">
              <a:avLst/>
            </a:prstGeom>
            <a:solidFill>
              <a:srgbClr val="80BD41">
                <a:alpha val="100000"/>
              </a:srgbClr>
            </a:solidFill>
          </p:spPr>
          <p:txBody>
            <a:bodyPr/>
            <a:lstStyle/>
            <a:p/>
          </p:txBody>
        </p:sp>
        <p:sp>
          <p:nvSpPr>
            <p:cNvPr id="66" name="rc66"/>
            <p:cNvSpPr/>
            <p:nvPr/>
          </p:nvSpPr>
          <p:spPr>
            <a:xfrm>
              <a:off x="6893679" y="3405097"/>
              <a:ext cx="239888" cy="177520"/>
            </a:xfrm>
            <a:prstGeom prst="rect">
              <a:avLst/>
            </a:prstGeom>
            <a:solidFill>
              <a:srgbClr val="1CABE2">
                <a:alpha val="100000"/>
              </a:srgbClr>
            </a:solidFill>
          </p:spPr>
          <p:txBody>
            <a:bodyPr/>
            <a:lstStyle/>
            <a:p/>
          </p:txBody>
        </p:sp>
        <p:sp>
          <p:nvSpPr>
            <p:cNvPr id="67" name="rc67"/>
            <p:cNvSpPr/>
            <p:nvPr/>
          </p:nvSpPr>
          <p:spPr>
            <a:xfrm>
              <a:off x="7160222" y="3456652"/>
              <a:ext cx="239888" cy="755357"/>
            </a:xfrm>
            <a:prstGeom prst="rect">
              <a:avLst/>
            </a:prstGeom>
            <a:solidFill>
              <a:srgbClr val="80BD41">
                <a:alpha val="100000"/>
              </a:srgbClr>
            </a:solidFill>
          </p:spPr>
          <p:txBody>
            <a:bodyPr/>
            <a:lstStyle/>
            <a:p/>
          </p:txBody>
        </p:sp>
        <p:sp>
          <p:nvSpPr>
            <p:cNvPr id="68" name="rc68"/>
            <p:cNvSpPr/>
            <p:nvPr/>
          </p:nvSpPr>
          <p:spPr>
            <a:xfrm>
              <a:off x="7160222" y="3399797"/>
              <a:ext cx="239888" cy="56854"/>
            </a:xfrm>
            <a:prstGeom prst="rect">
              <a:avLst/>
            </a:prstGeom>
            <a:solidFill>
              <a:srgbClr val="1CABE2">
                <a:alpha val="100000"/>
              </a:srgbClr>
            </a:solidFill>
          </p:spPr>
          <p:txBody>
            <a:bodyPr/>
            <a:lstStyle/>
            <a:p/>
          </p:txBody>
        </p:sp>
        <p:sp>
          <p:nvSpPr>
            <p:cNvPr id="69" name="rc69"/>
            <p:cNvSpPr/>
            <p:nvPr/>
          </p:nvSpPr>
          <p:spPr>
            <a:xfrm>
              <a:off x="7426765" y="3463631"/>
              <a:ext cx="239888" cy="748378"/>
            </a:xfrm>
            <a:prstGeom prst="rect">
              <a:avLst/>
            </a:prstGeom>
            <a:solidFill>
              <a:srgbClr val="80BD41">
                <a:alpha val="100000"/>
              </a:srgbClr>
            </a:solidFill>
          </p:spPr>
          <p:txBody>
            <a:bodyPr/>
            <a:lstStyle/>
            <a:p/>
          </p:txBody>
        </p:sp>
        <p:sp>
          <p:nvSpPr>
            <p:cNvPr id="70" name="rc70"/>
            <p:cNvSpPr/>
            <p:nvPr/>
          </p:nvSpPr>
          <p:spPr>
            <a:xfrm>
              <a:off x="7426765" y="3389615"/>
              <a:ext cx="239888" cy="74015"/>
            </a:xfrm>
            <a:prstGeom prst="rect">
              <a:avLst/>
            </a:prstGeom>
            <a:solidFill>
              <a:srgbClr val="1CABE2">
                <a:alpha val="100000"/>
              </a:srgbClr>
            </a:solidFill>
          </p:spPr>
          <p:txBody>
            <a:bodyPr/>
            <a:lstStyle/>
            <a:p/>
          </p:txBody>
        </p:sp>
        <p:sp>
          <p:nvSpPr>
            <p:cNvPr id="71" name="rc71"/>
            <p:cNvSpPr/>
            <p:nvPr/>
          </p:nvSpPr>
          <p:spPr>
            <a:xfrm>
              <a:off x="7693308" y="3460083"/>
              <a:ext cx="239888" cy="751926"/>
            </a:xfrm>
            <a:prstGeom prst="rect">
              <a:avLst/>
            </a:prstGeom>
            <a:solidFill>
              <a:srgbClr val="80BD41">
                <a:alpha val="100000"/>
              </a:srgbClr>
            </a:solidFill>
          </p:spPr>
          <p:txBody>
            <a:bodyPr/>
            <a:lstStyle/>
            <a:p/>
          </p:txBody>
        </p:sp>
        <p:sp>
          <p:nvSpPr>
            <p:cNvPr id="72" name="rc72"/>
            <p:cNvSpPr/>
            <p:nvPr/>
          </p:nvSpPr>
          <p:spPr>
            <a:xfrm>
              <a:off x="7693308" y="3376535"/>
              <a:ext cx="239888" cy="83547"/>
            </a:xfrm>
            <a:prstGeom prst="rect">
              <a:avLst/>
            </a:prstGeom>
            <a:solidFill>
              <a:srgbClr val="1CABE2">
                <a:alpha val="100000"/>
              </a:srgbClr>
            </a:solidFill>
          </p:spPr>
          <p:txBody>
            <a:bodyPr/>
            <a:lstStyle/>
            <a:p/>
          </p:txBody>
        </p:sp>
        <p:sp>
          <p:nvSpPr>
            <p:cNvPr id="73" name="rc73"/>
            <p:cNvSpPr/>
            <p:nvPr/>
          </p:nvSpPr>
          <p:spPr>
            <a:xfrm>
              <a:off x="7959851" y="3504153"/>
              <a:ext cx="239888" cy="707856"/>
            </a:xfrm>
            <a:prstGeom prst="rect">
              <a:avLst/>
            </a:prstGeom>
            <a:solidFill>
              <a:srgbClr val="80BD41">
                <a:alpha val="100000"/>
              </a:srgbClr>
            </a:solidFill>
          </p:spPr>
          <p:txBody>
            <a:bodyPr/>
            <a:lstStyle/>
            <a:p/>
          </p:txBody>
        </p:sp>
        <p:sp>
          <p:nvSpPr>
            <p:cNvPr id="74" name="rc74"/>
            <p:cNvSpPr/>
            <p:nvPr/>
          </p:nvSpPr>
          <p:spPr>
            <a:xfrm>
              <a:off x="7959851" y="3369323"/>
              <a:ext cx="239888" cy="134829"/>
            </a:xfrm>
            <a:prstGeom prst="rect">
              <a:avLst/>
            </a:prstGeom>
            <a:solidFill>
              <a:srgbClr val="1CABE2">
                <a:alpha val="100000"/>
              </a:srgbClr>
            </a:solidFill>
          </p:spPr>
          <p:txBody>
            <a:bodyPr/>
            <a:lstStyle/>
            <a:p/>
          </p:txBody>
        </p:sp>
        <p:sp>
          <p:nvSpPr>
            <p:cNvPr id="75" name="pl75"/>
            <p:cNvSpPr/>
            <p:nvPr/>
          </p:nvSpPr>
          <p:spPr>
            <a:xfrm>
              <a:off x="1416218" y="2214122"/>
              <a:ext cx="6663577" cy="773375"/>
            </a:xfrm>
            <a:custGeom>
              <a:avLst/>
              <a:pathLst>
                <a:path w="6663577" h="773375">
                  <a:moveTo>
                    <a:pt x="0" y="279274"/>
                  </a:moveTo>
                  <a:lnTo>
                    <a:pt x="266543" y="322239"/>
                  </a:lnTo>
                  <a:lnTo>
                    <a:pt x="533086" y="343722"/>
                  </a:lnTo>
                  <a:lnTo>
                    <a:pt x="799629" y="386687"/>
                  </a:lnTo>
                  <a:lnTo>
                    <a:pt x="1066172" y="408170"/>
                  </a:lnTo>
                  <a:lnTo>
                    <a:pt x="1332715" y="601514"/>
                  </a:lnTo>
                  <a:lnTo>
                    <a:pt x="1599258" y="730410"/>
                  </a:lnTo>
                  <a:lnTo>
                    <a:pt x="1865801" y="773375"/>
                  </a:lnTo>
                  <a:lnTo>
                    <a:pt x="2132344" y="515583"/>
                  </a:lnTo>
                  <a:lnTo>
                    <a:pt x="2398888" y="322239"/>
                  </a:lnTo>
                  <a:lnTo>
                    <a:pt x="2665431" y="408170"/>
                  </a:lnTo>
                  <a:lnTo>
                    <a:pt x="2931974" y="257791"/>
                  </a:lnTo>
                  <a:lnTo>
                    <a:pt x="3198517" y="451135"/>
                  </a:lnTo>
                  <a:lnTo>
                    <a:pt x="3465060" y="429653"/>
                  </a:lnTo>
                  <a:lnTo>
                    <a:pt x="3731603" y="429653"/>
                  </a:lnTo>
                  <a:lnTo>
                    <a:pt x="3998146" y="537066"/>
                  </a:lnTo>
                  <a:lnTo>
                    <a:pt x="4264689" y="472618"/>
                  </a:lnTo>
                  <a:lnTo>
                    <a:pt x="4531233" y="257791"/>
                  </a:lnTo>
                  <a:lnTo>
                    <a:pt x="4797776" y="150378"/>
                  </a:lnTo>
                  <a:lnTo>
                    <a:pt x="5064319" y="193343"/>
                  </a:lnTo>
                  <a:lnTo>
                    <a:pt x="5330862" y="408170"/>
                  </a:lnTo>
                  <a:lnTo>
                    <a:pt x="5597405" y="322239"/>
                  </a:lnTo>
                  <a:lnTo>
                    <a:pt x="5863948" y="0"/>
                  </a:lnTo>
                  <a:lnTo>
                    <a:pt x="6130491" y="42965"/>
                  </a:lnTo>
                  <a:lnTo>
                    <a:pt x="6397034" y="64447"/>
                  </a:lnTo>
                  <a:lnTo>
                    <a:pt x="6663577" y="19334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402135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68679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24790" y="3459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0.85</a:t>
              </a:r>
            </a:p>
          </p:txBody>
        </p:sp>
        <p:sp>
          <p:nvSpPr>
            <p:cNvPr id="88" name="tx88"/>
            <p:cNvSpPr/>
            <p:nvPr/>
          </p:nvSpPr>
          <p:spPr>
            <a:xfrm>
              <a:off x="2657505" y="3399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9" name="tx89"/>
            <p:cNvSpPr/>
            <p:nvPr/>
          </p:nvSpPr>
          <p:spPr>
            <a:xfrm>
              <a:off x="3990221" y="3320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90" name="tx90"/>
            <p:cNvSpPr/>
            <p:nvPr/>
          </p:nvSpPr>
          <p:spPr>
            <a:xfrm>
              <a:off x="5322937" y="3239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6415235" y="32830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tx92"/>
            <p:cNvSpPr/>
            <p:nvPr/>
          </p:nvSpPr>
          <p:spPr>
            <a:xfrm>
              <a:off x="6655652" y="32769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93" name="tx93"/>
            <p:cNvSpPr/>
            <p:nvPr/>
          </p:nvSpPr>
          <p:spPr>
            <a:xfrm>
              <a:off x="6922195" y="32703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4" name="tx94"/>
            <p:cNvSpPr/>
            <p:nvPr/>
          </p:nvSpPr>
          <p:spPr>
            <a:xfrm>
              <a:off x="7188738" y="32638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5" name="tx95"/>
            <p:cNvSpPr/>
            <p:nvPr/>
          </p:nvSpPr>
          <p:spPr>
            <a:xfrm>
              <a:off x="7455282" y="32548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6" name="tx96"/>
            <p:cNvSpPr/>
            <p:nvPr/>
          </p:nvSpPr>
          <p:spPr>
            <a:xfrm>
              <a:off x="7721825" y="3240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7" name="tx97"/>
            <p:cNvSpPr/>
            <p:nvPr/>
          </p:nvSpPr>
          <p:spPr>
            <a:xfrm>
              <a:off x="7988368" y="323454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8" name="pl98"/>
            <p:cNvSpPr/>
            <p:nvPr/>
          </p:nvSpPr>
          <p:spPr>
            <a:xfrm>
              <a:off x="141621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30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0" name="tx110"/>
            <p:cNvSpPr/>
            <p:nvPr/>
          </p:nvSpPr>
          <p:spPr>
            <a:xfrm>
              <a:off x="1324790" y="3621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1" name="tx111"/>
            <p:cNvSpPr/>
            <p:nvPr/>
          </p:nvSpPr>
          <p:spPr>
            <a:xfrm>
              <a:off x="2657505" y="3957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2" name="tx112"/>
            <p:cNvSpPr/>
            <p:nvPr/>
          </p:nvSpPr>
          <p:spPr>
            <a:xfrm>
              <a:off x="2657505" y="36190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3" name="tx113"/>
            <p:cNvSpPr/>
            <p:nvPr/>
          </p:nvSpPr>
          <p:spPr>
            <a:xfrm>
              <a:off x="3990221" y="3897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4" name="tx114"/>
            <p:cNvSpPr/>
            <p:nvPr/>
          </p:nvSpPr>
          <p:spPr>
            <a:xfrm>
              <a:off x="3990221" y="3519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15" name="tx115"/>
            <p:cNvSpPr/>
            <p:nvPr/>
          </p:nvSpPr>
          <p:spPr>
            <a:xfrm>
              <a:off x="5322937" y="3892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6" name="tx116"/>
            <p:cNvSpPr/>
            <p:nvPr/>
          </p:nvSpPr>
          <p:spPr>
            <a:xfrm>
              <a:off x="5322937" y="34740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7" name="tx117"/>
            <p:cNvSpPr/>
            <p:nvPr/>
          </p:nvSpPr>
          <p:spPr>
            <a:xfrm>
              <a:off x="6389109" y="3843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8" name="tx118"/>
            <p:cNvSpPr/>
            <p:nvPr/>
          </p:nvSpPr>
          <p:spPr>
            <a:xfrm>
              <a:off x="6389109" y="3446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9" name="tx119"/>
            <p:cNvSpPr/>
            <p:nvPr/>
          </p:nvSpPr>
          <p:spPr>
            <a:xfrm>
              <a:off x="6655652" y="38808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0" name="tx120"/>
            <p:cNvSpPr/>
            <p:nvPr/>
          </p:nvSpPr>
          <p:spPr>
            <a:xfrm>
              <a:off x="6655652" y="3480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1" name="tx121"/>
            <p:cNvSpPr/>
            <p:nvPr/>
          </p:nvSpPr>
          <p:spPr>
            <a:xfrm>
              <a:off x="6922195" y="3862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22" name="tx122"/>
            <p:cNvSpPr/>
            <p:nvPr/>
          </p:nvSpPr>
          <p:spPr>
            <a:xfrm>
              <a:off x="6922195" y="3458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3" name="tx123"/>
            <p:cNvSpPr/>
            <p:nvPr/>
          </p:nvSpPr>
          <p:spPr>
            <a:xfrm>
              <a:off x="7188738" y="3799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4" name="tx124"/>
            <p:cNvSpPr/>
            <p:nvPr/>
          </p:nvSpPr>
          <p:spPr>
            <a:xfrm>
              <a:off x="7188738" y="3393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5" name="tx125"/>
            <p:cNvSpPr/>
            <p:nvPr/>
          </p:nvSpPr>
          <p:spPr>
            <a:xfrm>
              <a:off x="7455282" y="3802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6" name="tx126"/>
            <p:cNvSpPr/>
            <p:nvPr/>
          </p:nvSpPr>
          <p:spPr>
            <a:xfrm>
              <a:off x="7481407" y="33915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7" name="tx127"/>
            <p:cNvSpPr/>
            <p:nvPr/>
          </p:nvSpPr>
          <p:spPr>
            <a:xfrm>
              <a:off x="7721825" y="38009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8" name="tx128"/>
            <p:cNvSpPr/>
            <p:nvPr/>
          </p:nvSpPr>
          <p:spPr>
            <a:xfrm>
              <a:off x="7721825" y="33832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9" name="tx129"/>
            <p:cNvSpPr/>
            <p:nvPr/>
          </p:nvSpPr>
          <p:spPr>
            <a:xfrm>
              <a:off x="7988368" y="3823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0" name="tx130"/>
            <p:cNvSpPr/>
            <p:nvPr/>
          </p:nvSpPr>
          <p:spPr>
            <a:xfrm>
              <a:off x="7988368" y="3401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4005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1851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9951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4870"/>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2000-2025</a:t>
              </a:r>
            </a:p>
          </p:txBody>
        </p:sp>
        <p:sp>
          <p:nvSpPr>
            <p:cNvPr id="161" name="pl161"/>
            <p:cNvSpPr/>
            <p:nvPr/>
          </p:nvSpPr>
          <p:spPr>
            <a:xfrm>
              <a:off x="19999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073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147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221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295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036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110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184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258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332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205175" cy="124062"/>
            </a:xfrm>
            <a:prstGeom prst="rect">
              <a:avLst/>
            </a:prstGeom>
            <a:solidFill>
              <a:srgbClr val="80BD41">
                <a:alpha val="100000"/>
              </a:srgbClr>
            </a:solidFill>
          </p:spPr>
          <p:txBody>
            <a:bodyPr/>
            <a:lstStyle/>
            <a:p/>
          </p:txBody>
        </p:sp>
        <p:sp>
          <p:nvSpPr>
            <p:cNvPr id="176" name="rc176"/>
            <p:cNvSpPr/>
            <p:nvPr/>
          </p:nvSpPr>
          <p:spPr>
            <a:xfrm>
              <a:off x="6501449" y="5840557"/>
              <a:ext cx="991462" cy="124062"/>
            </a:xfrm>
            <a:prstGeom prst="rect">
              <a:avLst/>
            </a:prstGeom>
            <a:solidFill>
              <a:srgbClr val="1CABE2">
                <a:alpha val="100000"/>
              </a:srgbClr>
            </a:solidFill>
          </p:spPr>
          <p:txBody>
            <a:bodyPr/>
            <a:lstStyle/>
            <a:p/>
          </p:txBody>
        </p:sp>
        <p:sp>
          <p:nvSpPr>
            <p:cNvPr id="177" name="rc177"/>
            <p:cNvSpPr/>
            <p:nvPr/>
          </p:nvSpPr>
          <p:spPr>
            <a:xfrm>
              <a:off x="1296273" y="5685479"/>
              <a:ext cx="5866609" cy="124062"/>
            </a:xfrm>
            <a:prstGeom prst="rect">
              <a:avLst/>
            </a:prstGeom>
            <a:solidFill>
              <a:srgbClr val="80BD41">
                <a:alpha val="100000"/>
              </a:srgbClr>
            </a:solidFill>
          </p:spPr>
          <p:txBody>
            <a:bodyPr/>
            <a:lstStyle/>
            <a:p/>
          </p:txBody>
        </p:sp>
        <p:sp>
          <p:nvSpPr>
            <p:cNvPr id="178" name="rc178"/>
            <p:cNvSpPr/>
            <p:nvPr/>
          </p:nvSpPr>
          <p:spPr>
            <a:xfrm>
              <a:off x="7162883" y="5685479"/>
              <a:ext cx="651847" cy="124062"/>
            </a:xfrm>
            <a:prstGeom prst="rect">
              <a:avLst/>
            </a:prstGeom>
            <a:solidFill>
              <a:srgbClr val="1CABE2">
                <a:alpha val="100000"/>
              </a:srgbClr>
            </a:solidFill>
          </p:spPr>
          <p:txBody>
            <a:bodyPr/>
            <a:lstStyle/>
            <a:p/>
          </p:txBody>
        </p:sp>
        <p:sp>
          <p:nvSpPr>
            <p:cNvPr id="179" name="rc179"/>
            <p:cNvSpPr/>
            <p:nvPr/>
          </p:nvSpPr>
          <p:spPr>
            <a:xfrm>
              <a:off x="1296273" y="5530401"/>
              <a:ext cx="5522772" cy="124062"/>
            </a:xfrm>
            <a:prstGeom prst="rect">
              <a:avLst/>
            </a:prstGeom>
            <a:solidFill>
              <a:srgbClr val="80BD41">
                <a:alpha val="100000"/>
              </a:srgbClr>
            </a:solidFill>
          </p:spPr>
          <p:txBody>
            <a:bodyPr/>
            <a:lstStyle/>
            <a:p/>
          </p:txBody>
        </p:sp>
        <p:sp>
          <p:nvSpPr>
            <p:cNvPr id="180" name="rc180"/>
            <p:cNvSpPr/>
            <p:nvPr/>
          </p:nvSpPr>
          <p:spPr>
            <a:xfrm>
              <a:off x="6819046" y="5530401"/>
              <a:ext cx="1051957" cy="124062"/>
            </a:xfrm>
            <a:prstGeom prst="rect">
              <a:avLst/>
            </a:prstGeom>
            <a:solidFill>
              <a:srgbClr val="1CABE2">
                <a:alpha val="100000"/>
              </a:srgbClr>
            </a:solidFill>
          </p:spPr>
          <p:txBody>
            <a:bodyPr/>
            <a:lstStyle/>
            <a:p/>
          </p:txBody>
        </p:sp>
        <p:sp>
          <p:nvSpPr>
            <p:cNvPr id="181" name="tx181"/>
            <p:cNvSpPr/>
            <p:nvPr/>
          </p:nvSpPr>
          <p:spPr>
            <a:xfrm>
              <a:off x="7722370"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82" name="tx182"/>
            <p:cNvSpPr/>
            <p:nvPr/>
          </p:nvSpPr>
          <p:spPr>
            <a:xfrm>
              <a:off x="802812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83" name="tx183"/>
            <p:cNvSpPr/>
            <p:nvPr/>
          </p:nvSpPr>
          <p:spPr>
            <a:xfrm>
              <a:off x="8087213"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4" name="tx184"/>
            <p:cNvSpPr/>
            <p:nvPr/>
          </p:nvSpPr>
          <p:spPr>
            <a:xfrm>
              <a:off x="379336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85" name="tx185"/>
            <p:cNvSpPr/>
            <p:nvPr/>
          </p:nvSpPr>
          <p:spPr>
            <a:xfrm>
              <a:off x="689168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86" name="tx186"/>
            <p:cNvSpPr/>
            <p:nvPr/>
          </p:nvSpPr>
          <p:spPr>
            <a:xfrm>
              <a:off x="412408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7" name="tx187"/>
            <p:cNvSpPr/>
            <p:nvPr/>
          </p:nvSpPr>
          <p:spPr>
            <a:xfrm>
              <a:off x="738331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8" name="tx188"/>
            <p:cNvSpPr/>
            <p:nvPr/>
          </p:nvSpPr>
          <p:spPr>
            <a:xfrm>
              <a:off x="395216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89" name="tx189"/>
            <p:cNvSpPr/>
            <p:nvPr/>
          </p:nvSpPr>
          <p:spPr>
            <a:xfrm>
              <a:off x="723953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490124"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3897516"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5304907"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6712298"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8" name="tx198"/>
            <p:cNvSpPr/>
            <p:nvPr/>
          </p:nvSpPr>
          <p:spPr>
            <a:xfrm>
              <a:off x="8119690"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9" name="tx199"/>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the same as in 2019 (84%).
The number of children vaccinated with DTP3 increased 6% compared to in 2019.
The number of surviving infants increased approximately 6% compared to in 2019.
In 2025, 100,000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84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712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441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169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848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576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305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11858"/>
              <a:ext cx="239399" cy="300151"/>
            </a:xfrm>
            <a:prstGeom prst="rect">
              <a:avLst/>
            </a:prstGeom>
            <a:solidFill>
              <a:srgbClr val="E2231A">
                <a:alpha val="90196"/>
              </a:srgbClr>
            </a:solidFill>
          </p:spPr>
          <p:txBody>
            <a:bodyPr/>
            <a:lstStyle/>
            <a:p/>
          </p:txBody>
        </p:sp>
        <p:sp>
          <p:nvSpPr>
            <p:cNvPr id="25" name="rc25"/>
            <p:cNvSpPr/>
            <p:nvPr/>
          </p:nvSpPr>
          <p:spPr>
            <a:xfrm>
              <a:off x="1577053" y="3819829"/>
              <a:ext cx="239399" cy="392180"/>
            </a:xfrm>
            <a:prstGeom prst="rect">
              <a:avLst/>
            </a:prstGeom>
            <a:solidFill>
              <a:srgbClr val="E2231A">
                <a:alpha val="90196"/>
              </a:srgbClr>
            </a:solidFill>
          </p:spPr>
          <p:txBody>
            <a:bodyPr/>
            <a:lstStyle/>
            <a:p/>
          </p:txBody>
        </p:sp>
        <p:sp>
          <p:nvSpPr>
            <p:cNvPr id="26" name="rc26"/>
            <p:cNvSpPr/>
            <p:nvPr/>
          </p:nvSpPr>
          <p:spPr>
            <a:xfrm>
              <a:off x="1843053" y="3705539"/>
              <a:ext cx="239399" cy="506470"/>
            </a:xfrm>
            <a:prstGeom prst="rect">
              <a:avLst/>
            </a:prstGeom>
            <a:solidFill>
              <a:srgbClr val="E2231A">
                <a:alpha val="90196"/>
              </a:srgbClr>
            </a:solidFill>
          </p:spPr>
          <p:txBody>
            <a:bodyPr/>
            <a:lstStyle/>
            <a:p/>
          </p:txBody>
        </p:sp>
        <p:sp>
          <p:nvSpPr>
            <p:cNvPr id="27" name="rc27"/>
            <p:cNvSpPr/>
            <p:nvPr/>
          </p:nvSpPr>
          <p:spPr>
            <a:xfrm>
              <a:off x="2109053" y="3603623"/>
              <a:ext cx="239399" cy="608385"/>
            </a:xfrm>
            <a:prstGeom prst="rect">
              <a:avLst/>
            </a:prstGeom>
            <a:solidFill>
              <a:srgbClr val="E2231A">
                <a:alpha val="90196"/>
              </a:srgbClr>
            </a:solidFill>
          </p:spPr>
          <p:txBody>
            <a:bodyPr/>
            <a:lstStyle/>
            <a:p/>
          </p:txBody>
        </p:sp>
        <p:sp>
          <p:nvSpPr>
            <p:cNvPr id="28" name="rc28"/>
            <p:cNvSpPr/>
            <p:nvPr/>
          </p:nvSpPr>
          <p:spPr>
            <a:xfrm>
              <a:off x="2375052" y="3496623"/>
              <a:ext cx="239399" cy="715386"/>
            </a:xfrm>
            <a:prstGeom prst="rect">
              <a:avLst/>
            </a:prstGeom>
            <a:solidFill>
              <a:srgbClr val="E2231A">
                <a:alpha val="90196"/>
              </a:srgbClr>
            </a:solidFill>
          </p:spPr>
          <p:txBody>
            <a:bodyPr/>
            <a:lstStyle/>
            <a:p/>
          </p:txBody>
        </p:sp>
        <p:sp>
          <p:nvSpPr>
            <p:cNvPr id="29" name="rc29"/>
            <p:cNvSpPr/>
            <p:nvPr/>
          </p:nvSpPr>
          <p:spPr>
            <a:xfrm>
              <a:off x="2641052" y="3483270"/>
              <a:ext cx="239399" cy="728739"/>
            </a:xfrm>
            <a:prstGeom prst="rect">
              <a:avLst/>
            </a:prstGeom>
            <a:solidFill>
              <a:srgbClr val="E2231A">
                <a:alpha val="90196"/>
              </a:srgbClr>
            </a:solidFill>
          </p:spPr>
          <p:txBody>
            <a:bodyPr/>
            <a:lstStyle/>
            <a:p/>
          </p:txBody>
        </p:sp>
        <p:sp>
          <p:nvSpPr>
            <p:cNvPr id="30" name="rc30"/>
            <p:cNvSpPr/>
            <p:nvPr/>
          </p:nvSpPr>
          <p:spPr>
            <a:xfrm>
              <a:off x="2907052" y="3284554"/>
              <a:ext cx="239399" cy="927454"/>
            </a:xfrm>
            <a:prstGeom prst="rect">
              <a:avLst/>
            </a:prstGeom>
            <a:solidFill>
              <a:srgbClr val="E2231A">
                <a:alpha val="90196"/>
              </a:srgbClr>
            </a:solidFill>
          </p:spPr>
          <p:txBody>
            <a:bodyPr/>
            <a:lstStyle/>
            <a:p/>
          </p:txBody>
        </p:sp>
        <p:sp>
          <p:nvSpPr>
            <p:cNvPr id="31" name="rc31"/>
            <p:cNvSpPr/>
            <p:nvPr/>
          </p:nvSpPr>
          <p:spPr>
            <a:xfrm>
              <a:off x="3173051" y="3351216"/>
              <a:ext cx="239399" cy="860793"/>
            </a:xfrm>
            <a:prstGeom prst="rect">
              <a:avLst/>
            </a:prstGeom>
            <a:solidFill>
              <a:srgbClr val="E2231A">
                <a:alpha val="90196"/>
              </a:srgbClr>
            </a:solidFill>
          </p:spPr>
          <p:txBody>
            <a:bodyPr/>
            <a:lstStyle/>
            <a:p/>
          </p:txBody>
        </p:sp>
        <p:sp>
          <p:nvSpPr>
            <p:cNvPr id="32" name="rc32"/>
            <p:cNvSpPr/>
            <p:nvPr/>
          </p:nvSpPr>
          <p:spPr>
            <a:xfrm>
              <a:off x="3439051" y="3616761"/>
              <a:ext cx="239399" cy="595248"/>
            </a:xfrm>
            <a:prstGeom prst="rect">
              <a:avLst/>
            </a:prstGeom>
            <a:solidFill>
              <a:srgbClr val="E2231A">
                <a:alpha val="90196"/>
              </a:srgbClr>
            </a:solidFill>
          </p:spPr>
          <p:txBody>
            <a:bodyPr/>
            <a:lstStyle/>
            <a:p/>
          </p:txBody>
        </p:sp>
        <p:sp>
          <p:nvSpPr>
            <p:cNvPr id="33" name="rc33"/>
            <p:cNvSpPr/>
            <p:nvPr/>
          </p:nvSpPr>
          <p:spPr>
            <a:xfrm>
              <a:off x="3705050" y="3738454"/>
              <a:ext cx="239399" cy="473554"/>
            </a:xfrm>
            <a:prstGeom prst="rect">
              <a:avLst/>
            </a:prstGeom>
            <a:solidFill>
              <a:srgbClr val="E2231A">
                <a:alpha val="90196"/>
              </a:srgbClr>
            </a:solidFill>
          </p:spPr>
          <p:txBody>
            <a:bodyPr/>
            <a:lstStyle/>
            <a:p/>
          </p:txBody>
        </p:sp>
        <p:sp>
          <p:nvSpPr>
            <p:cNvPr id="34" name="rc34"/>
            <p:cNvSpPr/>
            <p:nvPr/>
          </p:nvSpPr>
          <p:spPr>
            <a:xfrm>
              <a:off x="3971050" y="3555184"/>
              <a:ext cx="239399" cy="656824"/>
            </a:xfrm>
            <a:prstGeom prst="rect">
              <a:avLst/>
            </a:prstGeom>
            <a:solidFill>
              <a:srgbClr val="E2231A">
                <a:alpha val="90196"/>
              </a:srgbClr>
            </a:solidFill>
          </p:spPr>
          <p:txBody>
            <a:bodyPr/>
            <a:lstStyle/>
            <a:p/>
          </p:txBody>
        </p:sp>
        <p:sp>
          <p:nvSpPr>
            <p:cNvPr id="35" name="rc35"/>
            <p:cNvSpPr/>
            <p:nvPr/>
          </p:nvSpPr>
          <p:spPr>
            <a:xfrm>
              <a:off x="4237050" y="3653289"/>
              <a:ext cx="239399" cy="558720"/>
            </a:xfrm>
            <a:prstGeom prst="rect">
              <a:avLst/>
            </a:prstGeom>
            <a:solidFill>
              <a:srgbClr val="E2231A">
                <a:alpha val="90196"/>
              </a:srgbClr>
            </a:solidFill>
          </p:spPr>
          <p:txBody>
            <a:bodyPr/>
            <a:lstStyle/>
            <a:p/>
          </p:txBody>
        </p:sp>
        <p:sp>
          <p:nvSpPr>
            <p:cNvPr id="36" name="rc36"/>
            <p:cNvSpPr/>
            <p:nvPr/>
          </p:nvSpPr>
          <p:spPr>
            <a:xfrm>
              <a:off x="4503049" y="3465581"/>
              <a:ext cx="239399" cy="746427"/>
            </a:xfrm>
            <a:prstGeom prst="rect">
              <a:avLst/>
            </a:prstGeom>
            <a:solidFill>
              <a:srgbClr val="E2231A">
                <a:alpha val="90196"/>
              </a:srgbClr>
            </a:solidFill>
          </p:spPr>
          <p:txBody>
            <a:bodyPr/>
            <a:lstStyle/>
            <a:p/>
          </p:txBody>
        </p:sp>
        <p:sp>
          <p:nvSpPr>
            <p:cNvPr id="37" name="rc37"/>
            <p:cNvSpPr/>
            <p:nvPr/>
          </p:nvSpPr>
          <p:spPr>
            <a:xfrm>
              <a:off x="4769049" y="3415123"/>
              <a:ext cx="239399" cy="796886"/>
            </a:xfrm>
            <a:prstGeom prst="rect">
              <a:avLst/>
            </a:prstGeom>
            <a:solidFill>
              <a:srgbClr val="E2231A">
                <a:alpha val="90196"/>
              </a:srgbClr>
            </a:solidFill>
          </p:spPr>
          <p:txBody>
            <a:bodyPr/>
            <a:lstStyle/>
            <a:p/>
          </p:txBody>
        </p:sp>
        <p:sp>
          <p:nvSpPr>
            <p:cNvPr id="38" name="rc38"/>
            <p:cNvSpPr/>
            <p:nvPr/>
          </p:nvSpPr>
          <p:spPr>
            <a:xfrm>
              <a:off x="5035049" y="3315734"/>
              <a:ext cx="239399" cy="896275"/>
            </a:xfrm>
            <a:prstGeom prst="rect">
              <a:avLst/>
            </a:prstGeom>
            <a:solidFill>
              <a:srgbClr val="E2231A">
                <a:alpha val="90196"/>
              </a:srgbClr>
            </a:solidFill>
          </p:spPr>
          <p:txBody>
            <a:bodyPr/>
            <a:lstStyle/>
            <a:p/>
          </p:txBody>
        </p:sp>
        <p:sp>
          <p:nvSpPr>
            <p:cNvPr id="39" name="rc39"/>
            <p:cNvSpPr/>
            <p:nvPr/>
          </p:nvSpPr>
          <p:spPr>
            <a:xfrm>
              <a:off x="5301048" y="3368382"/>
              <a:ext cx="239399" cy="843626"/>
            </a:xfrm>
            <a:prstGeom prst="rect">
              <a:avLst/>
            </a:prstGeom>
            <a:solidFill>
              <a:srgbClr val="E2231A">
                <a:alpha val="90196"/>
              </a:srgbClr>
            </a:solidFill>
          </p:spPr>
          <p:txBody>
            <a:bodyPr/>
            <a:lstStyle/>
            <a:p/>
          </p:txBody>
        </p:sp>
        <p:sp>
          <p:nvSpPr>
            <p:cNvPr id="40" name="rc40"/>
            <p:cNvSpPr/>
            <p:nvPr/>
          </p:nvSpPr>
          <p:spPr>
            <a:xfrm>
              <a:off x="5567048" y="3620529"/>
              <a:ext cx="239399" cy="591480"/>
            </a:xfrm>
            <a:prstGeom prst="rect">
              <a:avLst/>
            </a:prstGeom>
            <a:solidFill>
              <a:srgbClr val="E2231A">
                <a:alpha val="90196"/>
              </a:srgbClr>
            </a:solidFill>
          </p:spPr>
          <p:txBody>
            <a:bodyPr/>
            <a:lstStyle/>
            <a:p/>
          </p:txBody>
        </p:sp>
        <p:sp>
          <p:nvSpPr>
            <p:cNvPr id="41" name="rc41"/>
            <p:cNvSpPr/>
            <p:nvPr/>
          </p:nvSpPr>
          <p:spPr>
            <a:xfrm>
              <a:off x="5833047" y="3719554"/>
              <a:ext cx="239399" cy="492454"/>
            </a:xfrm>
            <a:prstGeom prst="rect">
              <a:avLst/>
            </a:prstGeom>
            <a:solidFill>
              <a:srgbClr val="E2231A">
                <a:alpha val="90196"/>
              </a:srgbClr>
            </a:solidFill>
          </p:spPr>
          <p:txBody>
            <a:bodyPr/>
            <a:lstStyle/>
            <a:p/>
          </p:txBody>
        </p:sp>
        <p:sp>
          <p:nvSpPr>
            <p:cNvPr id="42" name="rc42"/>
            <p:cNvSpPr/>
            <p:nvPr/>
          </p:nvSpPr>
          <p:spPr>
            <a:xfrm>
              <a:off x="6099047" y="3883382"/>
              <a:ext cx="239399" cy="328626"/>
            </a:xfrm>
            <a:prstGeom prst="rect">
              <a:avLst/>
            </a:prstGeom>
            <a:solidFill>
              <a:srgbClr val="E2231A">
                <a:alpha val="90196"/>
              </a:srgbClr>
            </a:solidFill>
          </p:spPr>
          <p:txBody>
            <a:bodyPr/>
            <a:lstStyle/>
            <a:p/>
          </p:txBody>
        </p:sp>
        <p:sp>
          <p:nvSpPr>
            <p:cNvPr id="43" name="rc43"/>
            <p:cNvSpPr/>
            <p:nvPr/>
          </p:nvSpPr>
          <p:spPr>
            <a:xfrm>
              <a:off x="6365047" y="3825426"/>
              <a:ext cx="239399" cy="386583"/>
            </a:xfrm>
            <a:prstGeom prst="rect">
              <a:avLst/>
            </a:prstGeom>
            <a:solidFill>
              <a:srgbClr val="E2231A">
                <a:alpha val="90196"/>
              </a:srgbClr>
            </a:solidFill>
          </p:spPr>
          <p:txBody>
            <a:bodyPr/>
            <a:lstStyle/>
            <a:p/>
          </p:txBody>
        </p:sp>
        <p:sp>
          <p:nvSpPr>
            <p:cNvPr id="44" name="rc44"/>
            <p:cNvSpPr/>
            <p:nvPr/>
          </p:nvSpPr>
          <p:spPr>
            <a:xfrm>
              <a:off x="6631046" y="4017247"/>
              <a:ext cx="239399" cy="194761"/>
            </a:xfrm>
            <a:prstGeom prst="rect">
              <a:avLst/>
            </a:prstGeom>
            <a:solidFill>
              <a:srgbClr val="E2231A">
                <a:alpha val="90196"/>
              </a:srgbClr>
            </a:solidFill>
          </p:spPr>
          <p:txBody>
            <a:bodyPr/>
            <a:lstStyle/>
            <a:p/>
          </p:txBody>
        </p:sp>
        <p:sp>
          <p:nvSpPr>
            <p:cNvPr id="45" name="rc45"/>
            <p:cNvSpPr/>
            <p:nvPr/>
          </p:nvSpPr>
          <p:spPr>
            <a:xfrm>
              <a:off x="6897046" y="3763142"/>
              <a:ext cx="239399" cy="448867"/>
            </a:xfrm>
            <a:prstGeom prst="rect">
              <a:avLst/>
            </a:prstGeom>
            <a:solidFill>
              <a:srgbClr val="E2231A">
                <a:alpha val="90196"/>
              </a:srgbClr>
            </a:solidFill>
          </p:spPr>
          <p:txBody>
            <a:bodyPr/>
            <a:lstStyle/>
            <a:p/>
          </p:txBody>
        </p:sp>
        <p:sp>
          <p:nvSpPr>
            <p:cNvPr id="46" name="rc46"/>
            <p:cNvSpPr/>
            <p:nvPr/>
          </p:nvSpPr>
          <p:spPr>
            <a:xfrm>
              <a:off x="7163045" y="4127293"/>
              <a:ext cx="239399" cy="84716"/>
            </a:xfrm>
            <a:prstGeom prst="rect">
              <a:avLst/>
            </a:prstGeom>
            <a:solidFill>
              <a:srgbClr val="E2231A">
                <a:alpha val="90196"/>
              </a:srgbClr>
            </a:solidFill>
          </p:spPr>
          <p:txBody>
            <a:bodyPr/>
            <a:lstStyle/>
            <a:p/>
          </p:txBody>
        </p:sp>
        <p:sp>
          <p:nvSpPr>
            <p:cNvPr id="47" name="rc47"/>
            <p:cNvSpPr/>
            <p:nvPr/>
          </p:nvSpPr>
          <p:spPr>
            <a:xfrm>
              <a:off x="7429045" y="4097639"/>
              <a:ext cx="239399" cy="114370"/>
            </a:xfrm>
            <a:prstGeom prst="rect">
              <a:avLst/>
            </a:prstGeom>
            <a:solidFill>
              <a:srgbClr val="E2231A">
                <a:alpha val="90196"/>
              </a:srgbClr>
            </a:solidFill>
          </p:spPr>
          <p:txBody>
            <a:bodyPr/>
            <a:lstStyle/>
            <a:p/>
          </p:txBody>
        </p:sp>
        <p:sp>
          <p:nvSpPr>
            <p:cNvPr id="48" name="rc48"/>
            <p:cNvSpPr/>
            <p:nvPr/>
          </p:nvSpPr>
          <p:spPr>
            <a:xfrm>
              <a:off x="7695045" y="4095820"/>
              <a:ext cx="239399" cy="116189"/>
            </a:xfrm>
            <a:prstGeom prst="rect">
              <a:avLst/>
            </a:prstGeom>
            <a:solidFill>
              <a:srgbClr val="E2231A">
                <a:alpha val="90196"/>
              </a:srgbClr>
            </a:solidFill>
          </p:spPr>
          <p:txBody>
            <a:bodyPr/>
            <a:lstStyle/>
            <a:p/>
          </p:txBody>
        </p:sp>
        <p:sp>
          <p:nvSpPr>
            <p:cNvPr id="49" name="rc49"/>
            <p:cNvSpPr/>
            <p:nvPr/>
          </p:nvSpPr>
          <p:spPr>
            <a:xfrm>
              <a:off x="7961044" y="4065518"/>
              <a:ext cx="239399" cy="146490"/>
            </a:xfrm>
            <a:prstGeom prst="rect">
              <a:avLst/>
            </a:prstGeom>
            <a:solidFill>
              <a:srgbClr val="E2231A">
                <a:alpha val="90196"/>
              </a:srgbClr>
            </a:solidFill>
          </p:spPr>
          <p:txBody>
            <a:bodyPr/>
            <a:lstStyle/>
            <a:p/>
          </p:txBody>
        </p:sp>
        <p:sp>
          <p:nvSpPr>
            <p:cNvPr id="50" name="rc50"/>
            <p:cNvSpPr/>
            <p:nvPr/>
          </p:nvSpPr>
          <p:spPr>
            <a:xfrm>
              <a:off x="1577053" y="3213982"/>
              <a:ext cx="239399" cy="605847"/>
            </a:xfrm>
            <a:prstGeom prst="rect">
              <a:avLst/>
            </a:prstGeom>
            <a:solidFill>
              <a:srgbClr val="B3B3B3">
                <a:alpha val="90196"/>
              </a:srgbClr>
            </a:solidFill>
          </p:spPr>
          <p:txBody>
            <a:bodyPr/>
            <a:lstStyle/>
            <a:p/>
          </p:txBody>
        </p:sp>
        <p:sp>
          <p:nvSpPr>
            <p:cNvPr id="51" name="rc51"/>
            <p:cNvSpPr/>
            <p:nvPr/>
          </p:nvSpPr>
          <p:spPr>
            <a:xfrm>
              <a:off x="1843053" y="3107263"/>
              <a:ext cx="239399" cy="598276"/>
            </a:xfrm>
            <a:prstGeom prst="rect">
              <a:avLst/>
            </a:prstGeom>
            <a:solidFill>
              <a:srgbClr val="B3B3B3">
                <a:alpha val="90196"/>
              </a:srgbClr>
            </a:solidFill>
          </p:spPr>
          <p:txBody>
            <a:bodyPr/>
            <a:lstStyle/>
            <a:p/>
          </p:txBody>
        </p:sp>
        <p:sp>
          <p:nvSpPr>
            <p:cNvPr id="52" name="rc52"/>
            <p:cNvSpPr/>
            <p:nvPr/>
          </p:nvSpPr>
          <p:spPr>
            <a:xfrm>
              <a:off x="2109053" y="3124030"/>
              <a:ext cx="239399" cy="479593"/>
            </a:xfrm>
            <a:prstGeom prst="rect">
              <a:avLst/>
            </a:prstGeom>
            <a:solidFill>
              <a:srgbClr val="B3B3B3">
                <a:alpha val="90196"/>
              </a:srgbClr>
            </a:solidFill>
          </p:spPr>
          <p:txBody>
            <a:bodyPr/>
            <a:lstStyle/>
            <a:p/>
          </p:txBody>
        </p:sp>
        <p:sp>
          <p:nvSpPr>
            <p:cNvPr id="53" name="rc53"/>
            <p:cNvSpPr/>
            <p:nvPr/>
          </p:nvSpPr>
          <p:spPr>
            <a:xfrm>
              <a:off x="2375052" y="2923049"/>
              <a:ext cx="239399" cy="573573"/>
            </a:xfrm>
            <a:prstGeom prst="rect">
              <a:avLst/>
            </a:prstGeom>
            <a:solidFill>
              <a:srgbClr val="B3B3B3">
                <a:alpha val="90196"/>
              </a:srgbClr>
            </a:solidFill>
          </p:spPr>
          <p:txBody>
            <a:bodyPr/>
            <a:lstStyle/>
            <a:p/>
          </p:txBody>
        </p:sp>
        <p:sp>
          <p:nvSpPr>
            <p:cNvPr id="54" name="rc54"/>
            <p:cNvSpPr/>
            <p:nvPr/>
          </p:nvSpPr>
          <p:spPr>
            <a:xfrm>
              <a:off x="2641052" y="3279299"/>
              <a:ext cx="239399" cy="203970"/>
            </a:xfrm>
            <a:prstGeom prst="rect">
              <a:avLst/>
            </a:prstGeom>
            <a:solidFill>
              <a:srgbClr val="B3B3B3">
                <a:alpha val="90196"/>
              </a:srgbClr>
            </a:solidFill>
          </p:spPr>
          <p:txBody>
            <a:bodyPr/>
            <a:lstStyle/>
            <a:p/>
          </p:txBody>
        </p:sp>
        <p:sp>
          <p:nvSpPr>
            <p:cNvPr id="55" name="rc55"/>
            <p:cNvSpPr/>
            <p:nvPr/>
          </p:nvSpPr>
          <p:spPr>
            <a:xfrm>
              <a:off x="2907052" y="3144335"/>
              <a:ext cx="239399" cy="140219"/>
            </a:xfrm>
            <a:prstGeom prst="rect">
              <a:avLst/>
            </a:prstGeom>
            <a:solidFill>
              <a:srgbClr val="B3B3B3">
                <a:alpha val="90196"/>
              </a:srgbClr>
            </a:solidFill>
          </p:spPr>
          <p:txBody>
            <a:bodyPr/>
            <a:lstStyle/>
            <a:p/>
          </p:txBody>
        </p:sp>
        <p:sp>
          <p:nvSpPr>
            <p:cNvPr id="56" name="rc56"/>
            <p:cNvSpPr/>
            <p:nvPr/>
          </p:nvSpPr>
          <p:spPr>
            <a:xfrm>
              <a:off x="4237050" y="3645352"/>
              <a:ext cx="239399" cy="7937"/>
            </a:xfrm>
            <a:prstGeom prst="rect">
              <a:avLst/>
            </a:prstGeom>
            <a:solidFill>
              <a:srgbClr val="B3B3B3">
                <a:alpha val="90196"/>
              </a:srgbClr>
            </a:solidFill>
          </p:spPr>
          <p:txBody>
            <a:bodyPr/>
            <a:lstStyle/>
            <a:p/>
          </p:txBody>
        </p:sp>
        <p:sp>
          <p:nvSpPr>
            <p:cNvPr id="57" name="rc57"/>
            <p:cNvSpPr/>
            <p:nvPr/>
          </p:nvSpPr>
          <p:spPr>
            <a:xfrm>
              <a:off x="4503049" y="3378291"/>
              <a:ext cx="239399" cy="87289"/>
            </a:xfrm>
            <a:prstGeom prst="rect">
              <a:avLst/>
            </a:prstGeom>
            <a:solidFill>
              <a:srgbClr val="B3B3B3">
                <a:alpha val="90196"/>
              </a:srgbClr>
            </a:solidFill>
          </p:spPr>
          <p:txBody>
            <a:bodyPr/>
            <a:lstStyle/>
            <a:p/>
          </p:txBody>
        </p:sp>
        <p:sp>
          <p:nvSpPr>
            <p:cNvPr id="58" name="rc58"/>
            <p:cNvSpPr/>
            <p:nvPr/>
          </p:nvSpPr>
          <p:spPr>
            <a:xfrm>
              <a:off x="4769049" y="3009381"/>
              <a:ext cx="239399" cy="405741"/>
            </a:xfrm>
            <a:prstGeom prst="rect">
              <a:avLst/>
            </a:prstGeom>
            <a:solidFill>
              <a:srgbClr val="B3B3B3">
                <a:alpha val="90196"/>
              </a:srgbClr>
            </a:solidFill>
          </p:spPr>
          <p:txBody>
            <a:bodyPr/>
            <a:lstStyle/>
            <a:p/>
          </p:txBody>
        </p:sp>
        <p:sp>
          <p:nvSpPr>
            <p:cNvPr id="59" name="rc59"/>
            <p:cNvSpPr/>
            <p:nvPr/>
          </p:nvSpPr>
          <p:spPr>
            <a:xfrm>
              <a:off x="5035049" y="3246075"/>
              <a:ext cx="239399" cy="69659"/>
            </a:xfrm>
            <a:prstGeom prst="rect">
              <a:avLst/>
            </a:prstGeom>
            <a:solidFill>
              <a:srgbClr val="B3B3B3">
                <a:alpha val="90196"/>
              </a:srgbClr>
            </a:solidFill>
          </p:spPr>
          <p:txBody>
            <a:bodyPr/>
            <a:lstStyle/>
            <a:p/>
          </p:txBody>
        </p:sp>
        <p:sp>
          <p:nvSpPr>
            <p:cNvPr id="60" name="rc60"/>
            <p:cNvSpPr/>
            <p:nvPr/>
          </p:nvSpPr>
          <p:spPr>
            <a:xfrm>
              <a:off x="5567048" y="3470192"/>
              <a:ext cx="239399" cy="150336"/>
            </a:xfrm>
            <a:prstGeom prst="rect">
              <a:avLst/>
            </a:prstGeom>
            <a:solidFill>
              <a:srgbClr val="B3B3B3">
                <a:alpha val="90196"/>
              </a:srgbClr>
            </a:solidFill>
          </p:spPr>
          <p:txBody>
            <a:bodyPr/>
            <a:lstStyle/>
            <a:p/>
          </p:txBody>
        </p:sp>
        <p:sp>
          <p:nvSpPr>
            <p:cNvPr id="61" name="rc61"/>
            <p:cNvSpPr/>
            <p:nvPr/>
          </p:nvSpPr>
          <p:spPr>
            <a:xfrm>
              <a:off x="6099047" y="3729501"/>
              <a:ext cx="239399" cy="153881"/>
            </a:xfrm>
            <a:prstGeom prst="rect">
              <a:avLst/>
            </a:prstGeom>
            <a:solidFill>
              <a:srgbClr val="B3B3B3">
                <a:alpha val="90196"/>
              </a:srgbClr>
            </a:solidFill>
          </p:spPr>
          <p:txBody>
            <a:bodyPr/>
            <a:lstStyle/>
            <a:p/>
          </p:txBody>
        </p:sp>
        <p:sp>
          <p:nvSpPr>
            <p:cNvPr id="62" name="rc62"/>
            <p:cNvSpPr/>
            <p:nvPr/>
          </p:nvSpPr>
          <p:spPr>
            <a:xfrm>
              <a:off x="7429045" y="3737752"/>
              <a:ext cx="239399" cy="359886"/>
            </a:xfrm>
            <a:prstGeom prst="rect">
              <a:avLst/>
            </a:prstGeom>
            <a:solidFill>
              <a:srgbClr val="B3B3B3">
                <a:alpha val="90196"/>
              </a:srgbClr>
            </a:solidFill>
          </p:spPr>
          <p:txBody>
            <a:bodyPr/>
            <a:lstStyle/>
            <a:p/>
          </p:txBody>
        </p:sp>
        <p:sp>
          <p:nvSpPr>
            <p:cNvPr id="63" name="rc63"/>
            <p:cNvSpPr/>
            <p:nvPr/>
          </p:nvSpPr>
          <p:spPr>
            <a:xfrm>
              <a:off x="7695045" y="3706429"/>
              <a:ext cx="239399" cy="389390"/>
            </a:xfrm>
            <a:prstGeom prst="rect">
              <a:avLst/>
            </a:prstGeom>
            <a:solidFill>
              <a:srgbClr val="B3B3B3">
                <a:alpha val="90196"/>
              </a:srgbClr>
            </a:solidFill>
          </p:spPr>
          <p:txBody>
            <a:bodyPr/>
            <a:lstStyle/>
            <a:p/>
          </p:txBody>
        </p:sp>
        <p:sp>
          <p:nvSpPr>
            <p:cNvPr id="64" name="rc64"/>
            <p:cNvSpPr/>
            <p:nvPr/>
          </p:nvSpPr>
          <p:spPr>
            <a:xfrm>
              <a:off x="7961044" y="3617208"/>
              <a:ext cx="239399" cy="448310"/>
            </a:xfrm>
            <a:prstGeom prst="rect">
              <a:avLst/>
            </a:prstGeom>
            <a:solidFill>
              <a:srgbClr val="B3B3B3">
                <a:alpha val="90196"/>
              </a:srgbClr>
            </a:solidFill>
          </p:spPr>
          <p:txBody>
            <a:bodyPr/>
            <a:lstStyle/>
            <a:p/>
          </p:txBody>
        </p:sp>
        <p:sp>
          <p:nvSpPr>
            <p:cNvPr id="65" name="pl65"/>
            <p:cNvSpPr/>
            <p:nvPr/>
          </p:nvSpPr>
          <p:spPr>
            <a:xfrm>
              <a:off x="1430754" y="2128191"/>
              <a:ext cx="6649990" cy="751893"/>
            </a:xfrm>
            <a:custGeom>
              <a:avLst/>
              <a:pathLst>
                <a:path w="6649990" h="751893">
                  <a:moveTo>
                    <a:pt x="0" y="236309"/>
                  </a:moveTo>
                  <a:lnTo>
                    <a:pt x="265999" y="322239"/>
                  </a:lnTo>
                  <a:lnTo>
                    <a:pt x="531999" y="429653"/>
                  </a:lnTo>
                  <a:lnTo>
                    <a:pt x="797998" y="515583"/>
                  </a:lnTo>
                  <a:lnTo>
                    <a:pt x="1063998" y="601514"/>
                  </a:lnTo>
                  <a:lnTo>
                    <a:pt x="1329998" y="601514"/>
                  </a:lnTo>
                  <a:lnTo>
                    <a:pt x="1595997" y="751893"/>
                  </a:lnTo>
                  <a:lnTo>
                    <a:pt x="1861997" y="708927"/>
                  </a:lnTo>
                  <a:lnTo>
                    <a:pt x="2127996" y="472618"/>
                  </a:lnTo>
                  <a:lnTo>
                    <a:pt x="2393996" y="343722"/>
                  </a:lnTo>
                  <a:lnTo>
                    <a:pt x="2659996" y="472618"/>
                  </a:lnTo>
                  <a:lnTo>
                    <a:pt x="2925995" y="365205"/>
                  </a:lnTo>
                  <a:lnTo>
                    <a:pt x="3191995" y="494101"/>
                  </a:lnTo>
                  <a:lnTo>
                    <a:pt x="3457995" y="515583"/>
                  </a:lnTo>
                  <a:lnTo>
                    <a:pt x="3723994" y="580031"/>
                  </a:lnTo>
                  <a:lnTo>
                    <a:pt x="3989994" y="558549"/>
                  </a:lnTo>
                  <a:lnTo>
                    <a:pt x="4255993" y="386687"/>
                  </a:lnTo>
                  <a:lnTo>
                    <a:pt x="4521993" y="322239"/>
                  </a:lnTo>
                  <a:lnTo>
                    <a:pt x="4787993" y="193343"/>
                  </a:lnTo>
                  <a:lnTo>
                    <a:pt x="5053992" y="236309"/>
                  </a:lnTo>
                  <a:lnTo>
                    <a:pt x="5319992" y="85930"/>
                  </a:lnTo>
                  <a:lnTo>
                    <a:pt x="5585991" y="279274"/>
                  </a:lnTo>
                  <a:lnTo>
                    <a:pt x="5851991" y="0"/>
                  </a:lnTo>
                  <a:lnTo>
                    <a:pt x="6117991" y="21482"/>
                  </a:lnTo>
                  <a:lnTo>
                    <a:pt x="6383990" y="21482"/>
                  </a:lnTo>
                  <a:lnTo>
                    <a:pt x="6649990" y="42965"/>
                  </a:lnTo>
                </a:path>
              </a:pathLst>
            </a:custGeom>
            <a:ln w="27101" cap="flat">
              <a:solidFill>
                <a:srgbClr val="3283FE">
                  <a:alpha val="100000"/>
                </a:srgbClr>
              </a:solidFill>
              <a:prstDash val="solid"/>
              <a:round/>
            </a:ln>
          </p:spPr>
          <p:txBody>
            <a:bodyPr/>
            <a:lstStyle/>
            <a:p/>
          </p:txBody>
        </p:sp>
        <p:sp>
          <p:nvSpPr>
            <p:cNvPr id="66" name="pl66"/>
            <p:cNvSpPr/>
            <p:nvPr/>
          </p:nvSpPr>
          <p:spPr>
            <a:xfrm>
              <a:off x="1696753" y="2128191"/>
              <a:ext cx="6383990" cy="1203029"/>
            </a:xfrm>
            <a:custGeom>
              <a:avLst/>
              <a:pathLst>
                <a:path w="6383990" h="1203029">
                  <a:moveTo>
                    <a:pt x="0" y="966719"/>
                  </a:moveTo>
                  <a:lnTo>
                    <a:pt x="265999" y="1052650"/>
                  </a:lnTo>
                  <a:lnTo>
                    <a:pt x="531999" y="1117098"/>
                  </a:lnTo>
                  <a:lnTo>
                    <a:pt x="797998" y="1203029"/>
                  </a:lnTo>
                  <a:lnTo>
                    <a:pt x="1063998" y="837823"/>
                  </a:lnTo>
                  <a:lnTo>
                    <a:pt x="1329998" y="966719"/>
                  </a:lnTo>
                  <a:lnTo>
                    <a:pt x="1595997" y="708927"/>
                  </a:lnTo>
                  <a:lnTo>
                    <a:pt x="1861997" y="451135"/>
                  </a:lnTo>
                  <a:lnTo>
                    <a:pt x="2127996" y="214826"/>
                  </a:lnTo>
                  <a:lnTo>
                    <a:pt x="2393996" y="429653"/>
                  </a:lnTo>
                  <a:lnTo>
                    <a:pt x="2659996" y="429653"/>
                  </a:lnTo>
                  <a:lnTo>
                    <a:pt x="2925995" y="622997"/>
                  </a:lnTo>
                  <a:lnTo>
                    <a:pt x="3191995" y="859306"/>
                  </a:lnTo>
                  <a:lnTo>
                    <a:pt x="3457995" y="644479"/>
                  </a:lnTo>
                  <a:lnTo>
                    <a:pt x="3723994" y="451135"/>
                  </a:lnTo>
                  <a:lnTo>
                    <a:pt x="3989994" y="472618"/>
                  </a:lnTo>
                  <a:lnTo>
                    <a:pt x="4255993" y="279274"/>
                  </a:lnTo>
                  <a:lnTo>
                    <a:pt x="4521993" y="300757"/>
                  </a:lnTo>
                  <a:lnTo>
                    <a:pt x="4787993" y="236309"/>
                  </a:lnTo>
                  <a:lnTo>
                    <a:pt x="5053992" y="85930"/>
                  </a:lnTo>
                  <a:lnTo>
                    <a:pt x="5319992" y="279274"/>
                  </a:lnTo>
                  <a:lnTo>
                    <a:pt x="5585991" y="0"/>
                  </a:lnTo>
                  <a:lnTo>
                    <a:pt x="5851991" y="300757"/>
                  </a:lnTo>
                  <a:lnTo>
                    <a:pt x="6117991" y="322239"/>
                  </a:lnTo>
                  <a:lnTo>
                    <a:pt x="6383990" y="386687"/>
                  </a:lnTo>
                </a:path>
              </a:pathLst>
            </a:custGeom>
            <a:ln w="27101" cap="flat">
              <a:solidFill>
                <a:srgbClr val="FFA500">
                  <a:alpha val="100000"/>
                </a:srgbClr>
              </a:solidFill>
              <a:prstDash val="solid"/>
              <a:round/>
            </a:ln>
          </p:spPr>
          <p:txBody>
            <a:bodyPr/>
            <a:lstStyle/>
            <a:p/>
          </p:txBody>
        </p:sp>
        <p:sp>
          <p:nvSpPr>
            <p:cNvPr id="67" name="tx67"/>
            <p:cNvSpPr/>
            <p:nvPr/>
          </p:nvSpPr>
          <p:spPr>
            <a:xfrm>
              <a:off x="1360416"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8" name="tx68"/>
            <p:cNvSpPr/>
            <p:nvPr/>
          </p:nvSpPr>
          <p:spPr>
            <a:xfrm>
              <a:off x="2690414"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9" name="tx69"/>
            <p:cNvSpPr/>
            <p:nvPr/>
          </p:nvSpPr>
          <p:spPr>
            <a:xfrm>
              <a:off x="2690414"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0" name="tx70"/>
            <p:cNvSpPr/>
            <p:nvPr/>
          </p:nvSpPr>
          <p:spPr>
            <a:xfrm>
              <a:off x="4020412"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1" name="tx71"/>
            <p:cNvSpPr/>
            <p:nvPr/>
          </p:nvSpPr>
          <p:spPr>
            <a:xfrm>
              <a:off x="4020412"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2" name="tx72"/>
            <p:cNvSpPr/>
            <p:nvPr/>
          </p:nvSpPr>
          <p:spPr>
            <a:xfrm>
              <a:off x="5350410"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3" name="tx73"/>
            <p:cNvSpPr/>
            <p:nvPr/>
          </p:nvSpPr>
          <p:spPr>
            <a:xfrm>
              <a:off x="5350410"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4" name="tx74"/>
            <p:cNvSpPr/>
            <p:nvPr/>
          </p:nvSpPr>
          <p:spPr>
            <a:xfrm>
              <a:off x="641440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5" name="tx75"/>
            <p:cNvSpPr/>
            <p:nvPr/>
          </p:nvSpPr>
          <p:spPr>
            <a:xfrm>
              <a:off x="6414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6" name="tx76"/>
            <p:cNvSpPr/>
            <p:nvPr/>
          </p:nvSpPr>
          <p:spPr>
            <a:xfrm>
              <a:off x="668040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7" name="tx77"/>
            <p:cNvSpPr/>
            <p:nvPr/>
          </p:nvSpPr>
          <p:spPr>
            <a:xfrm>
              <a:off x="6680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8" name="tx78"/>
            <p:cNvSpPr/>
            <p:nvPr/>
          </p:nvSpPr>
          <p:spPr>
            <a:xfrm>
              <a:off x="694640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9" name="tx79"/>
            <p:cNvSpPr/>
            <p:nvPr/>
          </p:nvSpPr>
          <p:spPr>
            <a:xfrm>
              <a:off x="694640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0" name="tx80"/>
            <p:cNvSpPr/>
            <p:nvPr/>
          </p:nvSpPr>
          <p:spPr>
            <a:xfrm>
              <a:off x="7212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1" name="tx81"/>
            <p:cNvSpPr/>
            <p:nvPr/>
          </p:nvSpPr>
          <p:spPr>
            <a:xfrm>
              <a:off x="721240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2" name="tx82"/>
            <p:cNvSpPr/>
            <p:nvPr/>
          </p:nvSpPr>
          <p:spPr>
            <a:xfrm>
              <a:off x="7478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7478407"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4" name="tx84"/>
            <p:cNvSpPr/>
            <p:nvPr/>
          </p:nvSpPr>
          <p:spPr>
            <a:xfrm>
              <a:off x="7744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7744407"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6" name="tx86"/>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7" name="tx87"/>
            <p:cNvSpPr/>
            <p:nvPr/>
          </p:nvSpPr>
          <p:spPr>
            <a:xfrm>
              <a:off x="8010406"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8" name="tx88"/>
            <p:cNvSpPr/>
            <p:nvPr/>
          </p:nvSpPr>
          <p:spPr>
            <a:xfrm>
              <a:off x="1340319" y="40214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89" name="tx89"/>
            <p:cNvSpPr/>
            <p:nvPr/>
          </p:nvSpPr>
          <p:spPr>
            <a:xfrm>
              <a:off x="2670317" y="38071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90" name="tx90"/>
            <p:cNvSpPr/>
            <p:nvPr/>
          </p:nvSpPr>
          <p:spPr>
            <a:xfrm>
              <a:off x="4000315" y="38431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91" name="tx91"/>
            <p:cNvSpPr/>
            <p:nvPr/>
          </p:nvSpPr>
          <p:spPr>
            <a:xfrm>
              <a:off x="5330313" y="37497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92" name="tx92"/>
            <p:cNvSpPr/>
            <p:nvPr/>
          </p:nvSpPr>
          <p:spPr>
            <a:xfrm>
              <a:off x="6394312" y="39782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3" name="tx93"/>
            <p:cNvSpPr/>
            <p:nvPr/>
          </p:nvSpPr>
          <p:spPr>
            <a:xfrm>
              <a:off x="6690456" y="40741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4" name="tx94"/>
            <p:cNvSpPr/>
            <p:nvPr/>
          </p:nvSpPr>
          <p:spPr>
            <a:xfrm>
              <a:off x="6926311" y="39471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95" name="tx95"/>
            <p:cNvSpPr/>
            <p:nvPr/>
          </p:nvSpPr>
          <p:spPr>
            <a:xfrm>
              <a:off x="7222456" y="4129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 name="tx96"/>
            <p:cNvSpPr/>
            <p:nvPr/>
          </p:nvSpPr>
          <p:spPr>
            <a:xfrm>
              <a:off x="7488455" y="4114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 name="tx97"/>
            <p:cNvSpPr/>
            <p:nvPr/>
          </p:nvSpPr>
          <p:spPr>
            <a:xfrm>
              <a:off x="7754455" y="41134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8" name="tx98"/>
            <p:cNvSpPr/>
            <p:nvPr/>
          </p:nvSpPr>
          <p:spPr>
            <a:xfrm>
              <a:off x="8020454" y="40983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9" name="tx99"/>
            <p:cNvSpPr/>
            <p:nvPr/>
          </p:nvSpPr>
          <p:spPr>
            <a:xfrm>
              <a:off x="2700462" y="334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0" name="tx100"/>
            <p:cNvSpPr/>
            <p:nvPr/>
          </p:nvSpPr>
          <p:spPr>
            <a:xfrm>
              <a:off x="7458310" y="387857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1" name="tx101"/>
            <p:cNvSpPr/>
            <p:nvPr/>
          </p:nvSpPr>
          <p:spPr>
            <a:xfrm>
              <a:off x="7724310" y="38606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02" name="tx102"/>
            <p:cNvSpPr/>
            <p:nvPr/>
          </p:nvSpPr>
          <p:spPr>
            <a:xfrm>
              <a:off x="7990310" y="38009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3" name="tx103"/>
            <p:cNvSpPr/>
            <p:nvPr/>
          </p:nvSpPr>
          <p:spPr>
            <a:xfrm>
              <a:off x="2679361" y="317301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372</a:t>
              </a:r>
            </a:p>
          </p:txBody>
        </p:sp>
        <p:sp>
          <p:nvSpPr>
            <p:cNvPr id="104" name="tx104"/>
            <p:cNvSpPr/>
            <p:nvPr/>
          </p:nvSpPr>
          <p:spPr>
            <a:xfrm>
              <a:off x="7467354" y="363151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189</a:t>
              </a:r>
            </a:p>
          </p:txBody>
        </p:sp>
        <p:sp>
          <p:nvSpPr>
            <p:cNvPr id="105" name="tx105"/>
            <p:cNvSpPr/>
            <p:nvPr/>
          </p:nvSpPr>
          <p:spPr>
            <a:xfrm>
              <a:off x="7733353" y="360019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202</a:t>
              </a:r>
            </a:p>
          </p:txBody>
        </p:sp>
        <p:sp>
          <p:nvSpPr>
            <p:cNvPr id="106" name="tx106"/>
            <p:cNvSpPr/>
            <p:nvPr/>
          </p:nvSpPr>
          <p:spPr>
            <a:xfrm>
              <a:off x="7999353" y="351092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237</a:t>
              </a:r>
            </a:p>
          </p:txBody>
        </p:sp>
        <p:sp>
          <p:nvSpPr>
            <p:cNvPr id="107" name="tx10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577692" y="35327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9" name="tx109"/>
            <p:cNvSpPr/>
            <p:nvPr/>
          </p:nvSpPr>
          <p:spPr>
            <a:xfrm>
              <a:off x="577692" y="29055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0" name="tx110"/>
            <p:cNvSpPr/>
            <p:nvPr/>
          </p:nvSpPr>
          <p:spPr>
            <a:xfrm>
              <a:off x="577692" y="22784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9" name="pl129"/>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0" name="pl130"/>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1" name="tx131"/>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686533" y="5080163"/>
              <a:ext cx="201456" cy="201456"/>
            </a:xfrm>
            <a:prstGeom prst="rect">
              <a:avLst/>
            </a:prstGeom>
            <a:solidFill>
              <a:srgbClr val="E2231A">
                <a:alpha val="90196"/>
              </a:srgbClr>
            </a:solidFill>
          </p:spPr>
          <p:txBody>
            <a:bodyPr/>
            <a:lstStyle/>
            <a:p/>
          </p:txBody>
        </p:sp>
        <p:sp>
          <p:nvSpPr>
            <p:cNvPr id="134" name="rc134"/>
            <p:cNvSpPr/>
            <p:nvPr/>
          </p:nvSpPr>
          <p:spPr>
            <a:xfrm>
              <a:off x="5650692" y="5080163"/>
              <a:ext cx="201456" cy="201456"/>
            </a:xfrm>
            <a:prstGeom prst="rect">
              <a:avLst/>
            </a:prstGeom>
            <a:solidFill>
              <a:srgbClr val="B3B3B3">
                <a:alpha val="90196"/>
              </a:srgbClr>
            </a:solidFill>
          </p:spPr>
          <p:txBody>
            <a:bodyPr/>
            <a:lstStyle/>
            <a:p/>
          </p:txBody>
        </p:sp>
        <p:sp>
          <p:nvSpPr>
            <p:cNvPr id="135" name="tx135"/>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8" name="tx138"/>
            <p:cNvSpPr/>
            <p:nvPr/>
          </p:nvSpPr>
          <p:spPr>
            <a:xfrm>
              <a:off x="966584" y="1584870"/>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2000-2025</a:t>
              </a:r>
            </a:p>
          </p:txBody>
        </p:sp>
        <p:sp>
          <p:nvSpPr>
            <p:cNvPr id="139" name="pl139"/>
            <p:cNvSpPr/>
            <p:nvPr/>
          </p:nvSpPr>
          <p:spPr>
            <a:xfrm>
              <a:off x="20374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4902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9431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3959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8487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7638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2167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695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1223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840557"/>
              <a:ext cx="4477669" cy="124062"/>
            </a:xfrm>
            <a:prstGeom prst="rect">
              <a:avLst/>
            </a:prstGeom>
            <a:solidFill>
              <a:srgbClr val="E2231A">
                <a:alpha val="90196"/>
              </a:srgbClr>
            </a:solidFill>
          </p:spPr>
          <p:txBody>
            <a:bodyPr/>
            <a:lstStyle/>
            <a:p/>
          </p:txBody>
        </p:sp>
        <p:sp>
          <p:nvSpPr>
            <p:cNvPr id="153" name="rc153"/>
            <p:cNvSpPr/>
            <p:nvPr/>
          </p:nvSpPr>
          <p:spPr>
            <a:xfrm>
              <a:off x="1311054" y="5685479"/>
              <a:ext cx="1345782" cy="124062"/>
            </a:xfrm>
            <a:prstGeom prst="rect">
              <a:avLst/>
            </a:prstGeom>
            <a:solidFill>
              <a:srgbClr val="E2231A">
                <a:alpha val="90196"/>
              </a:srgbClr>
            </a:solidFill>
          </p:spPr>
          <p:txBody>
            <a:bodyPr/>
            <a:lstStyle/>
            <a:p/>
          </p:txBody>
        </p:sp>
        <p:sp>
          <p:nvSpPr>
            <p:cNvPr id="154" name="rc154"/>
            <p:cNvSpPr/>
            <p:nvPr/>
          </p:nvSpPr>
          <p:spPr>
            <a:xfrm>
              <a:off x="1311054" y="5530401"/>
              <a:ext cx="1696755" cy="124062"/>
            </a:xfrm>
            <a:prstGeom prst="rect">
              <a:avLst/>
            </a:prstGeom>
            <a:solidFill>
              <a:srgbClr val="E2231A">
                <a:alpha val="90196"/>
              </a:srgbClr>
            </a:solidFill>
          </p:spPr>
          <p:txBody>
            <a:bodyPr/>
            <a:lstStyle/>
            <a:p/>
          </p:txBody>
        </p:sp>
        <p:sp>
          <p:nvSpPr>
            <p:cNvPr id="155" name="rc155"/>
            <p:cNvSpPr/>
            <p:nvPr/>
          </p:nvSpPr>
          <p:spPr>
            <a:xfrm>
              <a:off x="2656836" y="5685479"/>
              <a:ext cx="4510183" cy="124062"/>
            </a:xfrm>
            <a:prstGeom prst="rect">
              <a:avLst/>
            </a:prstGeom>
            <a:solidFill>
              <a:srgbClr val="B3B3B3">
                <a:alpha val="90196"/>
              </a:srgbClr>
            </a:solidFill>
          </p:spPr>
          <p:txBody>
            <a:bodyPr/>
            <a:lstStyle/>
            <a:p/>
          </p:txBody>
        </p:sp>
        <p:sp>
          <p:nvSpPr>
            <p:cNvPr id="156" name="rc156"/>
            <p:cNvSpPr/>
            <p:nvPr/>
          </p:nvSpPr>
          <p:spPr>
            <a:xfrm>
              <a:off x="3007810" y="5530401"/>
              <a:ext cx="5192634" cy="124062"/>
            </a:xfrm>
            <a:prstGeom prst="rect">
              <a:avLst/>
            </a:prstGeom>
            <a:solidFill>
              <a:srgbClr val="B3B3B3">
                <a:alpha val="90196"/>
              </a:srgbClr>
            </a:solidFill>
          </p:spPr>
          <p:txBody>
            <a:bodyPr/>
            <a:lstStyle/>
            <a:p/>
          </p:txBody>
        </p:sp>
        <p:sp>
          <p:nvSpPr>
            <p:cNvPr id="157" name="tx157"/>
            <p:cNvSpPr/>
            <p:nvPr/>
          </p:nvSpPr>
          <p:spPr>
            <a:xfrm>
              <a:off x="731170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201.5</a:t>
              </a:r>
            </a:p>
          </p:txBody>
        </p:sp>
        <p:sp>
          <p:nvSpPr>
            <p:cNvPr id="158" name="tx158"/>
            <p:cNvSpPr/>
            <p:nvPr/>
          </p:nvSpPr>
          <p:spPr>
            <a:xfrm>
              <a:off x="834512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237.1</a:t>
              </a:r>
            </a:p>
          </p:txBody>
        </p:sp>
        <p:sp>
          <p:nvSpPr>
            <p:cNvPr id="159" name="tx159"/>
            <p:cNvSpPr/>
            <p:nvPr/>
          </p:nvSpPr>
          <p:spPr>
            <a:xfrm>
              <a:off x="340520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154.1</a:t>
              </a:r>
            </a:p>
          </p:txBody>
        </p:sp>
        <p:sp>
          <p:nvSpPr>
            <p:cNvPr id="160" name="tx160"/>
            <p:cNvSpPr/>
            <p:nvPr/>
          </p:nvSpPr>
          <p:spPr>
            <a:xfrm>
              <a:off x="1871418"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46.3</a:t>
              </a:r>
            </a:p>
          </p:txBody>
        </p:sp>
        <p:sp>
          <p:nvSpPr>
            <p:cNvPr id="161" name="tx161"/>
            <p:cNvSpPr/>
            <p:nvPr/>
          </p:nvSpPr>
          <p:spPr>
            <a:xfrm>
              <a:off x="204690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58.4</a:t>
              </a:r>
            </a:p>
          </p:txBody>
        </p:sp>
        <p:sp>
          <p:nvSpPr>
            <p:cNvPr id="162" name="tx162"/>
            <p:cNvSpPr/>
            <p:nvPr/>
          </p:nvSpPr>
          <p:spPr>
            <a:xfrm>
              <a:off x="476724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155.2</a:t>
              </a:r>
            </a:p>
          </p:txBody>
        </p:sp>
        <p:sp>
          <p:nvSpPr>
            <p:cNvPr id="163" name="tx163"/>
            <p:cNvSpPr/>
            <p:nvPr/>
          </p:nvSpPr>
          <p:spPr>
            <a:xfrm>
              <a:off x="545944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178.7</a:t>
              </a:r>
            </a:p>
          </p:txBody>
        </p:sp>
        <p:sp>
          <p:nvSpPr>
            <p:cNvPr id="164" name="tx164"/>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8" name="tx168"/>
            <p:cNvSpPr/>
            <p:nvPr/>
          </p:nvSpPr>
          <p:spPr>
            <a:xfrm>
              <a:off x="263959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9" name="tx169"/>
            <p:cNvSpPr/>
            <p:nvPr/>
          </p:nvSpPr>
          <p:spPr>
            <a:xfrm>
              <a:off x="405357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0" name="tx170"/>
            <p:cNvSpPr/>
            <p:nvPr/>
          </p:nvSpPr>
          <p:spPr>
            <a:xfrm>
              <a:off x="550640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1" name="tx171"/>
            <p:cNvSpPr/>
            <p:nvPr/>
          </p:nvSpPr>
          <p:spPr>
            <a:xfrm>
              <a:off x="695922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2" name="tx17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95%. This is greater than in 2019, where coverage was 86%.
58,000 children missed their routine first dose of measles vaccine.
MCV2 is typically administered to children between 18 months and five years old. MCV2 coverage declined at 79%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96% in 2025, leaving 58,000 children without any protection against measles. MCV2 coverage declined at from 82% in 2024 to 79% in 2025 - below the IA2030 target of 90%.</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765497"/>
            </a:xfrm>
            <a:custGeom>
              <a:avLst/>
              <a:pathLst>
                <a:path w="3397293" h="765497">
                  <a:moveTo>
                    <a:pt x="0" y="240584"/>
                  </a:moveTo>
                  <a:lnTo>
                    <a:pt x="135891" y="328070"/>
                  </a:lnTo>
                  <a:lnTo>
                    <a:pt x="271783" y="437426"/>
                  </a:lnTo>
                  <a:lnTo>
                    <a:pt x="407675" y="524912"/>
                  </a:lnTo>
                  <a:lnTo>
                    <a:pt x="543566" y="612397"/>
                  </a:lnTo>
                  <a:lnTo>
                    <a:pt x="679458" y="612397"/>
                  </a:lnTo>
                  <a:lnTo>
                    <a:pt x="815350" y="765497"/>
                  </a:lnTo>
                  <a:lnTo>
                    <a:pt x="951242" y="721754"/>
                  </a:lnTo>
                  <a:lnTo>
                    <a:pt x="1087133" y="481169"/>
                  </a:lnTo>
                  <a:lnTo>
                    <a:pt x="1223025" y="349941"/>
                  </a:lnTo>
                  <a:lnTo>
                    <a:pt x="1358917" y="481169"/>
                  </a:lnTo>
                  <a:lnTo>
                    <a:pt x="1494809" y="371812"/>
                  </a:lnTo>
                  <a:lnTo>
                    <a:pt x="1630700" y="503041"/>
                  </a:lnTo>
                  <a:lnTo>
                    <a:pt x="1766592" y="524912"/>
                  </a:lnTo>
                  <a:lnTo>
                    <a:pt x="1902484" y="590526"/>
                  </a:lnTo>
                  <a:lnTo>
                    <a:pt x="2038375" y="568655"/>
                  </a:lnTo>
                  <a:lnTo>
                    <a:pt x="2174267" y="393684"/>
                  </a:lnTo>
                  <a:lnTo>
                    <a:pt x="2310159" y="328070"/>
                  </a:lnTo>
                  <a:lnTo>
                    <a:pt x="2446051" y="196842"/>
                  </a:lnTo>
                  <a:lnTo>
                    <a:pt x="2581942" y="240584"/>
                  </a:lnTo>
                  <a:lnTo>
                    <a:pt x="2717834" y="87485"/>
                  </a:lnTo>
                  <a:lnTo>
                    <a:pt x="2853726" y="284327"/>
                  </a:lnTo>
                  <a:lnTo>
                    <a:pt x="2989618" y="0"/>
                  </a:lnTo>
                  <a:lnTo>
                    <a:pt x="3125509" y="21871"/>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765497"/>
            </a:xfrm>
            <a:custGeom>
              <a:avLst/>
              <a:pathLst>
                <a:path w="3397293" h="765497">
                  <a:moveTo>
                    <a:pt x="0" y="240584"/>
                  </a:moveTo>
                  <a:lnTo>
                    <a:pt x="135891" y="328070"/>
                  </a:lnTo>
                  <a:lnTo>
                    <a:pt x="271783" y="437426"/>
                  </a:lnTo>
                  <a:lnTo>
                    <a:pt x="407675" y="524912"/>
                  </a:lnTo>
                  <a:lnTo>
                    <a:pt x="543566" y="612397"/>
                  </a:lnTo>
                  <a:lnTo>
                    <a:pt x="679458" y="612397"/>
                  </a:lnTo>
                  <a:lnTo>
                    <a:pt x="815350" y="765497"/>
                  </a:lnTo>
                  <a:lnTo>
                    <a:pt x="951242" y="721754"/>
                  </a:lnTo>
                  <a:lnTo>
                    <a:pt x="1087133" y="481169"/>
                  </a:lnTo>
                  <a:lnTo>
                    <a:pt x="1223025" y="349941"/>
                  </a:lnTo>
                  <a:lnTo>
                    <a:pt x="1358917" y="481169"/>
                  </a:lnTo>
                  <a:lnTo>
                    <a:pt x="1494809" y="371812"/>
                  </a:lnTo>
                  <a:lnTo>
                    <a:pt x="1630700" y="503041"/>
                  </a:lnTo>
                  <a:lnTo>
                    <a:pt x="1766592" y="524912"/>
                  </a:lnTo>
                  <a:lnTo>
                    <a:pt x="1902484" y="590526"/>
                  </a:lnTo>
                  <a:lnTo>
                    <a:pt x="2038375" y="568655"/>
                  </a:lnTo>
                  <a:lnTo>
                    <a:pt x="2174267" y="393684"/>
                  </a:lnTo>
                  <a:lnTo>
                    <a:pt x="2310159" y="328070"/>
                  </a:lnTo>
                  <a:lnTo>
                    <a:pt x="2446051" y="196842"/>
                  </a:lnTo>
                  <a:lnTo>
                    <a:pt x="2581942" y="240584"/>
                  </a:lnTo>
                  <a:lnTo>
                    <a:pt x="2717834" y="87485"/>
                  </a:lnTo>
                  <a:lnTo>
                    <a:pt x="2853726" y="284327"/>
                  </a:lnTo>
                  <a:lnTo>
                    <a:pt x="2989618" y="0"/>
                  </a:lnTo>
                  <a:lnTo>
                    <a:pt x="3125509" y="21871"/>
                  </a:lnTo>
                  <a:lnTo>
                    <a:pt x="3261401" y="21871"/>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765497"/>
            </a:xfrm>
            <a:custGeom>
              <a:avLst/>
              <a:pathLst>
                <a:path w="3397293" h="765497">
                  <a:moveTo>
                    <a:pt x="0" y="240584"/>
                  </a:moveTo>
                  <a:lnTo>
                    <a:pt x="135891" y="328070"/>
                  </a:lnTo>
                  <a:lnTo>
                    <a:pt x="271783" y="437426"/>
                  </a:lnTo>
                  <a:lnTo>
                    <a:pt x="407675" y="524912"/>
                  </a:lnTo>
                  <a:lnTo>
                    <a:pt x="543566" y="612397"/>
                  </a:lnTo>
                  <a:lnTo>
                    <a:pt x="679458" y="612397"/>
                  </a:lnTo>
                  <a:lnTo>
                    <a:pt x="815350" y="765497"/>
                  </a:lnTo>
                  <a:lnTo>
                    <a:pt x="951242" y="721754"/>
                  </a:lnTo>
                  <a:lnTo>
                    <a:pt x="1087133" y="481169"/>
                  </a:lnTo>
                  <a:lnTo>
                    <a:pt x="1223025" y="349941"/>
                  </a:lnTo>
                  <a:lnTo>
                    <a:pt x="1358917" y="481169"/>
                  </a:lnTo>
                  <a:lnTo>
                    <a:pt x="1494809" y="371812"/>
                  </a:lnTo>
                  <a:lnTo>
                    <a:pt x="1630700" y="503041"/>
                  </a:lnTo>
                  <a:lnTo>
                    <a:pt x="1766592" y="524912"/>
                  </a:lnTo>
                  <a:lnTo>
                    <a:pt x="1902484" y="590526"/>
                  </a:lnTo>
                  <a:lnTo>
                    <a:pt x="2038375" y="568655"/>
                  </a:lnTo>
                  <a:lnTo>
                    <a:pt x="2174267" y="393684"/>
                  </a:lnTo>
                  <a:lnTo>
                    <a:pt x="2310159" y="328070"/>
                  </a:lnTo>
                  <a:lnTo>
                    <a:pt x="2446051" y="196842"/>
                  </a:lnTo>
                  <a:lnTo>
                    <a:pt x="2581942" y="240584"/>
                  </a:lnTo>
                  <a:lnTo>
                    <a:pt x="2717834" y="87485"/>
                  </a:lnTo>
                  <a:lnTo>
                    <a:pt x="2853726" y="284327"/>
                  </a:lnTo>
                  <a:lnTo>
                    <a:pt x="2989618" y="0"/>
                  </a:lnTo>
                  <a:lnTo>
                    <a:pt x="3125509" y="21871"/>
                  </a:lnTo>
                  <a:lnTo>
                    <a:pt x="3261401" y="21871"/>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96461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0" name="tx60"/>
            <p:cNvSpPr/>
            <p:nvPr/>
          </p:nvSpPr>
          <p:spPr>
            <a:xfrm>
              <a:off x="26807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92871" y="1403693"/>
              <a:ext cx="22534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Iraq, 2000-2025</a:t>
              </a:r>
            </a:p>
          </p:txBody>
        </p:sp>
        <p:sp>
          <p:nvSpPr>
            <p:cNvPr id="63" name="pl63"/>
            <p:cNvSpPr/>
            <p:nvPr/>
          </p:nvSpPr>
          <p:spPr>
            <a:xfrm>
              <a:off x="5267799" y="41107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00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797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69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555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452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34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2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142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786160"/>
            </a:xfrm>
            <a:custGeom>
              <a:avLst/>
              <a:pathLst>
                <a:path w="3397293" h="1786160">
                  <a:moveTo>
                    <a:pt x="0" y="561364"/>
                  </a:moveTo>
                  <a:lnTo>
                    <a:pt x="135891" y="765497"/>
                  </a:lnTo>
                  <a:lnTo>
                    <a:pt x="271783" y="1020662"/>
                  </a:lnTo>
                  <a:lnTo>
                    <a:pt x="407675" y="1224795"/>
                  </a:lnTo>
                  <a:lnTo>
                    <a:pt x="543566" y="1428928"/>
                  </a:lnTo>
                  <a:lnTo>
                    <a:pt x="679458" y="1428928"/>
                  </a:lnTo>
                  <a:lnTo>
                    <a:pt x="815350" y="1786160"/>
                  </a:lnTo>
                  <a:lnTo>
                    <a:pt x="951242" y="1684093"/>
                  </a:lnTo>
                  <a:lnTo>
                    <a:pt x="1087133" y="1122729"/>
                  </a:lnTo>
                  <a:lnTo>
                    <a:pt x="1223025" y="816530"/>
                  </a:lnTo>
                  <a:lnTo>
                    <a:pt x="1358917" y="1122729"/>
                  </a:lnTo>
                  <a:lnTo>
                    <a:pt x="1494809" y="867563"/>
                  </a:lnTo>
                  <a:lnTo>
                    <a:pt x="1630700" y="1173762"/>
                  </a:lnTo>
                  <a:lnTo>
                    <a:pt x="1766592" y="1224795"/>
                  </a:lnTo>
                  <a:lnTo>
                    <a:pt x="1902484" y="1377895"/>
                  </a:lnTo>
                  <a:lnTo>
                    <a:pt x="2038375" y="1326861"/>
                  </a:lnTo>
                  <a:lnTo>
                    <a:pt x="2174267" y="918596"/>
                  </a:lnTo>
                  <a:lnTo>
                    <a:pt x="2310159" y="765497"/>
                  </a:lnTo>
                  <a:lnTo>
                    <a:pt x="2446051" y="459298"/>
                  </a:lnTo>
                  <a:lnTo>
                    <a:pt x="2581942" y="561364"/>
                  </a:lnTo>
                  <a:lnTo>
                    <a:pt x="2717834" y="204132"/>
                  </a:lnTo>
                  <a:lnTo>
                    <a:pt x="2853726" y="663430"/>
                  </a:lnTo>
                  <a:lnTo>
                    <a:pt x="2989618" y="0"/>
                  </a:lnTo>
                  <a:lnTo>
                    <a:pt x="3125509" y="51033"/>
                  </a:lnTo>
                  <a:lnTo>
                    <a:pt x="3261401" y="51033"/>
                  </a:lnTo>
                  <a:lnTo>
                    <a:pt x="3397293" y="10206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34899"/>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30766"/>
              <a:ext cx="3397293" cy="459298"/>
            </a:xfrm>
            <a:custGeom>
              <a:avLst/>
              <a:pathLst>
                <a:path w="3397293" h="459298">
                  <a:moveTo>
                    <a:pt x="0" y="306198"/>
                  </a:moveTo>
                  <a:lnTo>
                    <a:pt x="135891" y="306198"/>
                  </a:lnTo>
                  <a:lnTo>
                    <a:pt x="271783" y="357232"/>
                  </a:lnTo>
                  <a:lnTo>
                    <a:pt x="407675" y="357232"/>
                  </a:lnTo>
                  <a:lnTo>
                    <a:pt x="543566" y="306198"/>
                  </a:lnTo>
                  <a:lnTo>
                    <a:pt x="679458" y="255165"/>
                  </a:lnTo>
                  <a:lnTo>
                    <a:pt x="815350" y="255165"/>
                  </a:lnTo>
                  <a:lnTo>
                    <a:pt x="951242" y="204132"/>
                  </a:lnTo>
                  <a:lnTo>
                    <a:pt x="1087133" y="204132"/>
                  </a:lnTo>
                  <a:lnTo>
                    <a:pt x="1223025" y="102066"/>
                  </a:lnTo>
                  <a:lnTo>
                    <a:pt x="1358917" y="0"/>
                  </a:lnTo>
                  <a:lnTo>
                    <a:pt x="1494809" y="51033"/>
                  </a:lnTo>
                  <a:lnTo>
                    <a:pt x="1630700" y="153099"/>
                  </a:lnTo>
                  <a:lnTo>
                    <a:pt x="1766592" y="102066"/>
                  </a:lnTo>
                  <a:lnTo>
                    <a:pt x="1902484" y="153099"/>
                  </a:lnTo>
                  <a:lnTo>
                    <a:pt x="2038375" y="153099"/>
                  </a:lnTo>
                  <a:lnTo>
                    <a:pt x="2174267" y="51033"/>
                  </a:lnTo>
                  <a:lnTo>
                    <a:pt x="2310159" y="102066"/>
                  </a:lnTo>
                  <a:lnTo>
                    <a:pt x="2446051" y="204132"/>
                  </a:lnTo>
                  <a:lnTo>
                    <a:pt x="2581942" y="204132"/>
                  </a:lnTo>
                  <a:lnTo>
                    <a:pt x="2717834" y="255165"/>
                  </a:lnTo>
                  <a:lnTo>
                    <a:pt x="2853726" y="306198"/>
                  </a:lnTo>
                  <a:lnTo>
                    <a:pt x="2989618" y="306198"/>
                  </a:lnTo>
                  <a:lnTo>
                    <a:pt x="3125509" y="408265"/>
                  </a:lnTo>
                  <a:lnTo>
                    <a:pt x="3261401" y="459298"/>
                  </a:lnTo>
                  <a:lnTo>
                    <a:pt x="3397293" y="357232"/>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348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786160"/>
            </a:xfrm>
            <a:custGeom>
              <a:avLst/>
              <a:pathLst>
                <a:path w="3397293" h="1786160">
                  <a:moveTo>
                    <a:pt x="0" y="561364"/>
                  </a:moveTo>
                  <a:lnTo>
                    <a:pt x="135891" y="765497"/>
                  </a:lnTo>
                  <a:lnTo>
                    <a:pt x="271783" y="1020662"/>
                  </a:lnTo>
                  <a:lnTo>
                    <a:pt x="407675" y="1224795"/>
                  </a:lnTo>
                  <a:lnTo>
                    <a:pt x="543566" y="1428928"/>
                  </a:lnTo>
                  <a:lnTo>
                    <a:pt x="679458" y="1428928"/>
                  </a:lnTo>
                  <a:lnTo>
                    <a:pt x="815350" y="1786160"/>
                  </a:lnTo>
                  <a:lnTo>
                    <a:pt x="951242" y="1684093"/>
                  </a:lnTo>
                  <a:lnTo>
                    <a:pt x="1087133" y="1122729"/>
                  </a:lnTo>
                  <a:lnTo>
                    <a:pt x="1223025" y="816530"/>
                  </a:lnTo>
                  <a:lnTo>
                    <a:pt x="1358917" y="1122729"/>
                  </a:lnTo>
                  <a:lnTo>
                    <a:pt x="1494809" y="867563"/>
                  </a:lnTo>
                  <a:lnTo>
                    <a:pt x="1630700" y="1173762"/>
                  </a:lnTo>
                  <a:lnTo>
                    <a:pt x="1766592" y="1224795"/>
                  </a:lnTo>
                  <a:lnTo>
                    <a:pt x="1902484" y="1377895"/>
                  </a:lnTo>
                  <a:lnTo>
                    <a:pt x="2038375" y="1326861"/>
                  </a:lnTo>
                  <a:lnTo>
                    <a:pt x="2174267" y="918596"/>
                  </a:lnTo>
                  <a:lnTo>
                    <a:pt x="2310159" y="765497"/>
                  </a:lnTo>
                  <a:lnTo>
                    <a:pt x="2446051" y="459298"/>
                  </a:lnTo>
                  <a:lnTo>
                    <a:pt x="2581942" y="561364"/>
                  </a:lnTo>
                  <a:lnTo>
                    <a:pt x="2717834" y="204132"/>
                  </a:lnTo>
                  <a:lnTo>
                    <a:pt x="2853726" y="663430"/>
                  </a:lnTo>
                  <a:lnTo>
                    <a:pt x="2989618" y="0"/>
                  </a:lnTo>
                  <a:lnTo>
                    <a:pt x="3125509" y="51033"/>
                  </a:lnTo>
                  <a:lnTo>
                    <a:pt x="3261401" y="51033"/>
                  </a:lnTo>
                  <a:lnTo>
                    <a:pt x="3397293" y="10206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1510581"/>
            </a:xfrm>
            <a:custGeom>
              <a:avLst/>
              <a:pathLst>
                <a:path w="0" h="1510581">
                  <a:moveTo>
                    <a:pt x="0" y="151058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1204382"/>
            </a:xfrm>
            <a:custGeom>
              <a:avLst/>
              <a:pathLst>
                <a:path w="0" h="1204382">
                  <a:moveTo>
                    <a:pt x="0" y="12043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1408514"/>
            </a:xfrm>
            <a:custGeom>
              <a:avLst/>
              <a:pathLst>
                <a:path w="0" h="1408514">
                  <a:moveTo>
                    <a:pt x="0" y="14085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643017"/>
            </a:xfrm>
            <a:custGeom>
              <a:avLst/>
              <a:pathLst>
                <a:path w="0" h="643017">
                  <a:moveTo>
                    <a:pt x="0" y="6430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132686"/>
            </a:xfrm>
            <a:custGeom>
              <a:avLst/>
              <a:pathLst>
                <a:path w="0" h="132686">
                  <a:moveTo>
                    <a:pt x="0" y="1326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786160"/>
            </a:xfrm>
            <a:custGeom>
              <a:avLst/>
              <a:pathLst>
                <a:path w="3397293" h="1786160">
                  <a:moveTo>
                    <a:pt x="0" y="561364"/>
                  </a:moveTo>
                  <a:lnTo>
                    <a:pt x="135891" y="765497"/>
                  </a:lnTo>
                  <a:lnTo>
                    <a:pt x="271783" y="1020662"/>
                  </a:lnTo>
                  <a:lnTo>
                    <a:pt x="407675" y="1224795"/>
                  </a:lnTo>
                  <a:lnTo>
                    <a:pt x="543566" y="1428928"/>
                  </a:lnTo>
                  <a:lnTo>
                    <a:pt x="679458" y="1428928"/>
                  </a:lnTo>
                  <a:lnTo>
                    <a:pt x="815350" y="1786160"/>
                  </a:lnTo>
                  <a:lnTo>
                    <a:pt x="951242" y="1684093"/>
                  </a:lnTo>
                  <a:lnTo>
                    <a:pt x="1087133" y="1122729"/>
                  </a:lnTo>
                  <a:lnTo>
                    <a:pt x="1223025" y="816530"/>
                  </a:lnTo>
                  <a:lnTo>
                    <a:pt x="1358917" y="1122729"/>
                  </a:lnTo>
                  <a:lnTo>
                    <a:pt x="1494809" y="867563"/>
                  </a:lnTo>
                  <a:lnTo>
                    <a:pt x="1630700" y="1173762"/>
                  </a:lnTo>
                  <a:lnTo>
                    <a:pt x="1766592" y="1224795"/>
                  </a:lnTo>
                  <a:lnTo>
                    <a:pt x="1902484" y="1377895"/>
                  </a:lnTo>
                  <a:lnTo>
                    <a:pt x="2038375" y="1326861"/>
                  </a:lnTo>
                  <a:lnTo>
                    <a:pt x="2174267" y="918596"/>
                  </a:lnTo>
                  <a:lnTo>
                    <a:pt x="2310159" y="765497"/>
                  </a:lnTo>
                  <a:lnTo>
                    <a:pt x="2446051" y="459298"/>
                  </a:lnTo>
                  <a:lnTo>
                    <a:pt x="2581942" y="561364"/>
                  </a:lnTo>
                  <a:lnTo>
                    <a:pt x="2717834" y="204132"/>
                  </a:lnTo>
                  <a:lnTo>
                    <a:pt x="2853726" y="663430"/>
                  </a:lnTo>
                  <a:lnTo>
                    <a:pt x="2989618" y="0"/>
                  </a:lnTo>
                  <a:lnTo>
                    <a:pt x="3125509" y="51033"/>
                  </a:lnTo>
                  <a:lnTo>
                    <a:pt x="3261401" y="51033"/>
                  </a:lnTo>
                  <a:lnTo>
                    <a:pt x="3397293" y="102066"/>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38783" y="21323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6718241" y="21323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397700" y="21310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8775" y="2131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80481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902429" y="28978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94750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034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931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82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72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621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310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303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928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98119" y="496461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20" name="tx120"/>
            <p:cNvSpPr/>
            <p:nvPr/>
          </p:nvSpPr>
          <p:spPr>
            <a:xfrm>
              <a:off x="69974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5993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049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8805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560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927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0682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438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E2231A">
                <a:alpha val="80000"/>
              </a:srgbClr>
            </a:solidFill>
          </p:spPr>
          <p:txBody>
            <a:bodyPr/>
            <a:lstStyle/>
            <a:p/>
          </p:txBody>
        </p:sp>
        <p:sp>
          <p:nvSpPr>
            <p:cNvPr id="134" name="rc134"/>
            <p:cNvSpPr/>
            <p:nvPr/>
          </p:nvSpPr>
          <p:spPr>
            <a:xfrm>
              <a:off x="1317178" y="5743865"/>
              <a:ext cx="2200526" cy="114824"/>
            </a:xfrm>
            <a:prstGeom prst="rect">
              <a:avLst/>
            </a:prstGeom>
            <a:solidFill>
              <a:srgbClr val="E2231A">
                <a:alpha val="80000"/>
              </a:srgbClr>
            </a:solidFill>
          </p:spPr>
          <p:txBody>
            <a:bodyPr/>
            <a:lstStyle/>
            <a:p/>
          </p:txBody>
        </p:sp>
        <p:sp>
          <p:nvSpPr>
            <p:cNvPr id="135" name="rc135"/>
            <p:cNvSpPr/>
            <p:nvPr/>
          </p:nvSpPr>
          <p:spPr>
            <a:xfrm>
              <a:off x="1317178" y="5600334"/>
              <a:ext cx="2774414" cy="114824"/>
            </a:xfrm>
            <a:prstGeom prst="rect">
              <a:avLst/>
            </a:prstGeom>
            <a:solidFill>
              <a:srgbClr val="E2231A">
                <a:alpha val="80000"/>
              </a:srgbClr>
            </a:solidFill>
          </p:spPr>
          <p:txBody>
            <a:bodyPr/>
            <a:lstStyle/>
            <a:p/>
          </p:txBody>
        </p:sp>
        <p:sp>
          <p:nvSpPr>
            <p:cNvPr id="136" name="tx136"/>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154,000</a:t>
              </a:r>
            </a:p>
          </p:txBody>
        </p:sp>
        <p:sp>
          <p:nvSpPr>
            <p:cNvPr id="137" name="tx137"/>
            <p:cNvSpPr/>
            <p:nvPr/>
          </p:nvSpPr>
          <p:spPr>
            <a:xfrm>
              <a:off x="366055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6545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55633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793887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Iraq (95%) was 11 percentage points higher than the global average (84%) and 11 percentage points higher than the average across all MENA countries (84%).
National MCV1 coverage was 9 percentage points higher than in 2019 (86%).
This equates to 58,000 unvaccinated children in 2025 compared to 154,000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MCV1 coverage was 95% - this is 9 percentage points higher than in 2019 and more than 10 percentage points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Iraq ranked number 8 out of 20 countries for lowest MCV1 coverage (based on tied ranks).
Iraq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26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1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72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5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6204"/>
              <a:ext cx="239888" cy="551817"/>
            </a:xfrm>
            <a:prstGeom prst="rect">
              <a:avLst/>
            </a:prstGeom>
            <a:solidFill>
              <a:srgbClr val="80BD41">
                <a:alpha val="100000"/>
              </a:srgbClr>
            </a:solidFill>
          </p:spPr>
          <p:txBody>
            <a:bodyPr/>
            <a:lstStyle/>
            <a:p/>
          </p:txBody>
        </p:sp>
        <p:sp>
          <p:nvSpPr>
            <p:cNvPr id="24" name="rc24"/>
            <p:cNvSpPr/>
            <p:nvPr/>
          </p:nvSpPr>
          <p:spPr>
            <a:xfrm>
              <a:off x="1296273" y="3666373"/>
              <a:ext cx="239888" cy="89830"/>
            </a:xfrm>
            <a:prstGeom prst="rect">
              <a:avLst/>
            </a:prstGeom>
            <a:solidFill>
              <a:srgbClr val="E2231A">
                <a:alpha val="100000"/>
              </a:srgbClr>
            </a:solidFill>
          </p:spPr>
          <p:txBody>
            <a:bodyPr/>
            <a:lstStyle/>
            <a:p/>
          </p:txBody>
        </p:sp>
        <p:sp>
          <p:nvSpPr>
            <p:cNvPr id="25" name="rc25"/>
            <p:cNvSpPr/>
            <p:nvPr/>
          </p:nvSpPr>
          <p:spPr>
            <a:xfrm>
              <a:off x="1562816" y="3773316"/>
              <a:ext cx="239888" cy="534704"/>
            </a:xfrm>
            <a:prstGeom prst="rect">
              <a:avLst/>
            </a:prstGeom>
            <a:solidFill>
              <a:srgbClr val="80BD41">
                <a:alpha val="100000"/>
              </a:srgbClr>
            </a:solidFill>
          </p:spPr>
          <p:txBody>
            <a:bodyPr/>
            <a:lstStyle/>
            <a:p/>
          </p:txBody>
        </p:sp>
        <p:sp>
          <p:nvSpPr>
            <p:cNvPr id="26" name="rc26"/>
            <p:cNvSpPr/>
            <p:nvPr/>
          </p:nvSpPr>
          <p:spPr>
            <a:xfrm>
              <a:off x="1562816" y="3655942"/>
              <a:ext cx="239888" cy="117373"/>
            </a:xfrm>
            <a:prstGeom prst="rect">
              <a:avLst/>
            </a:prstGeom>
            <a:solidFill>
              <a:srgbClr val="E2231A">
                <a:alpha val="100000"/>
              </a:srgbClr>
            </a:solidFill>
          </p:spPr>
          <p:txBody>
            <a:bodyPr/>
            <a:lstStyle/>
            <a:p/>
          </p:txBody>
        </p:sp>
        <p:sp>
          <p:nvSpPr>
            <p:cNvPr id="27" name="rc27"/>
            <p:cNvSpPr/>
            <p:nvPr/>
          </p:nvSpPr>
          <p:spPr>
            <a:xfrm>
              <a:off x="1829360" y="3800560"/>
              <a:ext cx="239888" cy="507461"/>
            </a:xfrm>
            <a:prstGeom prst="rect">
              <a:avLst/>
            </a:prstGeom>
            <a:solidFill>
              <a:srgbClr val="80BD41">
                <a:alpha val="100000"/>
              </a:srgbClr>
            </a:solidFill>
          </p:spPr>
          <p:txBody>
            <a:bodyPr/>
            <a:lstStyle/>
            <a:p/>
          </p:txBody>
        </p:sp>
        <p:sp>
          <p:nvSpPr>
            <p:cNvPr id="28" name="rc28"/>
            <p:cNvSpPr/>
            <p:nvPr/>
          </p:nvSpPr>
          <p:spPr>
            <a:xfrm>
              <a:off x="1829360" y="3648980"/>
              <a:ext cx="239888" cy="151579"/>
            </a:xfrm>
            <a:prstGeom prst="rect">
              <a:avLst/>
            </a:prstGeom>
            <a:solidFill>
              <a:srgbClr val="E2231A">
                <a:alpha val="100000"/>
              </a:srgbClr>
            </a:solidFill>
          </p:spPr>
          <p:txBody>
            <a:bodyPr/>
            <a:lstStyle/>
            <a:p/>
          </p:txBody>
        </p:sp>
        <p:sp>
          <p:nvSpPr>
            <p:cNvPr id="29" name="rc29"/>
            <p:cNvSpPr/>
            <p:nvPr/>
          </p:nvSpPr>
          <p:spPr>
            <a:xfrm>
              <a:off x="2095903" y="3815727"/>
              <a:ext cx="239888" cy="492294"/>
            </a:xfrm>
            <a:prstGeom prst="rect">
              <a:avLst/>
            </a:prstGeom>
            <a:solidFill>
              <a:srgbClr val="80BD41">
                <a:alpha val="100000"/>
              </a:srgbClr>
            </a:solidFill>
          </p:spPr>
          <p:txBody>
            <a:bodyPr/>
            <a:lstStyle/>
            <a:p/>
          </p:txBody>
        </p:sp>
        <p:sp>
          <p:nvSpPr>
            <p:cNvPr id="30" name="rc30"/>
            <p:cNvSpPr/>
            <p:nvPr/>
          </p:nvSpPr>
          <p:spPr>
            <a:xfrm>
              <a:off x="2095903" y="3633646"/>
              <a:ext cx="239888" cy="182081"/>
            </a:xfrm>
            <a:prstGeom prst="rect">
              <a:avLst/>
            </a:prstGeom>
            <a:solidFill>
              <a:srgbClr val="E2231A">
                <a:alpha val="100000"/>
              </a:srgbClr>
            </a:solidFill>
          </p:spPr>
          <p:txBody>
            <a:bodyPr/>
            <a:lstStyle/>
            <a:p/>
          </p:txBody>
        </p:sp>
        <p:sp>
          <p:nvSpPr>
            <p:cNvPr id="31" name="rc31"/>
            <p:cNvSpPr/>
            <p:nvPr/>
          </p:nvSpPr>
          <p:spPr>
            <a:xfrm>
              <a:off x="2362446" y="3831467"/>
              <a:ext cx="239888" cy="476554"/>
            </a:xfrm>
            <a:prstGeom prst="rect">
              <a:avLst/>
            </a:prstGeom>
            <a:solidFill>
              <a:srgbClr val="80BD41">
                <a:alpha val="100000"/>
              </a:srgbClr>
            </a:solidFill>
          </p:spPr>
          <p:txBody>
            <a:bodyPr/>
            <a:lstStyle/>
            <a:p/>
          </p:txBody>
        </p:sp>
        <p:sp>
          <p:nvSpPr>
            <p:cNvPr id="32" name="rc32"/>
            <p:cNvSpPr/>
            <p:nvPr/>
          </p:nvSpPr>
          <p:spPr>
            <a:xfrm>
              <a:off x="2362446" y="3617362"/>
              <a:ext cx="239888" cy="214104"/>
            </a:xfrm>
            <a:prstGeom prst="rect">
              <a:avLst/>
            </a:prstGeom>
            <a:solidFill>
              <a:srgbClr val="E2231A">
                <a:alpha val="100000"/>
              </a:srgbClr>
            </a:solidFill>
          </p:spPr>
          <p:txBody>
            <a:bodyPr/>
            <a:lstStyle/>
            <a:p/>
          </p:txBody>
        </p:sp>
        <p:sp>
          <p:nvSpPr>
            <p:cNvPr id="33" name="rc33"/>
            <p:cNvSpPr/>
            <p:nvPr/>
          </p:nvSpPr>
          <p:spPr>
            <a:xfrm>
              <a:off x="2628989" y="3822571"/>
              <a:ext cx="239888" cy="485449"/>
            </a:xfrm>
            <a:prstGeom prst="rect">
              <a:avLst/>
            </a:prstGeom>
            <a:solidFill>
              <a:srgbClr val="80BD41">
                <a:alpha val="100000"/>
              </a:srgbClr>
            </a:solidFill>
          </p:spPr>
          <p:txBody>
            <a:bodyPr/>
            <a:lstStyle/>
            <a:p/>
          </p:txBody>
        </p:sp>
        <p:sp>
          <p:nvSpPr>
            <p:cNvPr id="34" name="rc34"/>
            <p:cNvSpPr/>
            <p:nvPr/>
          </p:nvSpPr>
          <p:spPr>
            <a:xfrm>
              <a:off x="2628989" y="3604470"/>
              <a:ext cx="239888" cy="218101"/>
            </a:xfrm>
            <a:prstGeom prst="rect">
              <a:avLst/>
            </a:prstGeom>
            <a:solidFill>
              <a:srgbClr val="E2231A">
                <a:alpha val="100000"/>
              </a:srgbClr>
            </a:solidFill>
          </p:spPr>
          <p:txBody>
            <a:bodyPr/>
            <a:lstStyle/>
            <a:p/>
          </p:txBody>
        </p:sp>
        <p:sp>
          <p:nvSpPr>
            <p:cNvPr id="35" name="rc35"/>
            <p:cNvSpPr/>
            <p:nvPr/>
          </p:nvSpPr>
          <p:spPr>
            <a:xfrm>
              <a:off x="2895532" y="3855137"/>
              <a:ext cx="239888" cy="452884"/>
            </a:xfrm>
            <a:prstGeom prst="rect">
              <a:avLst/>
            </a:prstGeom>
            <a:solidFill>
              <a:srgbClr val="80BD41">
                <a:alpha val="100000"/>
              </a:srgbClr>
            </a:solidFill>
          </p:spPr>
          <p:txBody>
            <a:bodyPr/>
            <a:lstStyle/>
            <a:p/>
          </p:txBody>
        </p:sp>
        <p:sp>
          <p:nvSpPr>
            <p:cNvPr id="36" name="rc36"/>
            <p:cNvSpPr/>
            <p:nvPr/>
          </p:nvSpPr>
          <p:spPr>
            <a:xfrm>
              <a:off x="2895532" y="3577563"/>
              <a:ext cx="239888" cy="277573"/>
            </a:xfrm>
            <a:prstGeom prst="rect">
              <a:avLst/>
            </a:prstGeom>
            <a:solidFill>
              <a:srgbClr val="E2231A">
                <a:alpha val="100000"/>
              </a:srgbClr>
            </a:solidFill>
          </p:spPr>
          <p:txBody>
            <a:bodyPr/>
            <a:lstStyle/>
            <a:p/>
          </p:txBody>
        </p:sp>
        <p:sp>
          <p:nvSpPr>
            <p:cNvPr id="37" name="rc37"/>
            <p:cNvSpPr/>
            <p:nvPr/>
          </p:nvSpPr>
          <p:spPr>
            <a:xfrm>
              <a:off x="3162075" y="3850026"/>
              <a:ext cx="239888" cy="457995"/>
            </a:xfrm>
            <a:prstGeom prst="rect">
              <a:avLst/>
            </a:prstGeom>
            <a:solidFill>
              <a:srgbClr val="80BD41">
                <a:alpha val="100000"/>
              </a:srgbClr>
            </a:solidFill>
          </p:spPr>
          <p:txBody>
            <a:bodyPr/>
            <a:lstStyle/>
            <a:p/>
          </p:txBody>
        </p:sp>
        <p:sp>
          <p:nvSpPr>
            <p:cNvPr id="38" name="rc38"/>
            <p:cNvSpPr/>
            <p:nvPr/>
          </p:nvSpPr>
          <p:spPr>
            <a:xfrm>
              <a:off x="3162075" y="3592403"/>
              <a:ext cx="239888" cy="257622"/>
            </a:xfrm>
            <a:prstGeom prst="rect">
              <a:avLst/>
            </a:prstGeom>
            <a:solidFill>
              <a:srgbClr val="E2231A">
                <a:alpha val="100000"/>
              </a:srgbClr>
            </a:solidFill>
          </p:spPr>
          <p:txBody>
            <a:bodyPr/>
            <a:lstStyle/>
            <a:p/>
          </p:txBody>
        </p:sp>
        <p:sp>
          <p:nvSpPr>
            <p:cNvPr id="39" name="rc39"/>
            <p:cNvSpPr/>
            <p:nvPr/>
          </p:nvSpPr>
          <p:spPr>
            <a:xfrm>
              <a:off x="3428618" y="3773574"/>
              <a:ext cx="239888" cy="534447"/>
            </a:xfrm>
            <a:prstGeom prst="rect">
              <a:avLst/>
            </a:prstGeom>
            <a:solidFill>
              <a:srgbClr val="80BD41">
                <a:alpha val="100000"/>
              </a:srgbClr>
            </a:solidFill>
          </p:spPr>
          <p:txBody>
            <a:bodyPr/>
            <a:lstStyle/>
            <a:p/>
          </p:txBody>
        </p:sp>
        <p:sp>
          <p:nvSpPr>
            <p:cNvPr id="40" name="rc40"/>
            <p:cNvSpPr/>
            <p:nvPr/>
          </p:nvSpPr>
          <p:spPr>
            <a:xfrm>
              <a:off x="3428618" y="3595425"/>
              <a:ext cx="239888" cy="178149"/>
            </a:xfrm>
            <a:prstGeom prst="rect">
              <a:avLst/>
            </a:prstGeom>
            <a:solidFill>
              <a:srgbClr val="E2231A">
                <a:alpha val="100000"/>
              </a:srgbClr>
            </a:solidFill>
          </p:spPr>
          <p:txBody>
            <a:bodyPr/>
            <a:lstStyle/>
            <a:p/>
          </p:txBody>
        </p:sp>
        <p:sp>
          <p:nvSpPr>
            <p:cNvPr id="41" name="rc41"/>
            <p:cNvSpPr/>
            <p:nvPr/>
          </p:nvSpPr>
          <p:spPr>
            <a:xfrm>
              <a:off x="3695161" y="3703810"/>
              <a:ext cx="239888" cy="604211"/>
            </a:xfrm>
            <a:prstGeom prst="rect">
              <a:avLst/>
            </a:prstGeom>
            <a:solidFill>
              <a:srgbClr val="80BD41">
                <a:alpha val="100000"/>
              </a:srgbClr>
            </a:solidFill>
          </p:spPr>
          <p:txBody>
            <a:bodyPr/>
            <a:lstStyle/>
            <a:p/>
          </p:txBody>
        </p:sp>
        <p:sp>
          <p:nvSpPr>
            <p:cNvPr id="42" name="rc42"/>
            <p:cNvSpPr/>
            <p:nvPr/>
          </p:nvSpPr>
          <p:spPr>
            <a:xfrm>
              <a:off x="3695161" y="3562082"/>
              <a:ext cx="239888" cy="141728"/>
            </a:xfrm>
            <a:prstGeom prst="rect">
              <a:avLst/>
            </a:prstGeom>
            <a:solidFill>
              <a:srgbClr val="E2231A">
                <a:alpha val="100000"/>
              </a:srgbClr>
            </a:solidFill>
          </p:spPr>
          <p:txBody>
            <a:bodyPr/>
            <a:lstStyle/>
            <a:p/>
          </p:txBody>
        </p:sp>
        <p:sp>
          <p:nvSpPr>
            <p:cNvPr id="43" name="rc43"/>
            <p:cNvSpPr/>
            <p:nvPr/>
          </p:nvSpPr>
          <p:spPr>
            <a:xfrm>
              <a:off x="3961705" y="3718288"/>
              <a:ext cx="239888" cy="589733"/>
            </a:xfrm>
            <a:prstGeom prst="rect">
              <a:avLst/>
            </a:prstGeom>
            <a:solidFill>
              <a:srgbClr val="80BD41">
                <a:alpha val="100000"/>
              </a:srgbClr>
            </a:solidFill>
          </p:spPr>
          <p:txBody>
            <a:bodyPr/>
            <a:lstStyle/>
            <a:p/>
          </p:txBody>
        </p:sp>
        <p:sp>
          <p:nvSpPr>
            <p:cNvPr id="44" name="rc44"/>
            <p:cNvSpPr/>
            <p:nvPr/>
          </p:nvSpPr>
          <p:spPr>
            <a:xfrm>
              <a:off x="3961705" y="3521709"/>
              <a:ext cx="239888" cy="196578"/>
            </a:xfrm>
            <a:prstGeom prst="rect">
              <a:avLst/>
            </a:prstGeom>
            <a:solidFill>
              <a:srgbClr val="E2231A">
                <a:alpha val="100000"/>
              </a:srgbClr>
            </a:solidFill>
          </p:spPr>
          <p:txBody>
            <a:bodyPr/>
            <a:lstStyle/>
            <a:p/>
          </p:txBody>
        </p:sp>
        <p:sp>
          <p:nvSpPr>
            <p:cNvPr id="45" name="rc45"/>
            <p:cNvSpPr/>
            <p:nvPr/>
          </p:nvSpPr>
          <p:spPr>
            <a:xfrm>
              <a:off x="4228248" y="3639155"/>
              <a:ext cx="239888" cy="668866"/>
            </a:xfrm>
            <a:prstGeom prst="rect">
              <a:avLst/>
            </a:prstGeom>
            <a:solidFill>
              <a:srgbClr val="80BD41">
                <a:alpha val="100000"/>
              </a:srgbClr>
            </a:solidFill>
          </p:spPr>
          <p:txBody>
            <a:bodyPr/>
            <a:lstStyle/>
            <a:p/>
          </p:txBody>
        </p:sp>
        <p:sp>
          <p:nvSpPr>
            <p:cNvPr id="46" name="rc46"/>
            <p:cNvSpPr/>
            <p:nvPr/>
          </p:nvSpPr>
          <p:spPr>
            <a:xfrm>
              <a:off x="4228248" y="3471938"/>
              <a:ext cx="239888" cy="167216"/>
            </a:xfrm>
            <a:prstGeom prst="rect">
              <a:avLst/>
            </a:prstGeom>
            <a:solidFill>
              <a:srgbClr val="E2231A">
                <a:alpha val="100000"/>
              </a:srgbClr>
            </a:solidFill>
          </p:spPr>
          <p:txBody>
            <a:bodyPr/>
            <a:lstStyle/>
            <a:p/>
          </p:txBody>
        </p:sp>
        <p:sp>
          <p:nvSpPr>
            <p:cNvPr id="47" name="rc47"/>
            <p:cNvSpPr/>
            <p:nvPr/>
          </p:nvSpPr>
          <p:spPr>
            <a:xfrm>
              <a:off x="4494791" y="3672206"/>
              <a:ext cx="239888" cy="635815"/>
            </a:xfrm>
            <a:prstGeom prst="rect">
              <a:avLst/>
            </a:prstGeom>
            <a:solidFill>
              <a:srgbClr val="80BD41">
                <a:alpha val="100000"/>
              </a:srgbClr>
            </a:solidFill>
          </p:spPr>
          <p:txBody>
            <a:bodyPr/>
            <a:lstStyle/>
            <a:p/>
          </p:txBody>
        </p:sp>
        <p:sp>
          <p:nvSpPr>
            <p:cNvPr id="48" name="rc48"/>
            <p:cNvSpPr/>
            <p:nvPr/>
          </p:nvSpPr>
          <p:spPr>
            <a:xfrm>
              <a:off x="4494791" y="3448811"/>
              <a:ext cx="239888" cy="223394"/>
            </a:xfrm>
            <a:prstGeom prst="rect">
              <a:avLst/>
            </a:prstGeom>
            <a:solidFill>
              <a:srgbClr val="E2231A">
                <a:alpha val="100000"/>
              </a:srgbClr>
            </a:solidFill>
          </p:spPr>
          <p:txBody>
            <a:bodyPr/>
            <a:lstStyle/>
            <a:p/>
          </p:txBody>
        </p:sp>
        <p:sp>
          <p:nvSpPr>
            <p:cNvPr id="49" name="rc49"/>
            <p:cNvSpPr/>
            <p:nvPr/>
          </p:nvSpPr>
          <p:spPr>
            <a:xfrm>
              <a:off x="4761334" y="3663197"/>
              <a:ext cx="239888" cy="644824"/>
            </a:xfrm>
            <a:prstGeom prst="rect">
              <a:avLst/>
            </a:prstGeom>
            <a:solidFill>
              <a:srgbClr val="80BD41">
                <a:alpha val="100000"/>
              </a:srgbClr>
            </a:solidFill>
          </p:spPr>
          <p:txBody>
            <a:bodyPr/>
            <a:lstStyle/>
            <a:p/>
          </p:txBody>
        </p:sp>
        <p:sp>
          <p:nvSpPr>
            <p:cNvPr id="50" name="rc50"/>
            <p:cNvSpPr/>
            <p:nvPr/>
          </p:nvSpPr>
          <p:spPr>
            <a:xfrm>
              <a:off x="4761334" y="3424700"/>
              <a:ext cx="239888" cy="238496"/>
            </a:xfrm>
            <a:prstGeom prst="rect">
              <a:avLst/>
            </a:prstGeom>
            <a:solidFill>
              <a:srgbClr val="E2231A">
                <a:alpha val="100000"/>
              </a:srgbClr>
            </a:solidFill>
          </p:spPr>
          <p:txBody>
            <a:bodyPr/>
            <a:lstStyle/>
            <a:p/>
          </p:txBody>
        </p:sp>
        <p:sp>
          <p:nvSpPr>
            <p:cNvPr id="51" name="rc51"/>
            <p:cNvSpPr/>
            <p:nvPr/>
          </p:nvSpPr>
          <p:spPr>
            <a:xfrm>
              <a:off x="5027877" y="3682123"/>
              <a:ext cx="239888" cy="625898"/>
            </a:xfrm>
            <a:prstGeom prst="rect">
              <a:avLst/>
            </a:prstGeom>
            <a:solidFill>
              <a:srgbClr val="80BD41">
                <a:alpha val="100000"/>
              </a:srgbClr>
            </a:solidFill>
          </p:spPr>
          <p:txBody>
            <a:bodyPr/>
            <a:lstStyle/>
            <a:p/>
          </p:txBody>
        </p:sp>
        <p:sp>
          <p:nvSpPr>
            <p:cNvPr id="52" name="rc52"/>
            <p:cNvSpPr/>
            <p:nvPr/>
          </p:nvSpPr>
          <p:spPr>
            <a:xfrm>
              <a:off x="5027877" y="3413880"/>
              <a:ext cx="239888" cy="268242"/>
            </a:xfrm>
            <a:prstGeom prst="rect">
              <a:avLst/>
            </a:prstGeom>
            <a:solidFill>
              <a:srgbClr val="E2231A">
                <a:alpha val="100000"/>
              </a:srgbClr>
            </a:solidFill>
          </p:spPr>
          <p:txBody>
            <a:bodyPr/>
            <a:lstStyle/>
            <a:p/>
          </p:txBody>
        </p:sp>
        <p:sp>
          <p:nvSpPr>
            <p:cNvPr id="53" name="rc53"/>
            <p:cNvSpPr/>
            <p:nvPr/>
          </p:nvSpPr>
          <p:spPr>
            <a:xfrm>
              <a:off x="5294420" y="3689868"/>
              <a:ext cx="239888" cy="618152"/>
            </a:xfrm>
            <a:prstGeom prst="rect">
              <a:avLst/>
            </a:prstGeom>
            <a:solidFill>
              <a:srgbClr val="80BD41">
                <a:alpha val="100000"/>
              </a:srgbClr>
            </a:solidFill>
          </p:spPr>
          <p:txBody>
            <a:bodyPr/>
            <a:lstStyle/>
            <a:p/>
          </p:txBody>
        </p:sp>
        <p:sp>
          <p:nvSpPr>
            <p:cNvPr id="54" name="rc54"/>
            <p:cNvSpPr/>
            <p:nvPr/>
          </p:nvSpPr>
          <p:spPr>
            <a:xfrm>
              <a:off x="5294420" y="3437383"/>
              <a:ext cx="239888" cy="252485"/>
            </a:xfrm>
            <a:prstGeom prst="rect">
              <a:avLst/>
            </a:prstGeom>
            <a:solidFill>
              <a:srgbClr val="E2231A">
                <a:alpha val="100000"/>
              </a:srgbClr>
            </a:solidFill>
          </p:spPr>
          <p:txBody>
            <a:bodyPr/>
            <a:lstStyle/>
            <a:p/>
          </p:txBody>
        </p:sp>
        <p:sp>
          <p:nvSpPr>
            <p:cNvPr id="55" name="rc55"/>
            <p:cNvSpPr/>
            <p:nvPr/>
          </p:nvSpPr>
          <p:spPr>
            <a:xfrm>
              <a:off x="5560963" y="3642085"/>
              <a:ext cx="239888" cy="665936"/>
            </a:xfrm>
            <a:prstGeom prst="rect">
              <a:avLst/>
            </a:prstGeom>
            <a:solidFill>
              <a:srgbClr val="80BD41">
                <a:alpha val="100000"/>
              </a:srgbClr>
            </a:solidFill>
          </p:spPr>
          <p:txBody>
            <a:bodyPr/>
            <a:lstStyle/>
            <a:p/>
          </p:txBody>
        </p:sp>
        <p:sp>
          <p:nvSpPr>
            <p:cNvPr id="56" name="rc56"/>
            <p:cNvSpPr/>
            <p:nvPr/>
          </p:nvSpPr>
          <p:spPr>
            <a:xfrm>
              <a:off x="5560963" y="3465064"/>
              <a:ext cx="239888" cy="177021"/>
            </a:xfrm>
            <a:prstGeom prst="rect">
              <a:avLst/>
            </a:prstGeom>
            <a:solidFill>
              <a:srgbClr val="E2231A">
                <a:alpha val="100000"/>
              </a:srgbClr>
            </a:solidFill>
          </p:spPr>
          <p:txBody>
            <a:bodyPr/>
            <a:lstStyle/>
            <a:p/>
          </p:txBody>
        </p:sp>
        <p:sp>
          <p:nvSpPr>
            <p:cNvPr id="57" name="rc57"/>
            <p:cNvSpPr/>
            <p:nvPr/>
          </p:nvSpPr>
          <p:spPr>
            <a:xfrm>
              <a:off x="5827506" y="3636604"/>
              <a:ext cx="239888" cy="671417"/>
            </a:xfrm>
            <a:prstGeom prst="rect">
              <a:avLst/>
            </a:prstGeom>
            <a:solidFill>
              <a:srgbClr val="80BD41">
                <a:alpha val="100000"/>
              </a:srgbClr>
            </a:solidFill>
          </p:spPr>
          <p:txBody>
            <a:bodyPr/>
            <a:lstStyle/>
            <a:p/>
          </p:txBody>
        </p:sp>
        <p:sp>
          <p:nvSpPr>
            <p:cNvPr id="58" name="rc58"/>
            <p:cNvSpPr/>
            <p:nvPr/>
          </p:nvSpPr>
          <p:spPr>
            <a:xfrm>
              <a:off x="5827506" y="3489220"/>
              <a:ext cx="239888" cy="147384"/>
            </a:xfrm>
            <a:prstGeom prst="rect">
              <a:avLst/>
            </a:prstGeom>
            <a:solidFill>
              <a:srgbClr val="E2231A">
                <a:alpha val="100000"/>
              </a:srgbClr>
            </a:solidFill>
          </p:spPr>
          <p:txBody>
            <a:bodyPr/>
            <a:lstStyle/>
            <a:p/>
          </p:txBody>
        </p:sp>
        <p:sp>
          <p:nvSpPr>
            <p:cNvPr id="59" name="rc59"/>
            <p:cNvSpPr/>
            <p:nvPr/>
          </p:nvSpPr>
          <p:spPr>
            <a:xfrm>
              <a:off x="6094049" y="3586762"/>
              <a:ext cx="239888" cy="721259"/>
            </a:xfrm>
            <a:prstGeom prst="rect">
              <a:avLst/>
            </a:prstGeom>
            <a:solidFill>
              <a:srgbClr val="80BD41">
                <a:alpha val="100000"/>
              </a:srgbClr>
            </a:solidFill>
          </p:spPr>
          <p:txBody>
            <a:bodyPr/>
            <a:lstStyle/>
            <a:p/>
          </p:txBody>
        </p:sp>
        <p:sp>
          <p:nvSpPr>
            <p:cNvPr id="60" name="rc60"/>
            <p:cNvSpPr/>
            <p:nvPr/>
          </p:nvSpPr>
          <p:spPr>
            <a:xfrm>
              <a:off x="6094049" y="3488409"/>
              <a:ext cx="239888" cy="98353"/>
            </a:xfrm>
            <a:prstGeom prst="rect">
              <a:avLst/>
            </a:prstGeom>
            <a:solidFill>
              <a:srgbClr val="E2231A">
                <a:alpha val="100000"/>
              </a:srgbClr>
            </a:solidFill>
          </p:spPr>
          <p:txBody>
            <a:bodyPr/>
            <a:lstStyle/>
            <a:p/>
          </p:txBody>
        </p:sp>
        <p:sp>
          <p:nvSpPr>
            <p:cNvPr id="61" name="rc61"/>
            <p:cNvSpPr/>
            <p:nvPr/>
          </p:nvSpPr>
          <p:spPr>
            <a:xfrm>
              <a:off x="6360593" y="3597298"/>
              <a:ext cx="239888" cy="710723"/>
            </a:xfrm>
            <a:prstGeom prst="rect">
              <a:avLst/>
            </a:prstGeom>
            <a:solidFill>
              <a:srgbClr val="80BD41">
                <a:alpha val="100000"/>
              </a:srgbClr>
            </a:solidFill>
          </p:spPr>
          <p:txBody>
            <a:bodyPr/>
            <a:lstStyle/>
            <a:p/>
          </p:txBody>
        </p:sp>
        <p:sp>
          <p:nvSpPr>
            <p:cNvPr id="62" name="rc62"/>
            <p:cNvSpPr/>
            <p:nvPr/>
          </p:nvSpPr>
          <p:spPr>
            <a:xfrm>
              <a:off x="6360593" y="3481599"/>
              <a:ext cx="239888" cy="115698"/>
            </a:xfrm>
            <a:prstGeom prst="rect">
              <a:avLst/>
            </a:prstGeom>
            <a:solidFill>
              <a:srgbClr val="E2231A">
                <a:alpha val="100000"/>
              </a:srgbClr>
            </a:solidFill>
          </p:spPr>
          <p:txBody>
            <a:bodyPr/>
            <a:lstStyle/>
            <a:p/>
          </p:txBody>
        </p:sp>
        <p:sp>
          <p:nvSpPr>
            <p:cNvPr id="63" name="rc63"/>
            <p:cNvSpPr/>
            <p:nvPr/>
          </p:nvSpPr>
          <p:spPr>
            <a:xfrm>
              <a:off x="6627136" y="3533606"/>
              <a:ext cx="239888" cy="774415"/>
            </a:xfrm>
            <a:prstGeom prst="rect">
              <a:avLst/>
            </a:prstGeom>
            <a:solidFill>
              <a:srgbClr val="80BD41">
                <a:alpha val="100000"/>
              </a:srgbClr>
            </a:solidFill>
          </p:spPr>
          <p:txBody>
            <a:bodyPr/>
            <a:lstStyle/>
            <a:p/>
          </p:txBody>
        </p:sp>
        <p:sp>
          <p:nvSpPr>
            <p:cNvPr id="64" name="rc64"/>
            <p:cNvSpPr/>
            <p:nvPr/>
          </p:nvSpPr>
          <p:spPr>
            <a:xfrm>
              <a:off x="6627136" y="3475316"/>
              <a:ext cx="239888" cy="58289"/>
            </a:xfrm>
            <a:prstGeom prst="rect">
              <a:avLst/>
            </a:prstGeom>
            <a:solidFill>
              <a:srgbClr val="E2231A">
                <a:alpha val="100000"/>
              </a:srgbClr>
            </a:solidFill>
          </p:spPr>
          <p:txBody>
            <a:bodyPr/>
            <a:lstStyle/>
            <a:p/>
          </p:txBody>
        </p:sp>
        <p:sp>
          <p:nvSpPr>
            <p:cNvPr id="65" name="rc65"/>
            <p:cNvSpPr/>
            <p:nvPr/>
          </p:nvSpPr>
          <p:spPr>
            <a:xfrm>
              <a:off x="6893679" y="3602738"/>
              <a:ext cx="239888" cy="705283"/>
            </a:xfrm>
            <a:prstGeom prst="rect">
              <a:avLst/>
            </a:prstGeom>
            <a:solidFill>
              <a:srgbClr val="80BD41">
                <a:alpha val="100000"/>
              </a:srgbClr>
            </a:solidFill>
          </p:spPr>
          <p:txBody>
            <a:bodyPr/>
            <a:lstStyle/>
            <a:p/>
          </p:txBody>
        </p:sp>
        <p:sp>
          <p:nvSpPr>
            <p:cNvPr id="66" name="rc66"/>
            <p:cNvSpPr/>
            <p:nvPr/>
          </p:nvSpPr>
          <p:spPr>
            <a:xfrm>
              <a:off x="6893679" y="3468399"/>
              <a:ext cx="239888" cy="134339"/>
            </a:xfrm>
            <a:prstGeom prst="rect">
              <a:avLst/>
            </a:prstGeom>
            <a:solidFill>
              <a:srgbClr val="E2231A">
                <a:alpha val="100000"/>
              </a:srgbClr>
            </a:solidFill>
          </p:spPr>
          <p:txBody>
            <a:bodyPr/>
            <a:lstStyle/>
            <a:p/>
          </p:txBody>
        </p:sp>
        <p:sp>
          <p:nvSpPr>
            <p:cNvPr id="67" name="rc67"/>
            <p:cNvSpPr/>
            <p:nvPr/>
          </p:nvSpPr>
          <p:spPr>
            <a:xfrm>
              <a:off x="7160222" y="3488238"/>
              <a:ext cx="239888" cy="819782"/>
            </a:xfrm>
            <a:prstGeom prst="rect">
              <a:avLst/>
            </a:prstGeom>
            <a:solidFill>
              <a:srgbClr val="80BD41">
                <a:alpha val="100000"/>
              </a:srgbClr>
            </a:solidFill>
          </p:spPr>
          <p:txBody>
            <a:bodyPr/>
            <a:lstStyle/>
            <a:p/>
          </p:txBody>
        </p:sp>
        <p:sp>
          <p:nvSpPr>
            <p:cNvPr id="68" name="rc68"/>
            <p:cNvSpPr/>
            <p:nvPr/>
          </p:nvSpPr>
          <p:spPr>
            <a:xfrm>
              <a:off x="7160222" y="3462884"/>
              <a:ext cx="239888" cy="25354"/>
            </a:xfrm>
            <a:prstGeom prst="rect">
              <a:avLst/>
            </a:prstGeom>
            <a:solidFill>
              <a:srgbClr val="E2231A">
                <a:alpha val="100000"/>
              </a:srgbClr>
            </a:solidFill>
          </p:spPr>
          <p:txBody>
            <a:bodyPr/>
            <a:lstStyle/>
            <a:p/>
          </p:txBody>
        </p:sp>
        <p:sp>
          <p:nvSpPr>
            <p:cNvPr id="69" name="rc69"/>
            <p:cNvSpPr/>
            <p:nvPr/>
          </p:nvSpPr>
          <p:spPr>
            <a:xfrm>
              <a:off x="7426765" y="3486519"/>
              <a:ext cx="239888" cy="821502"/>
            </a:xfrm>
            <a:prstGeom prst="rect">
              <a:avLst/>
            </a:prstGeom>
            <a:solidFill>
              <a:srgbClr val="80BD41">
                <a:alpha val="100000"/>
              </a:srgbClr>
            </a:solidFill>
          </p:spPr>
          <p:txBody>
            <a:bodyPr/>
            <a:lstStyle/>
            <a:p/>
          </p:txBody>
        </p:sp>
        <p:sp>
          <p:nvSpPr>
            <p:cNvPr id="70" name="rc70"/>
            <p:cNvSpPr/>
            <p:nvPr/>
          </p:nvSpPr>
          <p:spPr>
            <a:xfrm>
              <a:off x="7426765" y="3452290"/>
              <a:ext cx="239888" cy="34229"/>
            </a:xfrm>
            <a:prstGeom prst="rect">
              <a:avLst/>
            </a:prstGeom>
            <a:solidFill>
              <a:srgbClr val="E2231A">
                <a:alpha val="100000"/>
              </a:srgbClr>
            </a:solidFill>
          </p:spPr>
          <p:txBody>
            <a:bodyPr/>
            <a:lstStyle/>
            <a:p/>
          </p:txBody>
        </p:sp>
        <p:sp>
          <p:nvSpPr>
            <p:cNvPr id="71" name="rc71"/>
            <p:cNvSpPr/>
            <p:nvPr/>
          </p:nvSpPr>
          <p:spPr>
            <a:xfrm>
              <a:off x="7693308" y="3473453"/>
              <a:ext cx="239888" cy="834568"/>
            </a:xfrm>
            <a:prstGeom prst="rect">
              <a:avLst/>
            </a:prstGeom>
            <a:solidFill>
              <a:srgbClr val="80BD41">
                <a:alpha val="100000"/>
              </a:srgbClr>
            </a:solidFill>
          </p:spPr>
          <p:txBody>
            <a:bodyPr/>
            <a:lstStyle/>
            <a:p/>
          </p:txBody>
        </p:sp>
        <p:sp>
          <p:nvSpPr>
            <p:cNvPr id="72" name="rc72"/>
            <p:cNvSpPr/>
            <p:nvPr/>
          </p:nvSpPr>
          <p:spPr>
            <a:xfrm>
              <a:off x="7693308" y="3438679"/>
              <a:ext cx="239888" cy="34773"/>
            </a:xfrm>
            <a:prstGeom prst="rect">
              <a:avLst/>
            </a:prstGeom>
            <a:solidFill>
              <a:srgbClr val="E2231A">
                <a:alpha val="100000"/>
              </a:srgbClr>
            </a:solidFill>
          </p:spPr>
          <p:txBody>
            <a:bodyPr/>
            <a:lstStyle/>
            <a:p/>
          </p:txBody>
        </p:sp>
        <p:sp>
          <p:nvSpPr>
            <p:cNvPr id="73" name="rc73"/>
            <p:cNvSpPr/>
            <p:nvPr/>
          </p:nvSpPr>
          <p:spPr>
            <a:xfrm>
              <a:off x="7959851" y="3475017"/>
              <a:ext cx="239888" cy="833004"/>
            </a:xfrm>
            <a:prstGeom prst="rect">
              <a:avLst/>
            </a:prstGeom>
            <a:solidFill>
              <a:srgbClr val="80BD41">
                <a:alpha val="100000"/>
              </a:srgbClr>
            </a:solidFill>
          </p:spPr>
          <p:txBody>
            <a:bodyPr/>
            <a:lstStyle/>
            <a:p/>
          </p:txBody>
        </p:sp>
        <p:sp>
          <p:nvSpPr>
            <p:cNvPr id="74" name="rc74"/>
            <p:cNvSpPr/>
            <p:nvPr/>
          </p:nvSpPr>
          <p:spPr>
            <a:xfrm>
              <a:off x="7959851" y="3431174"/>
              <a:ext cx="239888" cy="43842"/>
            </a:xfrm>
            <a:prstGeom prst="rect">
              <a:avLst/>
            </a:prstGeom>
            <a:solidFill>
              <a:srgbClr val="E2231A">
                <a:alpha val="100000"/>
              </a:srgbClr>
            </a:solidFill>
          </p:spPr>
          <p:txBody>
            <a:bodyPr/>
            <a:lstStyle/>
            <a:p/>
          </p:txBody>
        </p:sp>
        <p:sp>
          <p:nvSpPr>
            <p:cNvPr id="75" name="pl75"/>
            <p:cNvSpPr/>
            <p:nvPr/>
          </p:nvSpPr>
          <p:spPr>
            <a:xfrm>
              <a:off x="1416218" y="2139730"/>
              <a:ext cx="6663577" cy="782373"/>
            </a:xfrm>
            <a:custGeom>
              <a:avLst/>
              <a:pathLst>
                <a:path w="6663577" h="782373">
                  <a:moveTo>
                    <a:pt x="0" y="245888"/>
                  </a:moveTo>
                  <a:lnTo>
                    <a:pt x="266543" y="335302"/>
                  </a:lnTo>
                  <a:lnTo>
                    <a:pt x="533086" y="447070"/>
                  </a:lnTo>
                  <a:lnTo>
                    <a:pt x="799629" y="536484"/>
                  </a:lnTo>
                  <a:lnTo>
                    <a:pt x="1066172" y="625898"/>
                  </a:lnTo>
                  <a:lnTo>
                    <a:pt x="1332715" y="625898"/>
                  </a:lnTo>
                  <a:lnTo>
                    <a:pt x="1599258" y="782373"/>
                  </a:lnTo>
                  <a:lnTo>
                    <a:pt x="1865801" y="737666"/>
                  </a:lnTo>
                  <a:lnTo>
                    <a:pt x="2132344" y="491777"/>
                  </a:lnTo>
                  <a:lnTo>
                    <a:pt x="2398888" y="357656"/>
                  </a:lnTo>
                  <a:lnTo>
                    <a:pt x="2665431" y="491777"/>
                  </a:lnTo>
                  <a:lnTo>
                    <a:pt x="2931974" y="380009"/>
                  </a:lnTo>
                  <a:lnTo>
                    <a:pt x="3198517" y="514130"/>
                  </a:lnTo>
                  <a:lnTo>
                    <a:pt x="3465060" y="536484"/>
                  </a:lnTo>
                  <a:lnTo>
                    <a:pt x="3731603" y="603545"/>
                  </a:lnTo>
                  <a:lnTo>
                    <a:pt x="3998146" y="581191"/>
                  </a:lnTo>
                  <a:lnTo>
                    <a:pt x="4264689" y="402363"/>
                  </a:lnTo>
                  <a:lnTo>
                    <a:pt x="4531233" y="335302"/>
                  </a:lnTo>
                  <a:lnTo>
                    <a:pt x="4797776" y="201181"/>
                  </a:lnTo>
                  <a:lnTo>
                    <a:pt x="5064319" y="245888"/>
                  </a:lnTo>
                  <a:lnTo>
                    <a:pt x="5330862" y="89414"/>
                  </a:lnTo>
                  <a:lnTo>
                    <a:pt x="5597405" y="290595"/>
                  </a:lnTo>
                  <a:lnTo>
                    <a:pt x="5863948" y="0"/>
                  </a:lnTo>
                  <a:lnTo>
                    <a:pt x="6130491" y="22353"/>
                  </a:lnTo>
                  <a:lnTo>
                    <a:pt x="6397034" y="22353"/>
                  </a:lnTo>
                  <a:lnTo>
                    <a:pt x="6663577" y="4470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8" name="tx78"/>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24790" y="3530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0.85</a:t>
              </a:r>
            </a:p>
          </p:txBody>
        </p:sp>
        <p:sp>
          <p:nvSpPr>
            <p:cNvPr id="88" name="tx88"/>
            <p:cNvSpPr/>
            <p:nvPr/>
          </p:nvSpPr>
          <p:spPr>
            <a:xfrm>
              <a:off x="2657505" y="3468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9" name="tx89"/>
            <p:cNvSpPr/>
            <p:nvPr/>
          </p:nvSpPr>
          <p:spPr>
            <a:xfrm>
              <a:off x="3990221" y="3385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90" name="tx90"/>
            <p:cNvSpPr/>
            <p:nvPr/>
          </p:nvSpPr>
          <p:spPr>
            <a:xfrm>
              <a:off x="5322937" y="3301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6415235" y="33468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2" name="tx92"/>
            <p:cNvSpPr/>
            <p:nvPr/>
          </p:nvSpPr>
          <p:spPr>
            <a:xfrm>
              <a:off x="6655652" y="33405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93" name="tx93"/>
            <p:cNvSpPr/>
            <p:nvPr/>
          </p:nvSpPr>
          <p:spPr>
            <a:xfrm>
              <a:off x="6922195" y="333361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4" name="tx94"/>
            <p:cNvSpPr/>
            <p:nvPr/>
          </p:nvSpPr>
          <p:spPr>
            <a:xfrm>
              <a:off x="7188738" y="3326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5" name="tx95"/>
            <p:cNvSpPr/>
            <p:nvPr/>
          </p:nvSpPr>
          <p:spPr>
            <a:xfrm>
              <a:off x="7455282" y="33175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6" name="tx96"/>
            <p:cNvSpPr/>
            <p:nvPr/>
          </p:nvSpPr>
          <p:spPr>
            <a:xfrm>
              <a:off x="7721825" y="33027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7" name="tx97"/>
            <p:cNvSpPr/>
            <p:nvPr/>
          </p:nvSpPr>
          <p:spPr>
            <a:xfrm>
              <a:off x="7988368" y="32963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a:t>
              </a:r>
            </a:p>
          </p:txBody>
        </p:sp>
        <p:sp>
          <p:nvSpPr>
            <p:cNvPr id="98" name="pl98"/>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970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10" name="tx110"/>
            <p:cNvSpPr/>
            <p:nvPr/>
          </p:nvSpPr>
          <p:spPr>
            <a:xfrm>
              <a:off x="1324790" y="3676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1" name="tx111"/>
            <p:cNvSpPr/>
            <p:nvPr/>
          </p:nvSpPr>
          <p:spPr>
            <a:xfrm>
              <a:off x="2657505" y="4030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12" name="tx112"/>
            <p:cNvSpPr/>
            <p:nvPr/>
          </p:nvSpPr>
          <p:spPr>
            <a:xfrm>
              <a:off x="2657505" y="36784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13" name="tx113"/>
            <p:cNvSpPr/>
            <p:nvPr/>
          </p:nvSpPr>
          <p:spPr>
            <a:xfrm>
              <a:off x="3990221" y="39781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4" name="tx114"/>
            <p:cNvSpPr/>
            <p:nvPr/>
          </p:nvSpPr>
          <p:spPr>
            <a:xfrm>
              <a:off x="3990221" y="3584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5" name="tx115"/>
            <p:cNvSpPr/>
            <p:nvPr/>
          </p:nvSpPr>
          <p:spPr>
            <a:xfrm>
              <a:off x="5322937" y="3963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6" name="tx116"/>
            <p:cNvSpPr/>
            <p:nvPr/>
          </p:nvSpPr>
          <p:spPr>
            <a:xfrm>
              <a:off x="5322937" y="35285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7" name="tx117"/>
            <p:cNvSpPr/>
            <p:nvPr/>
          </p:nvSpPr>
          <p:spPr>
            <a:xfrm>
              <a:off x="6389109" y="3917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8" name="tx118"/>
            <p:cNvSpPr/>
            <p:nvPr/>
          </p:nvSpPr>
          <p:spPr>
            <a:xfrm>
              <a:off x="6389109" y="3504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9" name="tx119"/>
            <p:cNvSpPr/>
            <p:nvPr/>
          </p:nvSpPr>
          <p:spPr>
            <a:xfrm>
              <a:off x="6655652" y="3885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20" name="tx120"/>
            <p:cNvSpPr/>
            <p:nvPr/>
          </p:nvSpPr>
          <p:spPr>
            <a:xfrm>
              <a:off x="6655652" y="3469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1" name="tx121"/>
            <p:cNvSpPr/>
            <p:nvPr/>
          </p:nvSpPr>
          <p:spPr>
            <a:xfrm>
              <a:off x="6922195" y="3920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22" name="tx122"/>
            <p:cNvSpPr/>
            <p:nvPr/>
          </p:nvSpPr>
          <p:spPr>
            <a:xfrm>
              <a:off x="6922195" y="3500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3" name="tx123"/>
            <p:cNvSpPr/>
            <p:nvPr/>
          </p:nvSpPr>
          <p:spPr>
            <a:xfrm>
              <a:off x="7188738" y="38630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4" name="tx124"/>
            <p:cNvSpPr/>
            <p:nvPr/>
          </p:nvSpPr>
          <p:spPr>
            <a:xfrm>
              <a:off x="7188738" y="34404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5" name="tx125"/>
            <p:cNvSpPr/>
            <p:nvPr/>
          </p:nvSpPr>
          <p:spPr>
            <a:xfrm>
              <a:off x="7455282" y="3862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6" name="tx126"/>
            <p:cNvSpPr/>
            <p:nvPr/>
          </p:nvSpPr>
          <p:spPr>
            <a:xfrm>
              <a:off x="7455282" y="3434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7" name="tx127"/>
            <p:cNvSpPr/>
            <p:nvPr/>
          </p:nvSpPr>
          <p:spPr>
            <a:xfrm>
              <a:off x="7721825" y="38568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8" name="tx128"/>
            <p:cNvSpPr/>
            <p:nvPr/>
          </p:nvSpPr>
          <p:spPr>
            <a:xfrm>
              <a:off x="7721825" y="3421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9" name="tx129"/>
            <p:cNvSpPr/>
            <p:nvPr/>
          </p:nvSpPr>
          <p:spPr>
            <a:xfrm>
              <a:off x="7988368" y="385761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30" name="tx130"/>
            <p:cNvSpPr/>
            <p:nvPr/>
          </p:nvSpPr>
          <p:spPr>
            <a:xfrm>
              <a:off x="7988368" y="34180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0681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560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00345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4870"/>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2000-2025</a:t>
              </a:r>
            </a:p>
          </p:txBody>
        </p:sp>
        <p:sp>
          <p:nvSpPr>
            <p:cNvPr id="161" name="pl161"/>
            <p:cNvSpPr/>
            <p:nvPr/>
          </p:nvSpPr>
          <p:spPr>
            <a:xfrm>
              <a:off x="1999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073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147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221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295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03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110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184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258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332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329110" cy="129091"/>
            </a:xfrm>
            <a:prstGeom prst="rect">
              <a:avLst/>
            </a:prstGeom>
            <a:solidFill>
              <a:srgbClr val="80BD41">
                <a:alpha val="100000"/>
              </a:srgbClr>
            </a:solidFill>
          </p:spPr>
          <p:txBody>
            <a:bodyPr/>
            <a:lstStyle/>
            <a:p/>
          </p:txBody>
        </p:sp>
        <p:sp>
          <p:nvSpPr>
            <p:cNvPr id="176" name="rc176"/>
            <p:cNvSpPr/>
            <p:nvPr/>
          </p:nvSpPr>
          <p:spPr>
            <a:xfrm>
              <a:off x="6625383" y="5954972"/>
              <a:ext cx="867527" cy="129091"/>
            </a:xfrm>
            <a:prstGeom prst="rect">
              <a:avLst/>
            </a:prstGeom>
            <a:solidFill>
              <a:srgbClr val="E2231A">
                <a:alpha val="100000"/>
              </a:srgbClr>
            </a:solidFill>
          </p:spPr>
          <p:txBody>
            <a:bodyPr/>
            <a:lstStyle/>
            <a:p/>
          </p:txBody>
        </p:sp>
        <p:sp>
          <p:nvSpPr>
            <p:cNvPr id="177" name="rc177"/>
            <p:cNvSpPr/>
            <p:nvPr/>
          </p:nvSpPr>
          <p:spPr>
            <a:xfrm>
              <a:off x="1296273" y="5793607"/>
              <a:ext cx="6257718" cy="129091"/>
            </a:xfrm>
            <a:prstGeom prst="rect">
              <a:avLst/>
            </a:prstGeom>
            <a:solidFill>
              <a:srgbClr val="80BD41">
                <a:alpha val="100000"/>
              </a:srgbClr>
            </a:solidFill>
          </p:spPr>
          <p:txBody>
            <a:bodyPr/>
            <a:lstStyle/>
            <a:p/>
          </p:txBody>
        </p:sp>
        <p:sp>
          <p:nvSpPr>
            <p:cNvPr id="178" name="rc178"/>
            <p:cNvSpPr/>
            <p:nvPr/>
          </p:nvSpPr>
          <p:spPr>
            <a:xfrm>
              <a:off x="7553992" y="5793607"/>
              <a:ext cx="260738" cy="129091"/>
            </a:xfrm>
            <a:prstGeom prst="rect">
              <a:avLst/>
            </a:prstGeom>
            <a:solidFill>
              <a:srgbClr val="E2231A">
                <a:alpha val="100000"/>
              </a:srgbClr>
            </a:solidFill>
          </p:spPr>
          <p:txBody>
            <a:bodyPr/>
            <a:lstStyle/>
            <a:p/>
          </p:txBody>
        </p:sp>
        <p:sp>
          <p:nvSpPr>
            <p:cNvPr id="179" name="rc179"/>
            <p:cNvSpPr/>
            <p:nvPr/>
          </p:nvSpPr>
          <p:spPr>
            <a:xfrm>
              <a:off x="1296273" y="5632243"/>
              <a:ext cx="6245991" cy="129091"/>
            </a:xfrm>
            <a:prstGeom prst="rect">
              <a:avLst/>
            </a:prstGeom>
            <a:solidFill>
              <a:srgbClr val="80BD41">
                <a:alpha val="100000"/>
              </a:srgbClr>
            </a:solidFill>
          </p:spPr>
          <p:txBody>
            <a:bodyPr/>
            <a:lstStyle/>
            <a:p/>
          </p:txBody>
        </p:sp>
        <p:sp>
          <p:nvSpPr>
            <p:cNvPr id="180" name="rc180"/>
            <p:cNvSpPr/>
            <p:nvPr/>
          </p:nvSpPr>
          <p:spPr>
            <a:xfrm>
              <a:off x="7542265" y="5632243"/>
              <a:ext cx="328738" cy="129091"/>
            </a:xfrm>
            <a:prstGeom prst="rect">
              <a:avLst/>
            </a:prstGeom>
            <a:solidFill>
              <a:srgbClr val="E2231A">
                <a:alpha val="100000"/>
              </a:srgbClr>
            </a:solidFill>
          </p:spPr>
          <p:txBody>
            <a:bodyPr/>
            <a:lstStyle/>
            <a:p/>
          </p:txBody>
        </p:sp>
        <p:sp>
          <p:nvSpPr>
            <p:cNvPr id="181" name="tx181"/>
            <p:cNvSpPr/>
            <p:nvPr/>
          </p:nvSpPr>
          <p:spPr>
            <a:xfrm>
              <a:off x="7722370"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82" name="tx182"/>
            <p:cNvSpPr/>
            <p:nvPr/>
          </p:nvSpPr>
          <p:spPr>
            <a:xfrm>
              <a:off x="8028127"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83" name="tx183"/>
            <p:cNvSpPr/>
            <p:nvPr/>
          </p:nvSpPr>
          <p:spPr>
            <a:xfrm>
              <a:off x="8087213" y="56550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a:t>
              </a:r>
            </a:p>
          </p:txBody>
        </p:sp>
        <p:sp>
          <p:nvSpPr>
            <p:cNvPr id="184" name="tx184"/>
            <p:cNvSpPr/>
            <p:nvPr/>
          </p:nvSpPr>
          <p:spPr>
            <a:xfrm>
              <a:off x="385533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85" name="tx185"/>
            <p:cNvSpPr/>
            <p:nvPr/>
          </p:nvSpPr>
          <p:spPr>
            <a:xfrm>
              <a:off x="69536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6" name="tx186"/>
            <p:cNvSpPr/>
            <p:nvPr/>
          </p:nvSpPr>
          <p:spPr>
            <a:xfrm>
              <a:off x="4319639"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7" name="tx187"/>
            <p:cNvSpPr/>
            <p:nvPr/>
          </p:nvSpPr>
          <p:spPr>
            <a:xfrm>
              <a:off x="757886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8" name="tx188"/>
            <p:cNvSpPr/>
            <p:nvPr/>
          </p:nvSpPr>
          <p:spPr>
            <a:xfrm>
              <a:off x="4313776"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89" name="tx189"/>
            <p:cNvSpPr/>
            <p:nvPr/>
          </p:nvSpPr>
          <p:spPr>
            <a:xfrm>
              <a:off x="760114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49012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3897516"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5304907"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6712298"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8" name="tx198"/>
            <p:cNvSpPr/>
            <p:nvPr/>
          </p:nvSpPr>
          <p:spPr>
            <a:xfrm>
              <a:off x="8119690"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9" name="tx199"/>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higher than in 2019 (86%).
The number of children vaccinated with MCV1 increased 17% compared to in 2019.
The number of surviving infants increased approximately 6% compared to in 2019.
In 2025, 200,000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1935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5280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78624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1969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8607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1952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35296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952026"/>
              <a:ext cx="416196" cy="606"/>
            </a:xfrm>
            <a:prstGeom prst="rect">
              <a:avLst/>
            </a:prstGeom>
            <a:solidFill>
              <a:srgbClr val="1CABE2">
                <a:alpha val="100000"/>
              </a:srgbClr>
            </a:solidFill>
          </p:spPr>
          <p:txBody>
            <a:bodyPr/>
            <a:lstStyle/>
            <a:p/>
          </p:txBody>
        </p:sp>
        <p:sp>
          <p:nvSpPr>
            <p:cNvPr id="27" name="rc27"/>
            <p:cNvSpPr/>
            <p:nvPr/>
          </p:nvSpPr>
          <p:spPr>
            <a:xfrm>
              <a:off x="1490981" y="4932269"/>
              <a:ext cx="416196" cy="20364"/>
            </a:xfrm>
            <a:prstGeom prst="rect">
              <a:avLst/>
            </a:prstGeom>
            <a:solidFill>
              <a:srgbClr val="1CABE2">
                <a:alpha val="100000"/>
              </a:srgbClr>
            </a:solidFill>
          </p:spPr>
          <p:txBody>
            <a:bodyPr/>
            <a:lstStyle/>
            <a:p/>
          </p:txBody>
        </p:sp>
        <p:sp>
          <p:nvSpPr>
            <p:cNvPr id="28" name="rc28"/>
            <p:cNvSpPr/>
            <p:nvPr/>
          </p:nvSpPr>
          <p:spPr>
            <a:xfrm>
              <a:off x="1953422" y="4919155"/>
              <a:ext cx="416196" cy="33477"/>
            </a:xfrm>
            <a:prstGeom prst="rect">
              <a:avLst/>
            </a:prstGeom>
            <a:solidFill>
              <a:srgbClr val="1CABE2">
                <a:alpha val="100000"/>
              </a:srgbClr>
            </a:solidFill>
          </p:spPr>
          <p:txBody>
            <a:bodyPr/>
            <a:lstStyle/>
            <a:p/>
          </p:txBody>
        </p:sp>
        <p:sp>
          <p:nvSpPr>
            <p:cNvPr id="29" name="rc29"/>
            <p:cNvSpPr/>
            <p:nvPr/>
          </p:nvSpPr>
          <p:spPr>
            <a:xfrm>
              <a:off x="2415863" y="4910605"/>
              <a:ext cx="416196" cy="42027"/>
            </a:xfrm>
            <a:prstGeom prst="rect">
              <a:avLst/>
            </a:prstGeom>
            <a:solidFill>
              <a:srgbClr val="1CABE2">
                <a:alpha val="100000"/>
              </a:srgbClr>
            </a:solidFill>
          </p:spPr>
          <p:txBody>
            <a:bodyPr/>
            <a:lstStyle/>
            <a:p/>
          </p:txBody>
        </p:sp>
        <p:sp>
          <p:nvSpPr>
            <p:cNvPr id="30" name="rc30"/>
            <p:cNvSpPr/>
            <p:nvPr/>
          </p:nvSpPr>
          <p:spPr>
            <a:xfrm>
              <a:off x="2878304" y="4951853"/>
              <a:ext cx="416196" cy="779"/>
            </a:xfrm>
            <a:prstGeom prst="rect">
              <a:avLst/>
            </a:prstGeom>
            <a:solidFill>
              <a:srgbClr val="1CABE2">
                <a:alpha val="100000"/>
              </a:srgbClr>
            </a:solidFill>
          </p:spPr>
          <p:txBody>
            <a:bodyPr/>
            <a:lstStyle/>
            <a:p/>
          </p:txBody>
        </p:sp>
        <p:sp>
          <p:nvSpPr>
            <p:cNvPr id="31" name="rc31"/>
            <p:cNvSpPr/>
            <p:nvPr/>
          </p:nvSpPr>
          <p:spPr>
            <a:xfrm>
              <a:off x="3340745" y="4952026"/>
              <a:ext cx="416196" cy="606"/>
            </a:xfrm>
            <a:prstGeom prst="rect">
              <a:avLst/>
            </a:prstGeom>
            <a:solidFill>
              <a:srgbClr val="1CABE2">
                <a:alpha val="100000"/>
              </a:srgbClr>
            </a:solidFill>
          </p:spPr>
          <p:txBody>
            <a:bodyPr/>
            <a:lstStyle/>
            <a:p/>
          </p:txBody>
        </p:sp>
        <p:sp>
          <p:nvSpPr>
            <p:cNvPr id="32" name="rc32"/>
            <p:cNvSpPr/>
            <p:nvPr/>
          </p:nvSpPr>
          <p:spPr>
            <a:xfrm>
              <a:off x="3803185" y="4938508"/>
              <a:ext cx="416196" cy="14124"/>
            </a:xfrm>
            <a:prstGeom prst="rect">
              <a:avLst/>
            </a:prstGeom>
            <a:solidFill>
              <a:srgbClr val="1CABE2">
                <a:alpha val="100000"/>
              </a:srgbClr>
            </a:solidFill>
          </p:spPr>
          <p:txBody>
            <a:bodyPr/>
            <a:lstStyle/>
            <a:p/>
          </p:txBody>
        </p:sp>
        <p:sp>
          <p:nvSpPr>
            <p:cNvPr id="33" name="rc33"/>
            <p:cNvSpPr/>
            <p:nvPr/>
          </p:nvSpPr>
          <p:spPr>
            <a:xfrm>
              <a:off x="4265626" y="4848097"/>
              <a:ext cx="416196" cy="104535"/>
            </a:xfrm>
            <a:prstGeom prst="rect">
              <a:avLst/>
            </a:prstGeom>
            <a:solidFill>
              <a:srgbClr val="1CABE2">
                <a:alpha val="100000"/>
              </a:srgbClr>
            </a:solidFill>
          </p:spPr>
          <p:txBody>
            <a:bodyPr/>
            <a:lstStyle/>
            <a:p/>
          </p:txBody>
        </p:sp>
        <p:sp>
          <p:nvSpPr>
            <p:cNvPr id="34" name="rc34"/>
            <p:cNvSpPr/>
            <p:nvPr/>
          </p:nvSpPr>
          <p:spPr>
            <a:xfrm>
              <a:off x="4728067" y="4943620"/>
              <a:ext cx="416196" cy="9012"/>
            </a:xfrm>
            <a:prstGeom prst="rect">
              <a:avLst/>
            </a:prstGeom>
            <a:solidFill>
              <a:srgbClr val="1CABE2">
                <a:alpha val="100000"/>
              </a:srgbClr>
            </a:solidFill>
          </p:spPr>
          <p:txBody>
            <a:bodyPr/>
            <a:lstStyle/>
            <a:p/>
          </p:txBody>
        </p:sp>
        <p:sp>
          <p:nvSpPr>
            <p:cNvPr id="35" name="rc35"/>
            <p:cNvSpPr/>
            <p:nvPr/>
          </p:nvSpPr>
          <p:spPr>
            <a:xfrm>
              <a:off x="5190508" y="4952055"/>
              <a:ext cx="416196" cy="577"/>
            </a:xfrm>
            <a:prstGeom prst="rect">
              <a:avLst/>
            </a:prstGeom>
            <a:solidFill>
              <a:srgbClr val="1CABE2">
                <a:alpha val="100000"/>
              </a:srgbClr>
            </a:solidFill>
          </p:spPr>
          <p:txBody>
            <a:bodyPr/>
            <a:lstStyle/>
            <a:p/>
          </p:txBody>
        </p:sp>
        <p:sp>
          <p:nvSpPr>
            <p:cNvPr id="36" name="rc36"/>
            <p:cNvSpPr/>
            <p:nvPr/>
          </p:nvSpPr>
          <p:spPr>
            <a:xfrm>
              <a:off x="5652949" y="4951593"/>
              <a:ext cx="416196" cy="1039"/>
            </a:xfrm>
            <a:prstGeom prst="rect">
              <a:avLst/>
            </a:prstGeom>
            <a:solidFill>
              <a:srgbClr val="1CABE2">
                <a:alpha val="100000"/>
              </a:srgbClr>
            </a:solidFill>
          </p:spPr>
          <p:txBody>
            <a:bodyPr/>
            <a:lstStyle/>
            <a:p/>
          </p:txBody>
        </p:sp>
        <p:sp>
          <p:nvSpPr>
            <p:cNvPr id="37" name="rc37"/>
            <p:cNvSpPr/>
            <p:nvPr/>
          </p:nvSpPr>
          <p:spPr>
            <a:xfrm>
              <a:off x="6115389" y="4673429"/>
              <a:ext cx="416196" cy="279203"/>
            </a:xfrm>
            <a:prstGeom prst="rect">
              <a:avLst/>
            </a:prstGeom>
            <a:solidFill>
              <a:srgbClr val="1CABE2">
                <a:alpha val="100000"/>
              </a:srgbClr>
            </a:solidFill>
          </p:spPr>
          <p:txBody>
            <a:bodyPr/>
            <a:lstStyle/>
            <a:p/>
          </p:txBody>
        </p:sp>
        <p:sp>
          <p:nvSpPr>
            <p:cNvPr id="38" name="rc38"/>
            <p:cNvSpPr/>
            <p:nvPr/>
          </p:nvSpPr>
          <p:spPr>
            <a:xfrm>
              <a:off x="6577830" y="4016754"/>
              <a:ext cx="416196" cy="935878"/>
            </a:xfrm>
            <a:prstGeom prst="rect">
              <a:avLst/>
            </a:prstGeom>
            <a:solidFill>
              <a:srgbClr val="1CABE2">
                <a:alpha val="100000"/>
              </a:srgbClr>
            </a:solidFill>
          </p:spPr>
          <p:txBody>
            <a:bodyPr/>
            <a:lstStyle/>
            <a:p/>
          </p:txBody>
        </p:sp>
        <p:sp>
          <p:nvSpPr>
            <p:cNvPr id="39" name="rc39"/>
            <p:cNvSpPr/>
            <p:nvPr/>
          </p:nvSpPr>
          <p:spPr>
            <a:xfrm>
              <a:off x="7040271" y="4948213"/>
              <a:ext cx="416196" cy="4419"/>
            </a:xfrm>
            <a:prstGeom prst="rect">
              <a:avLst/>
            </a:prstGeom>
            <a:solidFill>
              <a:srgbClr val="1CABE2">
                <a:alpha val="100000"/>
              </a:srgbClr>
            </a:solidFill>
          </p:spPr>
          <p:txBody>
            <a:bodyPr/>
            <a:lstStyle/>
            <a:p/>
          </p:txBody>
        </p:sp>
        <p:sp>
          <p:nvSpPr>
            <p:cNvPr id="40" name="pl40"/>
            <p:cNvSpPr/>
            <p:nvPr/>
          </p:nvSpPr>
          <p:spPr>
            <a:xfrm>
              <a:off x="1236639" y="1926624"/>
              <a:ext cx="6011730" cy="842291"/>
            </a:xfrm>
            <a:custGeom>
              <a:avLst/>
              <a:pathLst>
                <a:path w="6011730" h="842291">
                  <a:moveTo>
                    <a:pt x="0" y="717507"/>
                  </a:moveTo>
                  <a:lnTo>
                    <a:pt x="462440" y="748703"/>
                  </a:lnTo>
                  <a:lnTo>
                    <a:pt x="924881" y="842291"/>
                  </a:lnTo>
                  <a:lnTo>
                    <a:pt x="1387322" y="811095"/>
                  </a:lnTo>
                  <a:lnTo>
                    <a:pt x="1849763" y="561527"/>
                  </a:lnTo>
                  <a:lnTo>
                    <a:pt x="2312204" y="467939"/>
                  </a:lnTo>
                  <a:lnTo>
                    <a:pt x="2774644" y="280763"/>
                  </a:lnTo>
                  <a:lnTo>
                    <a:pt x="3237085" y="343155"/>
                  </a:lnTo>
                  <a:lnTo>
                    <a:pt x="3699526" y="124783"/>
                  </a:lnTo>
                  <a:lnTo>
                    <a:pt x="4161967" y="405547"/>
                  </a:lnTo>
                  <a:lnTo>
                    <a:pt x="4624408" y="0"/>
                  </a:lnTo>
                  <a:lnTo>
                    <a:pt x="5086848" y="31195"/>
                  </a:lnTo>
                  <a:lnTo>
                    <a:pt x="5549289" y="31195"/>
                  </a:lnTo>
                  <a:lnTo>
                    <a:pt x="6011730" y="62391"/>
                  </a:lnTo>
                </a:path>
              </a:pathLst>
            </a:custGeom>
            <a:ln w="27101" cap="flat">
              <a:solidFill>
                <a:srgbClr val="00833D">
                  <a:alpha val="100000"/>
                </a:srgbClr>
              </a:solidFill>
              <a:prstDash val="solid"/>
              <a:round/>
            </a:ln>
          </p:spPr>
          <p:txBody>
            <a:bodyPr/>
            <a:lstStyle/>
            <a:p/>
          </p:txBody>
        </p:sp>
        <p:sp>
          <p:nvSpPr>
            <p:cNvPr id="41" name="pl41"/>
            <p:cNvSpPr/>
            <p:nvPr/>
          </p:nvSpPr>
          <p:spPr>
            <a:xfrm>
              <a:off x="1236639" y="1926624"/>
              <a:ext cx="6011730" cy="1247838"/>
            </a:xfrm>
            <a:custGeom>
              <a:avLst/>
              <a:pathLst>
                <a:path w="6011730" h="1247838">
                  <a:moveTo>
                    <a:pt x="0" y="904682"/>
                  </a:moveTo>
                  <a:lnTo>
                    <a:pt x="462440" y="1247838"/>
                  </a:lnTo>
                  <a:lnTo>
                    <a:pt x="924881" y="935878"/>
                  </a:lnTo>
                  <a:lnTo>
                    <a:pt x="1387322" y="655115"/>
                  </a:lnTo>
                  <a:lnTo>
                    <a:pt x="1849763" y="686311"/>
                  </a:lnTo>
                  <a:lnTo>
                    <a:pt x="2312204" y="405547"/>
                  </a:lnTo>
                  <a:lnTo>
                    <a:pt x="2774644" y="436743"/>
                  </a:lnTo>
                  <a:lnTo>
                    <a:pt x="3237085" y="343155"/>
                  </a:lnTo>
                  <a:lnTo>
                    <a:pt x="3699526" y="124783"/>
                  </a:lnTo>
                  <a:lnTo>
                    <a:pt x="4161967" y="405547"/>
                  </a:lnTo>
                  <a:lnTo>
                    <a:pt x="4624408" y="0"/>
                  </a:lnTo>
                  <a:lnTo>
                    <a:pt x="5086848" y="436743"/>
                  </a:lnTo>
                  <a:lnTo>
                    <a:pt x="5549289" y="467939"/>
                  </a:lnTo>
                  <a:lnTo>
                    <a:pt x="6011730" y="561527"/>
                  </a:lnTo>
                </a:path>
              </a:pathLst>
            </a:custGeom>
            <a:ln w="27101" cap="flat">
              <a:solidFill>
                <a:srgbClr val="002759">
                  <a:alpha val="100000"/>
                </a:srgbClr>
              </a:solidFill>
              <a:prstDash val="solid"/>
              <a:round/>
            </a:ln>
          </p:spPr>
          <p:txBody>
            <a:bodyPr/>
            <a:lstStyle/>
            <a:p/>
          </p:txBody>
        </p:sp>
        <p:sp>
          <p:nvSpPr>
            <p:cNvPr id="42" name="pt42"/>
            <p:cNvSpPr/>
            <p:nvPr/>
          </p:nvSpPr>
          <p:spPr>
            <a:xfrm>
              <a:off x="1205038"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31428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70320" y="482363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1" name="tx71"/>
            <p:cNvSpPr/>
            <p:nvPr/>
          </p:nvSpPr>
          <p:spPr>
            <a:xfrm>
              <a:off x="1599602" y="48024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705</a:t>
              </a:r>
            </a:p>
          </p:txBody>
        </p:sp>
        <p:sp>
          <p:nvSpPr>
            <p:cNvPr id="72" name="tx72"/>
            <p:cNvSpPr/>
            <p:nvPr/>
          </p:nvSpPr>
          <p:spPr>
            <a:xfrm>
              <a:off x="2012318" y="47738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1,159</a:t>
              </a:r>
            </a:p>
          </p:txBody>
        </p:sp>
        <p:sp>
          <p:nvSpPr>
            <p:cNvPr id="73" name="tx73"/>
            <p:cNvSpPr/>
            <p:nvPr/>
          </p:nvSpPr>
          <p:spPr>
            <a:xfrm>
              <a:off x="2474759" y="47653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1,455</a:t>
              </a:r>
            </a:p>
          </p:txBody>
        </p:sp>
        <p:sp>
          <p:nvSpPr>
            <p:cNvPr id="74" name="tx74"/>
            <p:cNvSpPr/>
            <p:nvPr/>
          </p:nvSpPr>
          <p:spPr>
            <a:xfrm>
              <a:off x="3020084" y="482346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5" name="tx75"/>
            <p:cNvSpPr/>
            <p:nvPr/>
          </p:nvSpPr>
          <p:spPr>
            <a:xfrm>
              <a:off x="3482524" y="482363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6" name="tx76"/>
            <p:cNvSpPr/>
            <p:nvPr/>
          </p:nvSpPr>
          <p:spPr>
            <a:xfrm>
              <a:off x="3911806" y="480866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489</a:t>
              </a:r>
            </a:p>
          </p:txBody>
        </p:sp>
        <p:sp>
          <p:nvSpPr>
            <p:cNvPr id="77" name="tx77"/>
            <p:cNvSpPr/>
            <p:nvPr/>
          </p:nvSpPr>
          <p:spPr>
            <a:xfrm>
              <a:off x="4324522" y="470282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3,619</a:t>
              </a:r>
            </a:p>
          </p:txBody>
        </p:sp>
        <p:sp>
          <p:nvSpPr>
            <p:cNvPr id="78" name="tx78"/>
            <p:cNvSpPr/>
            <p:nvPr/>
          </p:nvSpPr>
          <p:spPr>
            <a:xfrm>
              <a:off x="4836687" y="481372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312</a:t>
              </a:r>
            </a:p>
          </p:txBody>
        </p:sp>
        <p:sp>
          <p:nvSpPr>
            <p:cNvPr id="79" name="tx79"/>
            <p:cNvSpPr/>
            <p:nvPr/>
          </p:nvSpPr>
          <p:spPr>
            <a:xfrm>
              <a:off x="5332288" y="48222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80" name="tx80"/>
            <p:cNvSpPr/>
            <p:nvPr/>
          </p:nvSpPr>
          <p:spPr>
            <a:xfrm>
              <a:off x="5794728" y="482169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81" name="tx81"/>
            <p:cNvSpPr/>
            <p:nvPr/>
          </p:nvSpPr>
          <p:spPr>
            <a:xfrm>
              <a:off x="6174285" y="452815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9,666</a:t>
              </a:r>
            </a:p>
          </p:txBody>
        </p:sp>
        <p:sp>
          <p:nvSpPr>
            <p:cNvPr id="82" name="tx82"/>
            <p:cNvSpPr/>
            <p:nvPr/>
          </p:nvSpPr>
          <p:spPr>
            <a:xfrm>
              <a:off x="6603567"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32,400</a:t>
              </a:r>
            </a:p>
          </p:txBody>
        </p:sp>
        <p:sp>
          <p:nvSpPr>
            <p:cNvPr id="83" name="tx83"/>
            <p:cNvSpPr/>
            <p:nvPr/>
          </p:nvSpPr>
          <p:spPr>
            <a:xfrm>
              <a:off x="7148891" y="481831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84" name="pl84"/>
            <p:cNvSpPr/>
            <p:nvPr/>
          </p:nvSpPr>
          <p:spPr>
            <a:xfrm>
              <a:off x="7267560" y="1989018"/>
              <a:ext cx="594743" cy="59"/>
            </a:xfrm>
            <a:custGeom>
              <a:avLst/>
              <a:pathLst>
                <a:path w="594743" h="59">
                  <a:moveTo>
                    <a:pt x="594743" y="59"/>
                  </a:moveTo>
                  <a:lnTo>
                    <a:pt x="0" y="0"/>
                  </a:lnTo>
                </a:path>
              </a:pathLst>
            </a:custGeom>
          </p:spPr>
          <p:txBody>
            <a:bodyPr/>
            <a:lstStyle/>
            <a:p/>
          </p:txBody>
        </p:sp>
        <p:sp>
          <p:nvSpPr>
            <p:cNvPr id="85" name="pl85"/>
            <p:cNvSpPr/>
            <p:nvPr/>
          </p:nvSpPr>
          <p:spPr>
            <a:xfrm>
              <a:off x="7267560" y="2488154"/>
              <a:ext cx="594743" cy="77"/>
            </a:xfrm>
            <a:custGeom>
              <a:avLst/>
              <a:pathLst>
                <a:path w="594743" h="77">
                  <a:moveTo>
                    <a:pt x="594743" y="77"/>
                  </a:moveTo>
                  <a:lnTo>
                    <a:pt x="0" y="0"/>
                  </a:lnTo>
                </a:path>
              </a:pathLst>
            </a:custGeom>
          </p:spPr>
          <p:txBody>
            <a:bodyPr/>
            <a:lstStyle/>
            <a:p/>
          </p:txBody>
        </p:sp>
        <p:sp>
          <p:nvSpPr>
            <p:cNvPr id="86" name="pg86"/>
            <p:cNvSpPr/>
            <p:nvPr/>
          </p:nvSpPr>
          <p:spPr>
            <a:xfrm>
              <a:off x="7793724" y="190067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94179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8" name="pg88"/>
            <p:cNvSpPr/>
            <p:nvPr/>
          </p:nvSpPr>
          <p:spPr>
            <a:xfrm>
              <a:off x="7793724" y="23998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4409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90" name="rc9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402226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3" name="tx93"/>
            <p:cNvSpPr/>
            <p:nvPr/>
          </p:nvSpPr>
          <p:spPr>
            <a:xfrm>
              <a:off x="508103" y="315571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4" name="tx94"/>
            <p:cNvSpPr/>
            <p:nvPr/>
          </p:nvSpPr>
          <p:spPr>
            <a:xfrm>
              <a:off x="508103" y="228915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9399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18878"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209461" y="1334104"/>
              <a:ext cx="51759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Iraq,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153 confirmed measles cases in Iraq. In the same year, MCV1 coverage was 95% and MCV2 coverage was 79%.
The number of cases in 2025 was 100% lower than in 2024 (n=32,400).
The highest number of measles cases was reported in 2024 (n=32,400). In this year, MCV1 coverage was 96%.
Iraq reported measles vaccine stockouts in 2006, 2007, 2008, 2014, and 2016.
There were measles-containing vaccine supplementary immunization activities/campaigns in 2024.</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saw a decrease in measles cases compared with 2024, while MCV1 coverage was 95% and MCV2 coverage was 79%.</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7837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87576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0731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2705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5079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42770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4744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6718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431061"/>
              <a:ext cx="3485499" cy="1846003"/>
            </a:xfrm>
            <a:custGeom>
              <a:avLst/>
              <a:pathLst>
                <a:path w="3485499" h="1846003">
                  <a:moveTo>
                    <a:pt x="0" y="802610"/>
                  </a:moveTo>
                  <a:lnTo>
                    <a:pt x="139419" y="802610"/>
                  </a:lnTo>
                  <a:lnTo>
                    <a:pt x="278839" y="802610"/>
                  </a:lnTo>
                  <a:lnTo>
                    <a:pt x="418259" y="722349"/>
                  </a:lnTo>
                  <a:lnTo>
                    <a:pt x="557679" y="722349"/>
                  </a:lnTo>
                  <a:lnTo>
                    <a:pt x="697099" y="0"/>
                  </a:lnTo>
                  <a:lnTo>
                    <a:pt x="836519" y="80261"/>
                  </a:lnTo>
                  <a:lnTo>
                    <a:pt x="975939" y="561827"/>
                  </a:lnTo>
                  <a:lnTo>
                    <a:pt x="1115359" y="642088"/>
                  </a:lnTo>
                  <a:lnTo>
                    <a:pt x="1254779" y="963132"/>
                  </a:lnTo>
                  <a:lnTo>
                    <a:pt x="1394199" y="722349"/>
                  </a:lnTo>
                  <a:lnTo>
                    <a:pt x="1533619" y="882871"/>
                  </a:lnTo>
                  <a:lnTo>
                    <a:pt x="1673039" y="160522"/>
                  </a:lnTo>
                  <a:lnTo>
                    <a:pt x="1812459" y="722349"/>
                  </a:lnTo>
                  <a:lnTo>
                    <a:pt x="1951879" y="802610"/>
                  </a:lnTo>
                  <a:lnTo>
                    <a:pt x="2091299" y="642088"/>
                  </a:lnTo>
                  <a:lnTo>
                    <a:pt x="2230719" y="1846003"/>
                  </a:lnTo>
                  <a:lnTo>
                    <a:pt x="2370139" y="1123654"/>
                  </a:lnTo>
                  <a:lnTo>
                    <a:pt x="2509559" y="1123654"/>
                  </a:lnTo>
                  <a:lnTo>
                    <a:pt x="2648979" y="1043393"/>
                  </a:lnTo>
                  <a:lnTo>
                    <a:pt x="2788399" y="401305"/>
                  </a:lnTo>
                  <a:lnTo>
                    <a:pt x="2927819" y="882871"/>
                  </a:lnTo>
                  <a:lnTo>
                    <a:pt x="3067239" y="1364437"/>
                  </a:lnTo>
                  <a:lnTo>
                    <a:pt x="3206659" y="1364437"/>
                  </a:lnTo>
                  <a:lnTo>
                    <a:pt x="3346079" y="1284176"/>
                  </a:lnTo>
                  <a:lnTo>
                    <a:pt x="3485499" y="882871"/>
                  </a:lnTo>
                </a:path>
              </a:pathLst>
            </a:custGeom>
            <a:ln w="27101" cap="flat">
              <a:solidFill>
                <a:srgbClr val="0058AB">
                  <a:alpha val="80000"/>
                </a:srgbClr>
              </a:solidFill>
              <a:prstDash val="solid"/>
              <a:round/>
            </a:ln>
          </p:spPr>
          <p:txBody>
            <a:bodyPr/>
            <a:lstStyle/>
            <a:p/>
          </p:txBody>
        </p:sp>
        <p:sp>
          <p:nvSpPr>
            <p:cNvPr id="21" name="pl21"/>
            <p:cNvSpPr/>
            <p:nvPr/>
          </p:nvSpPr>
          <p:spPr>
            <a:xfrm>
              <a:off x="979796" y="3233671"/>
              <a:ext cx="3485499" cy="722349"/>
            </a:xfrm>
            <a:custGeom>
              <a:avLst/>
              <a:pathLst>
                <a:path w="3485499" h="722349">
                  <a:moveTo>
                    <a:pt x="0" y="0"/>
                  </a:moveTo>
                  <a:lnTo>
                    <a:pt x="139419" y="80261"/>
                  </a:lnTo>
                  <a:lnTo>
                    <a:pt x="278839" y="0"/>
                  </a:lnTo>
                  <a:lnTo>
                    <a:pt x="418259" y="160522"/>
                  </a:lnTo>
                  <a:lnTo>
                    <a:pt x="557679" y="240783"/>
                  </a:lnTo>
                  <a:lnTo>
                    <a:pt x="697099" y="160522"/>
                  </a:lnTo>
                  <a:lnTo>
                    <a:pt x="836519" y="240783"/>
                  </a:lnTo>
                  <a:lnTo>
                    <a:pt x="975939" y="240783"/>
                  </a:lnTo>
                  <a:lnTo>
                    <a:pt x="1115359" y="401305"/>
                  </a:lnTo>
                  <a:lnTo>
                    <a:pt x="1254779" y="481566"/>
                  </a:lnTo>
                  <a:lnTo>
                    <a:pt x="1394199" y="561827"/>
                  </a:lnTo>
                  <a:lnTo>
                    <a:pt x="1533619" y="561827"/>
                  </a:lnTo>
                  <a:lnTo>
                    <a:pt x="1673039" y="561827"/>
                  </a:lnTo>
                  <a:lnTo>
                    <a:pt x="1812459" y="561827"/>
                  </a:lnTo>
                  <a:lnTo>
                    <a:pt x="1951879" y="642088"/>
                  </a:lnTo>
                  <a:lnTo>
                    <a:pt x="2091299" y="642088"/>
                  </a:lnTo>
                  <a:lnTo>
                    <a:pt x="2230719" y="642088"/>
                  </a:lnTo>
                  <a:lnTo>
                    <a:pt x="2370139" y="642088"/>
                  </a:lnTo>
                  <a:lnTo>
                    <a:pt x="2509559" y="722349"/>
                  </a:lnTo>
                  <a:lnTo>
                    <a:pt x="2648979" y="722349"/>
                  </a:lnTo>
                  <a:lnTo>
                    <a:pt x="2788399" y="642088"/>
                  </a:lnTo>
                  <a:lnTo>
                    <a:pt x="2927819" y="561827"/>
                  </a:lnTo>
                  <a:lnTo>
                    <a:pt x="3067239" y="561827"/>
                  </a:lnTo>
                  <a:lnTo>
                    <a:pt x="3206659" y="561827"/>
                  </a:lnTo>
                  <a:lnTo>
                    <a:pt x="3346079" y="642088"/>
                  </a:lnTo>
                  <a:lnTo>
                    <a:pt x="3485499" y="642088"/>
                  </a:lnTo>
                </a:path>
              </a:pathLst>
            </a:custGeom>
            <a:ln w="27101" cap="flat">
              <a:solidFill>
                <a:srgbClr val="1CABE2">
                  <a:alpha val="80000"/>
                </a:srgbClr>
              </a:solidFill>
              <a:prstDash val="solid"/>
              <a:round/>
            </a:ln>
          </p:spPr>
          <p:txBody>
            <a:bodyPr/>
            <a:lstStyle/>
            <a:p/>
          </p:txBody>
        </p:sp>
        <p:sp>
          <p:nvSpPr>
            <p:cNvPr id="22" name="pl22"/>
            <p:cNvSpPr/>
            <p:nvPr/>
          </p:nvSpPr>
          <p:spPr>
            <a:xfrm>
              <a:off x="979796" y="3715238"/>
              <a:ext cx="3485499" cy="321044"/>
            </a:xfrm>
            <a:custGeom>
              <a:avLst/>
              <a:pathLst>
                <a:path w="3485499" h="321044">
                  <a:moveTo>
                    <a:pt x="0" y="80261"/>
                  </a:moveTo>
                  <a:lnTo>
                    <a:pt x="139419" y="80261"/>
                  </a:lnTo>
                  <a:lnTo>
                    <a:pt x="278839" y="0"/>
                  </a:lnTo>
                  <a:lnTo>
                    <a:pt x="418259" y="0"/>
                  </a:lnTo>
                  <a:lnTo>
                    <a:pt x="557679" y="80261"/>
                  </a:lnTo>
                  <a:lnTo>
                    <a:pt x="697099" y="80261"/>
                  </a:lnTo>
                  <a:lnTo>
                    <a:pt x="836519" y="80261"/>
                  </a:lnTo>
                  <a:lnTo>
                    <a:pt x="975939" y="160522"/>
                  </a:lnTo>
                  <a:lnTo>
                    <a:pt x="1115359" y="160522"/>
                  </a:lnTo>
                  <a:lnTo>
                    <a:pt x="1254779" y="240783"/>
                  </a:lnTo>
                  <a:lnTo>
                    <a:pt x="1394199" y="240783"/>
                  </a:lnTo>
                  <a:lnTo>
                    <a:pt x="1533619" y="240783"/>
                  </a:lnTo>
                  <a:lnTo>
                    <a:pt x="1673039" y="80261"/>
                  </a:lnTo>
                  <a:lnTo>
                    <a:pt x="1812459" y="240783"/>
                  </a:lnTo>
                  <a:lnTo>
                    <a:pt x="1951879" y="240783"/>
                  </a:lnTo>
                  <a:lnTo>
                    <a:pt x="2091299" y="240783"/>
                  </a:lnTo>
                  <a:lnTo>
                    <a:pt x="2230719" y="321044"/>
                  </a:lnTo>
                  <a:lnTo>
                    <a:pt x="2370139" y="321044"/>
                  </a:lnTo>
                  <a:lnTo>
                    <a:pt x="2509559" y="240783"/>
                  </a:lnTo>
                  <a:lnTo>
                    <a:pt x="2648979" y="240783"/>
                  </a:lnTo>
                  <a:lnTo>
                    <a:pt x="2788399" y="80261"/>
                  </a:lnTo>
                  <a:lnTo>
                    <a:pt x="2927819" y="80261"/>
                  </a:lnTo>
                  <a:lnTo>
                    <a:pt x="3067239" y="80261"/>
                  </a:lnTo>
                  <a:lnTo>
                    <a:pt x="3206659" y="160522"/>
                  </a:lnTo>
                  <a:lnTo>
                    <a:pt x="3346079" y="80261"/>
                  </a:lnTo>
                  <a:lnTo>
                    <a:pt x="3485499" y="0"/>
                  </a:lnTo>
                </a:path>
              </a:pathLst>
            </a:custGeom>
            <a:ln w="27101" cap="flat">
              <a:solidFill>
                <a:srgbClr val="00833D">
                  <a:alpha val="80000"/>
                </a:srgbClr>
              </a:solidFill>
              <a:prstDash val="solid"/>
              <a:round/>
            </a:ln>
          </p:spPr>
          <p:txBody>
            <a:bodyPr/>
            <a:lstStyle/>
            <a:p/>
          </p:txBody>
        </p:sp>
        <p:sp>
          <p:nvSpPr>
            <p:cNvPr id="23" name="pl23"/>
            <p:cNvSpPr/>
            <p:nvPr/>
          </p:nvSpPr>
          <p:spPr>
            <a:xfrm>
              <a:off x="979796" y="2431061"/>
              <a:ext cx="3485499" cy="1846003"/>
            </a:xfrm>
            <a:custGeom>
              <a:avLst/>
              <a:pathLst>
                <a:path w="3485499" h="1846003">
                  <a:moveTo>
                    <a:pt x="0" y="802610"/>
                  </a:moveTo>
                  <a:lnTo>
                    <a:pt x="139419" y="802610"/>
                  </a:lnTo>
                  <a:lnTo>
                    <a:pt x="278839" y="802610"/>
                  </a:lnTo>
                  <a:lnTo>
                    <a:pt x="418259" y="722349"/>
                  </a:lnTo>
                  <a:lnTo>
                    <a:pt x="557679" y="722349"/>
                  </a:lnTo>
                  <a:lnTo>
                    <a:pt x="697099" y="0"/>
                  </a:lnTo>
                  <a:lnTo>
                    <a:pt x="836519" y="80261"/>
                  </a:lnTo>
                  <a:lnTo>
                    <a:pt x="975939" y="561827"/>
                  </a:lnTo>
                  <a:lnTo>
                    <a:pt x="1115359" y="642088"/>
                  </a:lnTo>
                  <a:lnTo>
                    <a:pt x="1254779" y="963132"/>
                  </a:lnTo>
                  <a:lnTo>
                    <a:pt x="1394199" y="722349"/>
                  </a:lnTo>
                  <a:lnTo>
                    <a:pt x="1533619" y="882871"/>
                  </a:lnTo>
                  <a:lnTo>
                    <a:pt x="1673039" y="160522"/>
                  </a:lnTo>
                  <a:lnTo>
                    <a:pt x="1812459" y="722349"/>
                  </a:lnTo>
                  <a:lnTo>
                    <a:pt x="1951879" y="802610"/>
                  </a:lnTo>
                  <a:lnTo>
                    <a:pt x="2091299" y="642088"/>
                  </a:lnTo>
                  <a:lnTo>
                    <a:pt x="2230719" y="1846003"/>
                  </a:lnTo>
                  <a:lnTo>
                    <a:pt x="2370139" y="1123654"/>
                  </a:lnTo>
                  <a:lnTo>
                    <a:pt x="2509559" y="1123654"/>
                  </a:lnTo>
                  <a:lnTo>
                    <a:pt x="2648979" y="1043393"/>
                  </a:lnTo>
                  <a:lnTo>
                    <a:pt x="2788399" y="401305"/>
                  </a:lnTo>
                  <a:lnTo>
                    <a:pt x="2927819" y="882871"/>
                  </a:lnTo>
                  <a:lnTo>
                    <a:pt x="3067239" y="1364437"/>
                  </a:lnTo>
                  <a:lnTo>
                    <a:pt x="3206659" y="1364437"/>
                  </a:lnTo>
                  <a:lnTo>
                    <a:pt x="3346079" y="1284176"/>
                  </a:lnTo>
                  <a:lnTo>
                    <a:pt x="3485499" y="882871"/>
                  </a:lnTo>
                </a:path>
              </a:pathLst>
            </a:custGeom>
            <a:ln w="43362" cap="flat">
              <a:solidFill>
                <a:srgbClr val="000000">
                  <a:alpha val="100000"/>
                </a:srgbClr>
              </a:solidFill>
              <a:prstDash val="solid"/>
              <a:round/>
            </a:ln>
          </p:spPr>
          <p:txBody>
            <a:bodyPr/>
            <a:lstStyle/>
            <a:p/>
          </p:txBody>
        </p:sp>
        <p:sp>
          <p:nvSpPr>
            <p:cNvPr id="24" name="pl24"/>
            <p:cNvSpPr/>
            <p:nvPr/>
          </p:nvSpPr>
          <p:spPr>
            <a:xfrm>
              <a:off x="979796" y="2431061"/>
              <a:ext cx="3485499" cy="1846003"/>
            </a:xfrm>
            <a:custGeom>
              <a:avLst/>
              <a:pathLst>
                <a:path w="3485499" h="1846003">
                  <a:moveTo>
                    <a:pt x="0" y="802610"/>
                  </a:moveTo>
                  <a:lnTo>
                    <a:pt x="139419" y="802610"/>
                  </a:lnTo>
                  <a:lnTo>
                    <a:pt x="278839" y="802610"/>
                  </a:lnTo>
                  <a:lnTo>
                    <a:pt x="418259" y="722349"/>
                  </a:lnTo>
                  <a:lnTo>
                    <a:pt x="557679" y="722349"/>
                  </a:lnTo>
                  <a:lnTo>
                    <a:pt x="697099" y="0"/>
                  </a:lnTo>
                  <a:lnTo>
                    <a:pt x="836519" y="80261"/>
                  </a:lnTo>
                  <a:lnTo>
                    <a:pt x="975939" y="561827"/>
                  </a:lnTo>
                  <a:lnTo>
                    <a:pt x="1115359" y="642088"/>
                  </a:lnTo>
                  <a:lnTo>
                    <a:pt x="1254779" y="963132"/>
                  </a:lnTo>
                  <a:lnTo>
                    <a:pt x="1394199" y="722349"/>
                  </a:lnTo>
                  <a:lnTo>
                    <a:pt x="1533619" y="882871"/>
                  </a:lnTo>
                  <a:lnTo>
                    <a:pt x="1673039" y="160522"/>
                  </a:lnTo>
                  <a:lnTo>
                    <a:pt x="1812459" y="722349"/>
                  </a:lnTo>
                  <a:lnTo>
                    <a:pt x="1951879" y="802610"/>
                  </a:lnTo>
                  <a:lnTo>
                    <a:pt x="2091299" y="642088"/>
                  </a:lnTo>
                  <a:lnTo>
                    <a:pt x="2230719" y="1846003"/>
                  </a:lnTo>
                  <a:lnTo>
                    <a:pt x="2370139" y="1123654"/>
                  </a:lnTo>
                  <a:lnTo>
                    <a:pt x="2509559" y="1123654"/>
                  </a:lnTo>
                  <a:lnTo>
                    <a:pt x="2648979" y="1043393"/>
                  </a:lnTo>
                  <a:lnTo>
                    <a:pt x="2788399" y="401305"/>
                  </a:lnTo>
                  <a:lnTo>
                    <a:pt x="2927819" y="882871"/>
                  </a:lnTo>
                  <a:lnTo>
                    <a:pt x="3067239" y="1364437"/>
                  </a:lnTo>
                  <a:lnTo>
                    <a:pt x="3206659" y="1364437"/>
                  </a:lnTo>
                  <a:lnTo>
                    <a:pt x="3346079" y="1284176"/>
                  </a:lnTo>
                  <a:lnTo>
                    <a:pt x="3485499" y="882871"/>
                  </a:lnTo>
                </a:path>
              </a:pathLst>
            </a:custGeom>
            <a:ln w="27101" cap="flat">
              <a:solidFill>
                <a:srgbClr val="0058AB">
                  <a:alpha val="100000"/>
                </a:srgbClr>
              </a:solidFill>
              <a:prstDash val="solid"/>
              <a:round/>
            </a:ln>
          </p:spPr>
          <p:txBody>
            <a:bodyPr/>
            <a:lstStyle/>
            <a:p/>
          </p:txBody>
        </p:sp>
        <p:sp>
          <p:nvSpPr>
            <p:cNvPr id="25" name="pl25"/>
            <p:cNvSpPr/>
            <p:nvPr/>
          </p:nvSpPr>
          <p:spPr>
            <a:xfrm>
              <a:off x="805521" y="427706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99288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219027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2912627"/>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2832366"/>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23367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47445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07314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29263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295509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5" name="pg35"/>
            <p:cNvSpPr/>
            <p:nvPr/>
          </p:nvSpPr>
          <p:spPr>
            <a:xfrm>
              <a:off x="1590272" y="21237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626" y="215248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7" name="pg37"/>
            <p:cNvSpPr/>
            <p:nvPr/>
          </p:nvSpPr>
          <p:spPr>
            <a:xfrm>
              <a:off x="2287372" y="2846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17726" y="287611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9" name="pg39"/>
            <p:cNvSpPr/>
            <p:nvPr/>
          </p:nvSpPr>
          <p:spPr>
            <a:xfrm>
              <a:off x="2984472" y="27658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14825" y="279462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1" name="pg41"/>
            <p:cNvSpPr/>
            <p:nvPr/>
          </p:nvSpPr>
          <p:spPr>
            <a:xfrm>
              <a:off x="3542152" y="31671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72505" y="31959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3" name="pg43"/>
            <p:cNvSpPr/>
            <p:nvPr/>
          </p:nvSpPr>
          <p:spPr>
            <a:xfrm>
              <a:off x="4267387" y="34078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4391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378672"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7" name="tx47"/>
            <p:cNvSpPr/>
            <p:nvPr/>
          </p:nvSpPr>
          <p:spPr>
            <a:xfrm>
              <a:off x="4525585" y="383669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6774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577692" y="503703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423442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34318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26292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7172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7172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166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7906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84355" y="6094780"/>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6" name="tx66"/>
            <p:cNvSpPr/>
            <p:nvPr/>
          </p:nvSpPr>
          <p:spPr>
            <a:xfrm>
              <a:off x="258371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46166"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67837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87576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0731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2705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507967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42770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34744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26718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671844"/>
              <a:ext cx="3485499" cy="2488091"/>
            </a:xfrm>
            <a:custGeom>
              <a:avLst/>
              <a:pathLst>
                <a:path w="3485499" h="2488091">
                  <a:moveTo>
                    <a:pt x="0" y="1043393"/>
                  </a:moveTo>
                  <a:lnTo>
                    <a:pt x="139419" y="882871"/>
                  </a:lnTo>
                  <a:lnTo>
                    <a:pt x="278839" y="561827"/>
                  </a:lnTo>
                  <a:lnTo>
                    <a:pt x="418259" y="321044"/>
                  </a:lnTo>
                  <a:lnTo>
                    <a:pt x="557679" y="0"/>
                  </a:lnTo>
                  <a:lnTo>
                    <a:pt x="697099" y="160522"/>
                  </a:lnTo>
                  <a:lnTo>
                    <a:pt x="836519" y="160522"/>
                  </a:lnTo>
                  <a:lnTo>
                    <a:pt x="975939" y="1123654"/>
                  </a:lnTo>
                  <a:lnTo>
                    <a:pt x="1115359" y="1043393"/>
                  </a:lnTo>
                  <a:lnTo>
                    <a:pt x="1254779" y="963132"/>
                  </a:lnTo>
                  <a:lnTo>
                    <a:pt x="1394199" y="561827"/>
                  </a:lnTo>
                  <a:lnTo>
                    <a:pt x="1533619" y="561827"/>
                  </a:lnTo>
                  <a:lnTo>
                    <a:pt x="1673039" y="80261"/>
                  </a:lnTo>
                  <a:lnTo>
                    <a:pt x="1812459" y="481566"/>
                  </a:lnTo>
                  <a:lnTo>
                    <a:pt x="1951879" y="240783"/>
                  </a:lnTo>
                  <a:lnTo>
                    <a:pt x="2091299" y="722349"/>
                  </a:lnTo>
                  <a:lnTo>
                    <a:pt x="2230719" y="2488091"/>
                  </a:lnTo>
                  <a:lnTo>
                    <a:pt x="2370139" y="963132"/>
                  </a:lnTo>
                  <a:lnTo>
                    <a:pt x="2509559" y="1043393"/>
                  </a:lnTo>
                  <a:lnTo>
                    <a:pt x="2648979" y="963132"/>
                  </a:lnTo>
                  <a:lnTo>
                    <a:pt x="2788399" y="1846003"/>
                  </a:lnTo>
                  <a:lnTo>
                    <a:pt x="2927819" y="1123654"/>
                  </a:lnTo>
                  <a:lnTo>
                    <a:pt x="3067239" y="1444698"/>
                  </a:lnTo>
                  <a:lnTo>
                    <a:pt x="3206659" y="1524959"/>
                  </a:lnTo>
                  <a:lnTo>
                    <a:pt x="3346079" y="1524959"/>
                  </a:lnTo>
                  <a:lnTo>
                    <a:pt x="3485499" y="1524959"/>
                  </a:lnTo>
                </a:path>
              </a:pathLst>
            </a:custGeom>
            <a:ln w="27101" cap="flat">
              <a:solidFill>
                <a:srgbClr val="0058AB">
                  <a:alpha val="80000"/>
                </a:srgbClr>
              </a:solidFill>
              <a:prstDash val="solid"/>
              <a:round/>
            </a:ln>
          </p:spPr>
          <p:txBody>
            <a:bodyPr/>
            <a:lstStyle/>
            <a:p/>
          </p:txBody>
        </p:sp>
        <p:sp>
          <p:nvSpPr>
            <p:cNvPr id="85" name="pl85"/>
            <p:cNvSpPr/>
            <p:nvPr/>
          </p:nvSpPr>
          <p:spPr>
            <a:xfrm>
              <a:off x="5345047" y="3153410"/>
              <a:ext cx="3485499" cy="722349"/>
            </a:xfrm>
            <a:custGeom>
              <a:avLst/>
              <a:pathLst>
                <a:path w="3485499" h="722349">
                  <a:moveTo>
                    <a:pt x="0" y="0"/>
                  </a:moveTo>
                  <a:lnTo>
                    <a:pt x="139419" y="80261"/>
                  </a:lnTo>
                  <a:lnTo>
                    <a:pt x="278839" y="80261"/>
                  </a:lnTo>
                  <a:lnTo>
                    <a:pt x="418259" y="160522"/>
                  </a:lnTo>
                  <a:lnTo>
                    <a:pt x="557679" y="240783"/>
                  </a:lnTo>
                  <a:lnTo>
                    <a:pt x="697099" y="240783"/>
                  </a:lnTo>
                  <a:lnTo>
                    <a:pt x="836519" y="321044"/>
                  </a:lnTo>
                  <a:lnTo>
                    <a:pt x="975939" y="401305"/>
                  </a:lnTo>
                  <a:lnTo>
                    <a:pt x="1115359" y="481566"/>
                  </a:lnTo>
                  <a:lnTo>
                    <a:pt x="1254779" y="561827"/>
                  </a:lnTo>
                  <a:lnTo>
                    <a:pt x="1394199" y="642088"/>
                  </a:lnTo>
                  <a:lnTo>
                    <a:pt x="1533619" y="642088"/>
                  </a:lnTo>
                  <a:lnTo>
                    <a:pt x="1673039" y="642088"/>
                  </a:lnTo>
                  <a:lnTo>
                    <a:pt x="1812459" y="642088"/>
                  </a:lnTo>
                  <a:lnTo>
                    <a:pt x="1951879" y="642088"/>
                  </a:lnTo>
                  <a:lnTo>
                    <a:pt x="2091299" y="722349"/>
                  </a:lnTo>
                  <a:lnTo>
                    <a:pt x="2230719" y="642088"/>
                  </a:lnTo>
                  <a:lnTo>
                    <a:pt x="2370139" y="642088"/>
                  </a:lnTo>
                  <a:lnTo>
                    <a:pt x="2509559" y="722349"/>
                  </a:lnTo>
                  <a:lnTo>
                    <a:pt x="2648979" y="722349"/>
                  </a:lnTo>
                  <a:lnTo>
                    <a:pt x="2788399" y="722349"/>
                  </a:lnTo>
                  <a:lnTo>
                    <a:pt x="2927819" y="642088"/>
                  </a:lnTo>
                  <a:lnTo>
                    <a:pt x="3067239" y="561827"/>
                  </a:lnTo>
                  <a:lnTo>
                    <a:pt x="3206659" y="561827"/>
                  </a:lnTo>
                  <a:lnTo>
                    <a:pt x="3346079" y="642088"/>
                  </a:lnTo>
                  <a:lnTo>
                    <a:pt x="3485499" y="642088"/>
                  </a:lnTo>
                </a:path>
              </a:pathLst>
            </a:custGeom>
            <a:ln w="27101" cap="flat">
              <a:solidFill>
                <a:srgbClr val="1CABE2">
                  <a:alpha val="80000"/>
                </a:srgbClr>
              </a:solidFill>
              <a:prstDash val="solid"/>
              <a:round/>
            </a:ln>
          </p:spPr>
          <p:txBody>
            <a:bodyPr/>
            <a:lstStyle/>
            <a:p/>
          </p:txBody>
        </p:sp>
        <p:sp>
          <p:nvSpPr>
            <p:cNvPr id="86" name="pl86"/>
            <p:cNvSpPr/>
            <p:nvPr/>
          </p:nvSpPr>
          <p:spPr>
            <a:xfrm>
              <a:off x="5345047" y="3554716"/>
              <a:ext cx="3485499" cy="561827"/>
            </a:xfrm>
            <a:custGeom>
              <a:avLst/>
              <a:pathLst>
                <a:path w="3485499" h="561827">
                  <a:moveTo>
                    <a:pt x="0" y="80261"/>
                  </a:moveTo>
                  <a:lnTo>
                    <a:pt x="139419" y="0"/>
                  </a:lnTo>
                  <a:lnTo>
                    <a:pt x="278839" y="80261"/>
                  </a:lnTo>
                  <a:lnTo>
                    <a:pt x="418259" y="80261"/>
                  </a:lnTo>
                  <a:lnTo>
                    <a:pt x="557679" y="0"/>
                  </a:lnTo>
                  <a:lnTo>
                    <a:pt x="697099" y="0"/>
                  </a:lnTo>
                  <a:lnTo>
                    <a:pt x="836519" y="80261"/>
                  </a:lnTo>
                  <a:lnTo>
                    <a:pt x="975939" y="160522"/>
                  </a:lnTo>
                  <a:lnTo>
                    <a:pt x="1115359" y="80261"/>
                  </a:lnTo>
                  <a:lnTo>
                    <a:pt x="1254779" y="240783"/>
                  </a:lnTo>
                  <a:lnTo>
                    <a:pt x="1394199" y="321044"/>
                  </a:lnTo>
                  <a:lnTo>
                    <a:pt x="1533619" y="321044"/>
                  </a:lnTo>
                  <a:lnTo>
                    <a:pt x="1673039" y="240783"/>
                  </a:lnTo>
                  <a:lnTo>
                    <a:pt x="1812459" y="321044"/>
                  </a:lnTo>
                  <a:lnTo>
                    <a:pt x="1951879" y="240783"/>
                  </a:lnTo>
                  <a:lnTo>
                    <a:pt x="2091299" y="321044"/>
                  </a:lnTo>
                  <a:lnTo>
                    <a:pt x="2230719" y="561827"/>
                  </a:lnTo>
                  <a:lnTo>
                    <a:pt x="2370139" y="401305"/>
                  </a:lnTo>
                  <a:lnTo>
                    <a:pt x="2509559" y="321044"/>
                  </a:lnTo>
                  <a:lnTo>
                    <a:pt x="2648979" y="321044"/>
                  </a:lnTo>
                  <a:lnTo>
                    <a:pt x="2788399" y="321044"/>
                  </a:lnTo>
                  <a:lnTo>
                    <a:pt x="2927819" y="240783"/>
                  </a:lnTo>
                  <a:lnTo>
                    <a:pt x="3067239" y="160522"/>
                  </a:lnTo>
                  <a:lnTo>
                    <a:pt x="3206659" y="481566"/>
                  </a:lnTo>
                  <a:lnTo>
                    <a:pt x="3346079" y="481566"/>
                  </a:lnTo>
                  <a:lnTo>
                    <a:pt x="3485499" y="321044"/>
                  </a:lnTo>
                </a:path>
              </a:pathLst>
            </a:custGeom>
            <a:ln w="27101" cap="flat">
              <a:solidFill>
                <a:srgbClr val="00833D">
                  <a:alpha val="80000"/>
                </a:srgbClr>
              </a:solidFill>
              <a:prstDash val="solid"/>
              <a:round/>
            </a:ln>
          </p:spPr>
          <p:txBody>
            <a:bodyPr/>
            <a:lstStyle/>
            <a:p/>
          </p:txBody>
        </p:sp>
        <p:sp>
          <p:nvSpPr>
            <p:cNvPr id="87" name="pl87"/>
            <p:cNvSpPr/>
            <p:nvPr/>
          </p:nvSpPr>
          <p:spPr>
            <a:xfrm>
              <a:off x="5345047" y="2671844"/>
              <a:ext cx="3485499" cy="2488091"/>
            </a:xfrm>
            <a:custGeom>
              <a:avLst/>
              <a:pathLst>
                <a:path w="3485499" h="2488091">
                  <a:moveTo>
                    <a:pt x="0" y="1043393"/>
                  </a:moveTo>
                  <a:lnTo>
                    <a:pt x="139419" y="882871"/>
                  </a:lnTo>
                  <a:lnTo>
                    <a:pt x="278839" y="561827"/>
                  </a:lnTo>
                  <a:lnTo>
                    <a:pt x="418259" y="321044"/>
                  </a:lnTo>
                  <a:lnTo>
                    <a:pt x="557679" y="0"/>
                  </a:lnTo>
                  <a:lnTo>
                    <a:pt x="697099" y="160522"/>
                  </a:lnTo>
                  <a:lnTo>
                    <a:pt x="836519" y="160522"/>
                  </a:lnTo>
                  <a:lnTo>
                    <a:pt x="975939" y="1123654"/>
                  </a:lnTo>
                  <a:lnTo>
                    <a:pt x="1115359" y="1043393"/>
                  </a:lnTo>
                  <a:lnTo>
                    <a:pt x="1254779" y="963132"/>
                  </a:lnTo>
                  <a:lnTo>
                    <a:pt x="1394199" y="561827"/>
                  </a:lnTo>
                  <a:lnTo>
                    <a:pt x="1533619" y="561827"/>
                  </a:lnTo>
                  <a:lnTo>
                    <a:pt x="1673039" y="80261"/>
                  </a:lnTo>
                  <a:lnTo>
                    <a:pt x="1812459" y="481566"/>
                  </a:lnTo>
                  <a:lnTo>
                    <a:pt x="1951879" y="240783"/>
                  </a:lnTo>
                  <a:lnTo>
                    <a:pt x="2091299" y="722349"/>
                  </a:lnTo>
                  <a:lnTo>
                    <a:pt x="2230719" y="2488091"/>
                  </a:lnTo>
                  <a:lnTo>
                    <a:pt x="2370139" y="963132"/>
                  </a:lnTo>
                  <a:lnTo>
                    <a:pt x="2509559" y="1043393"/>
                  </a:lnTo>
                  <a:lnTo>
                    <a:pt x="2648979" y="963132"/>
                  </a:lnTo>
                  <a:lnTo>
                    <a:pt x="2788399" y="1846003"/>
                  </a:lnTo>
                  <a:lnTo>
                    <a:pt x="2927819" y="1123654"/>
                  </a:lnTo>
                  <a:lnTo>
                    <a:pt x="3067239" y="1444698"/>
                  </a:lnTo>
                  <a:lnTo>
                    <a:pt x="3206659" y="1524959"/>
                  </a:lnTo>
                  <a:lnTo>
                    <a:pt x="3346079" y="1524959"/>
                  </a:lnTo>
                  <a:lnTo>
                    <a:pt x="3485499" y="1524959"/>
                  </a:lnTo>
                </a:path>
              </a:pathLst>
            </a:custGeom>
            <a:ln w="43362" cap="flat">
              <a:solidFill>
                <a:srgbClr val="000000">
                  <a:alpha val="100000"/>
                </a:srgbClr>
              </a:solidFill>
              <a:prstDash val="solid"/>
              <a:round/>
            </a:ln>
          </p:spPr>
          <p:txBody>
            <a:bodyPr/>
            <a:lstStyle/>
            <a:p/>
          </p:txBody>
        </p:sp>
        <p:sp>
          <p:nvSpPr>
            <p:cNvPr id="88" name="pl88"/>
            <p:cNvSpPr/>
            <p:nvPr/>
          </p:nvSpPr>
          <p:spPr>
            <a:xfrm>
              <a:off x="5345047" y="2671844"/>
              <a:ext cx="3485499" cy="2488091"/>
            </a:xfrm>
            <a:custGeom>
              <a:avLst/>
              <a:pathLst>
                <a:path w="3485499" h="2488091">
                  <a:moveTo>
                    <a:pt x="0" y="1043393"/>
                  </a:moveTo>
                  <a:lnTo>
                    <a:pt x="139419" y="882871"/>
                  </a:lnTo>
                  <a:lnTo>
                    <a:pt x="278839" y="561827"/>
                  </a:lnTo>
                  <a:lnTo>
                    <a:pt x="418259" y="321044"/>
                  </a:lnTo>
                  <a:lnTo>
                    <a:pt x="557679" y="0"/>
                  </a:lnTo>
                  <a:lnTo>
                    <a:pt x="697099" y="160522"/>
                  </a:lnTo>
                  <a:lnTo>
                    <a:pt x="836519" y="160522"/>
                  </a:lnTo>
                  <a:lnTo>
                    <a:pt x="975939" y="1123654"/>
                  </a:lnTo>
                  <a:lnTo>
                    <a:pt x="1115359" y="1043393"/>
                  </a:lnTo>
                  <a:lnTo>
                    <a:pt x="1254779" y="963132"/>
                  </a:lnTo>
                  <a:lnTo>
                    <a:pt x="1394199" y="561827"/>
                  </a:lnTo>
                  <a:lnTo>
                    <a:pt x="1533619" y="561827"/>
                  </a:lnTo>
                  <a:lnTo>
                    <a:pt x="1673039" y="80261"/>
                  </a:lnTo>
                  <a:lnTo>
                    <a:pt x="1812459" y="481566"/>
                  </a:lnTo>
                  <a:lnTo>
                    <a:pt x="1951879" y="240783"/>
                  </a:lnTo>
                  <a:lnTo>
                    <a:pt x="2091299" y="722349"/>
                  </a:lnTo>
                  <a:lnTo>
                    <a:pt x="2230719" y="2488091"/>
                  </a:lnTo>
                  <a:lnTo>
                    <a:pt x="2370139" y="963132"/>
                  </a:lnTo>
                  <a:lnTo>
                    <a:pt x="2509559" y="1043393"/>
                  </a:lnTo>
                  <a:lnTo>
                    <a:pt x="2648979" y="963132"/>
                  </a:lnTo>
                  <a:lnTo>
                    <a:pt x="2788399" y="1846003"/>
                  </a:lnTo>
                  <a:lnTo>
                    <a:pt x="2927819" y="1123654"/>
                  </a:lnTo>
                  <a:lnTo>
                    <a:pt x="3067239" y="1444698"/>
                  </a:lnTo>
                  <a:lnTo>
                    <a:pt x="3206659" y="1524959"/>
                  </a:lnTo>
                  <a:lnTo>
                    <a:pt x="3346079" y="1524959"/>
                  </a:lnTo>
                  <a:lnTo>
                    <a:pt x="3485499" y="1524959"/>
                  </a:lnTo>
                </a:path>
              </a:pathLst>
            </a:custGeom>
            <a:ln w="27101" cap="flat">
              <a:solidFill>
                <a:srgbClr val="0058AB">
                  <a:alpha val="100000"/>
                </a:srgbClr>
              </a:solidFill>
              <a:prstDash val="solid"/>
              <a:round/>
            </a:ln>
          </p:spPr>
          <p:txBody>
            <a:bodyPr/>
            <a:lstStyle/>
            <a:p/>
          </p:txBody>
        </p:sp>
        <p:sp>
          <p:nvSpPr>
            <p:cNvPr id="89" name="pl89"/>
            <p:cNvSpPr/>
            <p:nvPr/>
          </p:nvSpPr>
          <p:spPr>
            <a:xfrm>
              <a:off x="5170772" y="427706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47445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259158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299288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15341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39419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95602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95602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4078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4391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5955523" y="25250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877" y="255383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1" name="pg101"/>
            <p:cNvSpPr/>
            <p:nvPr/>
          </p:nvSpPr>
          <p:spPr>
            <a:xfrm>
              <a:off x="6652623" y="29263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2977" y="295509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3" name="pg103"/>
            <p:cNvSpPr/>
            <p:nvPr/>
          </p:nvSpPr>
          <p:spPr>
            <a:xfrm>
              <a:off x="7349723" y="30868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80076" y="31169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5" name="pg105"/>
            <p:cNvSpPr/>
            <p:nvPr/>
          </p:nvSpPr>
          <p:spPr>
            <a:xfrm>
              <a:off x="7935538" y="33276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65891" y="33564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7" name="pg107"/>
            <p:cNvSpPr/>
            <p:nvPr/>
          </p:nvSpPr>
          <p:spPr>
            <a:xfrm>
              <a:off x="8632638"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39195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2058"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9195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90836" y="37550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83669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4942943" y="5037036"/>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423442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34318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262920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825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825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8186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4431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49606" y="6094780"/>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30" name="tx130"/>
            <p:cNvSpPr/>
            <p:nvPr/>
          </p:nvSpPr>
          <p:spPr>
            <a:xfrm>
              <a:off x="694896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11417"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1% of children who received DTP1 did not receive MCV1 (right).
The high DTP drop-out rate implies poor ability to provide a complete series of vaccines early in life. The low DTP-MCV drop-out rate implies good retention in immunization programmes and ability to provide a full course of vaccines in infancy (up to one year).
In 2025, Iraq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(12%) and DTP1-MCV1 drop-out was low (1%) in Iraq, indicating poor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01818"/>
            </a:xfrm>
            <a:custGeom>
              <a:avLst/>
              <a:pathLst>
                <a:path w="2135265" h="101818">
                  <a:moveTo>
                    <a:pt x="0" y="50909"/>
                  </a:moveTo>
                  <a:lnTo>
                    <a:pt x="85410" y="50909"/>
                  </a:lnTo>
                  <a:lnTo>
                    <a:pt x="170821" y="42424"/>
                  </a:lnTo>
                  <a:lnTo>
                    <a:pt x="256231" y="42424"/>
                  </a:lnTo>
                  <a:lnTo>
                    <a:pt x="341642" y="42424"/>
                  </a:lnTo>
                  <a:lnTo>
                    <a:pt x="427053" y="59393"/>
                  </a:lnTo>
                  <a:lnTo>
                    <a:pt x="512463" y="84848"/>
                  </a:lnTo>
                  <a:lnTo>
                    <a:pt x="597874" y="59393"/>
                  </a:lnTo>
                  <a:lnTo>
                    <a:pt x="683284" y="101818"/>
                  </a:lnTo>
                  <a:lnTo>
                    <a:pt x="768695" y="59393"/>
                  </a:lnTo>
                  <a:lnTo>
                    <a:pt x="854106" y="76363"/>
                  </a:lnTo>
                  <a:lnTo>
                    <a:pt x="939516" y="42424"/>
                  </a:lnTo>
                  <a:lnTo>
                    <a:pt x="1024927" y="0"/>
                  </a:lnTo>
                  <a:lnTo>
                    <a:pt x="1110337" y="0"/>
                  </a:lnTo>
                  <a:lnTo>
                    <a:pt x="1195748" y="0"/>
                  </a:lnTo>
                  <a:lnTo>
                    <a:pt x="1281159" y="42424"/>
                  </a:lnTo>
                  <a:lnTo>
                    <a:pt x="1366569" y="101818"/>
                  </a:lnTo>
                  <a:lnTo>
                    <a:pt x="1451980" y="59393"/>
                  </a:lnTo>
                  <a:lnTo>
                    <a:pt x="1537390" y="33939"/>
                  </a:lnTo>
                  <a:lnTo>
                    <a:pt x="1622801" y="8484"/>
                  </a:lnTo>
                  <a:lnTo>
                    <a:pt x="1708212" y="0"/>
                  </a:lnTo>
                  <a:lnTo>
                    <a:pt x="1793622" y="42424"/>
                  </a:lnTo>
                  <a:lnTo>
                    <a:pt x="1879033" y="25454"/>
                  </a:lnTo>
                  <a:lnTo>
                    <a:pt x="1964443" y="50909"/>
                  </a:lnTo>
                  <a:lnTo>
                    <a:pt x="2049854" y="33939"/>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085" y="3284338"/>
              <a:ext cx="683284" cy="161211"/>
            </a:xfrm>
            <a:custGeom>
              <a:avLst/>
              <a:pathLst>
                <a:path w="683284" h="161211">
                  <a:moveTo>
                    <a:pt x="0" y="59393"/>
                  </a:moveTo>
                  <a:lnTo>
                    <a:pt x="85410" y="16969"/>
                  </a:lnTo>
                  <a:lnTo>
                    <a:pt x="170821" y="25454"/>
                  </a:lnTo>
                  <a:lnTo>
                    <a:pt x="256231" y="161211"/>
                  </a:lnTo>
                  <a:lnTo>
                    <a:pt x="341642" y="127272"/>
                  </a:lnTo>
                  <a:lnTo>
                    <a:pt x="427053" y="0"/>
                  </a:lnTo>
                  <a:lnTo>
                    <a:pt x="512463" y="16969"/>
                  </a:lnTo>
                  <a:lnTo>
                    <a:pt x="597874" y="8484"/>
                  </a:lnTo>
                  <a:lnTo>
                    <a:pt x="683284" y="50909"/>
                  </a:lnTo>
                </a:path>
              </a:pathLst>
            </a:custGeom>
            <a:ln w="27101" cap="flat">
              <a:solidFill>
                <a:srgbClr val="1CABE2">
                  <a:alpha val="100000"/>
                </a:srgbClr>
              </a:solidFill>
              <a:prstDash val="solid"/>
              <a:round/>
            </a:ln>
          </p:spPr>
          <p:txBody>
            <a:bodyPr/>
            <a:lstStyle/>
            <a:p/>
          </p:txBody>
        </p:sp>
        <p:sp>
          <p:nvSpPr>
            <p:cNvPr id="74" name="pt74"/>
            <p:cNvSpPr/>
            <p:nvPr/>
          </p:nvSpPr>
          <p:spPr>
            <a:xfrm>
              <a:off x="249003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tx83"/>
            <p:cNvSpPr/>
            <p:nvPr/>
          </p:nvSpPr>
          <p:spPr>
            <a:xfrm>
              <a:off x="2356154"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4" name="tx84"/>
            <p:cNvSpPr/>
            <p:nvPr/>
          </p:nvSpPr>
          <p:spPr>
            <a:xfrm>
              <a:off x="3223926"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5" name="tx85"/>
            <p:cNvSpPr/>
            <p:nvPr/>
          </p:nvSpPr>
          <p:spPr>
            <a:xfrm>
              <a:off x="262464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6" name="tx86"/>
            <p:cNvSpPr/>
            <p:nvPr/>
          </p:nvSpPr>
          <p:spPr>
            <a:xfrm>
              <a:off x="3051698"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pl87"/>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2081032" y="4816060"/>
              <a:ext cx="1110337" cy="551514"/>
            </a:xfrm>
            <a:custGeom>
              <a:avLst/>
              <a:pathLst>
                <a:path w="1110337" h="551514">
                  <a:moveTo>
                    <a:pt x="0" y="330908"/>
                  </a:moveTo>
                  <a:lnTo>
                    <a:pt x="85410" y="152727"/>
                  </a:lnTo>
                  <a:lnTo>
                    <a:pt x="170821" y="339393"/>
                  </a:lnTo>
                  <a:lnTo>
                    <a:pt x="256231" y="229090"/>
                  </a:lnTo>
                  <a:lnTo>
                    <a:pt x="341642" y="152727"/>
                  </a:lnTo>
                  <a:lnTo>
                    <a:pt x="427053" y="59393"/>
                  </a:lnTo>
                  <a:lnTo>
                    <a:pt x="512463" y="84848"/>
                  </a:lnTo>
                  <a:lnTo>
                    <a:pt x="597874" y="551514"/>
                  </a:lnTo>
                  <a:lnTo>
                    <a:pt x="683284" y="237575"/>
                  </a:lnTo>
                  <a:lnTo>
                    <a:pt x="768695" y="246060"/>
                  </a:lnTo>
                  <a:lnTo>
                    <a:pt x="854106" y="271514"/>
                  </a:lnTo>
                  <a:lnTo>
                    <a:pt x="939516" y="203636"/>
                  </a:lnTo>
                  <a:lnTo>
                    <a:pt x="1024927" y="50909"/>
                  </a:lnTo>
                  <a:lnTo>
                    <a:pt x="1110337" y="0"/>
                  </a:lnTo>
                </a:path>
              </a:pathLst>
            </a:custGeom>
            <a:ln w="27101" cap="flat">
              <a:solidFill>
                <a:srgbClr val="1CABE2">
                  <a:alpha val="100000"/>
                </a:srgbClr>
              </a:solidFill>
              <a:prstDash val="solid"/>
              <a:round/>
            </a:ln>
          </p:spPr>
          <p:txBody>
            <a:bodyPr/>
            <a:lstStyle/>
            <a:p/>
          </p:txBody>
        </p:sp>
        <p:sp>
          <p:nvSpPr>
            <p:cNvPr id="107" name="pt107"/>
            <p:cNvSpPr/>
            <p:nvPr/>
          </p:nvSpPr>
          <p:spPr>
            <a:xfrm>
              <a:off x="2062981" y="51289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148391"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233802" y="51374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319213" y="50271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490034"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660855" y="53495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746266"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1929101" y="50546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122" name="tx122"/>
            <p:cNvSpPr/>
            <p:nvPr/>
          </p:nvSpPr>
          <p:spPr>
            <a:xfrm>
              <a:off x="3223926" y="47237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3" name="tx123"/>
            <p:cNvSpPr/>
            <p:nvPr/>
          </p:nvSpPr>
          <p:spPr>
            <a:xfrm>
              <a:off x="2651775" y="5227659"/>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24" name="tx124"/>
            <p:cNvSpPr/>
            <p:nvPr/>
          </p:nvSpPr>
          <p:spPr>
            <a:xfrm>
              <a:off x="3051698" y="4725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263029"/>
            </a:xfrm>
            <a:custGeom>
              <a:avLst/>
              <a:pathLst>
                <a:path w="2135265" h="263029">
                  <a:moveTo>
                    <a:pt x="0" y="59393"/>
                  </a:moveTo>
                  <a:lnTo>
                    <a:pt x="85410" y="76363"/>
                  </a:lnTo>
                  <a:lnTo>
                    <a:pt x="170821" y="84848"/>
                  </a:lnTo>
                  <a:lnTo>
                    <a:pt x="256231" y="101818"/>
                  </a:lnTo>
                  <a:lnTo>
                    <a:pt x="341642" y="110302"/>
                  </a:lnTo>
                  <a:lnTo>
                    <a:pt x="427053" y="127272"/>
                  </a:lnTo>
                  <a:lnTo>
                    <a:pt x="512463" y="195151"/>
                  </a:lnTo>
                  <a:lnTo>
                    <a:pt x="597874" y="263029"/>
                  </a:lnTo>
                  <a:lnTo>
                    <a:pt x="683284" y="152727"/>
                  </a:lnTo>
                  <a:lnTo>
                    <a:pt x="768695" y="93333"/>
                  </a:lnTo>
                  <a:lnTo>
                    <a:pt x="854106" y="110302"/>
                  </a:lnTo>
                  <a:lnTo>
                    <a:pt x="939516" y="59393"/>
                  </a:lnTo>
                  <a:lnTo>
                    <a:pt x="1024927" y="67878"/>
                  </a:lnTo>
                  <a:lnTo>
                    <a:pt x="1110337" y="118787"/>
                  </a:lnTo>
                  <a:lnTo>
                    <a:pt x="1195748" y="127272"/>
                  </a:lnTo>
                  <a:lnTo>
                    <a:pt x="1281159" y="161211"/>
                  </a:lnTo>
                  <a:lnTo>
                    <a:pt x="1366569" y="237575"/>
                  </a:lnTo>
                  <a:lnTo>
                    <a:pt x="1451980" y="84848"/>
                  </a:lnTo>
                  <a:lnTo>
                    <a:pt x="1537390" y="33939"/>
                  </a:lnTo>
                  <a:lnTo>
                    <a:pt x="1622801" y="50909"/>
                  </a:lnTo>
                  <a:lnTo>
                    <a:pt x="1708212" y="76363"/>
                  </a:lnTo>
                  <a:lnTo>
                    <a:pt x="1793622" y="84848"/>
                  </a:lnTo>
                  <a:lnTo>
                    <a:pt x="1879033" y="0"/>
                  </a:lnTo>
                  <a:lnTo>
                    <a:pt x="1964443" y="16969"/>
                  </a:lnTo>
                  <a:lnTo>
                    <a:pt x="2049854" y="16969"/>
                  </a:lnTo>
                  <a:lnTo>
                    <a:pt x="2135265" y="25454"/>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25929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515526"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113400"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19881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28422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tx172"/>
            <p:cNvSpPr/>
            <p:nvPr/>
          </p:nvSpPr>
          <p:spPr>
            <a:xfrm>
              <a:off x="6018113"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3" name="tx173"/>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4" name="tx174"/>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75854"/>
              <a:ext cx="2135265" cy="296969"/>
            </a:xfrm>
            <a:custGeom>
              <a:avLst/>
              <a:pathLst>
                <a:path w="2135265" h="296969">
                  <a:moveTo>
                    <a:pt x="0" y="93333"/>
                  </a:moveTo>
                  <a:lnTo>
                    <a:pt x="85410" y="127272"/>
                  </a:lnTo>
                  <a:lnTo>
                    <a:pt x="170821" y="169696"/>
                  </a:lnTo>
                  <a:lnTo>
                    <a:pt x="256231" y="203636"/>
                  </a:lnTo>
                  <a:lnTo>
                    <a:pt x="341642" y="237575"/>
                  </a:lnTo>
                  <a:lnTo>
                    <a:pt x="427053" y="237575"/>
                  </a:lnTo>
                  <a:lnTo>
                    <a:pt x="512463" y="296969"/>
                  </a:lnTo>
                  <a:lnTo>
                    <a:pt x="597874" y="279999"/>
                  </a:lnTo>
                  <a:lnTo>
                    <a:pt x="683284" y="186666"/>
                  </a:lnTo>
                  <a:lnTo>
                    <a:pt x="768695" y="135757"/>
                  </a:lnTo>
                  <a:lnTo>
                    <a:pt x="854106" y="186666"/>
                  </a:lnTo>
                  <a:lnTo>
                    <a:pt x="939516" y="144242"/>
                  </a:lnTo>
                  <a:lnTo>
                    <a:pt x="1024927" y="195151"/>
                  </a:lnTo>
                  <a:lnTo>
                    <a:pt x="1110337" y="203636"/>
                  </a:lnTo>
                  <a:lnTo>
                    <a:pt x="1195748" y="229090"/>
                  </a:lnTo>
                  <a:lnTo>
                    <a:pt x="1281159" y="220605"/>
                  </a:lnTo>
                  <a:lnTo>
                    <a:pt x="1366569" y="152727"/>
                  </a:lnTo>
                  <a:lnTo>
                    <a:pt x="1451980" y="127272"/>
                  </a:lnTo>
                  <a:lnTo>
                    <a:pt x="1537390" y="76363"/>
                  </a:lnTo>
                  <a:lnTo>
                    <a:pt x="1622801" y="93333"/>
                  </a:lnTo>
                  <a:lnTo>
                    <a:pt x="1708212" y="33939"/>
                  </a:lnTo>
                  <a:lnTo>
                    <a:pt x="1793622" y="110302"/>
                  </a:lnTo>
                  <a:lnTo>
                    <a:pt x="1879033" y="0"/>
                  </a:lnTo>
                  <a:lnTo>
                    <a:pt x="1964443" y="8484"/>
                  </a:lnTo>
                  <a:lnTo>
                    <a:pt x="2049854" y="8484"/>
                  </a:lnTo>
                  <a:lnTo>
                    <a:pt x="2135265" y="16969"/>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430115"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515526"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60093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11340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28422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2" name="tx222"/>
            <p:cNvSpPr/>
            <p:nvPr/>
          </p:nvSpPr>
          <p:spPr>
            <a:xfrm>
              <a:off x="601811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3" name="tx223"/>
            <p:cNvSpPr/>
            <p:nvPr/>
          </p:nvSpPr>
          <p:spPr>
            <a:xfrm>
              <a:off x="5418832"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4" name="tx224"/>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98677"/>
              <a:ext cx="2135265" cy="305454"/>
            </a:xfrm>
            <a:custGeom>
              <a:avLst/>
              <a:pathLst>
                <a:path w="2135265" h="305454">
                  <a:moveTo>
                    <a:pt x="0" y="110302"/>
                  </a:moveTo>
                  <a:lnTo>
                    <a:pt x="85410" y="127272"/>
                  </a:lnTo>
                  <a:lnTo>
                    <a:pt x="170821" y="135757"/>
                  </a:lnTo>
                  <a:lnTo>
                    <a:pt x="256231" y="152727"/>
                  </a:lnTo>
                  <a:lnTo>
                    <a:pt x="341642" y="161211"/>
                  </a:lnTo>
                  <a:lnTo>
                    <a:pt x="427053" y="237575"/>
                  </a:lnTo>
                  <a:lnTo>
                    <a:pt x="512463" y="288484"/>
                  </a:lnTo>
                  <a:lnTo>
                    <a:pt x="597874" y="305454"/>
                  </a:lnTo>
                  <a:lnTo>
                    <a:pt x="683284" y="203636"/>
                  </a:lnTo>
                  <a:lnTo>
                    <a:pt x="768695" y="127272"/>
                  </a:lnTo>
                  <a:lnTo>
                    <a:pt x="854106" y="161211"/>
                  </a:lnTo>
                  <a:lnTo>
                    <a:pt x="939516" y="101818"/>
                  </a:lnTo>
                  <a:lnTo>
                    <a:pt x="1024927" y="178181"/>
                  </a:lnTo>
                  <a:lnTo>
                    <a:pt x="1110337" y="169696"/>
                  </a:lnTo>
                  <a:lnTo>
                    <a:pt x="1195748" y="169696"/>
                  </a:lnTo>
                  <a:lnTo>
                    <a:pt x="1281159" y="212120"/>
                  </a:lnTo>
                  <a:lnTo>
                    <a:pt x="1366569" y="186666"/>
                  </a:lnTo>
                  <a:lnTo>
                    <a:pt x="1451980" y="101818"/>
                  </a:lnTo>
                  <a:lnTo>
                    <a:pt x="1537390" y="59393"/>
                  </a:lnTo>
                  <a:lnTo>
                    <a:pt x="1622801" y="76363"/>
                  </a:lnTo>
                  <a:lnTo>
                    <a:pt x="1708212" y="161211"/>
                  </a:lnTo>
                  <a:lnTo>
                    <a:pt x="1793622" y="127272"/>
                  </a:lnTo>
                  <a:lnTo>
                    <a:pt x="1879033" y="0"/>
                  </a:lnTo>
                  <a:lnTo>
                    <a:pt x="1964443" y="16969"/>
                  </a:lnTo>
                  <a:lnTo>
                    <a:pt x="2049854" y="25454"/>
                  </a:lnTo>
                  <a:lnTo>
                    <a:pt x="2135265" y="76363"/>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05348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138892"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309713"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39512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7907587"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992998"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80784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2" name="tx272"/>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3" name="tx273"/>
            <p:cNvSpPr/>
            <p:nvPr/>
          </p:nvSpPr>
          <p:spPr>
            <a:xfrm>
              <a:off x="8213020"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4" name="tx274"/>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729889" y="3275854"/>
              <a:ext cx="2049854" cy="475150"/>
            </a:xfrm>
            <a:custGeom>
              <a:avLst/>
              <a:pathLst>
                <a:path w="2049854" h="475150">
                  <a:moveTo>
                    <a:pt x="0" y="381817"/>
                  </a:moveTo>
                  <a:lnTo>
                    <a:pt x="85410" y="415756"/>
                  </a:lnTo>
                  <a:lnTo>
                    <a:pt x="170821" y="441211"/>
                  </a:lnTo>
                  <a:lnTo>
                    <a:pt x="256231" y="475150"/>
                  </a:lnTo>
                  <a:lnTo>
                    <a:pt x="341642" y="330908"/>
                  </a:lnTo>
                  <a:lnTo>
                    <a:pt x="427053" y="381817"/>
                  </a:lnTo>
                  <a:lnTo>
                    <a:pt x="512463" y="279999"/>
                  </a:lnTo>
                  <a:lnTo>
                    <a:pt x="597874" y="178181"/>
                  </a:lnTo>
                  <a:lnTo>
                    <a:pt x="683284" y="84848"/>
                  </a:lnTo>
                  <a:lnTo>
                    <a:pt x="768695" y="169696"/>
                  </a:lnTo>
                  <a:lnTo>
                    <a:pt x="854106" y="169696"/>
                  </a:lnTo>
                  <a:lnTo>
                    <a:pt x="939516" y="246060"/>
                  </a:lnTo>
                  <a:lnTo>
                    <a:pt x="1024927" y="339393"/>
                  </a:lnTo>
                  <a:lnTo>
                    <a:pt x="1110337" y="254545"/>
                  </a:lnTo>
                  <a:lnTo>
                    <a:pt x="1195748" y="178181"/>
                  </a:lnTo>
                  <a:lnTo>
                    <a:pt x="1281159" y="186666"/>
                  </a:lnTo>
                  <a:lnTo>
                    <a:pt x="1366569" y="110302"/>
                  </a:lnTo>
                  <a:lnTo>
                    <a:pt x="1451980" y="118787"/>
                  </a:lnTo>
                  <a:lnTo>
                    <a:pt x="1537390" y="93333"/>
                  </a:lnTo>
                  <a:lnTo>
                    <a:pt x="1622801" y="33939"/>
                  </a:lnTo>
                  <a:lnTo>
                    <a:pt x="1708212" y="110302"/>
                  </a:lnTo>
                  <a:lnTo>
                    <a:pt x="1793622" y="0"/>
                  </a:lnTo>
                  <a:lnTo>
                    <a:pt x="1879033" y="118787"/>
                  </a:lnTo>
                  <a:lnTo>
                    <a:pt x="1964443" y="127272"/>
                  </a:lnTo>
                  <a:lnTo>
                    <a:pt x="2049854" y="152727"/>
                  </a:lnTo>
                </a:path>
              </a:pathLst>
            </a:custGeom>
            <a:ln w="27101" cap="flat">
              <a:solidFill>
                <a:srgbClr val="1CABE2">
                  <a:alpha val="100000"/>
                </a:srgbClr>
              </a:solidFill>
              <a:prstDash val="solid"/>
              <a:round/>
            </a:ln>
          </p:spPr>
          <p:txBody>
            <a:bodyPr/>
            <a:lstStyle/>
            <a:p/>
          </p:txBody>
        </p:sp>
        <p:sp>
          <p:nvSpPr>
            <p:cNvPr id="295" name="pt295"/>
            <p:cNvSpPr/>
            <p:nvPr/>
          </p:nvSpPr>
          <p:spPr>
            <a:xfrm>
              <a:off x="6711839"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224302"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2" name="pt302"/>
            <p:cNvSpPr/>
            <p:nvPr/>
          </p:nvSpPr>
          <p:spPr>
            <a:xfrm>
              <a:off x="7309713"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39512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351234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79075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07840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249230"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33464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577959"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321" name="tx321"/>
            <p:cNvSpPr/>
            <p:nvPr/>
          </p:nvSpPr>
          <p:spPr>
            <a:xfrm>
              <a:off x="8812300"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2" name="tx322"/>
            <p:cNvSpPr/>
            <p:nvPr/>
          </p:nvSpPr>
          <p:spPr>
            <a:xfrm>
              <a:off x="8213020"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23" name="tx323"/>
            <p:cNvSpPr/>
            <p:nvPr/>
          </p:nvSpPr>
          <p:spPr>
            <a:xfrm>
              <a:off x="8640073"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24" name="tx32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5" name="tx32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6" name="tx32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7" name="tx32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8" name="tx32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9" name="tx32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0" name="tx33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1" name="tx33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2" name="tx33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3" name="tx33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4" name="tx33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5" name="tx33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6" name="tx33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7" name="tx33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8" name="tx33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9" name="tx33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0" name="tx34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1" name="tx34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2" name="tx34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3" name="tx34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4" name="tx34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5" name="tx34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6" name="tx34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7" name="tx34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8" name="tx34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9" name="tx34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0" name="tx35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1" name="tx35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2" name="tx35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9" name="tx35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0" name="tx36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1" name="tx36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2" name="tx36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3" name="tx36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4" name="tx36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5" name="tx36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6" name="tx36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7" name="tx36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8" name="tx36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9" name="tx36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0" name="tx37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1" name="pt37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3" name="tx37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4" name="tx37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5" name="tx375"/>
            <p:cNvSpPr/>
            <p:nvPr/>
          </p:nvSpPr>
          <p:spPr>
            <a:xfrm>
              <a:off x="2532246" y="1330710"/>
              <a:ext cx="477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Iraq, 2000-2025</a:t>
              </a:r>
            </a:p>
          </p:txBody>
        </p:sp>
        <p:sp>
          <p:nvSpPr>
            <p:cNvPr id="376" name="tx37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7" name="tx37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(70%), followed by MCV2 (79%).
Compared to 2019, coverage of 4 vaccines increased (BCG, DTP1, MCV1 and ROTAC), one vaccine remained constant (DTP3), and 2 vaccines decreased (IPV1 and MCV2).
Compared to 2024, coverage of 2 vaccines increased (BCG and ROTAC) and 5 vaccines decreased (DTP1, DTP3, IPV1, MCV1 and MCV2).</a:t>
            </a:r>
          </a:p>
        </p:txBody>
      </p:sp>
      <p:sp>
        <p:nvSpPr>
          <p:cNvPr id="3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Iraq had its lowest coverage in ROTAC (70%), while most other routine vaccines clustered around 79-99%; 4 antigens increased since 2019, and 5 antigens decreased since 2024.</a:t>
            </a:r>
          </a:p>
        </p:txBody>
      </p:sp>
      <p:grpSp xmlns:pic="http://schemas.openxmlformats.org/drawingml/2006/picture">
        <p:nvGrpSpPr>
          <p:cNvPr id="380" name=""/>
          <p:cNvGrpSpPr/>
          <p:nvPr/>
        </p:nvGrpSpPr>
        <p:grpSpPr>
          <a:xfrm>
            <a:off x="292608" y="1097280"/>
            <a:ext cx="8595360" cy="28575"/>
            <a:chOff x="292608" y="1097280"/>
            <a:chExt cx="8595360" cy="28575"/>
          </a:xfrm>
        </p:grpSpPr>
        <p:sp>
          <p:nvSpPr>
            <p:cNvPr id="3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215496"/>
              <a:ext cx="6518190" cy="1708186"/>
            </a:xfrm>
            <a:custGeom>
              <a:avLst/>
              <a:pathLst>
                <a:path w="6518190" h="1708186">
                  <a:moveTo>
                    <a:pt x="0" y="616844"/>
                  </a:moveTo>
                  <a:lnTo>
                    <a:pt x="260727" y="711744"/>
                  </a:lnTo>
                  <a:lnTo>
                    <a:pt x="521455" y="759193"/>
                  </a:lnTo>
                  <a:lnTo>
                    <a:pt x="782182" y="854093"/>
                  </a:lnTo>
                  <a:lnTo>
                    <a:pt x="1042910" y="901542"/>
                  </a:lnTo>
                  <a:lnTo>
                    <a:pt x="1303638" y="1328589"/>
                  </a:lnTo>
                  <a:lnTo>
                    <a:pt x="1564365" y="1613286"/>
                  </a:lnTo>
                  <a:lnTo>
                    <a:pt x="1825093" y="1708186"/>
                  </a:lnTo>
                  <a:lnTo>
                    <a:pt x="2085820" y="1138790"/>
                  </a:lnTo>
                  <a:lnTo>
                    <a:pt x="2346548" y="711744"/>
                  </a:lnTo>
                  <a:lnTo>
                    <a:pt x="2607276" y="901542"/>
                  </a:lnTo>
                  <a:lnTo>
                    <a:pt x="2868003" y="569395"/>
                  </a:lnTo>
                  <a:lnTo>
                    <a:pt x="3128731" y="996441"/>
                  </a:lnTo>
                  <a:lnTo>
                    <a:pt x="3389458" y="948992"/>
                  </a:lnTo>
                  <a:lnTo>
                    <a:pt x="3650186" y="948992"/>
                  </a:lnTo>
                  <a:lnTo>
                    <a:pt x="3910914" y="1186240"/>
                  </a:lnTo>
                  <a:lnTo>
                    <a:pt x="4171641" y="1043891"/>
                  </a:lnTo>
                  <a:lnTo>
                    <a:pt x="4432369" y="569395"/>
                  </a:lnTo>
                  <a:lnTo>
                    <a:pt x="4693096" y="332147"/>
                  </a:lnTo>
                  <a:lnTo>
                    <a:pt x="4953824" y="427046"/>
                  </a:lnTo>
                  <a:lnTo>
                    <a:pt x="5214552" y="901542"/>
                  </a:lnTo>
                  <a:lnTo>
                    <a:pt x="5475279" y="711744"/>
                  </a:lnTo>
                  <a:lnTo>
                    <a:pt x="5736007" y="0"/>
                  </a:lnTo>
                  <a:lnTo>
                    <a:pt x="5996734" y="94899"/>
                  </a:lnTo>
                  <a:lnTo>
                    <a:pt x="6257462" y="142348"/>
                  </a:lnTo>
                  <a:lnTo>
                    <a:pt x="6518190" y="427046"/>
                  </a:lnTo>
                </a:path>
              </a:pathLst>
            </a:custGeom>
            <a:ln w="27101" cap="flat">
              <a:solidFill>
                <a:srgbClr val="1C86EE">
                  <a:alpha val="100000"/>
                </a:srgbClr>
              </a:solidFill>
              <a:prstDash val="solid"/>
              <a:round/>
            </a:ln>
          </p:spPr>
          <p:txBody>
            <a:bodyPr/>
            <a:lstStyle/>
            <a:p/>
          </p:txBody>
        </p:sp>
        <p:sp>
          <p:nvSpPr>
            <p:cNvPr id="39" name="pl39"/>
            <p:cNvSpPr/>
            <p:nvPr/>
          </p:nvSpPr>
          <p:spPr>
            <a:xfrm>
              <a:off x="1135255" y="1215496"/>
              <a:ext cx="6518190" cy="1755635"/>
            </a:xfrm>
            <a:custGeom>
              <a:avLst/>
              <a:pathLst>
                <a:path w="6518190" h="1755635">
                  <a:moveTo>
                    <a:pt x="0" y="1233689"/>
                  </a:moveTo>
                  <a:lnTo>
                    <a:pt x="260727" y="1281139"/>
                  </a:lnTo>
                  <a:lnTo>
                    <a:pt x="521455" y="1328589"/>
                  </a:lnTo>
                  <a:lnTo>
                    <a:pt x="782182" y="1423488"/>
                  </a:lnTo>
                  <a:lnTo>
                    <a:pt x="1042910" y="1470937"/>
                  </a:lnTo>
                  <a:lnTo>
                    <a:pt x="1303638" y="1328589"/>
                  </a:lnTo>
                  <a:lnTo>
                    <a:pt x="1564365" y="1613286"/>
                  </a:lnTo>
                  <a:lnTo>
                    <a:pt x="1825093" y="1755635"/>
                  </a:lnTo>
                  <a:lnTo>
                    <a:pt x="2085820" y="1281139"/>
                  </a:lnTo>
                  <a:lnTo>
                    <a:pt x="2346548" y="854093"/>
                  </a:lnTo>
                  <a:lnTo>
                    <a:pt x="2607276" y="996441"/>
                  </a:lnTo>
                  <a:lnTo>
                    <a:pt x="2868003" y="711744"/>
                  </a:lnTo>
                  <a:lnTo>
                    <a:pt x="3128731" y="1328589"/>
                  </a:lnTo>
                  <a:lnTo>
                    <a:pt x="3389458" y="1186240"/>
                  </a:lnTo>
                  <a:lnTo>
                    <a:pt x="3650186" y="1138790"/>
                  </a:lnTo>
                  <a:lnTo>
                    <a:pt x="3910914" y="1186240"/>
                  </a:lnTo>
                  <a:lnTo>
                    <a:pt x="4171641" y="1043891"/>
                  </a:lnTo>
                  <a:lnTo>
                    <a:pt x="4432369" y="569395"/>
                  </a:lnTo>
                  <a:lnTo>
                    <a:pt x="4693096" y="332147"/>
                  </a:lnTo>
                  <a:lnTo>
                    <a:pt x="4953824" y="427046"/>
                  </a:lnTo>
                  <a:lnTo>
                    <a:pt x="5214552" y="901542"/>
                  </a:lnTo>
                  <a:lnTo>
                    <a:pt x="5475279" y="711744"/>
                  </a:lnTo>
                  <a:lnTo>
                    <a:pt x="5736007" y="0"/>
                  </a:lnTo>
                  <a:lnTo>
                    <a:pt x="5996734" y="94899"/>
                  </a:lnTo>
                  <a:lnTo>
                    <a:pt x="6257462" y="142348"/>
                  </a:lnTo>
                  <a:lnTo>
                    <a:pt x="6518190" y="427046"/>
                  </a:lnTo>
                </a:path>
              </a:pathLst>
            </a:custGeom>
            <a:ln w="27101" cap="flat">
              <a:solidFill>
                <a:srgbClr val="80BD41">
                  <a:alpha val="100000"/>
                </a:srgbClr>
              </a:solidFill>
              <a:prstDash val="solid"/>
              <a:round/>
            </a:ln>
          </p:spPr>
          <p:txBody>
            <a:bodyPr/>
            <a:lstStyle/>
            <a:p/>
          </p:txBody>
        </p:sp>
        <p:sp>
          <p:nvSpPr>
            <p:cNvPr id="40" name="pl40"/>
            <p:cNvSpPr/>
            <p:nvPr/>
          </p:nvSpPr>
          <p:spPr>
            <a:xfrm>
              <a:off x="4263986" y="1215496"/>
              <a:ext cx="3389458" cy="2704627"/>
            </a:xfrm>
            <a:custGeom>
              <a:avLst/>
              <a:pathLst>
                <a:path w="3389458" h="2704627">
                  <a:moveTo>
                    <a:pt x="0" y="2704627"/>
                  </a:moveTo>
                  <a:lnTo>
                    <a:pt x="260727" y="1186240"/>
                  </a:lnTo>
                  <a:lnTo>
                    <a:pt x="521455" y="1091341"/>
                  </a:lnTo>
                  <a:lnTo>
                    <a:pt x="782182" y="1186240"/>
                  </a:lnTo>
                  <a:lnTo>
                    <a:pt x="1042910" y="1043891"/>
                  </a:lnTo>
                  <a:lnTo>
                    <a:pt x="1303638" y="569395"/>
                  </a:lnTo>
                  <a:lnTo>
                    <a:pt x="1564365" y="332147"/>
                  </a:lnTo>
                  <a:lnTo>
                    <a:pt x="1825093" y="427046"/>
                  </a:lnTo>
                  <a:lnTo>
                    <a:pt x="2085820" y="901542"/>
                  </a:lnTo>
                  <a:lnTo>
                    <a:pt x="2346548" y="711744"/>
                  </a:lnTo>
                  <a:lnTo>
                    <a:pt x="2607276" y="0"/>
                  </a:lnTo>
                  <a:lnTo>
                    <a:pt x="2868003" y="94899"/>
                  </a:lnTo>
                  <a:lnTo>
                    <a:pt x="3128731" y="142348"/>
                  </a:lnTo>
                  <a:lnTo>
                    <a:pt x="3389458" y="427046"/>
                  </a:lnTo>
                </a:path>
              </a:pathLst>
            </a:custGeom>
            <a:ln w="27101" cap="flat">
              <a:solidFill>
                <a:srgbClr val="EE00EE">
                  <a:alpha val="100000"/>
                </a:srgbClr>
              </a:solidFill>
              <a:prstDash val="solid"/>
              <a:round/>
            </a:ln>
          </p:spPr>
          <p:txBody>
            <a:bodyPr/>
            <a:lstStyle/>
            <a:p/>
          </p:txBody>
        </p:sp>
        <p:sp>
          <p:nvSpPr>
            <p:cNvPr id="41" name="pl41"/>
            <p:cNvSpPr/>
            <p:nvPr/>
          </p:nvSpPr>
          <p:spPr>
            <a:xfrm>
              <a:off x="5567624" y="1073148"/>
              <a:ext cx="2085820" cy="901542"/>
            </a:xfrm>
            <a:custGeom>
              <a:avLst/>
              <a:pathLst>
                <a:path w="2085820" h="901542">
                  <a:moveTo>
                    <a:pt x="0" y="332147"/>
                  </a:moveTo>
                  <a:lnTo>
                    <a:pt x="260727" y="94899"/>
                  </a:lnTo>
                  <a:lnTo>
                    <a:pt x="521455" y="142348"/>
                  </a:lnTo>
                  <a:lnTo>
                    <a:pt x="782182" y="901542"/>
                  </a:lnTo>
                  <a:lnTo>
                    <a:pt x="1042910" y="711744"/>
                  </a:lnTo>
                  <a:lnTo>
                    <a:pt x="1303638" y="0"/>
                  </a:lnTo>
                  <a:lnTo>
                    <a:pt x="1564365" y="94899"/>
                  </a:lnTo>
                  <a:lnTo>
                    <a:pt x="1825093" y="47449"/>
                  </a:lnTo>
                  <a:lnTo>
                    <a:pt x="2085820" y="284697"/>
                  </a:lnTo>
                </a:path>
              </a:pathLst>
            </a:custGeom>
            <a:ln w="27101" cap="flat">
              <a:solidFill>
                <a:srgbClr val="6A3D9A">
                  <a:alpha val="100000"/>
                </a:srgbClr>
              </a:solidFill>
              <a:prstDash val="solid"/>
              <a:round/>
            </a:ln>
          </p:spPr>
          <p:txBody>
            <a:bodyPr/>
            <a:lstStyle/>
            <a:p/>
          </p:txBody>
        </p:sp>
        <p:sp>
          <p:nvSpPr>
            <p:cNvPr id="42" name="pl42"/>
            <p:cNvSpPr/>
            <p:nvPr/>
          </p:nvSpPr>
          <p:spPr>
            <a:xfrm>
              <a:off x="6610535" y="1262946"/>
              <a:ext cx="1042910" cy="711744"/>
            </a:xfrm>
            <a:custGeom>
              <a:avLst/>
              <a:pathLst>
                <a:path w="1042910" h="711744">
                  <a:moveTo>
                    <a:pt x="0" y="711744"/>
                  </a:moveTo>
                  <a:lnTo>
                    <a:pt x="260727" y="0"/>
                  </a:lnTo>
                  <a:lnTo>
                    <a:pt x="521455" y="47449"/>
                  </a:lnTo>
                  <a:lnTo>
                    <a:pt x="782182" y="47449"/>
                  </a:lnTo>
                  <a:lnTo>
                    <a:pt x="1042910" y="332147"/>
                  </a:lnTo>
                </a:path>
              </a:pathLst>
            </a:custGeom>
            <a:ln w="27101" cap="flat">
              <a:solidFill>
                <a:srgbClr val="E31A1C">
                  <a:alpha val="100000"/>
                </a:srgbClr>
              </a:solidFill>
              <a:prstDash val="solid"/>
              <a:round/>
            </a:ln>
          </p:spPr>
          <p:txBody>
            <a:bodyPr/>
            <a:lstStyle/>
            <a:p/>
          </p:txBody>
        </p:sp>
        <p:sp>
          <p:nvSpPr>
            <p:cNvPr id="43" name="pl43"/>
            <p:cNvSpPr/>
            <p:nvPr/>
          </p:nvSpPr>
          <p:spPr>
            <a:xfrm>
              <a:off x="1135255" y="1025698"/>
              <a:ext cx="6518190" cy="1660736"/>
            </a:xfrm>
            <a:custGeom>
              <a:avLst/>
              <a:pathLst>
                <a:path w="6518190" h="1660736">
                  <a:moveTo>
                    <a:pt x="0" y="521945"/>
                  </a:moveTo>
                  <a:lnTo>
                    <a:pt x="260727" y="711744"/>
                  </a:lnTo>
                  <a:lnTo>
                    <a:pt x="521455" y="948992"/>
                  </a:lnTo>
                  <a:lnTo>
                    <a:pt x="782182" y="1138790"/>
                  </a:lnTo>
                  <a:lnTo>
                    <a:pt x="1042910" y="1328589"/>
                  </a:lnTo>
                  <a:lnTo>
                    <a:pt x="1303638" y="1328589"/>
                  </a:lnTo>
                  <a:lnTo>
                    <a:pt x="1564365" y="1660736"/>
                  </a:lnTo>
                  <a:lnTo>
                    <a:pt x="1825093" y="1565837"/>
                  </a:lnTo>
                  <a:lnTo>
                    <a:pt x="2085820" y="1043891"/>
                  </a:lnTo>
                  <a:lnTo>
                    <a:pt x="2346548" y="759193"/>
                  </a:lnTo>
                  <a:lnTo>
                    <a:pt x="2607276" y="1043891"/>
                  </a:lnTo>
                  <a:lnTo>
                    <a:pt x="2868003" y="806643"/>
                  </a:lnTo>
                  <a:lnTo>
                    <a:pt x="3128731" y="1091341"/>
                  </a:lnTo>
                  <a:lnTo>
                    <a:pt x="3389458" y="1138790"/>
                  </a:lnTo>
                  <a:lnTo>
                    <a:pt x="3650186" y="1281139"/>
                  </a:lnTo>
                  <a:lnTo>
                    <a:pt x="3910914" y="1233689"/>
                  </a:lnTo>
                  <a:lnTo>
                    <a:pt x="4171641" y="854093"/>
                  </a:lnTo>
                  <a:lnTo>
                    <a:pt x="4432369" y="711744"/>
                  </a:lnTo>
                  <a:lnTo>
                    <a:pt x="4693096" y="427046"/>
                  </a:lnTo>
                  <a:lnTo>
                    <a:pt x="4953824" y="521945"/>
                  </a:lnTo>
                  <a:lnTo>
                    <a:pt x="5214552" y="189798"/>
                  </a:lnTo>
                  <a:lnTo>
                    <a:pt x="5475279" y="616844"/>
                  </a:lnTo>
                  <a:lnTo>
                    <a:pt x="5736007" y="0"/>
                  </a:lnTo>
                  <a:lnTo>
                    <a:pt x="5996734" y="47449"/>
                  </a:lnTo>
                  <a:lnTo>
                    <a:pt x="6257462" y="47449"/>
                  </a:lnTo>
                  <a:lnTo>
                    <a:pt x="6518190" y="94899"/>
                  </a:lnTo>
                </a:path>
              </a:pathLst>
            </a:custGeom>
            <a:ln w="27101" cap="flat">
              <a:solidFill>
                <a:srgbClr val="FF7F00">
                  <a:alpha val="100000"/>
                </a:srgbClr>
              </a:solidFill>
              <a:prstDash val="solid"/>
              <a:round/>
            </a:ln>
          </p:spPr>
          <p:txBody>
            <a:bodyPr/>
            <a:lstStyle/>
            <a:p/>
          </p:txBody>
        </p:sp>
        <p:sp>
          <p:nvSpPr>
            <p:cNvPr id="44" name="pl44"/>
            <p:cNvSpPr/>
            <p:nvPr/>
          </p:nvSpPr>
          <p:spPr>
            <a:xfrm>
              <a:off x="1395982" y="1025698"/>
              <a:ext cx="6257462" cy="2657178"/>
            </a:xfrm>
            <a:custGeom>
              <a:avLst/>
              <a:pathLst>
                <a:path w="6257462" h="2657178">
                  <a:moveTo>
                    <a:pt x="0" y="2135232"/>
                  </a:moveTo>
                  <a:lnTo>
                    <a:pt x="260727" y="2325030"/>
                  </a:lnTo>
                  <a:lnTo>
                    <a:pt x="521455" y="2467379"/>
                  </a:lnTo>
                  <a:lnTo>
                    <a:pt x="782182" y="2657178"/>
                  </a:lnTo>
                  <a:lnTo>
                    <a:pt x="1042910" y="1850534"/>
                  </a:lnTo>
                  <a:lnTo>
                    <a:pt x="1303638" y="2135232"/>
                  </a:lnTo>
                  <a:lnTo>
                    <a:pt x="1564365" y="1565837"/>
                  </a:lnTo>
                  <a:lnTo>
                    <a:pt x="1825093" y="996441"/>
                  </a:lnTo>
                  <a:lnTo>
                    <a:pt x="2085820" y="474496"/>
                  </a:lnTo>
                  <a:lnTo>
                    <a:pt x="2346548" y="948992"/>
                  </a:lnTo>
                  <a:lnTo>
                    <a:pt x="2607276" y="948992"/>
                  </a:lnTo>
                  <a:lnTo>
                    <a:pt x="2868003" y="1376038"/>
                  </a:lnTo>
                  <a:lnTo>
                    <a:pt x="3128731" y="1897984"/>
                  </a:lnTo>
                  <a:lnTo>
                    <a:pt x="3389458" y="1423488"/>
                  </a:lnTo>
                  <a:lnTo>
                    <a:pt x="3650186" y="996441"/>
                  </a:lnTo>
                  <a:lnTo>
                    <a:pt x="3910914" y="1043891"/>
                  </a:lnTo>
                  <a:lnTo>
                    <a:pt x="4171641" y="616844"/>
                  </a:lnTo>
                  <a:lnTo>
                    <a:pt x="4432369" y="664294"/>
                  </a:lnTo>
                  <a:lnTo>
                    <a:pt x="4693096" y="521945"/>
                  </a:lnTo>
                  <a:lnTo>
                    <a:pt x="4953824" y="189798"/>
                  </a:lnTo>
                  <a:lnTo>
                    <a:pt x="5214552" y="616844"/>
                  </a:lnTo>
                  <a:lnTo>
                    <a:pt x="5475279" y="0"/>
                  </a:lnTo>
                  <a:lnTo>
                    <a:pt x="5736007" y="664294"/>
                  </a:lnTo>
                  <a:lnTo>
                    <a:pt x="5996734" y="711744"/>
                  </a:lnTo>
                  <a:lnTo>
                    <a:pt x="6257462" y="854093"/>
                  </a:lnTo>
                </a:path>
              </a:pathLst>
            </a:custGeom>
            <a:ln w="27101" cap="flat">
              <a:solidFill>
                <a:srgbClr val="FFC20E">
                  <a:alpha val="100000"/>
                </a:srgbClr>
              </a:solidFill>
              <a:prstDash val="solid"/>
              <a:round/>
            </a:ln>
          </p:spPr>
          <p:txBody>
            <a:bodyPr/>
            <a:lstStyle/>
            <a:p/>
          </p:txBody>
        </p:sp>
        <p:sp>
          <p:nvSpPr>
            <p:cNvPr id="45" name="pl45"/>
            <p:cNvSpPr/>
            <p:nvPr/>
          </p:nvSpPr>
          <p:spPr>
            <a:xfrm>
              <a:off x="5567624" y="1737442"/>
              <a:ext cx="2085820" cy="3890868"/>
            </a:xfrm>
            <a:custGeom>
              <a:avLst/>
              <a:pathLst>
                <a:path w="2085820" h="3890868">
                  <a:moveTo>
                    <a:pt x="0" y="2325030"/>
                  </a:moveTo>
                  <a:lnTo>
                    <a:pt x="260727" y="2325030"/>
                  </a:lnTo>
                  <a:lnTo>
                    <a:pt x="521455" y="2135232"/>
                  </a:lnTo>
                  <a:lnTo>
                    <a:pt x="782182" y="3890868"/>
                  </a:lnTo>
                  <a:lnTo>
                    <a:pt x="1042910" y="3890868"/>
                  </a:lnTo>
                  <a:lnTo>
                    <a:pt x="1303638" y="3890868"/>
                  </a:lnTo>
                  <a:lnTo>
                    <a:pt x="1564365" y="3226573"/>
                  </a:lnTo>
                  <a:lnTo>
                    <a:pt x="1825093" y="806643"/>
                  </a:lnTo>
                  <a:lnTo>
                    <a:pt x="2085820" y="0"/>
                  </a:lnTo>
                </a:path>
              </a:pathLst>
            </a:custGeom>
            <a:ln w="27101" cap="flat">
              <a:solidFill>
                <a:srgbClr val="008B00">
                  <a:alpha val="100000"/>
                </a:srgbClr>
              </a:solidFill>
              <a:prstDash val="solid"/>
              <a:round/>
            </a:ln>
          </p:spPr>
          <p:txBody>
            <a:bodyPr/>
            <a:lstStyle/>
            <a:p/>
          </p:txBody>
        </p:sp>
        <p:sp>
          <p:nvSpPr>
            <p:cNvPr id="46" name="pl46"/>
            <p:cNvSpPr/>
            <p:nvPr/>
          </p:nvSpPr>
          <p:spPr>
            <a:xfrm>
              <a:off x="4263986" y="2306837"/>
              <a:ext cx="3389458" cy="3084224"/>
            </a:xfrm>
            <a:custGeom>
              <a:avLst/>
              <a:pathLst>
                <a:path w="3389458" h="3084224">
                  <a:moveTo>
                    <a:pt x="0" y="1850534"/>
                  </a:moveTo>
                  <a:lnTo>
                    <a:pt x="260727" y="854093"/>
                  </a:lnTo>
                  <a:lnTo>
                    <a:pt x="521455" y="1897984"/>
                  </a:lnTo>
                  <a:lnTo>
                    <a:pt x="782182" y="1281139"/>
                  </a:lnTo>
                  <a:lnTo>
                    <a:pt x="1042910" y="854093"/>
                  </a:lnTo>
                  <a:lnTo>
                    <a:pt x="1303638" y="332147"/>
                  </a:lnTo>
                  <a:lnTo>
                    <a:pt x="1564365" y="474496"/>
                  </a:lnTo>
                  <a:lnTo>
                    <a:pt x="1825093" y="3084224"/>
                  </a:lnTo>
                  <a:lnTo>
                    <a:pt x="2085820" y="1328589"/>
                  </a:lnTo>
                  <a:lnTo>
                    <a:pt x="2346548" y="1376038"/>
                  </a:lnTo>
                  <a:lnTo>
                    <a:pt x="2607276" y="1518387"/>
                  </a:lnTo>
                  <a:lnTo>
                    <a:pt x="2868003" y="1138790"/>
                  </a:lnTo>
                  <a:lnTo>
                    <a:pt x="3128731" y="284697"/>
                  </a:lnTo>
                  <a:lnTo>
                    <a:pt x="3389458" y="0"/>
                  </a:lnTo>
                </a:path>
              </a:pathLst>
            </a:custGeom>
            <a:ln w="27101" cap="flat">
              <a:solidFill>
                <a:srgbClr val="9A32CD">
                  <a:alpha val="100000"/>
                </a:srgbClr>
              </a:solidFill>
              <a:prstDash val="solid"/>
              <a:round/>
            </a:ln>
          </p:spPr>
          <p:txBody>
            <a:bodyPr/>
            <a:lstStyle/>
            <a:p/>
          </p:txBody>
        </p:sp>
        <p:sp>
          <p:nvSpPr>
            <p:cNvPr id="47" name="pl47"/>
            <p:cNvSpPr/>
            <p:nvPr/>
          </p:nvSpPr>
          <p:spPr>
            <a:xfrm>
              <a:off x="1395982" y="1025698"/>
              <a:ext cx="6257462" cy="2657178"/>
            </a:xfrm>
            <a:custGeom>
              <a:avLst/>
              <a:pathLst>
                <a:path w="6257462" h="2657178">
                  <a:moveTo>
                    <a:pt x="0" y="2135232"/>
                  </a:moveTo>
                  <a:lnTo>
                    <a:pt x="260727" y="2325030"/>
                  </a:lnTo>
                  <a:lnTo>
                    <a:pt x="521455" y="2467379"/>
                  </a:lnTo>
                  <a:lnTo>
                    <a:pt x="782182" y="2657178"/>
                  </a:lnTo>
                  <a:lnTo>
                    <a:pt x="1042910" y="1850534"/>
                  </a:lnTo>
                  <a:lnTo>
                    <a:pt x="1303638" y="2135232"/>
                  </a:lnTo>
                  <a:lnTo>
                    <a:pt x="1564365" y="1565837"/>
                  </a:lnTo>
                  <a:lnTo>
                    <a:pt x="1825093" y="996441"/>
                  </a:lnTo>
                  <a:lnTo>
                    <a:pt x="2085820" y="474496"/>
                  </a:lnTo>
                  <a:lnTo>
                    <a:pt x="2346548" y="948992"/>
                  </a:lnTo>
                  <a:lnTo>
                    <a:pt x="2607276" y="948992"/>
                  </a:lnTo>
                  <a:lnTo>
                    <a:pt x="2868003" y="1376038"/>
                  </a:lnTo>
                  <a:lnTo>
                    <a:pt x="3128731" y="1897984"/>
                  </a:lnTo>
                  <a:lnTo>
                    <a:pt x="3389458" y="1423488"/>
                  </a:lnTo>
                  <a:lnTo>
                    <a:pt x="3650186" y="996441"/>
                  </a:lnTo>
                  <a:lnTo>
                    <a:pt x="3910914" y="1043891"/>
                  </a:lnTo>
                  <a:lnTo>
                    <a:pt x="4171641" y="616844"/>
                  </a:lnTo>
                  <a:lnTo>
                    <a:pt x="4432369" y="664294"/>
                  </a:lnTo>
                  <a:lnTo>
                    <a:pt x="4693096" y="521945"/>
                  </a:lnTo>
                  <a:lnTo>
                    <a:pt x="4953824" y="189798"/>
                  </a:lnTo>
                  <a:lnTo>
                    <a:pt x="5214552" y="616844"/>
                  </a:lnTo>
                  <a:lnTo>
                    <a:pt x="5475279" y="0"/>
                  </a:lnTo>
                  <a:lnTo>
                    <a:pt x="5736007" y="47449"/>
                  </a:lnTo>
                  <a:lnTo>
                    <a:pt x="5996734" y="47449"/>
                  </a:lnTo>
                  <a:lnTo>
                    <a:pt x="6257462" y="94899"/>
                  </a:lnTo>
                </a:path>
              </a:pathLst>
            </a:custGeom>
            <a:ln w="27101" cap="flat">
              <a:solidFill>
                <a:srgbClr val="836FFF">
                  <a:alpha val="100000"/>
                </a:srgbClr>
              </a:solidFill>
              <a:prstDash val="solid"/>
              <a:round/>
            </a:ln>
          </p:spPr>
          <p:txBody>
            <a:bodyPr/>
            <a:lstStyle/>
            <a:p/>
          </p:txBody>
        </p:sp>
        <p:sp>
          <p:nvSpPr>
            <p:cNvPr id="48" name="pl48"/>
            <p:cNvSpPr/>
            <p:nvPr/>
          </p:nvSpPr>
          <p:spPr>
            <a:xfrm>
              <a:off x="7671372" y="1052010"/>
              <a:ext cx="687489" cy="66843"/>
            </a:xfrm>
            <a:custGeom>
              <a:avLst/>
              <a:pathLst>
                <a:path w="687489" h="66843">
                  <a:moveTo>
                    <a:pt x="687489" y="0"/>
                  </a:moveTo>
                  <a:lnTo>
                    <a:pt x="0" y="66843"/>
                  </a:lnTo>
                </a:path>
              </a:pathLst>
            </a:custGeom>
          </p:spPr>
          <p:txBody>
            <a:bodyPr/>
            <a:lstStyle/>
            <a:p/>
          </p:txBody>
        </p:sp>
        <p:sp>
          <p:nvSpPr>
            <p:cNvPr id="49" name="pl49"/>
            <p:cNvSpPr/>
            <p:nvPr/>
          </p:nvSpPr>
          <p:spPr>
            <a:xfrm>
              <a:off x="7667623" y="800559"/>
              <a:ext cx="624807" cy="312936"/>
            </a:xfrm>
            <a:custGeom>
              <a:avLst/>
              <a:pathLst>
                <a:path w="624807" h="312936">
                  <a:moveTo>
                    <a:pt x="624807" y="0"/>
                  </a:moveTo>
                  <a:lnTo>
                    <a:pt x="0" y="312936"/>
                  </a:lnTo>
                </a:path>
              </a:pathLst>
            </a:custGeom>
          </p:spPr>
          <p:txBody>
            <a:bodyPr/>
            <a:lstStyle/>
            <a:p/>
          </p:txBody>
        </p:sp>
        <p:sp>
          <p:nvSpPr>
            <p:cNvPr id="50" name="pl50"/>
            <p:cNvSpPr/>
            <p:nvPr/>
          </p:nvSpPr>
          <p:spPr>
            <a:xfrm>
              <a:off x="7671513" y="1314589"/>
              <a:ext cx="753512" cy="42243"/>
            </a:xfrm>
            <a:custGeom>
              <a:avLst/>
              <a:pathLst>
                <a:path w="753512" h="42243">
                  <a:moveTo>
                    <a:pt x="753512" y="0"/>
                  </a:moveTo>
                  <a:lnTo>
                    <a:pt x="0" y="42243"/>
                  </a:lnTo>
                </a:path>
              </a:pathLst>
            </a:custGeom>
          </p:spPr>
          <p:txBody>
            <a:bodyPr/>
            <a:lstStyle/>
            <a:p/>
          </p:txBody>
        </p:sp>
        <p:sp>
          <p:nvSpPr>
            <p:cNvPr id="51" name="pl51"/>
            <p:cNvSpPr/>
            <p:nvPr/>
          </p:nvSpPr>
          <p:spPr>
            <a:xfrm>
              <a:off x="7671573" y="1577754"/>
              <a:ext cx="735456" cy="16922"/>
            </a:xfrm>
            <a:custGeom>
              <a:avLst/>
              <a:pathLst>
                <a:path w="735456" h="16922">
                  <a:moveTo>
                    <a:pt x="735456" y="0"/>
                  </a:moveTo>
                  <a:lnTo>
                    <a:pt x="0" y="16922"/>
                  </a:lnTo>
                </a:path>
              </a:pathLst>
            </a:custGeom>
          </p:spPr>
          <p:txBody>
            <a:bodyPr/>
            <a:lstStyle/>
            <a:p/>
          </p:txBody>
        </p:sp>
        <p:sp>
          <p:nvSpPr>
            <p:cNvPr id="52" name="pl52"/>
            <p:cNvSpPr/>
            <p:nvPr/>
          </p:nvSpPr>
          <p:spPr>
            <a:xfrm>
              <a:off x="7663254" y="1652119"/>
              <a:ext cx="719691" cy="702630"/>
            </a:xfrm>
            <a:custGeom>
              <a:avLst/>
              <a:pathLst>
                <a:path w="719691" h="702630">
                  <a:moveTo>
                    <a:pt x="719691" y="702630"/>
                  </a:moveTo>
                  <a:lnTo>
                    <a:pt x="0" y="0"/>
                  </a:lnTo>
                </a:path>
              </a:pathLst>
            </a:custGeom>
          </p:spPr>
          <p:txBody>
            <a:bodyPr/>
            <a:lstStyle/>
            <a:p/>
          </p:txBody>
        </p:sp>
        <p:sp>
          <p:nvSpPr>
            <p:cNvPr id="53" name="pl53"/>
            <p:cNvSpPr/>
            <p:nvPr/>
          </p:nvSpPr>
          <p:spPr>
            <a:xfrm>
              <a:off x="7669988" y="1647215"/>
              <a:ext cx="658596" cy="185990"/>
            </a:xfrm>
            <a:custGeom>
              <a:avLst/>
              <a:pathLst>
                <a:path w="658596" h="185990">
                  <a:moveTo>
                    <a:pt x="658596" y="185990"/>
                  </a:moveTo>
                  <a:lnTo>
                    <a:pt x="0" y="0"/>
                  </a:lnTo>
                </a:path>
              </a:pathLst>
            </a:custGeom>
          </p:spPr>
          <p:txBody>
            <a:bodyPr/>
            <a:lstStyle/>
            <a:p/>
          </p:txBody>
        </p:sp>
        <p:sp>
          <p:nvSpPr>
            <p:cNvPr id="54" name="pl54"/>
            <p:cNvSpPr/>
            <p:nvPr/>
          </p:nvSpPr>
          <p:spPr>
            <a:xfrm>
              <a:off x="7666860" y="1650206"/>
              <a:ext cx="770234" cy="439993"/>
            </a:xfrm>
            <a:custGeom>
              <a:avLst/>
              <a:pathLst>
                <a:path w="770234" h="439993">
                  <a:moveTo>
                    <a:pt x="770234" y="439993"/>
                  </a:moveTo>
                  <a:lnTo>
                    <a:pt x="0" y="0"/>
                  </a:lnTo>
                </a:path>
              </a:pathLst>
            </a:custGeom>
          </p:spPr>
          <p:txBody>
            <a:bodyPr/>
            <a:lstStyle/>
            <a:p/>
          </p:txBody>
        </p:sp>
        <p:sp>
          <p:nvSpPr>
            <p:cNvPr id="55" name="pl55"/>
            <p:cNvSpPr/>
            <p:nvPr/>
          </p:nvSpPr>
          <p:spPr>
            <a:xfrm>
              <a:off x="7661828" y="1747538"/>
              <a:ext cx="721116" cy="868369"/>
            </a:xfrm>
            <a:custGeom>
              <a:avLst/>
              <a:pathLst>
                <a:path w="721116" h="868369">
                  <a:moveTo>
                    <a:pt x="721116" y="868369"/>
                  </a:moveTo>
                  <a:lnTo>
                    <a:pt x="0" y="0"/>
                  </a:lnTo>
                </a:path>
              </a:pathLst>
            </a:custGeom>
          </p:spPr>
          <p:txBody>
            <a:bodyPr/>
            <a:lstStyle/>
            <a:p/>
          </p:txBody>
        </p:sp>
        <p:sp>
          <p:nvSpPr>
            <p:cNvPr id="56" name="pl56"/>
            <p:cNvSpPr/>
            <p:nvPr/>
          </p:nvSpPr>
          <p:spPr>
            <a:xfrm>
              <a:off x="7660811" y="1890194"/>
              <a:ext cx="698050" cy="985887"/>
            </a:xfrm>
            <a:custGeom>
              <a:avLst/>
              <a:pathLst>
                <a:path w="698050" h="985887">
                  <a:moveTo>
                    <a:pt x="698050" y="985887"/>
                  </a:moveTo>
                  <a:lnTo>
                    <a:pt x="0" y="0"/>
                  </a:lnTo>
                </a:path>
              </a:pathLst>
            </a:custGeom>
          </p:spPr>
          <p:txBody>
            <a:bodyPr/>
            <a:lstStyle/>
            <a:p/>
          </p:txBody>
        </p:sp>
        <p:sp>
          <p:nvSpPr>
            <p:cNvPr id="57" name="pl57"/>
            <p:cNvSpPr/>
            <p:nvPr/>
          </p:nvSpPr>
          <p:spPr>
            <a:xfrm>
              <a:off x="7661895" y="2316911"/>
              <a:ext cx="690878" cy="823592"/>
            </a:xfrm>
            <a:custGeom>
              <a:avLst/>
              <a:pathLst>
                <a:path w="690878" h="823592">
                  <a:moveTo>
                    <a:pt x="690878" y="823592"/>
                  </a:moveTo>
                  <a:lnTo>
                    <a:pt x="0" y="0"/>
                  </a:lnTo>
                </a:path>
              </a:pathLst>
            </a:custGeom>
          </p:spPr>
          <p:txBody>
            <a:bodyPr/>
            <a:lstStyle/>
            <a:p/>
          </p:txBody>
        </p:sp>
        <p:sp>
          <p:nvSpPr>
            <p:cNvPr id="58" name="pg58"/>
            <p:cNvSpPr/>
            <p:nvPr/>
          </p:nvSpPr>
          <p:spPr>
            <a:xfrm>
              <a:off x="8290281" y="9666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10081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60" name="pg60"/>
            <p:cNvSpPr/>
            <p:nvPr/>
          </p:nvSpPr>
          <p:spPr>
            <a:xfrm>
              <a:off x="8223851" y="70805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246711" y="74959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62" name="pg62"/>
            <p:cNvSpPr/>
            <p:nvPr/>
          </p:nvSpPr>
          <p:spPr>
            <a:xfrm>
              <a:off x="8356446" y="122989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3" name="tx63"/>
            <p:cNvSpPr/>
            <p:nvPr/>
          </p:nvSpPr>
          <p:spPr>
            <a:xfrm>
              <a:off x="8379306" y="127143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90%</a:t>
              </a:r>
            </a:p>
          </p:txBody>
        </p:sp>
        <p:sp>
          <p:nvSpPr>
            <p:cNvPr id="64" name="pg64"/>
            <p:cNvSpPr/>
            <p:nvPr/>
          </p:nvSpPr>
          <p:spPr>
            <a:xfrm>
              <a:off x="8338449" y="149322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61309" y="153476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85%</a:t>
              </a:r>
            </a:p>
          </p:txBody>
        </p:sp>
        <p:sp>
          <p:nvSpPr>
            <p:cNvPr id="66" name="pg66"/>
            <p:cNvSpPr/>
            <p:nvPr/>
          </p:nvSpPr>
          <p:spPr>
            <a:xfrm>
              <a:off x="8314365" y="22771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3187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8" name="pg68"/>
            <p:cNvSpPr/>
            <p:nvPr/>
          </p:nvSpPr>
          <p:spPr>
            <a:xfrm>
              <a:off x="8260004" y="175388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7673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70" name="pg70"/>
            <p:cNvSpPr/>
            <p:nvPr/>
          </p:nvSpPr>
          <p:spPr>
            <a:xfrm>
              <a:off x="8368515" y="201252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05406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2" name="pg72"/>
            <p:cNvSpPr/>
            <p:nvPr/>
          </p:nvSpPr>
          <p:spPr>
            <a:xfrm>
              <a:off x="8314365" y="25376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37225" y="25792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82%</a:t>
              </a:r>
            </a:p>
          </p:txBody>
        </p:sp>
        <p:sp>
          <p:nvSpPr>
            <p:cNvPr id="74" name="pg74"/>
            <p:cNvSpPr/>
            <p:nvPr/>
          </p:nvSpPr>
          <p:spPr>
            <a:xfrm>
              <a:off x="8290281" y="27974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8390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79%</a:t>
              </a:r>
            </a:p>
          </p:txBody>
        </p:sp>
        <p:sp>
          <p:nvSpPr>
            <p:cNvPr id="76" name="pg76"/>
            <p:cNvSpPr/>
            <p:nvPr/>
          </p:nvSpPr>
          <p:spPr>
            <a:xfrm>
              <a:off x="8284194" y="306258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07054" y="310412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70%</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90007" y="401416"/>
              <a:ext cx="26515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Iraq,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(70%), followed by MCV2 (79%).
Coverage of 3 vaccines were the same (DTP3, HEPB3 and HIB3), 2 vaccines decreased (IPV1 and MCV2), and 3 vaccines increased (MCV1, ROTAC and RUBELLA) compared to respective coverage in 2019.
Coverage of 8 vaccines decreased (DTP3, HEPB3, HIB3, IPV1, IPVC, MCV1, MCV2 and RUBELLA) and 1 vaccine increased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433298" cy="0"/>
            </a:xfrm>
            <a:custGeom>
              <a:avLst/>
              <a:pathLst>
                <a:path w="433298" h="0">
                  <a:moveTo>
                    <a:pt x="0" y="0"/>
                  </a:moveTo>
                  <a:lnTo>
                    <a:pt x="72216" y="0"/>
                  </a:lnTo>
                  <a:lnTo>
                    <a:pt x="144432" y="0"/>
                  </a:lnTo>
                  <a:lnTo>
                    <a:pt x="216649"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266641"/>
              <a:ext cx="722164" cy="0"/>
            </a:xfrm>
            <a:custGeom>
              <a:avLst/>
              <a:pathLst>
                <a:path w="722164" h="0">
                  <a:moveTo>
                    <a:pt x="0" y="0"/>
                  </a:moveTo>
                  <a:lnTo>
                    <a:pt x="72216" y="0"/>
                  </a:lnTo>
                  <a:lnTo>
                    <a:pt x="288865" y="0"/>
                  </a:lnTo>
                  <a:lnTo>
                    <a:pt x="505514"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645655"/>
              <a:ext cx="1372111" cy="0"/>
            </a:xfrm>
            <a:custGeom>
              <a:avLst/>
              <a:pathLst>
                <a:path w="1372111" h="0">
                  <a:moveTo>
                    <a:pt x="0" y="0"/>
                  </a:moveTo>
                  <a:lnTo>
                    <a:pt x="288865" y="0"/>
                  </a:lnTo>
                  <a:lnTo>
                    <a:pt x="722164" y="0"/>
                  </a:lnTo>
                  <a:lnTo>
                    <a:pt x="722164"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2024670"/>
              <a:ext cx="1372111" cy="0"/>
            </a:xfrm>
            <a:custGeom>
              <a:avLst/>
              <a:pathLst>
                <a:path w="1372111" h="0">
                  <a:moveTo>
                    <a:pt x="0" y="0"/>
                  </a:moveTo>
                  <a:lnTo>
                    <a:pt x="288865" y="0"/>
                  </a:lnTo>
                  <a:lnTo>
                    <a:pt x="722164" y="0"/>
                  </a:lnTo>
                  <a:lnTo>
                    <a:pt x="722164"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4885859" y="2403685"/>
              <a:ext cx="361082" cy="0"/>
            </a:xfrm>
            <a:custGeom>
              <a:avLst/>
              <a:pathLst>
                <a:path w="361082" h="0">
                  <a:moveTo>
                    <a:pt x="0" y="0"/>
                  </a:moveTo>
                  <a:lnTo>
                    <a:pt x="72216" y="0"/>
                  </a:lnTo>
                  <a:lnTo>
                    <a:pt x="72216"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2782699"/>
              <a:ext cx="1372111" cy="0"/>
            </a:xfrm>
            <a:custGeom>
              <a:avLst/>
              <a:pathLst>
                <a:path w="1372111" h="0">
                  <a:moveTo>
                    <a:pt x="0" y="0"/>
                  </a:moveTo>
                  <a:lnTo>
                    <a:pt x="288865" y="0"/>
                  </a:lnTo>
                  <a:lnTo>
                    <a:pt x="722164" y="0"/>
                  </a:lnTo>
                  <a:lnTo>
                    <a:pt x="722164"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7" name="pl27"/>
            <p:cNvSpPr/>
            <p:nvPr/>
          </p:nvSpPr>
          <p:spPr>
            <a:xfrm>
              <a:off x="7052351" y="3161714"/>
              <a:ext cx="1372111" cy="0"/>
            </a:xfrm>
            <a:custGeom>
              <a:avLst/>
              <a:pathLst>
                <a:path w="1372111" h="0">
                  <a:moveTo>
                    <a:pt x="0" y="0"/>
                  </a:moveTo>
                  <a:lnTo>
                    <a:pt x="288865" y="0"/>
                  </a:lnTo>
                  <a:lnTo>
                    <a:pt x="938813" y="0"/>
                  </a:lnTo>
                  <a:lnTo>
                    <a:pt x="1155462"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3540728"/>
              <a:ext cx="938813" cy="0"/>
            </a:xfrm>
            <a:custGeom>
              <a:avLst/>
              <a:pathLst>
                <a:path w="938813" h="0">
                  <a:moveTo>
                    <a:pt x="0" y="0"/>
                  </a:moveTo>
                  <a:lnTo>
                    <a:pt x="144432" y="0"/>
                  </a:lnTo>
                  <a:lnTo>
                    <a:pt x="649947" y="0"/>
                  </a:lnTo>
                  <a:lnTo>
                    <a:pt x="794380"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7196784" y="3919743"/>
              <a:ext cx="1299895" cy="0"/>
            </a:xfrm>
            <a:custGeom>
              <a:avLst/>
              <a:pathLst>
                <a:path w="1299895" h="0">
                  <a:moveTo>
                    <a:pt x="0" y="0"/>
                  </a:moveTo>
                  <a:lnTo>
                    <a:pt x="216649" y="0"/>
                  </a:lnTo>
                  <a:lnTo>
                    <a:pt x="288865" y="0"/>
                  </a:lnTo>
                  <a:lnTo>
                    <a:pt x="361082" y="0"/>
                  </a:lnTo>
                  <a:lnTo>
                    <a:pt x="505514" y="0"/>
                  </a:lnTo>
                  <a:lnTo>
                    <a:pt x="1011029"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1491688" y="4298757"/>
              <a:ext cx="5921745" cy="0"/>
            </a:xfrm>
            <a:custGeom>
              <a:avLst/>
              <a:pathLst>
                <a:path w="5921745" h="0">
                  <a:moveTo>
                    <a:pt x="0" y="0"/>
                  </a:moveTo>
                  <a:lnTo>
                    <a:pt x="0" y="0"/>
                  </a:lnTo>
                  <a:lnTo>
                    <a:pt x="0" y="0"/>
                  </a:lnTo>
                  <a:lnTo>
                    <a:pt x="1011029" y="0"/>
                  </a:lnTo>
                  <a:lnTo>
                    <a:pt x="2672007" y="0"/>
                  </a:lnTo>
                  <a:lnTo>
                    <a:pt x="4694066" y="0"/>
                  </a:lnTo>
                  <a:lnTo>
                    <a:pt x="5921745"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4677772"/>
              <a:ext cx="938813" cy="0"/>
            </a:xfrm>
            <a:custGeom>
              <a:avLst/>
              <a:pathLst>
                <a:path w="938813" h="0">
                  <a:moveTo>
                    <a:pt x="0" y="0"/>
                  </a:moveTo>
                  <a:lnTo>
                    <a:pt x="144432" y="0"/>
                  </a:lnTo>
                  <a:lnTo>
                    <a:pt x="649947" y="0"/>
                  </a:lnTo>
                  <a:lnTo>
                    <a:pt x="794380"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32" name="pl32"/>
            <p:cNvSpPr/>
            <p:nvPr/>
          </p:nvSpPr>
          <p:spPr>
            <a:xfrm>
              <a:off x="1852770" y="5056787"/>
              <a:ext cx="4694066" cy="0"/>
            </a:xfrm>
            <a:custGeom>
              <a:avLst/>
              <a:pathLst>
                <a:path w="4694066" h="0">
                  <a:moveTo>
                    <a:pt x="0" y="0"/>
                  </a:moveTo>
                  <a:lnTo>
                    <a:pt x="2383141" y="0"/>
                  </a:lnTo>
                  <a:lnTo>
                    <a:pt x="2599790" y="0"/>
                  </a:lnTo>
                  <a:lnTo>
                    <a:pt x="2672007" y="0"/>
                  </a:lnTo>
                  <a:lnTo>
                    <a:pt x="2960872" y="0"/>
                  </a:lnTo>
                  <a:lnTo>
                    <a:pt x="4260767" y="0"/>
                  </a:lnTo>
                  <a:lnTo>
                    <a:pt x="4694066"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3120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2006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3120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2006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17022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88135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9800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17022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424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4785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15919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148718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148718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148718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9821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184827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52027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44806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23141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80914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54233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9509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9509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9509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9509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111957"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89530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18417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49509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504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8947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639531"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63953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350665"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13401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410092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12298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35066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28947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179000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05077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48406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29167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Iraq,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(93%) and 2024 (97%). DTP1 coverage declined in 2025 (96%) compared to 2024, and was higher than in 2019. In 2019-2025, DTP1 coverage was at it's lowest level in 2021 (89%).
In 2024, 3 vaccines had lower coverage than in 2019.
In 2025, 2 vaccines had lower coverage than in 2019.
In 2025, 8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02967"/>
              <a:ext cx="6481656" cy="1043877"/>
            </a:xfrm>
            <a:custGeom>
              <a:avLst/>
              <a:pathLst>
                <a:path w="6481656" h="1043877">
                  <a:moveTo>
                    <a:pt x="0" y="376955"/>
                  </a:moveTo>
                  <a:lnTo>
                    <a:pt x="259266" y="434948"/>
                  </a:lnTo>
                  <a:lnTo>
                    <a:pt x="518532" y="463945"/>
                  </a:lnTo>
                  <a:lnTo>
                    <a:pt x="777798" y="521938"/>
                  </a:lnTo>
                  <a:lnTo>
                    <a:pt x="1037065" y="550935"/>
                  </a:lnTo>
                  <a:lnTo>
                    <a:pt x="1296331" y="811904"/>
                  </a:lnTo>
                  <a:lnTo>
                    <a:pt x="1555597" y="985884"/>
                  </a:lnTo>
                  <a:lnTo>
                    <a:pt x="1814863" y="1043877"/>
                  </a:lnTo>
                  <a:lnTo>
                    <a:pt x="2074130" y="695918"/>
                  </a:lnTo>
                  <a:lnTo>
                    <a:pt x="2333396" y="434948"/>
                  </a:lnTo>
                  <a:lnTo>
                    <a:pt x="2592662" y="550935"/>
                  </a:lnTo>
                  <a:lnTo>
                    <a:pt x="2851928" y="347959"/>
                  </a:lnTo>
                  <a:lnTo>
                    <a:pt x="3111195" y="608928"/>
                  </a:lnTo>
                  <a:lnTo>
                    <a:pt x="3370461" y="579931"/>
                  </a:lnTo>
                  <a:lnTo>
                    <a:pt x="3629727" y="579931"/>
                  </a:lnTo>
                  <a:lnTo>
                    <a:pt x="3888994" y="724914"/>
                  </a:lnTo>
                  <a:lnTo>
                    <a:pt x="4148260" y="637924"/>
                  </a:lnTo>
                  <a:lnTo>
                    <a:pt x="4407526" y="347959"/>
                  </a:lnTo>
                  <a:lnTo>
                    <a:pt x="4666792" y="202976"/>
                  </a:lnTo>
                  <a:lnTo>
                    <a:pt x="4926059" y="260969"/>
                  </a:lnTo>
                  <a:lnTo>
                    <a:pt x="5185325" y="550935"/>
                  </a:lnTo>
                  <a:lnTo>
                    <a:pt x="5444591" y="434948"/>
                  </a:lnTo>
                  <a:lnTo>
                    <a:pt x="5703857" y="0"/>
                  </a:lnTo>
                  <a:lnTo>
                    <a:pt x="5963124" y="57993"/>
                  </a:lnTo>
                  <a:lnTo>
                    <a:pt x="6222390" y="86989"/>
                  </a:lnTo>
                  <a:lnTo>
                    <a:pt x="6481656" y="260969"/>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86981"/>
              <a:ext cx="6222390" cy="1623808"/>
            </a:xfrm>
            <a:custGeom>
              <a:avLst/>
              <a:pathLst>
                <a:path w="6222390" h="1623808">
                  <a:moveTo>
                    <a:pt x="0" y="1304846"/>
                  </a:moveTo>
                  <a:lnTo>
                    <a:pt x="259266" y="1420832"/>
                  </a:lnTo>
                  <a:lnTo>
                    <a:pt x="518532" y="1507822"/>
                  </a:lnTo>
                  <a:lnTo>
                    <a:pt x="777798" y="1623808"/>
                  </a:lnTo>
                  <a:lnTo>
                    <a:pt x="1037065" y="1130866"/>
                  </a:lnTo>
                  <a:lnTo>
                    <a:pt x="1296331" y="1304846"/>
                  </a:lnTo>
                  <a:lnTo>
                    <a:pt x="1555597" y="956887"/>
                  </a:lnTo>
                  <a:lnTo>
                    <a:pt x="1814863" y="608928"/>
                  </a:lnTo>
                  <a:lnTo>
                    <a:pt x="2074130" y="289965"/>
                  </a:lnTo>
                  <a:lnTo>
                    <a:pt x="2333396" y="579931"/>
                  </a:lnTo>
                  <a:lnTo>
                    <a:pt x="2592662" y="579931"/>
                  </a:lnTo>
                  <a:lnTo>
                    <a:pt x="2851928" y="840901"/>
                  </a:lnTo>
                  <a:lnTo>
                    <a:pt x="3111195" y="1159863"/>
                  </a:lnTo>
                  <a:lnTo>
                    <a:pt x="3370461" y="869897"/>
                  </a:lnTo>
                  <a:lnTo>
                    <a:pt x="3629727" y="608928"/>
                  </a:lnTo>
                  <a:lnTo>
                    <a:pt x="3888994" y="637924"/>
                  </a:lnTo>
                  <a:lnTo>
                    <a:pt x="4148260" y="376955"/>
                  </a:lnTo>
                  <a:lnTo>
                    <a:pt x="4407526" y="405952"/>
                  </a:lnTo>
                  <a:lnTo>
                    <a:pt x="4666792" y="318962"/>
                  </a:lnTo>
                  <a:lnTo>
                    <a:pt x="4926059" y="115986"/>
                  </a:lnTo>
                  <a:lnTo>
                    <a:pt x="5185325" y="376955"/>
                  </a:lnTo>
                  <a:lnTo>
                    <a:pt x="5444591" y="0"/>
                  </a:lnTo>
                  <a:lnTo>
                    <a:pt x="5703857" y="405952"/>
                  </a:lnTo>
                  <a:lnTo>
                    <a:pt x="5963124" y="434948"/>
                  </a:lnTo>
                  <a:lnTo>
                    <a:pt x="6222390" y="521938"/>
                  </a:lnTo>
                </a:path>
              </a:pathLst>
            </a:custGeom>
            <a:ln w="27101" cap="flat">
              <a:solidFill>
                <a:srgbClr val="00BA38">
                  <a:alpha val="100000"/>
                </a:srgbClr>
              </a:solidFill>
              <a:prstDash val="solid"/>
              <a:round/>
            </a:ln>
          </p:spPr>
          <p:txBody>
            <a:bodyPr/>
            <a:lstStyle/>
            <a:p/>
          </p:txBody>
        </p:sp>
        <p:sp>
          <p:nvSpPr>
            <p:cNvPr id="29" name="pl29"/>
            <p:cNvSpPr/>
            <p:nvPr/>
          </p:nvSpPr>
          <p:spPr>
            <a:xfrm>
              <a:off x="5846545" y="2621929"/>
              <a:ext cx="2074130" cy="2377720"/>
            </a:xfrm>
            <a:custGeom>
              <a:avLst/>
              <a:pathLst>
                <a:path w="2074130" h="2377720">
                  <a:moveTo>
                    <a:pt x="0" y="1420832"/>
                  </a:moveTo>
                  <a:lnTo>
                    <a:pt x="259266" y="1420832"/>
                  </a:lnTo>
                  <a:lnTo>
                    <a:pt x="518532" y="1304846"/>
                  </a:lnTo>
                  <a:lnTo>
                    <a:pt x="777798" y="2377720"/>
                  </a:lnTo>
                  <a:lnTo>
                    <a:pt x="1037065" y="2377720"/>
                  </a:lnTo>
                  <a:lnTo>
                    <a:pt x="1296331" y="2377720"/>
                  </a:lnTo>
                  <a:lnTo>
                    <a:pt x="1555597" y="1971768"/>
                  </a:lnTo>
                  <a:lnTo>
                    <a:pt x="1814863" y="492942"/>
                  </a:lnTo>
                  <a:lnTo>
                    <a:pt x="2074130"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5255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67054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58355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64154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59909" y="345345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808169" y="40043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6197" y="2489355"/>
              <a:ext cx="243744" cy="70115"/>
            </a:xfrm>
            <a:custGeom>
              <a:avLst/>
              <a:pathLst>
                <a:path w="243744" h="70115">
                  <a:moveTo>
                    <a:pt x="243744" y="0"/>
                  </a:moveTo>
                  <a:lnTo>
                    <a:pt x="0" y="70115"/>
                  </a:lnTo>
                </a:path>
              </a:pathLst>
            </a:custGeom>
          </p:spPr>
          <p:txBody>
            <a:bodyPr/>
            <a:lstStyle/>
            <a:p/>
          </p:txBody>
        </p:sp>
        <p:sp>
          <p:nvSpPr>
            <p:cNvPr id="38" name="pl38"/>
            <p:cNvSpPr/>
            <p:nvPr/>
          </p:nvSpPr>
          <p:spPr>
            <a:xfrm>
              <a:off x="7935504" y="2626732"/>
              <a:ext cx="244437" cy="79170"/>
            </a:xfrm>
            <a:custGeom>
              <a:avLst/>
              <a:pathLst>
                <a:path w="244437" h="79170">
                  <a:moveTo>
                    <a:pt x="244437" y="79170"/>
                  </a:moveTo>
                  <a:lnTo>
                    <a:pt x="0" y="0"/>
                  </a:lnTo>
                </a:path>
              </a:pathLst>
            </a:custGeom>
          </p:spPr>
          <p:txBody>
            <a:bodyPr/>
            <a:lstStyle/>
            <a:p/>
          </p:txBody>
        </p:sp>
        <p:sp>
          <p:nvSpPr>
            <p:cNvPr id="39" name="pl39"/>
            <p:cNvSpPr/>
            <p:nvPr/>
          </p:nvSpPr>
          <p:spPr>
            <a:xfrm>
              <a:off x="7927310" y="2715935"/>
              <a:ext cx="252632" cy="267168"/>
            </a:xfrm>
            <a:custGeom>
              <a:avLst/>
              <a:pathLst>
                <a:path w="252632" h="267168">
                  <a:moveTo>
                    <a:pt x="252632" y="267168"/>
                  </a:moveTo>
                  <a:lnTo>
                    <a:pt x="0" y="0"/>
                  </a:lnTo>
                </a:path>
              </a:pathLst>
            </a:custGeom>
          </p:spPr>
          <p:txBody>
            <a:bodyPr/>
            <a:lstStyle/>
            <a:p/>
          </p:txBody>
        </p:sp>
        <p:sp>
          <p:nvSpPr>
            <p:cNvPr id="40" name="pg40"/>
            <p:cNvSpPr/>
            <p:nvPr/>
          </p:nvSpPr>
          <p:spPr>
            <a:xfrm>
              <a:off x="8111362" y="237163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4124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2" name="pg42"/>
            <p:cNvSpPr/>
            <p:nvPr/>
          </p:nvSpPr>
          <p:spPr>
            <a:xfrm>
              <a:off x="8111362" y="26442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6850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82%</a:t>
              </a:r>
            </a:p>
          </p:txBody>
        </p:sp>
        <p:sp>
          <p:nvSpPr>
            <p:cNvPr id="44" name="pg44"/>
            <p:cNvSpPr/>
            <p:nvPr/>
          </p:nvSpPr>
          <p:spPr>
            <a:xfrm>
              <a:off x="8111362" y="29165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9573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79%</a:t>
              </a:r>
            </a:p>
          </p:txBody>
        </p:sp>
        <p:sp>
          <p:nvSpPr>
            <p:cNvPr id="46" name="pg46"/>
            <p:cNvSpPr/>
            <p:nvPr/>
          </p:nvSpPr>
          <p:spPr>
            <a:xfrm>
              <a:off x="1502625" y="25196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345" y="25634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48" name="pg48"/>
            <p:cNvSpPr/>
            <p:nvPr/>
          </p:nvSpPr>
          <p:spPr>
            <a:xfrm>
              <a:off x="1762145" y="333146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807865" y="3375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52</a:t>
              </a:r>
            </a:p>
          </p:txBody>
        </p:sp>
        <p:sp>
          <p:nvSpPr>
            <p:cNvPr id="50" name="pg50"/>
            <p:cNvSpPr/>
            <p:nvPr/>
          </p:nvSpPr>
          <p:spPr>
            <a:xfrm>
              <a:off x="5910541" y="388229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956261" y="392604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33</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347258" y="1696333"/>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Iraq has 3 out of the 4 SDG vaccines.
In 2025, Iraq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97% in 2024 to 96% in 2025.
• DTP3 coverage declined 6 percentage points from 90% in 2024 to 84% in 2025.
• There were there were 12,000 more zero-dose children in 2025. This leaves 47,000 children without vaccination, vulnerable to vaccine-preventable diseases and a further 140,000 with incomplete protection.
• Iraq accounted for 3.7% of zero-dose children in Middle East and North Africa (MENA) and 0.3% of zero-dose children globally.
• MCV1 coverage declined 1 percentage point from 96% in 2024 to 95% in 2025. There were 58,000 children who missed out on the first measles vaccination.
• MCV2 coverage declined 3 percentage points from 82% in 2024 to 79%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Iraq,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Iraq.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232131"/>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232131"/>
              <a:ext cx="311052"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232131"/>
              <a:ext cx="311052" cy="280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232131"/>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232131"/>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232131"/>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232131"/>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232131"/>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232131"/>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232131"/>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232131"/>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232131"/>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232131"/>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232131"/>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232131"/>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73" y="3074535"/>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1" name="rc131"/>
            <p:cNvSpPr/>
            <p:nvPr/>
          </p:nvSpPr>
          <p:spPr>
            <a:xfrm>
              <a:off x="4999625"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2" name="rc132"/>
            <p:cNvSpPr/>
            <p:nvPr/>
          </p:nvSpPr>
          <p:spPr>
            <a:xfrm>
              <a:off x="5310677"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3" name="rc133"/>
            <p:cNvSpPr/>
            <p:nvPr/>
          </p:nvSpPr>
          <p:spPr>
            <a:xfrm>
              <a:off x="5621730"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307453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307453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6243834" y="419774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6554887"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6865939"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7176991" y="419774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8" name="rc148"/>
            <p:cNvSpPr/>
            <p:nvPr/>
          </p:nvSpPr>
          <p:spPr>
            <a:xfrm>
              <a:off x="7488044" y="419774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9" name="rc149"/>
            <p:cNvSpPr/>
            <p:nvPr/>
          </p:nvSpPr>
          <p:spPr>
            <a:xfrm>
              <a:off x="7799096"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8110148"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421201"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8732253" y="419774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478542"/>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75934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759343"/>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75934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759343"/>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75934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75934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75934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75934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75934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75934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1266997"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5" name="rc185"/>
            <p:cNvSpPr/>
            <p:nvPr/>
          </p:nvSpPr>
          <p:spPr>
            <a:xfrm>
              <a:off x="1578050" y="5320945"/>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6" name="rc186"/>
            <p:cNvSpPr/>
            <p:nvPr/>
          </p:nvSpPr>
          <p:spPr>
            <a:xfrm>
              <a:off x="1889102" y="5320945"/>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7" name="rc187"/>
            <p:cNvSpPr/>
            <p:nvPr/>
          </p:nvSpPr>
          <p:spPr>
            <a:xfrm>
              <a:off x="2200154" y="5320945"/>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8" name="rc188"/>
            <p:cNvSpPr/>
            <p:nvPr/>
          </p:nvSpPr>
          <p:spPr>
            <a:xfrm>
              <a:off x="2511207" y="532094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9" name="rc189"/>
            <p:cNvSpPr/>
            <p:nvPr/>
          </p:nvSpPr>
          <p:spPr>
            <a:xfrm>
              <a:off x="2822259"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0" name="rc190"/>
            <p:cNvSpPr/>
            <p:nvPr/>
          </p:nvSpPr>
          <p:spPr>
            <a:xfrm>
              <a:off x="3133311" y="5320945"/>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1" name="rc191"/>
            <p:cNvSpPr/>
            <p:nvPr/>
          </p:nvSpPr>
          <p:spPr>
            <a:xfrm>
              <a:off x="3444364"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2" name="rc192"/>
            <p:cNvSpPr/>
            <p:nvPr/>
          </p:nvSpPr>
          <p:spPr>
            <a:xfrm>
              <a:off x="3755416" y="532094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3" name="rc193"/>
            <p:cNvSpPr/>
            <p:nvPr/>
          </p:nvSpPr>
          <p:spPr>
            <a:xfrm>
              <a:off x="4066468" y="532094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4" name="rc194"/>
            <p:cNvSpPr/>
            <p:nvPr/>
          </p:nvSpPr>
          <p:spPr>
            <a:xfrm>
              <a:off x="4377521" y="532094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5" name="rc195"/>
            <p:cNvSpPr/>
            <p:nvPr/>
          </p:nvSpPr>
          <p:spPr>
            <a:xfrm>
              <a:off x="4688573" y="532094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6" name="rc196"/>
            <p:cNvSpPr/>
            <p:nvPr/>
          </p:nvSpPr>
          <p:spPr>
            <a:xfrm>
              <a:off x="4999625" y="5320945"/>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5310677" y="532094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8" name="rc198"/>
            <p:cNvSpPr/>
            <p:nvPr/>
          </p:nvSpPr>
          <p:spPr>
            <a:xfrm>
              <a:off x="5621730"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9" name="rc199"/>
            <p:cNvSpPr/>
            <p:nvPr/>
          </p:nvSpPr>
          <p:spPr>
            <a:xfrm>
              <a:off x="5932782" y="532094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34"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87"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2" name="rc202"/>
            <p:cNvSpPr/>
            <p:nvPr/>
          </p:nvSpPr>
          <p:spPr>
            <a:xfrm>
              <a:off x="6865939" y="532094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7176991" y="532094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7488044" y="532094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7799096"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8110148"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7" name="rc207"/>
            <p:cNvSpPr/>
            <p:nvPr/>
          </p:nvSpPr>
          <p:spPr>
            <a:xfrm>
              <a:off x="8421201" y="532094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8" name="rc208"/>
            <p:cNvSpPr/>
            <p:nvPr/>
          </p:nvSpPr>
          <p:spPr>
            <a:xfrm>
              <a:off x="8732253" y="532094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3636138"/>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3636138"/>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3636138"/>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3636138"/>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3636138"/>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3636138"/>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3636138"/>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3636138"/>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1266997"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9" name="rc219"/>
            <p:cNvSpPr/>
            <p:nvPr/>
          </p:nvSpPr>
          <p:spPr>
            <a:xfrm>
              <a:off x="1578050"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0" name="rc220"/>
            <p:cNvSpPr/>
            <p:nvPr/>
          </p:nvSpPr>
          <p:spPr>
            <a:xfrm>
              <a:off x="1889102" y="5040144"/>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1" name="rc221"/>
            <p:cNvSpPr/>
            <p:nvPr/>
          </p:nvSpPr>
          <p:spPr>
            <a:xfrm>
              <a:off x="2200154" y="5040144"/>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2" name="rc222"/>
            <p:cNvSpPr/>
            <p:nvPr/>
          </p:nvSpPr>
          <p:spPr>
            <a:xfrm>
              <a:off x="2511207" y="5040144"/>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3" name="rc223"/>
            <p:cNvSpPr/>
            <p:nvPr/>
          </p:nvSpPr>
          <p:spPr>
            <a:xfrm>
              <a:off x="2822259"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4" name="rc224"/>
            <p:cNvSpPr/>
            <p:nvPr/>
          </p:nvSpPr>
          <p:spPr>
            <a:xfrm>
              <a:off x="3133311"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5" name="rc225"/>
            <p:cNvSpPr/>
            <p:nvPr/>
          </p:nvSpPr>
          <p:spPr>
            <a:xfrm>
              <a:off x="3444364"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6" name="rc226"/>
            <p:cNvSpPr/>
            <p:nvPr/>
          </p:nvSpPr>
          <p:spPr>
            <a:xfrm>
              <a:off x="3755416"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7" name="rc227"/>
            <p:cNvSpPr/>
            <p:nvPr/>
          </p:nvSpPr>
          <p:spPr>
            <a:xfrm>
              <a:off x="4066468"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8" name="rc228"/>
            <p:cNvSpPr/>
            <p:nvPr/>
          </p:nvSpPr>
          <p:spPr>
            <a:xfrm>
              <a:off x="4377521" y="504014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9" name="rc229"/>
            <p:cNvSpPr/>
            <p:nvPr/>
          </p:nvSpPr>
          <p:spPr>
            <a:xfrm>
              <a:off x="4688573" y="504014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0" name="rc230"/>
            <p:cNvSpPr/>
            <p:nvPr/>
          </p:nvSpPr>
          <p:spPr>
            <a:xfrm>
              <a:off x="4999625" y="5040144"/>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1" name="rc231"/>
            <p:cNvSpPr/>
            <p:nvPr/>
          </p:nvSpPr>
          <p:spPr>
            <a:xfrm>
              <a:off x="5310677" y="504014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3" name="rc233"/>
            <p:cNvSpPr/>
            <p:nvPr/>
          </p:nvSpPr>
          <p:spPr>
            <a:xfrm>
              <a:off x="5932782"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4" name="rc234"/>
            <p:cNvSpPr/>
            <p:nvPr/>
          </p:nvSpPr>
          <p:spPr>
            <a:xfrm>
              <a:off x="6243834"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6554887"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39"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1"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3" name="rc243"/>
            <p:cNvSpPr/>
            <p:nvPr/>
          </p:nvSpPr>
          <p:spPr>
            <a:xfrm>
              <a:off x="4688573" y="3916939"/>
              <a:ext cx="311052" cy="28080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4" name="rc244"/>
            <p:cNvSpPr/>
            <p:nvPr/>
          </p:nvSpPr>
          <p:spPr>
            <a:xfrm>
              <a:off x="4999625" y="3916939"/>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5" name="rc245"/>
            <p:cNvSpPr/>
            <p:nvPr/>
          </p:nvSpPr>
          <p:spPr>
            <a:xfrm>
              <a:off x="5310677" y="3916939"/>
              <a:ext cx="311052"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6" name="rc246"/>
            <p:cNvSpPr/>
            <p:nvPr/>
          </p:nvSpPr>
          <p:spPr>
            <a:xfrm>
              <a:off x="5621730" y="3916939"/>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7" name="rc247"/>
            <p:cNvSpPr/>
            <p:nvPr/>
          </p:nvSpPr>
          <p:spPr>
            <a:xfrm>
              <a:off x="5932782" y="3916939"/>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8" name="rc248"/>
            <p:cNvSpPr/>
            <p:nvPr/>
          </p:nvSpPr>
          <p:spPr>
            <a:xfrm>
              <a:off x="6243834" y="3916939"/>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9" name="rc249"/>
            <p:cNvSpPr/>
            <p:nvPr/>
          </p:nvSpPr>
          <p:spPr>
            <a:xfrm>
              <a:off x="6554887" y="3916939"/>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0" name="rc250"/>
            <p:cNvSpPr/>
            <p:nvPr/>
          </p:nvSpPr>
          <p:spPr>
            <a:xfrm>
              <a:off x="6865939" y="3916939"/>
              <a:ext cx="311052" cy="28080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51" name="rc251"/>
            <p:cNvSpPr/>
            <p:nvPr/>
          </p:nvSpPr>
          <p:spPr>
            <a:xfrm>
              <a:off x="7176991" y="3916939"/>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52" name="rc252"/>
            <p:cNvSpPr/>
            <p:nvPr/>
          </p:nvSpPr>
          <p:spPr>
            <a:xfrm>
              <a:off x="7488044" y="3916939"/>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3" name="rc253"/>
            <p:cNvSpPr/>
            <p:nvPr/>
          </p:nvSpPr>
          <p:spPr>
            <a:xfrm>
              <a:off x="7799096" y="3916939"/>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48" y="3916939"/>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5" name="rc255"/>
            <p:cNvSpPr/>
            <p:nvPr/>
          </p:nvSpPr>
          <p:spPr>
            <a:xfrm>
              <a:off x="8421201" y="3916939"/>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6" name="rc256"/>
            <p:cNvSpPr/>
            <p:nvPr/>
          </p:nvSpPr>
          <p:spPr>
            <a:xfrm>
              <a:off x="8732253" y="3916939"/>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7" name="tx257"/>
            <p:cNvSpPr/>
            <p:nvPr/>
          </p:nvSpPr>
          <p:spPr>
            <a:xfrm>
              <a:off x="105118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136223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9" name="tx259"/>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227429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3" name="tx263"/>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320745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5" name="tx265"/>
            <p:cNvSpPr/>
            <p:nvPr/>
          </p:nvSpPr>
          <p:spPr>
            <a:xfrm>
              <a:off x="351850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6" name="tx266"/>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7" name="tx267"/>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9" name="tx269"/>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3" name="tx273"/>
            <p:cNvSpPr/>
            <p:nvPr/>
          </p:nvSpPr>
          <p:spPr>
            <a:xfrm>
              <a:off x="600692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4" name="tx274"/>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662903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820538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4" name="tx284"/>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5" name="tx285"/>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7" name="tx287"/>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0" name="tx290"/>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1" name="tx291"/>
            <p:cNvSpPr/>
            <p:nvPr/>
          </p:nvSpPr>
          <p:spPr>
            <a:xfrm>
              <a:off x="351850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2" name="tx292"/>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3" name="tx293"/>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4" name="tx294"/>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5" name="tx295"/>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7" name="tx297"/>
            <p:cNvSpPr/>
            <p:nvPr/>
          </p:nvSpPr>
          <p:spPr>
            <a:xfrm>
              <a:off x="538482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8" name="tx298"/>
            <p:cNvSpPr/>
            <p:nvPr/>
          </p:nvSpPr>
          <p:spPr>
            <a:xfrm>
              <a:off x="5695873"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9" name="tx299"/>
            <p:cNvSpPr/>
            <p:nvPr/>
          </p:nvSpPr>
          <p:spPr>
            <a:xfrm>
              <a:off x="6006925"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0" name="tx300"/>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1" name="tx301"/>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696117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5" name="tx305"/>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1" name="tx311"/>
            <p:cNvSpPr/>
            <p:nvPr/>
          </p:nvSpPr>
          <p:spPr>
            <a:xfrm>
              <a:off x="1673286"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2" name="tx312"/>
            <p:cNvSpPr/>
            <p:nvPr/>
          </p:nvSpPr>
          <p:spPr>
            <a:xfrm>
              <a:off x="1984338"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3" name="tx313"/>
            <p:cNvSpPr/>
            <p:nvPr/>
          </p:nvSpPr>
          <p:spPr>
            <a:xfrm>
              <a:off x="2274297"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4" name="tx314"/>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5" name="tx315"/>
            <p:cNvSpPr/>
            <p:nvPr/>
          </p:nvSpPr>
          <p:spPr>
            <a:xfrm>
              <a:off x="351850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6" name="tx316"/>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7" name="tx317"/>
            <p:cNvSpPr/>
            <p:nvPr/>
          </p:nvSpPr>
          <p:spPr>
            <a:xfrm>
              <a:off x="4161705"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8" name="tx318"/>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9" name="tx319"/>
            <p:cNvSpPr/>
            <p:nvPr/>
          </p:nvSpPr>
          <p:spPr>
            <a:xfrm>
              <a:off x="478380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1" name="tx321"/>
            <p:cNvSpPr/>
            <p:nvPr/>
          </p:nvSpPr>
          <p:spPr>
            <a:xfrm>
              <a:off x="5384820"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2" name="tx322"/>
            <p:cNvSpPr/>
            <p:nvPr/>
          </p:nvSpPr>
          <p:spPr>
            <a:xfrm>
              <a:off x="5695873"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3" name="tx323"/>
            <p:cNvSpPr/>
            <p:nvPr/>
          </p:nvSpPr>
          <p:spPr>
            <a:xfrm>
              <a:off x="6006925"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6" name="tx326"/>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7272228"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8" name="tx328"/>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9" name="tx329"/>
            <p:cNvSpPr/>
            <p:nvPr/>
          </p:nvSpPr>
          <p:spPr>
            <a:xfrm>
              <a:off x="789433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3" name="tx333"/>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4" name="tx334"/>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5" name="tx335"/>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6" name="tx336"/>
            <p:cNvSpPr/>
            <p:nvPr/>
          </p:nvSpPr>
          <p:spPr>
            <a:xfrm>
              <a:off x="1984338"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7" name="tx337"/>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8" name="tx338"/>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9" name="tx339"/>
            <p:cNvSpPr/>
            <p:nvPr/>
          </p:nvSpPr>
          <p:spPr>
            <a:xfrm>
              <a:off x="351850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0" name="tx340"/>
            <p:cNvSpPr/>
            <p:nvPr/>
          </p:nvSpPr>
          <p:spPr>
            <a:xfrm>
              <a:off x="3850652"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1" name="tx341"/>
            <p:cNvSpPr/>
            <p:nvPr/>
          </p:nvSpPr>
          <p:spPr>
            <a:xfrm>
              <a:off x="416170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2" name="tx342"/>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3" name="tx343"/>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4" name="tx344"/>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538482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6" name="tx346"/>
            <p:cNvSpPr/>
            <p:nvPr/>
          </p:nvSpPr>
          <p:spPr>
            <a:xfrm>
              <a:off x="5695873"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7" name="tx347"/>
            <p:cNvSpPr/>
            <p:nvPr/>
          </p:nvSpPr>
          <p:spPr>
            <a:xfrm>
              <a:off x="6006925"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9" name="tx349"/>
            <p:cNvSpPr/>
            <p:nvPr/>
          </p:nvSpPr>
          <p:spPr>
            <a:xfrm>
              <a:off x="662903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7272228" y="3456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3" name="tx353"/>
            <p:cNvSpPr/>
            <p:nvPr/>
          </p:nvSpPr>
          <p:spPr>
            <a:xfrm>
              <a:off x="789433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7" name="tx357"/>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260644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0" name="tx360"/>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351850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3" name="tx36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4" name="tx364"/>
            <p:cNvSpPr/>
            <p:nvPr/>
          </p:nvSpPr>
          <p:spPr>
            <a:xfrm>
              <a:off x="538482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5" name="tx365"/>
            <p:cNvSpPr/>
            <p:nvPr/>
          </p:nvSpPr>
          <p:spPr>
            <a:xfrm>
              <a:off x="5695873"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6" name="tx366"/>
            <p:cNvSpPr/>
            <p:nvPr/>
          </p:nvSpPr>
          <p:spPr>
            <a:xfrm>
              <a:off x="6006925"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7" name="tx36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8" name="tx36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9" name="tx36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0" name="tx370"/>
            <p:cNvSpPr/>
            <p:nvPr/>
          </p:nvSpPr>
          <p:spPr>
            <a:xfrm>
              <a:off x="7272228"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1" name="tx37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2" name="tx372"/>
            <p:cNvSpPr/>
            <p:nvPr/>
          </p:nvSpPr>
          <p:spPr>
            <a:xfrm>
              <a:off x="789433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6" name="tx376"/>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7" name="tx377"/>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696117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7272228" y="43003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0" name="tx380"/>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3" name="tx383"/>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7583280"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6" name="tx386"/>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7" name="tx387"/>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0" name="tx390"/>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2" name="tx392"/>
            <p:cNvSpPr/>
            <p:nvPr/>
          </p:nvSpPr>
          <p:spPr>
            <a:xfrm>
              <a:off x="1673286" y="48619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3" name="tx393"/>
            <p:cNvSpPr/>
            <p:nvPr/>
          </p:nvSpPr>
          <p:spPr>
            <a:xfrm>
              <a:off x="198433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4" name="tx394"/>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5" name="tx395"/>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2896402"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7" name="tx397"/>
            <p:cNvSpPr/>
            <p:nvPr/>
          </p:nvSpPr>
          <p:spPr>
            <a:xfrm>
              <a:off x="3207454"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8" name="tx398"/>
            <p:cNvSpPr/>
            <p:nvPr/>
          </p:nvSpPr>
          <p:spPr>
            <a:xfrm>
              <a:off x="3518507"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9" name="tx399"/>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0" name="tx400"/>
            <p:cNvSpPr/>
            <p:nvPr/>
          </p:nvSpPr>
          <p:spPr>
            <a:xfrm>
              <a:off x="4161705"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1" name="tx401"/>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2" name="tx402"/>
            <p:cNvSpPr/>
            <p:nvPr/>
          </p:nvSpPr>
          <p:spPr>
            <a:xfrm>
              <a:off x="4783809"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3" name="tx403"/>
            <p:cNvSpPr/>
            <p:nvPr/>
          </p:nvSpPr>
          <p:spPr>
            <a:xfrm>
              <a:off x="509486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4" name="tx404"/>
            <p:cNvSpPr/>
            <p:nvPr/>
          </p:nvSpPr>
          <p:spPr>
            <a:xfrm>
              <a:off x="5384820"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5716966"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6" name="tx406"/>
            <p:cNvSpPr/>
            <p:nvPr/>
          </p:nvSpPr>
          <p:spPr>
            <a:xfrm>
              <a:off x="6006925"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7" name="tx407"/>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727222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2" name="tx412"/>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3207454"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7" name="tx417"/>
            <p:cNvSpPr/>
            <p:nvPr/>
          </p:nvSpPr>
          <p:spPr>
            <a:xfrm>
              <a:off x="3518507"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8" name="tx418"/>
            <p:cNvSpPr/>
            <p:nvPr/>
          </p:nvSpPr>
          <p:spPr>
            <a:xfrm>
              <a:off x="385065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9" name="tx419"/>
            <p:cNvSpPr/>
            <p:nvPr/>
          </p:nvSpPr>
          <p:spPr>
            <a:xfrm>
              <a:off x="4161705"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0" name="tx420"/>
            <p:cNvSpPr/>
            <p:nvPr/>
          </p:nvSpPr>
          <p:spPr>
            <a:xfrm>
              <a:off x="4472757"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1" name="tx421"/>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5384820"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3" name="tx423"/>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4" name="tx424"/>
            <p:cNvSpPr/>
            <p:nvPr/>
          </p:nvSpPr>
          <p:spPr>
            <a:xfrm>
              <a:off x="6006925"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5" name="tx425"/>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6" name="tx426"/>
            <p:cNvSpPr/>
            <p:nvPr/>
          </p:nvSpPr>
          <p:spPr>
            <a:xfrm>
              <a:off x="6650123"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7" name="tx427"/>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8" name="tx428"/>
            <p:cNvSpPr/>
            <p:nvPr/>
          </p:nvSpPr>
          <p:spPr>
            <a:xfrm>
              <a:off x="7272228"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0" name="tx430"/>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820538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3" name="tx433"/>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4" name="tx43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5" name="tx43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6" name="tx436"/>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7" name="tx437"/>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8" name="tx438"/>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4161705"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4472757"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1" name="tx441"/>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2" name="tx442"/>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43" name="tx443"/>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4" name="tx444"/>
            <p:cNvSpPr/>
            <p:nvPr/>
          </p:nvSpPr>
          <p:spPr>
            <a:xfrm>
              <a:off x="6028019"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5" name="tx445"/>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6" name="tx446"/>
            <p:cNvSpPr/>
            <p:nvPr/>
          </p:nvSpPr>
          <p:spPr>
            <a:xfrm>
              <a:off x="665012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7" name="tx447"/>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8" name="tx448"/>
            <p:cNvSpPr/>
            <p:nvPr/>
          </p:nvSpPr>
          <p:spPr>
            <a:xfrm>
              <a:off x="7272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0" name="tx450"/>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6339071"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55" name="tx455"/>
            <p:cNvSpPr/>
            <p:nvPr/>
          </p:nvSpPr>
          <p:spPr>
            <a:xfrm>
              <a:off x="6629030"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56" name="tx45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7" name="tx45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8" name="tx458"/>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9" name="tx459"/>
            <p:cNvSpPr/>
            <p:nvPr/>
          </p:nvSpPr>
          <p:spPr>
            <a:xfrm>
              <a:off x="320745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60" name="tx460"/>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1" name="tx461"/>
            <p:cNvSpPr/>
            <p:nvPr/>
          </p:nvSpPr>
          <p:spPr>
            <a:xfrm>
              <a:off x="320745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2" name="tx462"/>
            <p:cNvSpPr/>
            <p:nvPr/>
          </p:nvSpPr>
          <p:spPr>
            <a:xfrm>
              <a:off x="416170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63" name="tx463"/>
            <p:cNvSpPr/>
            <p:nvPr/>
          </p:nvSpPr>
          <p:spPr>
            <a:xfrm>
              <a:off x="447275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64" name="tx464"/>
            <p:cNvSpPr/>
            <p:nvPr/>
          </p:nvSpPr>
          <p:spPr>
            <a:xfrm>
              <a:off x="478380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65" name="tx465"/>
            <p:cNvSpPr/>
            <p:nvPr/>
          </p:nvSpPr>
          <p:spPr>
            <a:xfrm>
              <a:off x="5094862"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6" name="tx466"/>
            <p:cNvSpPr/>
            <p:nvPr/>
          </p:nvSpPr>
          <p:spPr>
            <a:xfrm>
              <a:off x="5384820"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67" name="tx467"/>
            <p:cNvSpPr/>
            <p:nvPr/>
          </p:nvSpPr>
          <p:spPr>
            <a:xfrm>
              <a:off x="5695873"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8" name="tx468"/>
            <p:cNvSpPr/>
            <p:nvPr/>
          </p:nvSpPr>
          <p:spPr>
            <a:xfrm>
              <a:off x="600692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69" name="tx469"/>
            <p:cNvSpPr/>
            <p:nvPr/>
          </p:nvSpPr>
          <p:spPr>
            <a:xfrm>
              <a:off x="6339071"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70" name="tx470"/>
            <p:cNvSpPr/>
            <p:nvPr/>
          </p:nvSpPr>
          <p:spPr>
            <a:xfrm>
              <a:off x="6629030"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71" name="tx471"/>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2" name="tx472"/>
            <p:cNvSpPr/>
            <p:nvPr/>
          </p:nvSpPr>
          <p:spPr>
            <a:xfrm>
              <a:off x="7272228"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73" name="tx473"/>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74" name="tx474"/>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75" name="tx475"/>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6" name="tx476"/>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77" name="tx477"/>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78" name="tx478"/>
            <p:cNvSpPr/>
            <p:nvPr/>
          </p:nvSpPr>
          <p:spPr>
            <a:xfrm>
              <a:off x="478380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79" name="tx479"/>
            <p:cNvSpPr/>
            <p:nvPr/>
          </p:nvSpPr>
          <p:spPr>
            <a:xfrm>
              <a:off x="136223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0" name="tx480"/>
            <p:cNvSpPr/>
            <p:nvPr/>
          </p:nvSpPr>
          <p:spPr>
            <a:xfrm>
              <a:off x="167328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1" name="tx481"/>
            <p:cNvSpPr/>
            <p:nvPr/>
          </p:nvSpPr>
          <p:spPr>
            <a:xfrm>
              <a:off x="1984338"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82" name="tx482"/>
            <p:cNvSpPr/>
            <p:nvPr/>
          </p:nvSpPr>
          <p:spPr>
            <a:xfrm>
              <a:off x="2295391"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83" name="tx483"/>
            <p:cNvSpPr/>
            <p:nvPr/>
          </p:nvSpPr>
          <p:spPr>
            <a:xfrm>
              <a:off x="260644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84" name="tx484"/>
            <p:cNvSpPr/>
            <p:nvPr/>
          </p:nvSpPr>
          <p:spPr>
            <a:xfrm>
              <a:off x="2896402" y="54199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5" name="tx485"/>
            <p:cNvSpPr/>
            <p:nvPr/>
          </p:nvSpPr>
          <p:spPr>
            <a:xfrm>
              <a:off x="5094862"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6" name="tx486"/>
            <p:cNvSpPr/>
            <p:nvPr/>
          </p:nvSpPr>
          <p:spPr>
            <a:xfrm>
              <a:off x="633907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87" name="tx487"/>
            <p:cNvSpPr/>
            <p:nvPr/>
          </p:nvSpPr>
          <p:spPr>
            <a:xfrm>
              <a:off x="6650123"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88" name="tx488"/>
            <p:cNvSpPr/>
            <p:nvPr/>
          </p:nvSpPr>
          <p:spPr>
            <a:xfrm>
              <a:off x="696117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89" name="tx489"/>
            <p:cNvSpPr/>
            <p:nvPr/>
          </p:nvSpPr>
          <p:spPr>
            <a:xfrm>
              <a:off x="7302373" y="37360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0" name="tx490"/>
            <p:cNvSpPr/>
            <p:nvPr/>
          </p:nvSpPr>
          <p:spPr>
            <a:xfrm>
              <a:off x="7613425" y="37360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1" name="tx491"/>
            <p:cNvSpPr/>
            <p:nvPr/>
          </p:nvSpPr>
          <p:spPr>
            <a:xfrm>
              <a:off x="7924477" y="37360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2" name="tx492"/>
            <p:cNvSpPr/>
            <p:nvPr/>
          </p:nvSpPr>
          <p:spPr>
            <a:xfrm>
              <a:off x="820538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93" name="tx493"/>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4" name="tx494"/>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95" name="tx495"/>
            <p:cNvSpPr/>
            <p:nvPr/>
          </p:nvSpPr>
          <p:spPr>
            <a:xfrm>
              <a:off x="1984338"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96" name="tx496"/>
            <p:cNvSpPr/>
            <p:nvPr/>
          </p:nvSpPr>
          <p:spPr>
            <a:xfrm>
              <a:off x="2295391"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97" name="tx497"/>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98" name="tx498"/>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9" name="tx499"/>
            <p:cNvSpPr/>
            <p:nvPr/>
          </p:nvSpPr>
          <p:spPr>
            <a:xfrm>
              <a:off x="5094862"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0" name="tx500"/>
            <p:cNvSpPr/>
            <p:nvPr/>
          </p:nvSpPr>
          <p:spPr>
            <a:xfrm>
              <a:off x="4783809"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01" name="tx501"/>
            <p:cNvSpPr/>
            <p:nvPr/>
          </p:nvSpPr>
          <p:spPr>
            <a:xfrm>
              <a:off x="509486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2" name="tx502"/>
            <p:cNvSpPr/>
            <p:nvPr/>
          </p:nvSpPr>
          <p:spPr>
            <a:xfrm>
              <a:off x="5384820"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03" name="tx503"/>
            <p:cNvSpPr/>
            <p:nvPr/>
          </p:nvSpPr>
          <p:spPr>
            <a:xfrm>
              <a:off x="5716966"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4" name="tx504"/>
            <p:cNvSpPr/>
            <p:nvPr/>
          </p:nvSpPr>
          <p:spPr>
            <a:xfrm>
              <a:off x="6006925"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5" name="tx505"/>
            <p:cNvSpPr/>
            <p:nvPr/>
          </p:nvSpPr>
          <p:spPr>
            <a:xfrm>
              <a:off x="6970227" y="4015894"/>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6" name="tx506"/>
            <p:cNvSpPr/>
            <p:nvPr/>
          </p:nvSpPr>
          <p:spPr>
            <a:xfrm>
              <a:off x="7272228"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07" name="tx507"/>
            <p:cNvSpPr/>
            <p:nvPr/>
          </p:nvSpPr>
          <p:spPr>
            <a:xfrm>
              <a:off x="75832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08" name="tx508"/>
            <p:cNvSpPr/>
            <p:nvPr/>
          </p:nvSpPr>
          <p:spPr>
            <a:xfrm>
              <a:off x="7894332"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09" name="tx509"/>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10" name="tx51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1" name="tx51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2" name="tx51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3" name="tx51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4" name="tx51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5" name="tx51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6" name="tx51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7" name="tx51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8" name="tx51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9" name="tx51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0" name="tx52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1" name="tx52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2" name="tx52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3" name="tx52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4" name="tx52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5" name="tx52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6" name="tx52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7" name="tx52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8" name="tx52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9" name="tx52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0" name="tx53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1" name="tx53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2" name="tx53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3" name="tx53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4" name="tx53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5" name="tx53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6" name="tx536"/>
            <p:cNvSpPr/>
            <p:nvPr/>
          </p:nvSpPr>
          <p:spPr>
            <a:xfrm>
              <a:off x="551705" y="541861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7" name="tx537"/>
            <p:cNvSpPr/>
            <p:nvPr/>
          </p:nvSpPr>
          <p:spPr>
            <a:xfrm>
              <a:off x="564092" y="5137816"/>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8" name="tx538"/>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9" name="tx539"/>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0" name="tx540"/>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1" name="tx541"/>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2" name="tx542"/>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3" name="tx543"/>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4" name="tx544"/>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5" name="tx545"/>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6" name="tx546"/>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7" name="tx547"/>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8" name="tx548"/>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9" name="tx549"/>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0" name="pic550"/>
            <p:cNvPicPr/>
            <p:nvPr/>
          </p:nvPicPr>
          <p:blipFill>
            <a:blip r:embed="rId2" cstate="print"/>
            <a:stretch>
              <a:fillRect/>
            </a:stretch>
          </p:blipFill>
          <p:spPr>
            <a:xfrm>
              <a:off x="4653227" y="5838594"/>
              <a:ext cx="2160000" cy="219455"/>
            </a:xfrm>
            <a:prstGeom prst="rect">
              <a:avLst/>
            </a:prstGeom>
          </p:spPr>
        </p:pic>
        <p:sp>
          <p:nvSpPr>
            <p:cNvPr id="551" name="pl551"/>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2" name="pl552"/>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3" name="pl553"/>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4" name="pl554"/>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8" name="pl558"/>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9" name="pl559"/>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0" name="pl560"/>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pl561"/>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tx563"/>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4" name="tx564"/>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5" name="tx565"/>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6" name="tx566"/>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7" name="tx567"/>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8" name="tx568"/>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9" name="tx569"/>
            <p:cNvSpPr/>
            <p:nvPr/>
          </p:nvSpPr>
          <p:spPr>
            <a:xfrm>
              <a:off x="924840" y="1332266"/>
              <a:ext cx="2609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Iraq, 2000-2025</a:t>
              </a:r>
            </a:p>
          </p:txBody>
        </p:sp>
        <p:sp>
          <p:nvSpPr>
            <p:cNvPr id="570" name="tx57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1" name="tx57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2" name="tx57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13 (38%) vaccines in the schedule achieved coverage of 90% or more. Vaccine coverage ranged from 52% to 99%.
Since 2001, estimates have been made for 8 new vaccines. IPVC is the newest vaccine reported (2021), which achieved 85% coverage in 2025.
In 2025, Iraq did not report any stockouts of vaccines or supplies.</a:t>
            </a:r>
          </a:p>
        </p:txBody>
      </p:sp>
      <p:sp>
        <p:nvSpPr>
          <p:cNvPr id="5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none, and declined for nine, indicating limited improvement in routine immunization performance; five achieved at least 90% coverage.</a:t>
            </a:r>
          </a:p>
        </p:txBody>
      </p:sp>
      <p:grpSp xmlns:pic="http://schemas.openxmlformats.org/drawingml/2006/picture">
        <p:nvGrpSpPr>
          <p:cNvPr id="575" name=""/>
          <p:cNvGrpSpPr/>
          <p:nvPr/>
        </p:nvGrpSpPr>
        <p:grpSpPr>
          <a:xfrm>
            <a:off x="292608" y="1005840"/>
            <a:ext cx="8595360" cy="28575"/>
            <a:chOff x="292608" y="1005840"/>
            <a:chExt cx="8595360" cy="28575"/>
          </a:xfrm>
        </p:grpSpPr>
        <p:sp>
          <p:nvSpPr>
            <p:cNvPr id="5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P7TF5XRZ5TZD-1674051314-8234</_dlc_DocId>
    <_dlc_DocIdUrl xmlns="5ce71423-0d49-4a04-8822-86064e799dcd">
      <Url>https://unicef.sharepoint.com/teams/DAPM-DataComm/_layouts/15/DocIdRedir.aspx?ID=P7TF5XRZ5TZD-1674051314-8234</Url>
      <Description>P7TF5XRZ5TZD-1674051314-8234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CEA839A-3CAE-4C5B-BF85-45A89ED66F4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68890ac4-e692-4140-8e41-f29040a8e355</vt:lpwstr>
  </property>
</Properties>
</file>