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c3db5b00820412fdd0e157bec3394e881935427c.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e82178d3e57093a5db3967fed0d288d9013b92a6.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a8c46684ee6561157a856a81ebba0e8000e5018.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d66b4db64c77c189d036333bd30fe2a22e1c44.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7247827b259f283dd4aa1d7b8f3692a8de2a23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47b1bb294438243c305b5f1499f759fcd5238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22f1d1814ecf80c4c7ab609816aae805fc6ebd0.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d633bc2e3d42d62a9c51c1a932adb665e67b3a.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e459e1c959cbc95ec3d0b4ab0ad7c7ae583984.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4d3313d84943f2bf9add8e944d81502d6c5904.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527aa9493cc0c1e63cc04bdb80620534be823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0ee05fd62ed18f19de97f18f59affc8d4fd7f9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cb5d33ba1d8afe0191e2569ad2e229616a02d5a.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522d04f0607b7ad4fe739540e5ada39322740aa.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c5b2549e60b08f790e97d0a4e8ea1260c44c9e.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a5d0b0344e741a72e8518d63cb5bbac848e90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1225aa6294bcbf34570c5d5d1545d889c096df.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14e64046fac9a378e5849759c68feae4f0e1047.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254ee11cbc0247ab8b8ac85aa9120fd4cf90b1.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827391189b7d211c8f2d042d40509ff715ff261.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c48c8d7e3dd15b493a5253efc5cb583ab45a56a.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6602a9042a3b109dc789888f7f1e4f9336aa8c4.png"/>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83cf868cfd758479ba52ff07e4ecd5c157889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95%.
أما تغطية لقاح DTP3 — التي تُعد مؤشراً على مدى كفاءة الدول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بلغت تغطية لقاح MCV1 الهدف المحدد بنسبة 95٪، بينما كانت تغطية لقاح MCV2 أقل من الهدف المحدد بنسبة 95٪.
بين عامي 2024 و2025، ارتفعت تغطية 0 لقاح، وانخفضت تغطية 4 لقاحات، وظلت تغطية 0 لقاح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Iraq.
في عام 2025، ظلت نسبة التغطية بلقاح DTP1 في العراق ثابتة نسبيًّا في حدود 1٪ عند 96٪. وارتفع عدد الأطفال الذين لم يتلقوا أي جرعة من لقاح DTP (الأطفال الذين لم يتلقوا أي جرعة) من 35,000 في عام 2024 إلى 47,000 في عام 2025.
وانخفضت تغطية لقاح DTP3 إلى 84% في عام 2025، مما ترك 187,000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96%، وبلغت نسبة التغطية بلقاح DTP3 84%، مما ترك 187,000 طفل لم يتلقوا التطعيم أو لم يكتمل تطعيمهم، منهم 47,000 طفل لم يتلقوا أي جرعة و140,000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العراق (96%) أعلى بـ 6 نقاط مئوية من المتوسط العالمي (90%)، وأعلى بـ 7 نقاط مئوية من المتوسط في جميع بلدان مبادرة « MENA » (89%).
وكانت التغطية الوطنية بلقاح DTP1 أعلى بـ 3 نقاط مئوية عما كانت عليه في عام 2019 (93%).
وهذا يعادل 47,000 طفل لم يتلقوا الجرعة الأولى في عام 2025 مقارنة بـ 77,000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العراق 96% — وهو ما يمثل ارتفاعًا بمقدار 3 نقاط مئوية عن 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العراق المرتبة السادسة من بين 20 دولة من حيث أدنى معدل تغطية بلقاح DTP1 (بناءً على تعادل في المراتب).
وكان العراق ضمن الدول العشر الأولى التي تضم أكبر عدد من الأطفال الذين لم يتلقوا أي جرعة (المرتبة = 4).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العراق من بين الدول التي سجلت أعلى معدلات التغطية، لكنه كان أيضًا ضمن الدول العشر الأولى في المنطقة من حيث عدد الأطفال الذين لم يتلقوا أي جرعة من اللقاح.</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العراق المرتبة الثالثة من بين 20 دولة، حيث بلغ عدد الأطفال الذين لم يتلقوا أي جرعة من اللقاح 123,000 طفل.
في عام 2025، احتل العراق المرتبة الرابعة من بين 20 دولة، حيث بلغ عدد الأطفال الذين لم يتلقوا أي جرعة من اللقاح 47,000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ومن المتوقع أن يشهد العراق زيادة كبيرة (10,000-50,000) في عدد الرضع الناجين بحلول عام 2030. ولذلك، فإن الحفاظ على التغطية الحالية يتطلب تطعيم عدد متزايد من الأطفال.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كبيرة في أعداد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أقل بنحو 19٪ من (أي أن البلد كان قد حقق) العدد السنوي المقترح للوصول إلى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عدد الأطفال الذين لم يتلقوا أي جرعة أقل بنسبة 19% من الهدف السنوي المحدد في مبادرة IA2030، مما يضع البرنامج في وضع يتيح له بلوغ هدف عام 2030، بل وربما تجاوزه، إذا استمر التقدم الحالي.</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(96٪) أعلى منها في عام 2019 (93٪).
ارتفع عدد الأطفال الذين تلقوا لقاح DTP1 بنسبة 10٪ مقارنة بعام 2019.
ارتفع عدد الرضع الناجين بنسبة 6٪ تقريبًا مقارنة بعام 2019.
في عام 2025، تم تطعيم 100,000 طفل إضافي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Iraq / العراق</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العراق (84%) أقل بنقطة مئوية واحدة عن المتوسط العالمي (85%)، وأعلى بنقطة مئوية واحدة عن المتوسط في جميع بلدان مبادرة « MENA » (83%).
وكانت التغطية الوطنية للقاح DTP3 هي نفسها التي سُجلت في عام 2019 (84%).
وهذا يعادل 187,000 طفل لم يتلقوا اللقاح أو لم يتم تطعيمهم في عام 2025 مقارنة بـ 176,000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DTP3 في العراق 84% — وهي نفس النسبة المسجلة في عام 2019، وأقل بنقطة مئوية واحدة عن المتوسط العالمي (85%).</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العراق المرتبة السادسة من بين 20 دولة من حيث أدنى معدل تغطية بلقاح DTP3 (بناءً على تعادل في المراتب).
وكان العراق ضمن الدول العشر الأولى التي تضم أكبر عدد من الأطفال غير الملقحين أو الذين لم يكملوا جرعات التطعيم (المرتبة = 4).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العراق من بين الدول التي تتمتع بأعلى معدلات التغطية، لكنه كان أيضًا ضمن الدول العشر الأولى في المنطقة من حيث عدد الأطفال غير الملقحين أو الذين لم يكملوا جرعات التطعيم.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(84٪) مماثلة لتلك المسجلة في عام 2019 (84٪).
ارتفع عدد الأطفال الذين تلقوا لقاح DTP3 بنسبة 6% مقارنة بعام 2019.
ارتفع عدد الرضع الناجين بنسبة 6% تقريبًا مقارنة بعام 2019.
في عام 2025، تلقى 100,000 طفل إضافي اللقاح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التي تُعطى عادةً في عمر 9 أو 12 شهراً وفقاً لجدول التطعيم الوطني — ثابتة نسبياً (في حدود 1%) عند 95%. وتعد هذه النسبة أعلى مما كانت عليه في عام 2019، حيث بلغت التغطية 86%.
لم يتلقَ 58,000 طفل الجرعة الأولى الروتينية من لقاح الحصبة.
يُعطى اللقاح الثاني ضد الحصبة (MCV2) عادةً للأطفال الذين تتراوح أعمارهم بين 18 شهراً وخمس سنوات. وانخفضت تغطية اللقاح الثاني ضد الحصبة (MCV2) إلى 79%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بلقاح MCV1 ثابتة نسبيًا (في حدود 1٪) عند 96٪ في عام 2025، مما ترك 58,000 طفل دون أي حماية ضد الحصبة. وانخفضت تغطية الحملة الثانية للتطعيم ضد الحصبة (MCV2) من 82% في عام 2024 إلى 79% في عام 2025 - أي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العراق (95٪) أعلى بـ 11 نقطة مئوية من المتوسط العالمي (84٪) وأعلى بـ 11 نقطة مئوية من المتوسط في جميع بلدان مبادرة « MENA » (84٪).
وكانت التغطية الوطنية للقاح MCV1 أعلى بـ 9 نقاط مئوية عما كانت عليه في عام 2019 (86%).
وهذا يعادل 58,000 طفل غير مطعّم في عام 2025 مقارنة بـ 154,000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العراق 95% — وهو ما يمثل ارتفاعًا بمقدار 9 نقاط مئوية مقارنة بعام 2019، وارتفاعًا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العراق المرتبة الثامنة من بين 20 دولة من حيث أدنى معدل تغطية بلقاح MCV1 (بناءً على المراتب المتساوية).
وكان العراق ضمن الدول العشر الأولى التي تضم أكبر عدد من الأطفال غير الملقحين (المرتبة = 5).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العراق من بين الدول التي سجلت أعلى معدلات التغطية، لكنه كان أيضًا ضمن الدول العشر الأولى التي سجلت أعلى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(95٪) أعلى منها في عام 2019 (86٪).
ارتفع عدد الأطفال الذين تلقوا لقاح MCV1 بنسبة 17٪ مقارنة بعام 2019.
ارتفع عدد الرضع الناجين بنسبة 6٪ تقريبًا مقارنة بعام 2019.
في عام 2025، تم تطعيم 200,000 طفل إضافي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زيادة عدد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عدد حالات الحصبة المؤكدة في العراق 153 حالة. وفي العام نفسه، بلغت نسبة التغطية بلقاح الحصبة MCV1 95%، بينما بلغت نسبة التغطية بلقاح الحصبة MCV2 79%.
وكان عدد الحالات في عام 2025 أقل بنسبة 100% مقارنة بعام 2024 (n=32,400).
سُجل أعلى عدد لحالات الحصبة في عام 2024 (n=32,400). وفي هذا العام، بلغت تغطية الجرعة الأولى من لقاح الحصبة (MCV1) 96%.
سجل العراق نفاذ مخزون لقاح الحصبة في الأعوام 2006 و2007 و2008 و2014 و2016.
وقد نُظمت أنشطة/حملات تحصين تكميلية باستخدام لقاح يحتوي على مكون الحصبة في عام 2024.</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 العراق انخفاضاً في حالات الإصابة بالحصبة مقارنةً بعام 2024، في حين بلغت نسبة التغطية للقاح الحصبة MCV1 95%، وبلغت نسبة التغطية للقاح الحصبة MCV2 79%.</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12% من الأطفال الذين تلقَّوا اللقاح DTP1 اللقاح DTP3 (على اليسار)، ولم يتلقَّ 1% من الأطفال الذين تلقَّوا اللقاح DTP1 اللقاح MCV1 (على اليمين).
ويشير ارتفاع معدل التسرب من لقاح DTP إلى ضعف القدرة على توفير سلسلة كاملة من اللقاحات في مرحلة مبكرة من الحياة. أما انخفاض معدل التسرب من لقاحي DTP وMCV فيشير إلى استمرار جيد في برامج التحصين والقدرة على توفير دورة كاملة من اللقاحات في مرحلة الرضاعة (حتى سن سنة واحدة).
في عام 2025، كان معدل التسرب من لقاح DTP في العراق أعلى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مرتفعة (12٪) بينما كانت نسبة التسرب من برنامج DTP1-MCV1 منخفضة (1٪) في العراق، مما يشير إلى ضعف القدرة على تقديم السلسلة الأولية في مرحلة مبكرة، ولكن إلى قدرة جيدة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ROTAC أدنى معدل تغطية (70٪)، يليه لقاح MCV2 (79٪).
مقارنةً بعام 2019، ارتفعت نسبة تغطية 4 لقاحات (BCG، وDTP1، وMCV1، وROTAC)، وظلت نسبة تغطية لقاح واحد ثابتة (DTP3)، وانخفضت نسبة تغطية لقاحين (IPV1 وMCV2).
مقارنةً بعام 2024، ارتفعت نسبة التغطية لقاحين (BCG وROTAC)، وانخفضت لخمسة لقاحات (DTP1، DTP3، IPV1،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العراق أدنى معدل تغطية في برنامج ROTAC (70٪)، في حين تراوحت معدلات التغطية لمعظم اللقاحات الروتينية الأخرى بين 79 و99٪؛ وقد ارتفعت معدلات التغطية لأربعة مستضدات منذ عام 2019، وانخفضت لخمسة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 لقاح RotaC أدنى معدل تغطية بين جميع اللقاحات (70٪)، يليه لقاح MCV2 (79٪).
كانت التغطية لـ 3 لقاحات كما هي (DTP3، HEPB3 و HIB3)، وانخفضت التغطية لـ لقاحين (IPV1 و MCV2)، وارتفعت التغطية لـ 3 لقاحات (MCV1، ROTAC و RUBELLA) مقارنةً بالتغطية في عام 2019.
وانخفضت تغطية 8 لقاحات (DTP3، HEPB3، HIB3، IPV1، IPVC، MCV1، MCV2 وRUBELLA)، وزادت تغطية لقاح واحد (ROTAC) مقارنةً بالتغطية في 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التغطية بلقاح DTP1 بين عامي 2019 (93٪) و2024 (97٪). وانخفضت نسبة التغطية بلقاح DTP1 في عام 2025 (96٪) مقارنةً بعام 2024، لكنها ظلت أعلى مما كانت عليه في عام 2019. في الفترة 2019-2025، بلغت تغطية لقاح DTP1 أدنى مستوياتها في عام 2021 (89٪).
في عام 2024، سجلت 3 لقاحات تغطية أقل مقارنة بعام 2019.
في عام 2025، سجلت لقاحان تغطية أقل مقارنة بعام 2019.
في عام 2025، سجلت 8 لقاحات تغطية أقل مقارنة بعام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يوجد في العراق 3 لقاحات من أصل 4 لقاحات تهدف إلى تحقيق أهداف التنمية المستدامة.
في عام 2025، كان العراق قد حقق تغطية لا تقل عن 90% لأي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انخفضت تغطية لقاح DTP1 بنسبة نقطة مئوية واحدة من 97% في عام 2024 إلى 96% في عام 2025.
• انخفضت تغطية لقاح DTP3 بنسبة 6 نقاط مئوية من 90% في عام 2024 إلى 84% في عام 2025.
• زاد عدد الأطفال الذين لم يتلقوا أي جرعة من اللقاح بمقدار 12,000 طفل في عام 2025. وبذلك يبلغ عدد الأطفال الذين لم يتلقوا أي لقاح 47,000 طفل، مما يجعلهم عرضة للإصابة بأمراض يمكن الوقاية منها باللقاحات، بالإضافة إلى 140,000 طفل آخرين لا يتمتعون بحماية كاملة.
• شكل العراق 3.7% من الأطفال الذين لم يتلقوا أي جرعة في منطقة الشرق الأوسط وشمال أفريقيا (MENA) و0.3% من الأطفال الذين لم يتلقوا أي جرعة على الصعيد العالمي.
• انخفضت تغطية الجرعة الأولى من لقاح الحصبة (MCV1) بنسبة 1 نقطة مئوية من 96% في عام 2024 إلى 95% في عام 2025. وكان هناك 58,000 طفل لم يتلقوا الجرعة الأولى من لقاح الحصبة.
• انخفضت تغطية الجرعة الثانية من لقاح الحصبة (MCV2) بمقدار 3 نقاط مئوية من 82% في عام 2024 إلى 79% في عام 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Iraq،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Iraq.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5 لقاحات من أصل 13 (38٪) من اللقاحات المدرجة في جدول التطعيم تغطية بلغت 90٪ أو أكثر. وتراوحت تغطية اللقاحات بين 52٪ و99٪.
منذ عام 2001، أُجريت تقديرات لثمانية لقاحات جديدة. ويُعد لقاح IPVC أحدث لقاح تم الإبلاغ عنه (2021)، حيث حقق تغطية بلغت 85% في عام 2025.
في عام 2025، لم يبلغ العراق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لأربعة مستضدات، وظلت دون تغيير بالنسبة لجميع المستضدات الأخرى، وانخفضت بالنسبة لتسعة مستضدات، مما يشير إلى تحسن محدود في أداء التطعيم الروتيني؛ وحققت خمسة مستضدات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P7TF5XRZ5TZD-1674051314-8232</_dlc_DocId>
    <_dlc_DocIdUrl xmlns="5ce71423-0d49-4a04-8822-86064e799dcd">
      <Url>https://unicef.sharepoint.com/teams/DAPM-DataComm/_layouts/15/DocIdRedir.aspx?ID=P7TF5XRZ5TZD-1674051314-8232</Url>
      <Description>P7TF5XRZ5TZD-1674051314-8232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16E12CB9-EF84-4EA2-8EB3-CCD856451352}"/>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8f2f12d7-fca6-49ac-9aa6-193a04a6634e</vt:lpwstr>
  </property>
</Properties>
</file>