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baf6190a9d03d070e05f74bd1409f9ba65cb00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a0ff4a96f4a46169fe50386c5ab4fb77affc15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2a34d40f7be1b4eff4b6e9b6bf9f425064952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197740"/>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955945"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1266997"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1578050"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1889102"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200154"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511207" y="532094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2822259"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33311"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3444364"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55416"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66468"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377521"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88573"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99625"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310677"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621730"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5932782"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3636138"/>
              <a:ext cx="311052"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3636138"/>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2" name="rc212"/>
            <p:cNvSpPr/>
            <p:nvPr/>
          </p:nvSpPr>
          <p:spPr>
            <a:xfrm>
              <a:off x="220015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2511207"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282225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3133311"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344436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375541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406646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68857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1" name="rc221"/>
            <p:cNvSpPr/>
            <p:nvPr/>
          </p:nvSpPr>
          <p:spPr>
            <a:xfrm>
              <a:off x="499962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531067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717699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8421201" y="3916939"/>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35" name="rc235"/>
            <p:cNvSpPr/>
            <p:nvPr/>
          </p:nvSpPr>
          <p:spPr>
            <a:xfrm>
              <a:off x="8732253" y="3916939"/>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6" name="tx236"/>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8" name="tx238"/>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41406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445166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41406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445166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849534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880639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41406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445166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849534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80639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4140611"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445166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849534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8806396"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414061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445166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662903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849534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880639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4140611"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4451664"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105118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136223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167328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198433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229539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260644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291749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322854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353960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385065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4140611"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4451664"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8" name="tx428"/>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1" name="tx431"/>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6" name="tx436"/>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6629030" y="42966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64" name="tx464"/>
            <p:cNvSpPr/>
            <p:nvPr/>
          </p:nvSpPr>
          <p:spPr>
            <a:xfrm>
              <a:off x="8546582" y="37360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65" name="tx465"/>
            <p:cNvSpPr/>
            <p:nvPr/>
          </p:nvSpPr>
          <p:spPr>
            <a:xfrm>
              <a:off x="8827489"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6" name="tx466"/>
            <p:cNvSpPr/>
            <p:nvPr/>
          </p:nvSpPr>
          <p:spPr>
            <a:xfrm>
              <a:off x="8546582" y="40182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7" name="tx467"/>
            <p:cNvSpPr/>
            <p:nvPr/>
          </p:nvSpPr>
          <p:spPr>
            <a:xfrm>
              <a:off x="8806396"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68" name="tx46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9" name="tx46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0" name="tx47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1" name="tx47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2" name="tx47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3" name="tx47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4" name="tx47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5" name="tx47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6" name="tx47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7" name="tx47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8" name="tx47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9" name="tx47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0" name="tx48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1" name="tx48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2" name="tx48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3" name="tx48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4" name="tx48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5" name="tx48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6" name="tx48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7" name="tx48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8" name="tx48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9" name="tx48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0" name="tx49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1" name="tx49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2" name="tx49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3" name="tx49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4" name="tx494"/>
            <p:cNvSpPr/>
            <p:nvPr/>
          </p:nvSpPr>
          <p:spPr>
            <a:xfrm>
              <a:off x="551705" y="541861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5" name="tx495"/>
            <p:cNvSpPr/>
            <p:nvPr/>
          </p:nvSpPr>
          <p:spPr>
            <a:xfrm>
              <a:off x="564092" y="5137816"/>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6" name="tx496"/>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7" name="tx497"/>
            <p:cNvSpPr/>
            <p:nvPr/>
          </p:nvSpPr>
          <p:spPr>
            <a:xfrm>
              <a:off x="601364" y="457621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8" name="tx49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9" name="tx49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00" name="tx50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1" name="tx50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2" name="tx50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3" name="tx50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4" name="tx50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5" name="tx50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06" name="tx50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7" name="tx50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8" name="pic508"/>
            <p:cNvPicPr/>
            <p:nvPr/>
          </p:nvPicPr>
          <p:blipFill>
            <a:blip r:embed="rId2" cstate="print"/>
            <a:stretch>
              <a:fillRect/>
            </a:stretch>
          </p:blipFill>
          <p:spPr>
            <a:xfrm>
              <a:off x="4653227" y="5838594"/>
              <a:ext cx="2160000" cy="219455"/>
            </a:xfrm>
            <a:prstGeom prst="rect">
              <a:avLst/>
            </a:prstGeom>
          </p:spPr>
        </p:pic>
        <p:sp>
          <p:nvSpPr>
            <p:cNvPr id="509" name="pl50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tx52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2" name="tx52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3" name="tx52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4" name="tx52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5" name="tx52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6" name="tx52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7" name="tx527"/>
            <p:cNvSpPr/>
            <p:nvPr/>
          </p:nvSpPr>
          <p:spPr>
            <a:xfrm>
              <a:off x="924840" y="1332266"/>
              <a:ext cx="2609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Iran, 2000-2025</a:t>
              </a:r>
            </a:p>
          </p:txBody>
        </p:sp>
        <p:sp>
          <p:nvSpPr>
            <p:cNvPr id="528" name="tx52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9" name="tx52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0" name="tx53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54% to 99%.
Since 2004, estimates have been made for 6 new vaccines. PCVC and RotaC is the newest vaccine reported (2024), which achieved 54% and 57% coverage in 2025.
In 2025, Iran reported stockouts of vaccines/supplies (DTP-Hib-HepB and Rotavirus) (more information on slide 8).</a:t>
            </a:r>
          </a:p>
        </p:txBody>
      </p:sp>
      <p:sp>
        <p:nvSpPr>
          <p:cNvPr id="5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five, and declined for five, indicating limited improvement in routine immunization performance; 11 achieved at least 90% coverage.</a:t>
            </a:r>
          </a:p>
        </p:txBody>
      </p:sp>
      <p:grpSp xmlns:pic="http://schemas.openxmlformats.org/drawingml/2006/picture">
        <p:nvGrpSpPr>
          <p:cNvPr id="533" name=""/>
          <p:cNvGrpSpPr/>
          <p:nvPr/>
        </p:nvGrpSpPr>
        <p:grpSpPr>
          <a:xfrm>
            <a:off x="292608" y="1005840"/>
            <a:ext cx="8595360" cy="28575"/>
            <a:chOff x="292608" y="1005840"/>
            <a:chExt cx="8595360" cy="28575"/>
          </a:xfrm>
        </p:grpSpPr>
        <p:sp>
          <p:nvSpPr>
            <p:cNvPr id="5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119708"/>
                  </a:lnTo>
                  <a:lnTo>
                    <a:pt x="518532" y="0"/>
                  </a:lnTo>
                  <a:lnTo>
                    <a:pt x="777798" y="0"/>
                  </a:lnTo>
                  <a:lnTo>
                    <a:pt x="1037065" y="0"/>
                  </a:lnTo>
                  <a:lnTo>
                    <a:pt x="1296331" y="79805"/>
                  </a:lnTo>
                  <a:lnTo>
                    <a:pt x="1555597" y="39902"/>
                  </a:lnTo>
                  <a:lnTo>
                    <a:pt x="1814863" y="0"/>
                  </a:lnTo>
                  <a:lnTo>
                    <a:pt x="2074130" y="0"/>
                  </a:lnTo>
                  <a:lnTo>
                    <a:pt x="2333396" y="0"/>
                  </a:lnTo>
                  <a:lnTo>
                    <a:pt x="2592662" y="0"/>
                  </a:lnTo>
                  <a:lnTo>
                    <a:pt x="2851928" y="0"/>
                  </a:lnTo>
                  <a:lnTo>
                    <a:pt x="3111195" y="0"/>
                  </a:lnTo>
                  <a:lnTo>
                    <a:pt x="3370461" y="39902"/>
                  </a:lnTo>
                  <a:lnTo>
                    <a:pt x="3629727" y="0"/>
                  </a:lnTo>
                  <a:lnTo>
                    <a:pt x="3888994" y="0"/>
                  </a:lnTo>
                  <a:lnTo>
                    <a:pt x="4148260" y="0"/>
                  </a:lnTo>
                  <a:lnTo>
                    <a:pt x="4407526" y="0"/>
                  </a:lnTo>
                  <a:lnTo>
                    <a:pt x="4666792" y="0"/>
                  </a:lnTo>
                  <a:lnTo>
                    <a:pt x="4926059" y="0"/>
                  </a:lnTo>
                  <a:lnTo>
                    <a:pt x="5185325" y="0"/>
                  </a:lnTo>
                  <a:lnTo>
                    <a:pt x="5444591" y="39902"/>
                  </a:lnTo>
                  <a:lnTo>
                    <a:pt x="5703857" y="0"/>
                  </a:lnTo>
                  <a:lnTo>
                    <a:pt x="5963124" y="0"/>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59610"/>
            </a:xfrm>
            <a:custGeom>
              <a:avLst/>
              <a:pathLst>
                <a:path w="6481656" h="159610">
                  <a:moveTo>
                    <a:pt x="0" y="0"/>
                  </a:moveTo>
                  <a:lnTo>
                    <a:pt x="259266" y="119708"/>
                  </a:lnTo>
                  <a:lnTo>
                    <a:pt x="518532" y="0"/>
                  </a:lnTo>
                  <a:lnTo>
                    <a:pt x="777798" y="0"/>
                  </a:lnTo>
                  <a:lnTo>
                    <a:pt x="1037065" y="0"/>
                  </a:lnTo>
                  <a:lnTo>
                    <a:pt x="1296331" y="159610"/>
                  </a:lnTo>
                  <a:lnTo>
                    <a:pt x="1555597" y="39902"/>
                  </a:lnTo>
                  <a:lnTo>
                    <a:pt x="1814863" y="0"/>
                  </a:lnTo>
                  <a:lnTo>
                    <a:pt x="2074130" y="0"/>
                  </a:lnTo>
                  <a:lnTo>
                    <a:pt x="2333396" y="0"/>
                  </a:lnTo>
                  <a:lnTo>
                    <a:pt x="2592662" y="0"/>
                  </a:lnTo>
                  <a:lnTo>
                    <a:pt x="2851928" y="0"/>
                  </a:lnTo>
                  <a:lnTo>
                    <a:pt x="3111195" y="0"/>
                  </a:lnTo>
                  <a:lnTo>
                    <a:pt x="3370461" y="39902"/>
                  </a:lnTo>
                  <a:lnTo>
                    <a:pt x="3629727" y="0"/>
                  </a:lnTo>
                  <a:lnTo>
                    <a:pt x="3888994" y="39902"/>
                  </a:lnTo>
                  <a:lnTo>
                    <a:pt x="4148260" y="0"/>
                  </a:lnTo>
                  <a:lnTo>
                    <a:pt x="4407526" y="0"/>
                  </a:lnTo>
                  <a:lnTo>
                    <a:pt x="4666792" y="0"/>
                  </a:lnTo>
                  <a:lnTo>
                    <a:pt x="4926059" y="0"/>
                  </a:lnTo>
                  <a:lnTo>
                    <a:pt x="5185325" y="0"/>
                  </a:lnTo>
                  <a:lnTo>
                    <a:pt x="5444591" y="39902"/>
                  </a:lnTo>
                  <a:lnTo>
                    <a:pt x="5703857" y="0"/>
                  </a:lnTo>
                  <a:lnTo>
                    <a:pt x="5963124" y="0"/>
                  </a:lnTo>
                  <a:lnTo>
                    <a:pt x="6222390" y="39902"/>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99513"/>
            </a:xfrm>
            <a:custGeom>
              <a:avLst/>
              <a:pathLst>
                <a:path w="6481656" h="199513">
                  <a:moveTo>
                    <a:pt x="0" y="0"/>
                  </a:moveTo>
                  <a:lnTo>
                    <a:pt x="259266" y="119708"/>
                  </a:lnTo>
                  <a:lnTo>
                    <a:pt x="518532" y="0"/>
                  </a:lnTo>
                  <a:lnTo>
                    <a:pt x="777798" y="0"/>
                  </a:lnTo>
                  <a:lnTo>
                    <a:pt x="1037065" y="119708"/>
                  </a:lnTo>
                  <a:lnTo>
                    <a:pt x="1296331" y="199513"/>
                  </a:lnTo>
                  <a:lnTo>
                    <a:pt x="1555597" y="0"/>
                  </a:lnTo>
                  <a:lnTo>
                    <a:pt x="1814863" y="79805"/>
                  </a:lnTo>
                  <a:lnTo>
                    <a:pt x="2074130" y="39902"/>
                  </a:lnTo>
                  <a:lnTo>
                    <a:pt x="2333396" y="0"/>
                  </a:lnTo>
                  <a:lnTo>
                    <a:pt x="2592662" y="0"/>
                  </a:lnTo>
                  <a:lnTo>
                    <a:pt x="2851928" y="0"/>
                  </a:lnTo>
                  <a:lnTo>
                    <a:pt x="3111195" y="39902"/>
                  </a:lnTo>
                  <a:lnTo>
                    <a:pt x="3370461" y="39902"/>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79319"/>
            </a:xfrm>
            <a:custGeom>
              <a:avLst/>
              <a:pathLst>
                <a:path w="6481656" h="279319">
                  <a:moveTo>
                    <a:pt x="0" y="0"/>
                  </a:moveTo>
                  <a:lnTo>
                    <a:pt x="259266" y="199513"/>
                  </a:lnTo>
                  <a:lnTo>
                    <a:pt x="518532" y="119708"/>
                  </a:lnTo>
                  <a:lnTo>
                    <a:pt x="777798" y="119708"/>
                  </a:lnTo>
                  <a:lnTo>
                    <a:pt x="1037065" y="0"/>
                  </a:lnTo>
                  <a:lnTo>
                    <a:pt x="1296331" y="279319"/>
                  </a:lnTo>
                  <a:lnTo>
                    <a:pt x="1555597" y="39902"/>
                  </a:lnTo>
                  <a:lnTo>
                    <a:pt x="1814863" y="79805"/>
                  </a:lnTo>
                  <a:lnTo>
                    <a:pt x="2074130" y="119708"/>
                  </a:lnTo>
                  <a:lnTo>
                    <a:pt x="2333396" y="0"/>
                  </a:lnTo>
                  <a:lnTo>
                    <a:pt x="2592662" y="0"/>
                  </a:lnTo>
                  <a:lnTo>
                    <a:pt x="2851928" y="0"/>
                  </a:lnTo>
                  <a:lnTo>
                    <a:pt x="3111195" y="79805"/>
                  </a:lnTo>
                  <a:lnTo>
                    <a:pt x="3370461" y="79805"/>
                  </a:lnTo>
                  <a:lnTo>
                    <a:pt x="3629727" y="39902"/>
                  </a:lnTo>
                  <a:lnTo>
                    <a:pt x="3888994" y="39902"/>
                  </a:lnTo>
                  <a:lnTo>
                    <a:pt x="4148260" y="39902"/>
                  </a:lnTo>
                  <a:lnTo>
                    <a:pt x="4407526" y="39902"/>
                  </a:lnTo>
                  <a:lnTo>
                    <a:pt x="4666792" y="39902"/>
                  </a:lnTo>
                  <a:lnTo>
                    <a:pt x="4926059" y="39902"/>
                  </a:lnTo>
                  <a:lnTo>
                    <a:pt x="5185325" y="39902"/>
                  </a:lnTo>
                  <a:lnTo>
                    <a:pt x="5444591" y="39902"/>
                  </a:lnTo>
                  <a:lnTo>
                    <a:pt x="5703857" y="39902"/>
                  </a:lnTo>
                  <a:lnTo>
                    <a:pt x="5963124" y="0"/>
                  </a:lnTo>
                  <a:lnTo>
                    <a:pt x="6222390" y="0"/>
                  </a:lnTo>
                  <a:lnTo>
                    <a:pt x="6481656"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311" y="925031"/>
              <a:ext cx="252630" cy="383507"/>
            </a:xfrm>
            <a:custGeom>
              <a:avLst/>
              <a:pathLst>
                <a:path w="252630" h="383507">
                  <a:moveTo>
                    <a:pt x="252630" y="0"/>
                  </a:moveTo>
                  <a:lnTo>
                    <a:pt x="0" y="383507"/>
                  </a:lnTo>
                </a:path>
              </a:pathLst>
            </a:custGeom>
          </p:spPr>
          <p:txBody>
            <a:bodyPr/>
            <a:lstStyle/>
            <a:p/>
          </p:txBody>
        </p:sp>
        <p:sp>
          <p:nvSpPr>
            <p:cNvPr id="42" name="pl42"/>
            <p:cNvSpPr/>
            <p:nvPr/>
          </p:nvSpPr>
          <p:spPr>
            <a:xfrm>
              <a:off x="7935367" y="1202978"/>
              <a:ext cx="244575" cy="109081"/>
            </a:xfrm>
            <a:custGeom>
              <a:avLst/>
              <a:pathLst>
                <a:path w="244575" h="109081">
                  <a:moveTo>
                    <a:pt x="244575" y="0"/>
                  </a:moveTo>
                  <a:lnTo>
                    <a:pt x="0" y="109081"/>
                  </a:lnTo>
                </a:path>
              </a:pathLst>
            </a:custGeom>
          </p:spPr>
          <p:txBody>
            <a:bodyPr/>
            <a:lstStyle/>
            <a:p/>
          </p:txBody>
        </p:sp>
        <p:sp>
          <p:nvSpPr>
            <p:cNvPr id="43" name="pl43"/>
            <p:cNvSpPr/>
            <p:nvPr/>
          </p:nvSpPr>
          <p:spPr>
            <a:xfrm>
              <a:off x="7936862" y="1363730"/>
              <a:ext cx="243080" cy="78324"/>
            </a:xfrm>
            <a:custGeom>
              <a:avLst/>
              <a:pathLst>
                <a:path w="243080" h="78324">
                  <a:moveTo>
                    <a:pt x="243080" y="78324"/>
                  </a:moveTo>
                  <a:lnTo>
                    <a:pt x="0" y="0"/>
                  </a:lnTo>
                </a:path>
              </a:pathLst>
            </a:custGeom>
          </p:spPr>
          <p:txBody>
            <a:bodyPr/>
            <a:lstStyle/>
            <a:p/>
          </p:txBody>
        </p:sp>
        <p:sp>
          <p:nvSpPr>
            <p:cNvPr id="44" name="pl44"/>
            <p:cNvSpPr/>
            <p:nvPr/>
          </p:nvSpPr>
          <p:spPr>
            <a:xfrm>
              <a:off x="7927963" y="1368434"/>
              <a:ext cx="251978" cy="342975"/>
            </a:xfrm>
            <a:custGeom>
              <a:avLst/>
              <a:pathLst>
                <a:path w="251978" h="342975">
                  <a:moveTo>
                    <a:pt x="251978" y="342975"/>
                  </a:moveTo>
                  <a:lnTo>
                    <a:pt x="0" y="0"/>
                  </a:lnTo>
                </a:path>
              </a:pathLst>
            </a:custGeom>
          </p:spPr>
          <p:txBody>
            <a:bodyPr/>
            <a:lstStyle/>
            <a:p/>
          </p:txBody>
        </p:sp>
        <p:sp>
          <p:nvSpPr>
            <p:cNvPr id="45" name="pg45"/>
            <p:cNvSpPr/>
            <p:nvPr/>
          </p:nvSpPr>
          <p:spPr>
            <a:xfrm>
              <a:off x="8111362" y="8166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574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0916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1324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9" name="pg49"/>
            <p:cNvSpPr/>
            <p:nvPr/>
          </p:nvSpPr>
          <p:spPr>
            <a:xfrm>
              <a:off x="8111362" y="13656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4064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1" name="pg51"/>
            <p:cNvSpPr/>
            <p:nvPr/>
          </p:nvSpPr>
          <p:spPr>
            <a:xfrm>
              <a:off x="8111362" y="16391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799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267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Iran,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867265"/>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1867265"/>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3205044"/>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1910619"/>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1867265"/>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2536154"/>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4926040"/>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4899563"/>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(98%)</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(54%)</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(57%)</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51919" y="6568512"/>
              <a:ext cx="641141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irn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79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1182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757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395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798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437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076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715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94539"/>
              <a:ext cx="239399" cy="221458"/>
            </a:xfrm>
            <a:prstGeom prst="rect">
              <a:avLst/>
            </a:prstGeom>
            <a:solidFill>
              <a:srgbClr val="1CABE2">
                <a:alpha val="85098"/>
              </a:srgbClr>
            </a:solidFill>
          </p:spPr>
          <p:txBody>
            <a:bodyPr/>
            <a:lstStyle/>
            <a:p/>
          </p:txBody>
        </p:sp>
        <p:sp>
          <p:nvSpPr>
            <p:cNvPr id="26" name="rc26"/>
            <p:cNvSpPr/>
            <p:nvPr/>
          </p:nvSpPr>
          <p:spPr>
            <a:xfrm>
              <a:off x="1577053" y="3216998"/>
              <a:ext cx="239399" cy="898999"/>
            </a:xfrm>
            <a:prstGeom prst="rect">
              <a:avLst/>
            </a:prstGeom>
            <a:solidFill>
              <a:srgbClr val="1CABE2">
                <a:alpha val="85098"/>
              </a:srgbClr>
            </a:solidFill>
          </p:spPr>
          <p:txBody>
            <a:bodyPr/>
            <a:lstStyle/>
            <a:p/>
          </p:txBody>
        </p:sp>
        <p:sp>
          <p:nvSpPr>
            <p:cNvPr id="27" name="rc27"/>
            <p:cNvSpPr/>
            <p:nvPr/>
          </p:nvSpPr>
          <p:spPr>
            <a:xfrm>
              <a:off x="1843053" y="3888899"/>
              <a:ext cx="239399" cy="227097"/>
            </a:xfrm>
            <a:prstGeom prst="rect">
              <a:avLst/>
            </a:prstGeom>
            <a:solidFill>
              <a:srgbClr val="1CABE2">
                <a:alpha val="85098"/>
              </a:srgbClr>
            </a:solidFill>
          </p:spPr>
          <p:txBody>
            <a:bodyPr/>
            <a:lstStyle/>
            <a:p/>
          </p:txBody>
        </p:sp>
        <p:sp>
          <p:nvSpPr>
            <p:cNvPr id="28" name="rc28"/>
            <p:cNvSpPr/>
            <p:nvPr/>
          </p:nvSpPr>
          <p:spPr>
            <a:xfrm>
              <a:off x="2109053" y="3887269"/>
              <a:ext cx="239399" cy="228727"/>
            </a:xfrm>
            <a:prstGeom prst="rect">
              <a:avLst/>
            </a:prstGeom>
            <a:solidFill>
              <a:srgbClr val="1CABE2">
                <a:alpha val="85098"/>
              </a:srgbClr>
            </a:solidFill>
          </p:spPr>
          <p:txBody>
            <a:bodyPr/>
            <a:lstStyle/>
            <a:p/>
          </p:txBody>
        </p:sp>
        <p:sp>
          <p:nvSpPr>
            <p:cNvPr id="29" name="rc29"/>
            <p:cNvSpPr/>
            <p:nvPr/>
          </p:nvSpPr>
          <p:spPr>
            <a:xfrm>
              <a:off x="2375052" y="3877448"/>
              <a:ext cx="239399" cy="238549"/>
            </a:xfrm>
            <a:prstGeom prst="rect">
              <a:avLst/>
            </a:prstGeom>
            <a:solidFill>
              <a:srgbClr val="1CABE2">
                <a:alpha val="85098"/>
              </a:srgbClr>
            </a:solidFill>
          </p:spPr>
          <p:txBody>
            <a:bodyPr/>
            <a:lstStyle/>
            <a:p/>
          </p:txBody>
        </p:sp>
        <p:sp>
          <p:nvSpPr>
            <p:cNvPr id="30" name="rc30"/>
            <p:cNvSpPr/>
            <p:nvPr/>
          </p:nvSpPr>
          <p:spPr>
            <a:xfrm>
              <a:off x="2641052" y="3373972"/>
              <a:ext cx="239399" cy="742024"/>
            </a:xfrm>
            <a:prstGeom prst="rect">
              <a:avLst/>
            </a:prstGeom>
            <a:solidFill>
              <a:srgbClr val="1CABE2">
                <a:alpha val="85098"/>
              </a:srgbClr>
            </a:solidFill>
          </p:spPr>
          <p:txBody>
            <a:bodyPr/>
            <a:lstStyle/>
            <a:p/>
          </p:txBody>
        </p:sp>
        <p:sp>
          <p:nvSpPr>
            <p:cNvPr id="31" name="rc31"/>
            <p:cNvSpPr/>
            <p:nvPr/>
          </p:nvSpPr>
          <p:spPr>
            <a:xfrm>
              <a:off x="2907052" y="3599355"/>
              <a:ext cx="239399" cy="516642"/>
            </a:xfrm>
            <a:prstGeom prst="rect">
              <a:avLst/>
            </a:prstGeom>
            <a:solidFill>
              <a:srgbClr val="1CABE2">
                <a:alpha val="85098"/>
              </a:srgbClr>
            </a:solidFill>
          </p:spPr>
          <p:txBody>
            <a:bodyPr/>
            <a:lstStyle/>
            <a:p/>
          </p:txBody>
        </p:sp>
        <p:sp>
          <p:nvSpPr>
            <p:cNvPr id="32" name="rc32"/>
            <p:cNvSpPr/>
            <p:nvPr/>
          </p:nvSpPr>
          <p:spPr>
            <a:xfrm>
              <a:off x="3173051" y="3849227"/>
              <a:ext cx="239399" cy="266770"/>
            </a:xfrm>
            <a:prstGeom prst="rect">
              <a:avLst/>
            </a:prstGeom>
            <a:solidFill>
              <a:srgbClr val="1CABE2">
                <a:alpha val="85098"/>
              </a:srgbClr>
            </a:solidFill>
          </p:spPr>
          <p:txBody>
            <a:bodyPr/>
            <a:lstStyle/>
            <a:p/>
          </p:txBody>
        </p:sp>
        <p:sp>
          <p:nvSpPr>
            <p:cNvPr id="33" name="rc33"/>
            <p:cNvSpPr/>
            <p:nvPr/>
          </p:nvSpPr>
          <p:spPr>
            <a:xfrm>
              <a:off x="3439051" y="3843694"/>
              <a:ext cx="239399" cy="272303"/>
            </a:xfrm>
            <a:prstGeom prst="rect">
              <a:avLst/>
            </a:prstGeom>
            <a:solidFill>
              <a:srgbClr val="1CABE2">
                <a:alpha val="85098"/>
              </a:srgbClr>
            </a:solidFill>
          </p:spPr>
          <p:txBody>
            <a:bodyPr/>
            <a:lstStyle/>
            <a:p/>
          </p:txBody>
        </p:sp>
        <p:sp>
          <p:nvSpPr>
            <p:cNvPr id="34" name="rc34"/>
            <p:cNvSpPr/>
            <p:nvPr/>
          </p:nvSpPr>
          <p:spPr>
            <a:xfrm>
              <a:off x="3705050" y="3839019"/>
              <a:ext cx="239399" cy="276978"/>
            </a:xfrm>
            <a:prstGeom prst="rect">
              <a:avLst/>
            </a:prstGeom>
            <a:solidFill>
              <a:srgbClr val="1CABE2">
                <a:alpha val="85098"/>
              </a:srgbClr>
            </a:solidFill>
          </p:spPr>
          <p:txBody>
            <a:bodyPr/>
            <a:lstStyle/>
            <a:p/>
          </p:txBody>
        </p:sp>
        <p:sp>
          <p:nvSpPr>
            <p:cNvPr id="35" name="rc35"/>
            <p:cNvSpPr/>
            <p:nvPr/>
          </p:nvSpPr>
          <p:spPr>
            <a:xfrm>
              <a:off x="3971050" y="3833336"/>
              <a:ext cx="239399" cy="282660"/>
            </a:xfrm>
            <a:prstGeom prst="rect">
              <a:avLst/>
            </a:prstGeom>
            <a:solidFill>
              <a:srgbClr val="1CABE2">
                <a:alpha val="85098"/>
              </a:srgbClr>
            </a:solidFill>
          </p:spPr>
          <p:txBody>
            <a:bodyPr/>
            <a:lstStyle/>
            <a:p/>
          </p:txBody>
        </p:sp>
        <p:sp>
          <p:nvSpPr>
            <p:cNvPr id="36" name="rc36"/>
            <p:cNvSpPr/>
            <p:nvPr/>
          </p:nvSpPr>
          <p:spPr>
            <a:xfrm>
              <a:off x="4237050" y="3823021"/>
              <a:ext cx="239399" cy="292975"/>
            </a:xfrm>
            <a:prstGeom prst="rect">
              <a:avLst/>
            </a:prstGeom>
            <a:solidFill>
              <a:srgbClr val="1CABE2">
                <a:alpha val="85098"/>
              </a:srgbClr>
            </a:solidFill>
          </p:spPr>
          <p:txBody>
            <a:bodyPr/>
            <a:lstStyle/>
            <a:p/>
          </p:txBody>
        </p:sp>
        <p:sp>
          <p:nvSpPr>
            <p:cNvPr id="37" name="rc37"/>
            <p:cNvSpPr/>
            <p:nvPr/>
          </p:nvSpPr>
          <p:spPr>
            <a:xfrm>
              <a:off x="4503049" y="3811334"/>
              <a:ext cx="239399" cy="304662"/>
            </a:xfrm>
            <a:prstGeom prst="rect">
              <a:avLst/>
            </a:prstGeom>
            <a:solidFill>
              <a:srgbClr val="1CABE2">
                <a:alpha val="85098"/>
              </a:srgbClr>
            </a:solidFill>
          </p:spPr>
          <p:txBody>
            <a:bodyPr/>
            <a:lstStyle/>
            <a:p/>
          </p:txBody>
        </p:sp>
        <p:sp>
          <p:nvSpPr>
            <p:cNvPr id="38" name="rc38"/>
            <p:cNvSpPr/>
            <p:nvPr/>
          </p:nvSpPr>
          <p:spPr>
            <a:xfrm>
              <a:off x="4769049" y="3484905"/>
              <a:ext cx="239399" cy="631092"/>
            </a:xfrm>
            <a:prstGeom prst="rect">
              <a:avLst/>
            </a:prstGeom>
            <a:solidFill>
              <a:srgbClr val="1CABE2">
                <a:alpha val="85098"/>
              </a:srgbClr>
            </a:solidFill>
          </p:spPr>
          <p:txBody>
            <a:bodyPr/>
            <a:lstStyle/>
            <a:p/>
          </p:txBody>
        </p:sp>
        <p:sp>
          <p:nvSpPr>
            <p:cNvPr id="39" name="rc39"/>
            <p:cNvSpPr/>
            <p:nvPr/>
          </p:nvSpPr>
          <p:spPr>
            <a:xfrm>
              <a:off x="5035049" y="3790876"/>
              <a:ext cx="239399" cy="325121"/>
            </a:xfrm>
            <a:prstGeom prst="rect">
              <a:avLst/>
            </a:prstGeom>
            <a:solidFill>
              <a:srgbClr val="1CABE2">
                <a:alpha val="85098"/>
              </a:srgbClr>
            </a:solidFill>
          </p:spPr>
          <p:txBody>
            <a:bodyPr/>
            <a:lstStyle/>
            <a:p/>
          </p:txBody>
        </p:sp>
        <p:sp>
          <p:nvSpPr>
            <p:cNvPr id="40" name="rc40"/>
            <p:cNvSpPr/>
            <p:nvPr/>
          </p:nvSpPr>
          <p:spPr>
            <a:xfrm>
              <a:off x="5301048" y="3785365"/>
              <a:ext cx="239399" cy="330632"/>
            </a:xfrm>
            <a:prstGeom prst="rect">
              <a:avLst/>
            </a:prstGeom>
            <a:solidFill>
              <a:srgbClr val="1CABE2">
                <a:alpha val="85098"/>
              </a:srgbClr>
            </a:solidFill>
          </p:spPr>
          <p:txBody>
            <a:bodyPr/>
            <a:lstStyle/>
            <a:p/>
          </p:txBody>
        </p:sp>
        <p:sp>
          <p:nvSpPr>
            <p:cNvPr id="41" name="rc41"/>
            <p:cNvSpPr/>
            <p:nvPr/>
          </p:nvSpPr>
          <p:spPr>
            <a:xfrm>
              <a:off x="5567048" y="3782062"/>
              <a:ext cx="239399" cy="333934"/>
            </a:xfrm>
            <a:prstGeom prst="rect">
              <a:avLst/>
            </a:prstGeom>
            <a:solidFill>
              <a:srgbClr val="1CABE2">
                <a:alpha val="85098"/>
              </a:srgbClr>
            </a:solidFill>
          </p:spPr>
          <p:txBody>
            <a:bodyPr/>
            <a:lstStyle/>
            <a:p/>
          </p:txBody>
        </p:sp>
        <p:sp>
          <p:nvSpPr>
            <p:cNvPr id="42" name="rc42"/>
            <p:cNvSpPr/>
            <p:nvPr/>
          </p:nvSpPr>
          <p:spPr>
            <a:xfrm>
              <a:off x="5833047" y="3790490"/>
              <a:ext cx="239399" cy="325507"/>
            </a:xfrm>
            <a:prstGeom prst="rect">
              <a:avLst/>
            </a:prstGeom>
            <a:solidFill>
              <a:srgbClr val="1CABE2">
                <a:alpha val="85098"/>
              </a:srgbClr>
            </a:solidFill>
          </p:spPr>
          <p:txBody>
            <a:bodyPr/>
            <a:lstStyle/>
            <a:p/>
          </p:txBody>
        </p:sp>
        <p:sp>
          <p:nvSpPr>
            <p:cNvPr id="43" name="rc43"/>
            <p:cNvSpPr/>
            <p:nvPr/>
          </p:nvSpPr>
          <p:spPr>
            <a:xfrm>
              <a:off x="6099047" y="3811420"/>
              <a:ext cx="239399" cy="304577"/>
            </a:xfrm>
            <a:prstGeom prst="rect">
              <a:avLst/>
            </a:prstGeom>
            <a:solidFill>
              <a:srgbClr val="1CABE2">
                <a:alpha val="85098"/>
              </a:srgbClr>
            </a:solidFill>
          </p:spPr>
          <p:txBody>
            <a:bodyPr/>
            <a:lstStyle/>
            <a:p/>
          </p:txBody>
        </p:sp>
        <p:sp>
          <p:nvSpPr>
            <p:cNvPr id="44" name="rc44"/>
            <p:cNvSpPr/>
            <p:nvPr/>
          </p:nvSpPr>
          <p:spPr>
            <a:xfrm>
              <a:off x="6365047" y="3840284"/>
              <a:ext cx="239399" cy="275712"/>
            </a:xfrm>
            <a:prstGeom prst="rect">
              <a:avLst/>
            </a:prstGeom>
            <a:solidFill>
              <a:srgbClr val="1CABE2">
                <a:alpha val="85098"/>
              </a:srgbClr>
            </a:solidFill>
          </p:spPr>
          <p:txBody>
            <a:bodyPr/>
            <a:lstStyle/>
            <a:p/>
          </p:txBody>
        </p:sp>
        <p:sp>
          <p:nvSpPr>
            <p:cNvPr id="45" name="rc45"/>
            <p:cNvSpPr/>
            <p:nvPr/>
          </p:nvSpPr>
          <p:spPr>
            <a:xfrm>
              <a:off x="6631046" y="3854995"/>
              <a:ext cx="239399" cy="261001"/>
            </a:xfrm>
            <a:prstGeom prst="rect">
              <a:avLst/>
            </a:prstGeom>
            <a:solidFill>
              <a:srgbClr val="1CABE2">
                <a:alpha val="85098"/>
              </a:srgbClr>
            </a:solidFill>
          </p:spPr>
          <p:txBody>
            <a:bodyPr/>
            <a:lstStyle/>
            <a:p/>
          </p:txBody>
        </p:sp>
        <p:sp>
          <p:nvSpPr>
            <p:cNvPr id="46" name="rc46"/>
            <p:cNvSpPr/>
            <p:nvPr/>
          </p:nvSpPr>
          <p:spPr>
            <a:xfrm>
              <a:off x="6897046" y="3601521"/>
              <a:ext cx="239399" cy="514476"/>
            </a:xfrm>
            <a:prstGeom prst="rect">
              <a:avLst/>
            </a:prstGeom>
            <a:solidFill>
              <a:srgbClr val="1CABE2">
                <a:alpha val="85098"/>
              </a:srgbClr>
            </a:solidFill>
          </p:spPr>
          <p:txBody>
            <a:bodyPr/>
            <a:lstStyle/>
            <a:p/>
          </p:txBody>
        </p:sp>
        <p:sp>
          <p:nvSpPr>
            <p:cNvPr id="47" name="rc47"/>
            <p:cNvSpPr/>
            <p:nvPr/>
          </p:nvSpPr>
          <p:spPr>
            <a:xfrm>
              <a:off x="7163045" y="3862672"/>
              <a:ext cx="239399" cy="253324"/>
            </a:xfrm>
            <a:prstGeom prst="rect">
              <a:avLst/>
            </a:prstGeom>
            <a:solidFill>
              <a:srgbClr val="1CABE2">
                <a:alpha val="85098"/>
              </a:srgbClr>
            </a:solidFill>
          </p:spPr>
          <p:txBody>
            <a:bodyPr/>
            <a:lstStyle/>
            <a:p/>
          </p:txBody>
        </p:sp>
        <p:sp>
          <p:nvSpPr>
            <p:cNvPr id="48" name="rc48"/>
            <p:cNvSpPr/>
            <p:nvPr/>
          </p:nvSpPr>
          <p:spPr>
            <a:xfrm>
              <a:off x="7429045" y="3866511"/>
              <a:ext cx="239399" cy="249486"/>
            </a:xfrm>
            <a:prstGeom prst="rect">
              <a:avLst/>
            </a:prstGeom>
            <a:solidFill>
              <a:srgbClr val="1CABE2">
                <a:alpha val="85098"/>
              </a:srgbClr>
            </a:solidFill>
          </p:spPr>
          <p:txBody>
            <a:bodyPr/>
            <a:lstStyle/>
            <a:p/>
          </p:txBody>
        </p:sp>
        <p:sp>
          <p:nvSpPr>
            <p:cNvPr id="49" name="rc49"/>
            <p:cNvSpPr/>
            <p:nvPr/>
          </p:nvSpPr>
          <p:spPr>
            <a:xfrm>
              <a:off x="7695045" y="3626246"/>
              <a:ext cx="239399" cy="489751"/>
            </a:xfrm>
            <a:prstGeom prst="rect">
              <a:avLst/>
            </a:prstGeom>
            <a:solidFill>
              <a:srgbClr val="1CABE2">
                <a:alpha val="85098"/>
              </a:srgbClr>
            </a:solidFill>
          </p:spPr>
          <p:txBody>
            <a:bodyPr/>
            <a:lstStyle/>
            <a:p/>
          </p:txBody>
        </p:sp>
        <p:sp>
          <p:nvSpPr>
            <p:cNvPr id="50" name="rc50"/>
            <p:cNvSpPr/>
            <p:nvPr/>
          </p:nvSpPr>
          <p:spPr>
            <a:xfrm>
              <a:off x="7961044" y="3876547"/>
              <a:ext cx="239399" cy="239450"/>
            </a:xfrm>
            <a:prstGeom prst="rect">
              <a:avLst/>
            </a:prstGeom>
            <a:solidFill>
              <a:srgbClr val="1CABE2">
                <a:alpha val="85098"/>
              </a:srgbClr>
            </a:solidFill>
          </p:spPr>
          <p:txBody>
            <a:bodyPr/>
            <a:lstStyle/>
            <a:p/>
          </p:txBody>
        </p:sp>
        <p:sp>
          <p:nvSpPr>
            <p:cNvPr id="51" name="rc51"/>
            <p:cNvSpPr/>
            <p:nvPr/>
          </p:nvSpPr>
          <p:spPr>
            <a:xfrm>
              <a:off x="1311054" y="3894539"/>
              <a:ext cx="239399" cy="0"/>
            </a:xfrm>
            <a:prstGeom prst="rect">
              <a:avLst/>
            </a:prstGeom>
            <a:solidFill>
              <a:srgbClr val="B3B3B3">
                <a:alpha val="85098"/>
              </a:srgbClr>
            </a:solidFill>
          </p:spPr>
          <p:txBody>
            <a:bodyPr/>
            <a:lstStyle/>
            <a:p/>
          </p:txBody>
        </p:sp>
        <p:sp>
          <p:nvSpPr>
            <p:cNvPr id="52" name="rc52"/>
            <p:cNvSpPr/>
            <p:nvPr/>
          </p:nvSpPr>
          <p:spPr>
            <a:xfrm>
              <a:off x="1577053" y="3216998"/>
              <a:ext cx="239399" cy="0"/>
            </a:xfrm>
            <a:prstGeom prst="rect">
              <a:avLst/>
            </a:prstGeom>
            <a:solidFill>
              <a:srgbClr val="B3B3B3">
                <a:alpha val="85098"/>
              </a:srgbClr>
            </a:solidFill>
          </p:spPr>
          <p:txBody>
            <a:bodyPr/>
            <a:lstStyle/>
            <a:p/>
          </p:txBody>
        </p:sp>
        <p:sp>
          <p:nvSpPr>
            <p:cNvPr id="53" name="rc53"/>
            <p:cNvSpPr/>
            <p:nvPr/>
          </p:nvSpPr>
          <p:spPr>
            <a:xfrm>
              <a:off x="1843053" y="3888899"/>
              <a:ext cx="239399" cy="0"/>
            </a:xfrm>
            <a:prstGeom prst="rect">
              <a:avLst/>
            </a:prstGeom>
            <a:solidFill>
              <a:srgbClr val="B3B3B3">
                <a:alpha val="85098"/>
              </a:srgbClr>
            </a:solidFill>
          </p:spPr>
          <p:txBody>
            <a:bodyPr/>
            <a:lstStyle/>
            <a:p/>
          </p:txBody>
        </p:sp>
        <p:sp>
          <p:nvSpPr>
            <p:cNvPr id="54" name="rc54"/>
            <p:cNvSpPr/>
            <p:nvPr/>
          </p:nvSpPr>
          <p:spPr>
            <a:xfrm>
              <a:off x="2109053" y="3887269"/>
              <a:ext cx="239399" cy="0"/>
            </a:xfrm>
            <a:prstGeom prst="rect">
              <a:avLst/>
            </a:prstGeom>
            <a:solidFill>
              <a:srgbClr val="B3B3B3">
                <a:alpha val="85098"/>
              </a:srgbClr>
            </a:solidFill>
          </p:spPr>
          <p:txBody>
            <a:bodyPr/>
            <a:lstStyle/>
            <a:p/>
          </p:txBody>
        </p:sp>
        <p:sp>
          <p:nvSpPr>
            <p:cNvPr id="55" name="rc55"/>
            <p:cNvSpPr/>
            <p:nvPr/>
          </p:nvSpPr>
          <p:spPr>
            <a:xfrm>
              <a:off x="2375052" y="3877448"/>
              <a:ext cx="239399" cy="0"/>
            </a:xfrm>
            <a:prstGeom prst="rect">
              <a:avLst/>
            </a:prstGeom>
            <a:solidFill>
              <a:srgbClr val="B3B3B3">
                <a:alpha val="85098"/>
              </a:srgbClr>
            </a:solidFill>
          </p:spPr>
          <p:txBody>
            <a:bodyPr/>
            <a:lstStyle/>
            <a:p/>
          </p:txBody>
        </p:sp>
        <p:sp>
          <p:nvSpPr>
            <p:cNvPr id="56" name="rc56"/>
            <p:cNvSpPr/>
            <p:nvPr/>
          </p:nvSpPr>
          <p:spPr>
            <a:xfrm>
              <a:off x="2641052" y="2879289"/>
              <a:ext cx="239399" cy="494683"/>
            </a:xfrm>
            <a:prstGeom prst="rect">
              <a:avLst/>
            </a:prstGeom>
            <a:solidFill>
              <a:srgbClr val="B3B3B3">
                <a:alpha val="85098"/>
              </a:srgbClr>
            </a:solidFill>
          </p:spPr>
          <p:txBody>
            <a:bodyPr/>
            <a:lstStyle/>
            <a:p/>
          </p:txBody>
        </p:sp>
        <p:sp>
          <p:nvSpPr>
            <p:cNvPr id="57" name="rc57"/>
            <p:cNvSpPr/>
            <p:nvPr/>
          </p:nvSpPr>
          <p:spPr>
            <a:xfrm>
              <a:off x="2907052" y="3599355"/>
              <a:ext cx="239399" cy="0"/>
            </a:xfrm>
            <a:prstGeom prst="rect">
              <a:avLst/>
            </a:prstGeom>
            <a:solidFill>
              <a:srgbClr val="B3B3B3">
                <a:alpha val="85098"/>
              </a:srgbClr>
            </a:solidFill>
          </p:spPr>
          <p:txBody>
            <a:bodyPr/>
            <a:lstStyle/>
            <a:p/>
          </p:txBody>
        </p:sp>
        <p:sp>
          <p:nvSpPr>
            <p:cNvPr id="58" name="rc58"/>
            <p:cNvSpPr/>
            <p:nvPr/>
          </p:nvSpPr>
          <p:spPr>
            <a:xfrm>
              <a:off x="3173051" y="3849227"/>
              <a:ext cx="239399" cy="0"/>
            </a:xfrm>
            <a:prstGeom prst="rect">
              <a:avLst/>
            </a:prstGeom>
            <a:solidFill>
              <a:srgbClr val="B3B3B3">
                <a:alpha val="85098"/>
              </a:srgbClr>
            </a:solidFill>
          </p:spPr>
          <p:txBody>
            <a:bodyPr/>
            <a:lstStyle/>
            <a:p/>
          </p:txBody>
        </p:sp>
        <p:sp>
          <p:nvSpPr>
            <p:cNvPr id="59" name="rc59"/>
            <p:cNvSpPr/>
            <p:nvPr/>
          </p:nvSpPr>
          <p:spPr>
            <a:xfrm>
              <a:off x="3439051" y="3843694"/>
              <a:ext cx="239399" cy="0"/>
            </a:xfrm>
            <a:prstGeom prst="rect">
              <a:avLst/>
            </a:prstGeom>
            <a:solidFill>
              <a:srgbClr val="B3B3B3">
                <a:alpha val="85098"/>
              </a:srgbClr>
            </a:solidFill>
          </p:spPr>
          <p:txBody>
            <a:bodyPr/>
            <a:lstStyle/>
            <a:p/>
          </p:txBody>
        </p:sp>
        <p:sp>
          <p:nvSpPr>
            <p:cNvPr id="60" name="rc60"/>
            <p:cNvSpPr/>
            <p:nvPr/>
          </p:nvSpPr>
          <p:spPr>
            <a:xfrm>
              <a:off x="3705050" y="3839019"/>
              <a:ext cx="239399" cy="0"/>
            </a:xfrm>
            <a:prstGeom prst="rect">
              <a:avLst/>
            </a:prstGeom>
            <a:solidFill>
              <a:srgbClr val="B3B3B3">
                <a:alpha val="85098"/>
              </a:srgbClr>
            </a:solidFill>
          </p:spPr>
          <p:txBody>
            <a:bodyPr/>
            <a:lstStyle/>
            <a:p/>
          </p:txBody>
        </p:sp>
        <p:sp>
          <p:nvSpPr>
            <p:cNvPr id="61" name="rc61"/>
            <p:cNvSpPr/>
            <p:nvPr/>
          </p:nvSpPr>
          <p:spPr>
            <a:xfrm>
              <a:off x="3971050" y="3833336"/>
              <a:ext cx="239399" cy="0"/>
            </a:xfrm>
            <a:prstGeom prst="rect">
              <a:avLst/>
            </a:prstGeom>
            <a:solidFill>
              <a:srgbClr val="B3B3B3">
                <a:alpha val="85098"/>
              </a:srgbClr>
            </a:solidFill>
          </p:spPr>
          <p:txBody>
            <a:bodyPr/>
            <a:lstStyle/>
            <a:p/>
          </p:txBody>
        </p:sp>
        <p:sp>
          <p:nvSpPr>
            <p:cNvPr id="62" name="rc62"/>
            <p:cNvSpPr/>
            <p:nvPr/>
          </p:nvSpPr>
          <p:spPr>
            <a:xfrm>
              <a:off x="4237050" y="3823021"/>
              <a:ext cx="239399" cy="0"/>
            </a:xfrm>
            <a:prstGeom prst="rect">
              <a:avLst/>
            </a:prstGeom>
            <a:solidFill>
              <a:srgbClr val="B3B3B3">
                <a:alpha val="85098"/>
              </a:srgbClr>
            </a:solidFill>
          </p:spPr>
          <p:txBody>
            <a:bodyPr/>
            <a:lstStyle/>
            <a:p/>
          </p:txBody>
        </p:sp>
        <p:sp>
          <p:nvSpPr>
            <p:cNvPr id="63" name="rc63"/>
            <p:cNvSpPr/>
            <p:nvPr/>
          </p:nvSpPr>
          <p:spPr>
            <a:xfrm>
              <a:off x="4503049" y="3811334"/>
              <a:ext cx="239399" cy="0"/>
            </a:xfrm>
            <a:prstGeom prst="rect">
              <a:avLst/>
            </a:prstGeom>
            <a:solidFill>
              <a:srgbClr val="B3B3B3">
                <a:alpha val="85098"/>
              </a:srgbClr>
            </a:solidFill>
          </p:spPr>
          <p:txBody>
            <a:bodyPr/>
            <a:lstStyle/>
            <a:p/>
          </p:txBody>
        </p:sp>
        <p:sp>
          <p:nvSpPr>
            <p:cNvPr id="64" name="rc64"/>
            <p:cNvSpPr/>
            <p:nvPr/>
          </p:nvSpPr>
          <p:spPr>
            <a:xfrm>
              <a:off x="4769049" y="3484905"/>
              <a:ext cx="239399" cy="0"/>
            </a:xfrm>
            <a:prstGeom prst="rect">
              <a:avLst/>
            </a:prstGeom>
            <a:solidFill>
              <a:srgbClr val="B3B3B3">
                <a:alpha val="85098"/>
              </a:srgbClr>
            </a:solidFill>
          </p:spPr>
          <p:txBody>
            <a:bodyPr/>
            <a:lstStyle/>
            <a:p/>
          </p:txBody>
        </p:sp>
        <p:sp>
          <p:nvSpPr>
            <p:cNvPr id="65" name="rc65"/>
            <p:cNvSpPr/>
            <p:nvPr/>
          </p:nvSpPr>
          <p:spPr>
            <a:xfrm>
              <a:off x="5035049" y="3790876"/>
              <a:ext cx="239399" cy="0"/>
            </a:xfrm>
            <a:prstGeom prst="rect">
              <a:avLst/>
            </a:prstGeom>
            <a:solidFill>
              <a:srgbClr val="B3B3B3">
                <a:alpha val="85098"/>
              </a:srgbClr>
            </a:solidFill>
          </p:spPr>
          <p:txBody>
            <a:bodyPr/>
            <a:lstStyle/>
            <a:p/>
          </p:txBody>
        </p:sp>
        <p:sp>
          <p:nvSpPr>
            <p:cNvPr id="66" name="rc66"/>
            <p:cNvSpPr/>
            <p:nvPr/>
          </p:nvSpPr>
          <p:spPr>
            <a:xfrm>
              <a:off x="5301048" y="3454732"/>
              <a:ext cx="239399" cy="330632"/>
            </a:xfrm>
            <a:prstGeom prst="rect">
              <a:avLst/>
            </a:prstGeom>
            <a:solidFill>
              <a:srgbClr val="B3B3B3">
                <a:alpha val="85098"/>
              </a:srgbClr>
            </a:solidFill>
          </p:spPr>
          <p:txBody>
            <a:bodyPr/>
            <a:lstStyle/>
            <a:p/>
          </p:txBody>
        </p:sp>
        <p:sp>
          <p:nvSpPr>
            <p:cNvPr id="67" name="rc67"/>
            <p:cNvSpPr/>
            <p:nvPr/>
          </p:nvSpPr>
          <p:spPr>
            <a:xfrm>
              <a:off x="5567048" y="3782062"/>
              <a:ext cx="239399" cy="0"/>
            </a:xfrm>
            <a:prstGeom prst="rect">
              <a:avLst/>
            </a:prstGeom>
            <a:solidFill>
              <a:srgbClr val="B3B3B3">
                <a:alpha val="85098"/>
              </a:srgbClr>
            </a:solidFill>
          </p:spPr>
          <p:txBody>
            <a:bodyPr/>
            <a:lstStyle/>
            <a:p/>
          </p:txBody>
        </p:sp>
        <p:sp>
          <p:nvSpPr>
            <p:cNvPr id="68" name="rc68"/>
            <p:cNvSpPr/>
            <p:nvPr/>
          </p:nvSpPr>
          <p:spPr>
            <a:xfrm>
              <a:off x="5833047" y="3790490"/>
              <a:ext cx="239399" cy="0"/>
            </a:xfrm>
            <a:prstGeom prst="rect">
              <a:avLst/>
            </a:prstGeom>
            <a:solidFill>
              <a:srgbClr val="B3B3B3">
                <a:alpha val="85098"/>
              </a:srgbClr>
            </a:solidFill>
          </p:spPr>
          <p:txBody>
            <a:bodyPr/>
            <a:lstStyle/>
            <a:p/>
          </p:txBody>
        </p:sp>
        <p:sp>
          <p:nvSpPr>
            <p:cNvPr id="69" name="rc69"/>
            <p:cNvSpPr/>
            <p:nvPr/>
          </p:nvSpPr>
          <p:spPr>
            <a:xfrm>
              <a:off x="6099047" y="3811420"/>
              <a:ext cx="239399" cy="0"/>
            </a:xfrm>
            <a:prstGeom prst="rect">
              <a:avLst/>
            </a:prstGeom>
            <a:solidFill>
              <a:srgbClr val="B3B3B3">
                <a:alpha val="85098"/>
              </a:srgbClr>
            </a:solidFill>
          </p:spPr>
          <p:txBody>
            <a:bodyPr/>
            <a:lstStyle/>
            <a:p/>
          </p:txBody>
        </p:sp>
        <p:sp>
          <p:nvSpPr>
            <p:cNvPr id="70" name="rc70"/>
            <p:cNvSpPr/>
            <p:nvPr/>
          </p:nvSpPr>
          <p:spPr>
            <a:xfrm>
              <a:off x="6365047" y="3840284"/>
              <a:ext cx="239399" cy="0"/>
            </a:xfrm>
            <a:prstGeom prst="rect">
              <a:avLst/>
            </a:prstGeom>
            <a:solidFill>
              <a:srgbClr val="B3B3B3">
                <a:alpha val="85098"/>
              </a:srgbClr>
            </a:solidFill>
          </p:spPr>
          <p:txBody>
            <a:bodyPr/>
            <a:lstStyle/>
            <a:p/>
          </p:txBody>
        </p:sp>
        <p:sp>
          <p:nvSpPr>
            <p:cNvPr id="71" name="rc71"/>
            <p:cNvSpPr/>
            <p:nvPr/>
          </p:nvSpPr>
          <p:spPr>
            <a:xfrm>
              <a:off x="6631046" y="3854995"/>
              <a:ext cx="239399" cy="0"/>
            </a:xfrm>
            <a:prstGeom prst="rect">
              <a:avLst/>
            </a:prstGeom>
            <a:solidFill>
              <a:srgbClr val="B3B3B3">
                <a:alpha val="85098"/>
              </a:srgbClr>
            </a:solidFill>
          </p:spPr>
          <p:txBody>
            <a:bodyPr/>
            <a:lstStyle/>
            <a:p/>
          </p:txBody>
        </p:sp>
        <p:sp>
          <p:nvSpPr>
            <p:cNvPr id="72" name="rc72"/>
            <p:cNvSpPr/>
            <p:nvPr/>
          </p:nvSpPr>
          <p:spPr>
            <a:xfrm>
              <a:off x="6897046" y="3601521"/>
              <a:ext cx="239399" cy="0"/>
            </a:xfrm>
            <a:prstGeom prst="rect">
              <a:avLst/>
            </a:prstGeom>
            <a:solidFill>
              <a:srgbClr val="B3B3B3">
                <a:alpha val="85098"/>
              </a:srgbClr>
            </a:solidFill>
          </p:spPr>
          <p:txBody>
            <a:bodyPr/>
            <a:lstStyle/>
            <a:p/>
          </p:txBody>
        </p:sp>
        <p:sp>
          <p:nvSpPr>
            <p:cNvPr id="73" name="rc73"/>
            <p:cNvSpPr/>
            <p:nvPr/>
          </p:nvSpPr>
          <p:spPr>
            <a:xfrm>
              <a:off x="7163045" y="3862672"/>
              <a:ext cx="239399" cy="0"/>
            </a:xfrm>
            <a:prstGeom prst="rect">
              <a:avLst/>
            </a:prstGeom>
            <a:solidFill>
              <a:srgbClr val="B3B3B3">
                <a:alpha val="85098"/>
              </a:srgbClr>
            </a:solidFill>
          </p:spPr>
          <p:txBody>
            <a:bodyPr/>
            <a:lstStyle/>
            <a:p/>
          </p:txBody>
        </p:sp>
        <p:sp>
          <p:nvSpPr>
            <p:cNvPr id="74" name="rc74"/>
            <p:cNvSpPr/>
            <p:nvPr/>
          </p:nvSpPr>
          <p:spPr>
            <a:xfrm>
              <a:off x="7429045" y="3866511"/>
              <a:ext cx="239399" cy="0"/>
            </a:xfrm>
            <a:prstGeom prst="rect">
              <a:avLst/>
            </a:prstGeom>
            <a:solidFill>
              <a:srgbClr val="B3B3B3">
                <a:alpha val="85098"/>
              </a:srgbClr>
            </a:solidFill>
          </p:spPr>
          <p:txBody>
            <a:bodyPr/>
            <a:lstStyle/>
            <a:p/>
          </p:txBody>
        </p:sp>
        <p:sp>
          <p:nvSpPr>
            <p:cNvPr id="75" name="rc75"/>
            <p:cNvSpPr/>
            <p:nvPr/>
          </p:nvSpPr>
          <p:spPr>
            <a:xfrm>
              <a:off x="7695045" y="3626246"/>
              <a:ext cx="239399" cy="0"/>
            </a:xfrm>
            <a:prstGeom prst="rect">
              <a:avLst/>
            </a:prstGeom>
            <a:solidFill>
              <a:srgbClr val="B3B3B3">
                <a:alpha val="85098"/>
              </a:srgbClr>
            </a:solidFill>
          </p:spPr>
          <p:txBody>
            <a:bodyPr/>
            <a:lstStyle/>
            <a:p/>
          </p:txBody>
        </p:sp>
        <p:sp>
          <p:nvSpPr>
            <p:cNvPr id="76" name="rc76"/>
            <p:cNvSpPr/>
            <p:nvPr/>
          </p:nvSpPr>
          <p:spPr>
            <a:xfrm>
              <a:off x="7961044" y="3637076"/>
              <a:ext cx="239399" cy="239471"/>
            </a:xfrm>
            <a:prstGeom prst="rect">
              <a:avLst/>
            </a:prstGeom>
            <a:solidFill>
              <a:srgbClr val="B3B3B3">
                <a:alpha val="85098"/>
              </a:srgbClr>
            </a:solidFill>
          </p:spPr>
          <p:txBody>
            <a:bodyPr/>
            <a:lstStyle/>
            <a:p/>
          </p:txBody>
        </p:sp>
        <p:sp>
          <p:nvSpPr>
            <p:cNvPr id="77" name="pl77"/>
            <p:cNvSpPr/>
            <p:nvPr/>
          </p:nvSpPr>
          <p:spPr>
            <a:xfrm>
              <a:off x="1430754" y="2075428"/>
              <a:ext cx="6649990" cy="61835"/>
            </a:xfrm>
            <a:custGeom>
              <a:avLst/>
              <a:pathLst>
                <a:path w="6649990" h="61835">
                  <a:moveTo>
                    <a:pt x="0" y="0"/>
                  </a:moveTo>
                  <a:lnTo>
                    <a:pt x="265999" y="61835"/>
                  </a:lnTo>
                  <a:lnTo>
                    <a:pt x="531999" y="0"/>
                  </a:lnTo>
                  <a:lnTo>
                    <a:pt x="797998" y="0"/>
                  </a:lnTo>
                  <a:lnTo>
                    <a:pt x="1063998" y="0"/>
                  </a:lnTo>
                  <a:lnTo>
                    <a:pt x="1329998" y="41223"/>
                  </a:lnTo>
                  <a:lnTo>
                    <a:pt x="1595997" y="20611"/>
                  </a:lnTo>
                  <a:lnTo>
                    <a:pt x="1861997" y="0"/>
                  </a:lnTo>
                  <a:lnTo>
                    <a:pt x="2127996" y="0"/>
                  </a:lnTo>
                  <a:lnTo>
                    <a:pt x="2393996" y="0"/>
                  </a:lnTo>
                  <a:lnTo>
                    <a:pt x="2659996" y="0"/>
                  </a:lnTo>
                  <a:lnTo>
                    <a:pt x="2925995" y="0"/>
                  </a:lnTo>
                  <a:lnTo>
                    <a:pt x="3191995" y="0"/>
                  </a:lnTo>
                  <a:lnTo>
                    <a:pt x="3457995" y="20611"/>
                  </a:lnTo>
                  <a:lnTo>
                    <a:pt x="3723994" y="0"/>
                  </a:lnTo>
                  <a:lnTo>
                    <a:pt x="3989994" y="0"/>
                  </a:lnTo>
                  <a:lnTo>
                    <a:pt x="4255993" y="0"/>
                  </a:lnTo>
                  <a:lnTo>
                    <a:pt x="4521993" y="0"/>
                  </a:lnTo>
                  <a:lnTo>
                    <a:pt x="4787993" y="0"/>
                  </a:lnTo>
                  <a:lnTo>
                    <a:pt x="5053992" y="0"/>
                  </a:lnTo>
                  <a:lnTo>
                    <a:pt x="5319992" y="0"/>
                  </a:lnTo>
                  <a:lnTo>
                    <a:pt x="5585991" y="20611"/>
                  </a:lnTo>
                  <a:lnTo>
                    <a:pt x="5851991" y="0"/>
                  </a:lnTo>
                  <a:lnTo>
                    <a:pt x="6117991" y="0"/>
                  </a:lnTo>
                  <a:lnTo>
                    <a:pt x="6383990" y="20611"/>
                  </a:lnTo>
                  <a:lnTo>
                    <a:pt x="6649990" y="0"/>
                  </a:lnTo>
                </a:path>
              </a:pathLst>
            </a:custGeom>
            <a:ln w="27101" cap="flat">
              <a:solidFill>
                <a:srgbClr val="0058AB">
                  <a:alpha val="100000"/>
                </a:srgbClr>
              </a:solidFill>
              <a:prstDash val="solid"/>
              <a:round/>
            </a:ln>
          </p:spPr>
          <p:txBody>
            <a:bodyPr/>
            <a:lstStyle/>
            <a:p/>
          </p:txBody>
        </p:sp>
        <p:sp>
          <p:nvSpPr>
            <p:cNvPr id="78" name="pl78"/>
            <p:cNvSpPr/>
            <p:nvPr/>
          </p:nvSpPr>
          <p:spPr>
            <a:xfrm>
              <a:off x="1430754" y="2075428"/>
              <a:ext cx="6649990" cy="82447"/>
            </a:xfrm>
            <a:custGeom>
              <a:avLst/>
              <a:pathLst>
                <a:path w="6649990" h="82447">
                  <a:moveTo>
                    <a:pt x="0" y="0"/>
                  </a:moveTo>
                  <a:lnTo>
                    <a:pt x="265999" y="61835"/>
                  </a:lnTo>
                  <a:lnTo>
                    <a:pt x="531999" y="0"/>
                  </a:lnTo>
                  <a:lnTo>
                    <a:pt x="797998" y="0"/>
                  </a:lnTo>
                  <a:lnTo>
                    <a:pt x="1063998" y="0"/>
                  </a:lnTo>
                  <a:lnTo>
                    <a:pt x="1329998" y="82447"/>
                  </a:lnTo>
                  <a:lnTo>
                    <a:pt x="1595997" y="20611"/>
                  </a:lnTo>
                  <a:lnTo>
                    <a:pt x="1861997" y="0"/>
                  </a:lnTo>
                  <a:lnTo>
                    <a:pt x="2127996" y="0"/>
                  </a:lnTo>
                  <a:lnTo>
                    <a:pt x="2393996" y="0"/>
                  </a:lnTo>
                  <a:lnTo>
                    <a:pt x="2659996" y="0"/>
                  </a:lnTo>
                  <a:lnTo>
                    <a:pt x="2925995" y="0"/>
                  </a:lnTo>
                  <a:lnTo>
                    <a:pt x="3191995" y="0"/>
                  </a:lnTo>
                  <a:lnTo>
                    <a:pt x="3457995" y="20611"/>
                  </a:lnTo>
                  <a:lnTo>
                    <a:pt x="3723994" y="0"/>
                  </a:lnTo>
                  <a:lnTo>
                    <a:pt x="3989994" y="20611"/>
                  </a:lnTo>
                  <a:lnTo>
                    <a:pt x="4255993" y="0"/>
                  </a:lnTo>
                  <a:lnTo>
                    <a:pt x="4521993" y="0"/>
                  </a:lnTo>
                  <a:lnTo>
                    <a:pt x="4787993" y="0"/>
                  </a:lnTo>
                  <a:lnTo>
                    <a:pt x="5053992" y="0"/>
                  </a:lnTo>
                  <a:lnTo>
                    <a:pt x="5319992" y="0"/>
                  </a:lnTo>
                  <a:lnTo>
                    <a:pt x="5585991" y="20611"/>
                  </a:lnTo>
                  <a:lnTo>
                    <a:pt x="5851991" y="0"/>
                  </a:lnTo>
                  <a:lnTo>
                    <a:pt x="6117991" y="0"/>
                  </a:lnTo>
                  <a:lnTo>
                    <a:pt x="6383990" y="20611"/>
                  </a:lnTo>
                  <a:lnTo>
                    <a:pt x="6649990" y="20611"/>
                  </a:lnTo>
                </a:path>
              </a:pathLst>
            </a:custGeom>
            <a:ln w="27101" cap="flat">
              <a:solidFill>
                <a:srgbClr val="F26A21">
                  <a:alpha val="100000"/>
                </a:srgbClr>
              </a:solidFill>
              <a:prstDash val="solid"/>
              <a:round/>
            </a:ln>
          </p:spPr>
          <p:txBody>
            <a:bodyPr/>
            <a:lstStyle/>
            <a:p/>
          </p:txBody>
        </p:sp>
        <p:sp>
          <p:nvSpPr>
            <p:cNvPr id="79" name="tx79"/>
            <p:cNvSpPr/>
            <p:nvPr/>
          </p:nvSpPr>
          <p:spPr>
            <a:xfrm>
              <a:off x="13704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445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90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6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4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2045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7046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2700462"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403046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6045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642445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690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956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222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48845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775445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0" name="tx100"/>
            <p:cNvSpPr/>
            <p:nvPr/>
          </p:nvSpPr>
          <p:spPr>
            <a:xfrm>
              <a:off x="802045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1" name="tx101"/>
            <p:cNvSpPr/>
            <p:nvPr/>
          </p:nvSpPr>
          <p:spPr>
            <a:xfrm>
              <a:off x="1325260" y="39647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02" name="tx102"/>
            <p:cNvSpPr/>
            <p:nvPr/>
          </p:nvSpPr>
          <p:spPr>
            <a:xfrm>
              <a:off x="2655258" y="370449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03" name="tx103"/>
            <p:cNvSpPr/>
            <p:nvPr/>
          </p:nvSpPr>
          <p:spPr>
            <a:xfrm>
              <a:off x="3985256" y="39341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4" name="tx104"/>
            <p:cNvSpPr/>
            <p:nvPr/>
          </p:nvSpPr>
          <p:spPr>
            <a:xfrm>
              <a:off x="5315254" y="39102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5" name="tx105"/>
            <p:cNvSpPr/>
            <p:nvPr/>
          </p:nvSpPr>
          <p:spPr>
            <a:xfrm>
              <a:off x="6379253" y="39377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06" name="tx106"/>
            <p:cNvSpPr/>
            <p:nvPr/>
          </p:nvSpPr>
          <p:spPr>
            <a:xfrm>
              <a:off x="6645252" y="394637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07" name="tx107"/>
            <p:cNvSpPr/>
            <p:nvPr/>
          </p:nvSpPr>
          <p:spPr>
            <a:xfrm>
              <a:off x="6956456" y="38196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7177252" y="39488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9" name="tx109"/>
            <p:cNvSpPr/>
            <p:nvPr/>
          </p:nvSpPr>
          <p:spPr>
            <a:xfrm>
              <a:off x="7443251" y="39508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0" name="tx110"/>
            <p:cNvSpPr/>
            <p:nvPr/>
          </p:nvSpPr>
          <p:spPr>
            <a:xfrm>
              <a:off x="7709251" y="38306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11" name="tx111"/>
            <p:cNvSpPr/>
            <p:nvPr/>
          </p:nvSpPr>
          <p:spPr>
            <a:xfrm>
              <a:off x="7975250" y="395715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2" name="tx112"/>
            <p:cNvSpPr/>
            <p:nvPr/>
          </p:nvSpPr>
          <p:spPr>
            <a:xfrm>
              <a:off x="2655258" y="30861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13" name="tx113"/>
            <p:cNvSpPr/>
            <p:nvPr/>
          </p:nvSpPr>
          <p:spPr>
            <a:xfrm>
              <a:off x="5315254" y="35796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14" name="tx114"/>
            <p:cNvSpPr/>
            <p:nvPr/>
          </p:nvSpPr>
          <p:spPr>
            <a:xfrm>
              <a:off x="7975250" y="37176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5" name="tx115"/>
            <p:cNvSpPr/>
            <p:nvPr/>
          </p:nvSpPr>
          <p:spPr>
            <a:xfrm>
              <a:off x="1325260" y="37764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16" name="tx116"/>
            <p:cNvSpPr/>
            <p:nvPr/>
          </p:nvSpPr>
          <p:spPr>
            <a:xfrm>
              <a:off x="2655258" y="27625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57.7</a:t>
              </a:r>
            </a:p>
          </p:txBody>
        </p:sp>
        <p:sp>
          <p:nvSpPr>
            <p:cNvPr id="117" name="tx117"/>
            <p:cNvSpPr/>
            <p:nvPr/>
          </p:nvSpPr>
          <p:spPr>
            <a:xfrm>
              <a:off x="3985256" y="37152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8" name="tx118"/>
            <p:cNvSpPr/>
            <p:nvPr/>
          </p:nvSpPr>
          <p:spPr>
            <a:xfrm>
              <a:off x="5315254" y="33366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30.8</a:t>
              </a:r>
            </a:p>
          </p:txBody>
        </p:sp>
        <p:sp>
          <p:nvSpPr>
            <p:cNvPr id="119" name="tx119"/>
            <p:cNvSpPr/>
            <p:nvPr/>
          </p:nvSpPr>
          <p:spPr>
            <a:xfrm>
              <a:off x="6379253" y="3722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20" name="tx120"/>
            <p:cNvSpPr/>
            <p:nvPr/>
          </p:nvSpPr>
          <p:spPr>
            <a:xfrm>
              <a:off x="6645252" y="373828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12.2</a:t>
              </a:r>
            </a:p>
          </p:txBody>
        </p:sp>
        <p:sp>
          <p:nvSpPr>
            <p:cNvPr id="121" name="tx121"/>
            <p:cNvSpPr/>
            <p:nvPr/>
          </p:nvSpPr>
          <p:spPr>
            <a:xfrm>
              <a:off x="6956456" y="34848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2" name="tx122"/>
            <p:cNvSpPr/>
            <p:nvPr/>
          </p:nvSpPr>
          <p:spPr>
            <a:xfrm>
              <a:off x="7177252" y="37446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a:t>
              </a:r>
            </a:p>
          </p:txBody>
        </p:sp>
        <p:sp>
          <p:nvSpPr>
            <p:cNvPr id="123" name="tx123"/>
            <p:cNvSpPr/>
            <p:nvPr/>
          </p:nvSpPr>
          <p:spPr>
            <a:xfrm>
              <a:off x="7443251" y="37484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24" name="tx124"/>
            <p:cNvSpPr/>
            <p:nvPr/>
          </p:nvSpPr>
          <p:spPr>
            <a:xfrm>
              <a:off x="7709251" y="35082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22.8</a:t>
              </a:r>
            </a:p>
          </p:txBody>
        </p:sp>
        <p:sp>
          <p:nvSpPr>
            <p:cNvPr id="125" name="tx125"/>
            <p:cNvSpPr/>
            <p:nvPr/>
          </p:nvSpPr>
          <p:spPr>
            <a:xfrm>
              <a:off x="7975250" y="35189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22.3</a:t>
              </a:r>
            </a:p>
          </p:txBody>
        </p:sp>
        <p:sp>
          <p:nvSpPr>
            <p:cNvPr id="126" name="tx12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655386" y="35277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8" name="tx128"/>
            <p:cNvSpPr/>
            <p:nvPr/>
          </p:nvSpPr>
          <p:spPr>
            <a:xfrm>
              <a:off x="655386" y="29916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9" name="tx129"/>
            <p:cNvSpPr/>
            <p:nvPr/>
          </p:nvSpPr>
          <p:spPr>
            <a:xfrm>
              <a:off x="655386" y="245594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0" name="tx130"/>
            <p:cNvSpPr/>
            <p:nvPr/>
          </p:nvSpPr>
          <p:spPr>
            <a:xfrm>
              <a:off x="577692" y="19194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1" name="tx13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1" name="tx151"/>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70912" y="4979579"/>
              <a:ext cx="201456" cy="201456"/>
            </a:xfrm>
            <a:prstGeom prst="rect">
              <a:avLst/>
            </a:prstGeom>
            <a:solidFill>
              <a:srgbClr val="B3B3B3">
                <a:alpha val="85098"/>
              </a:srgbClr>
            </a:solidFill>
          </p:spPr>
          <p:txBody>
            <a:bodyPr/>
            <a:lstStyle/>
            <a:p/>
          </p:txBody>
        </p:sp>
        <p:sp>
          <p:nvSpPr>
            <p:cNvPr id="154" name="rc154"/>
            <p:cNvSpPr/>
            <p:nvPr/>
          </p:nvSpPr>
          <p:spPr>
            <a:xfrm>
              <a:off x="5573066" y="4979579"/>
              <a:ext cx="201456" cy="201456"/>
            </a:xfrm>
            <a:prstGeom prst="rect">
              <a:avLst/>
            </a:prstGeom>
            <a:solidFill>
              <a:srgbClr val="1CABE2">
                <a:alpha val="85098"/>
              </a:srgbClr>
            </a:solidFill>
          </p:spPr>
          <p:txBody>
            <a:bodyPr/>
            <a:lstStyle/>
            <a:p/>
          </p:txBody>
        </p:sp>
        <p:sp>
          <p:nvSpPr>
            <p:cNvPr id="155" name="tx155"/>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8" name="tx158"/>
            <p:cNvSpPr/>
            <p:nvPr/>
          </p:nvSpPr>
          <p:spPr>
            <a:xfrm>
              <a:off x="966584" y="1594448"/>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2000-2025</a:t>
              </a:r>
            </a:p>
          </p:txBody>
        </p:sp>
        <p:sp>
          <p:nvSpPr>
            <p:cNvPr id="159" name="pl159"/>
            <p:cNvSpPr/>
            <p:nvPr/>
          </p:nvSpPr>
          <p:spPr>
            <a:xfrm>
              <a:off x="20652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5735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08184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5901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809848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28193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76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3600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34432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11054" y="5726143"/>
              <a:ext cx="3878487" cy="119033"/>
            </a:xfrm>
            <a:prstGeom prst="rect">
              <a:avLst/>
            </a:prstGeom>
            <a:solidFill>
              <a:srgbClr val="1CABE2">
                <a:alpha val="85098"/>
              </a:srgbClr>
            </a:solidFill>
          </p:spPr>
          <p:txBody>
            <a:bodyPr/>
            <a:lstStyle/>
            <a:p/>
          </p:txBody>
        </p:sp>
        <p:sp>
          <p:nvSpPr>
            <p:cNvPr id="173" name="rc173"/>
            <p:cNvSpPr/>
            <p:nvPr/>
          </p:nvSpPr>
          <p:spPr>
            <a:xfrm>
              <a:off x="1311054" y="5577352"/>
              <a:ext cx="6889390" cy="119033"/>
            </a:xfrm>
            <a:prstGeom prst="rect">
              <a:avLst/>
            </a:prstGeom>
            <a:solidFill>
              <a:srgbClr val="1CABE2">
                <a:alpha val="85098"/>
              </a:srgbClr>
            </a:solidFill>
          </p:spPr>
          <p:txBody>
            <a:bodyPr/>
            <a:lstStyle/>
            <a:p/>
          </p:txBody>
        </p:sp>
        <p:sp>
          <p:nvSpPr>
            <p:cNvPr id="174" name="rc174"/>
            <p:cNvSpPr/>
            <p:nvPr/>
          </p:nvSpPr>
          <p:spPr>
            <a:xfrm>
              <a:off x="1311054" y="5428560"/>
              <a:ext cx="3368374" cy="119033"/>
            </a:xfrm>
            <a:prstGeom prst="rect">
              <a:avLst/>
            </a:prstGeom>
            <a:solidFill>
              <a:srgbClr val="1CABE2">
                <a:alpha val="85098"/>
              </a:srgbClr>
            </a:solidFill>
          </p:spPr>
          <p:txBody>
            <a:bodyPr/>
            <a:lstStyle/>
            <a:p/>
          </p:txBody>
        </p:sp>
        <p:sp>
          <p:nvSpPr>
            <p:cNvPr id="175" name="rc175"/>
            <p:cNvSpPr/>
            <p:nvPr/>
          </p:nvSpPr>
          <p:spPr>
            <a:xfrm>
              <a:off x="5189541" y="5726143"/>
              <a:ext cx="0" cy="119033"/>
            </a:xfrm>
            <a:prstGeom prst="rect">
              <a:avLst/>
            </a:prstGeom>
            <a:solidFill>
              <a:srgbClr val="B3B3B3">
                <a:alpha val="85098"/>
              </a:srgbClr>
            </a:solidFill>
          </p:spPr>
          <p:txBody>
            <a:bodyPr/>
            <a:lstStyle/>
            <a:p/>
          </p:txBody>
        </p:sp>
        <p:sp>
          <p:nvSpPr>
            <p:cNvPr id="176" name="rc176"/>
            <p:cNvSpPr/>
            <p:nvPr/>
          </p:nvSpPr>
          <p:spPr>
            <a:xfrm>
              <a:off x="8200444" y="5577352"/>
              <a:ext cx="0" cy="119033"/>
            </a:xfrm>
            <a:prstGeom prst="rect">
              <a:avLst/>
            </a:prstGeom>
            <a:solidFill>
              <a:srgbClr val="B3B3B3">
                <a:alpha val="85098"/>
              </a:srgbClr>
            </a:solidFill>
          </p:spPr>
          <p:txBody>
            <a:bodyPr/>
            <a:lstStyle/>
            <a:p/>
          </p:txBody>
        </p:sp>
        <p:sp>
          <p:nvSpPr>
            <p:cNvPr id="177" name="rc177"/>
            <p:cNvSpPr/>
            <p:nvPr/>
          </p:nvSpPr>
          <p:spPr>
            <a:xfrm>
              <a:off x="4679428" y="5428560"/>
              <a:ext cx="3368675" cy="119033"/>
            </a:xfrm>
            <a:prstGeom prst="rect">
              <a:avLst/>
            </a:prstGeom>
            <a:solidFill>
              <a:srgbClr val="B3B3B3">
                <a:alpha val="85098"/>
              </a:srgbClr>
            </a:solidFill>
          </p:spPr>
          <p:txBody>
            <a:bodyPr/>
            <a:lstStyle/>
            <a:p/>
          </p:txBody>
        </p:sp>
        <p:sp>
          <p:nvSpPr>
            <p:cNvPr id="178" name="tx178"/>
            <p:cNvSpPr/>
            <p:nvPr/>
          </p:nvSpPr>
          <p:spPr>
            <a:xfrm>
              <a:off x="530206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9" name="tx179"/>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a:t>
              </a:r>
            </a:p>
          </p:txBody>
        </p:sp>
        <p:sp>
          <p:nvSpPr>
            <p:cNvPr id="180" name="tx180"/>
            <p:cNvSpPr/>
            <p:nvPr/>
          </p:nvSpPr>
          <p:spPr>
            <a:xfrm>
              <a:off x="816063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22.3</a:t>
              </a:r>
            </a:p>
          </p:txBody>
        </p:sp>
        <p:sp>
          <p:nvSpPr>
            <p:cNvPr id="181" name="tx181"/>
            <p:cNvSpPr/>
            <p:nvPr/>
          </p:nvSpPr>
          <p:spPr>
            <a:xfrm>
              <a:off x="313777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82" name="tx182"/>
            <p:cNvSpPr/>
            <p:nvPr/>
          </p:nvSpPr>
          <p:spPr>
            <a:xfrm>
              <a:off x="464322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22.8</a:t>
              </a:r>
            </a:p>
          </p:txBody>
        </p:sp>
        <p:sp>
          <p:nvSpPr>
            <p:cNvPr id="183" name="tx183"/>
            <p:cNvSpPr/>
            <p:nvPr/>
          </p:nvSpPr>
          <p:spPr>
            <a:xfrm>
              <a:off x="2882714"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a:t>
              </a:r>
            </a:p>
          </p:txBody>
        </p:sp>
        <p:sp>
          <p:nvSpPr>
            <p:cNvPr id="184" name="tx184"/>
            <p:cNvSpPr/>
            <p:nvPr/>
          </p:nvSpPr>
          <p:spPr>
            <a:xfrm>
              <a:off x="5075405"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5" name="tx185"/>
            <p:cNvSpPr/>
            <p:nvPr/>
          </p:nvSpPr>
          <p:spPr>
            <a:xfrm>
              <a:off x="808630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6251239"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a:t>
              </a:r>
            </a:p>
          </p:txBody>
        </p:sp>
        <p:sp>
          <p:nvSpPr>
            <p:cNvPr id="187" name="tx187"/>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2733935"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2" name="tx192"/>
            <p:cNvSpPr/>
            <p:nvPr/>
          </p:nvSpPr>
          <p:spPr>
            <a:xfrm>
              <a:off x="420340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3" name="tx193"/>
            <p:cNvSpPr/>
            <p:nvPr/>
          </p:nvSpPr>
          <p:spPr>
            <a:xfrm>
              <a:off x="571172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4" name="tx194"/>
            <p:cNvSpPr/>
            <p:nvPr/>
          </p:nvSpPr>
          <p:spPr>
            <a:xfrm>
              <a:off x="722003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8" name="tx19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Iran.
In 2025, DTP1 coverage in Iran remained relatively constant within 1% at 99%. The number of children missing out on any DTP vaccination (zero-dose children) improved from 23,000 in 2024 to 11,000 in 2025.
DTP3 coverage remained constant 98% in 2025, leaving 22,000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98%, leaving 22,000 children un- or under-vaccinated, including 11,000 zero-dose and 11,000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65614"/>
                  </a:lnTo>
                  <a:lnTo>
                    <a:pt x="271783" y="0"/>
                  </a:lnTo>
                  <a:lnTo>
                    <a:pt x="407675" y="0"/>
                  </a:lnTo>
                  <a:lnTo>
                    <a:pt x="543566" y="0"/>
                  </a:lnTo>
                  <a:lnTo>
                    <a:pt x="679458" y="43742"/>
                  </a:lnTo>
                  <a:lnTo>
                    <a:pt x="815350" y="21871"/>
                  </a:lnTo>
                  <a:lnTo>
                    <a:pt x="951242" y="0"/>
                  </a:lnTo>
                  <a:lnTo>
                    <a:pt x="1087133" y="0"/>
                  </a:lnTo>
                  <a:lnTo>
                    <a:pt x="1223025" y="0"/>
                  </a:lnTo>
                  <a:lnTo>
                    <a:pt x="1358917" y="0"/>
                  </a:lnTo>
                  <a:lnTo>
                    <a:pt x="1494809" y="0"/>
                  </a:lnTo>
                  <a:lnTo>
                    <a:pt x="1630700" y="0"/>
                  </a:lnTo>
                  <a:lnTo>
                    <a:pt x="1766592" y="21871"/>
                  </a:lnTo>
                  <a:lnTo>
                    <a:pt x="1902484" y="0"/>
                  </a:lnTo>
                  <a:lnTo>
                    <a:pt x="2038375" y="0"/>
                  </a:lnTo>
                  <a:lnTo>
                    <a:pt x="2174267" y="0"/>
                  </a:lnTo>
                  <a:lnTo>
                    <a:pt x="2310159" y="0"/>
                  </a:lnTo>
                  <a:lnTo>
                    <a:pt x="2446051" y="0"/>
                  </a:lnTo>
                  <a:lnTo>
                    <a:pt x="2581942" y="0"/>
                  </a:lnTo>
                  <a:lnTo>
                    <a:pt x="2717834" y="0"/>
                  </a:lnTo>
                  <a:lnTo>
                    <a:pt x="2853726" y="21871"/>
                  </a:lnTo>
                  <a:lnTo>
                    <a:pt x="2989618" y="0"/>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65614"/>
                  </a:lnTo>
                  <a:lnTo>
                    <a:pt x="271783" y="0"/>
                  </a:lnTo>
                  <a:lnTo>
                    <a:pt x="407675" y="0"/>
                  </a:lnTo>
                  <a:lnTo>
                    <a:pt x="543566" y="0"/>
                  </a:lnTo>
                  <a:lnTo>
                    <a:pt x="679458" y="43742"/>
                  </a:lnTo>
                  <a:lnTo>
                    <a:pt x="815350" y="21871"/>
                  </a:lnTo>
                  <a:lnTo>
                    <a:pt x="951242" y="0"/>
                  </a:lnTo>
                  <a:lnTo>
                    <a:pt x="1087133" y="0"/>
                  </a:lnTo>
                  <a:lnTo>
                    <a:pt x="1223025" y="0"/>
                  </a:lnTo>
                  <a:lnTo>
                    <a:pt x="1358917" y="0"/>
                  </a:lnTo>
                  <a:lnTo>
                    <a:pt x="1494809" y="0"/>
                  </a:lnTo>
                  <a:lnTo>
                    <a:pt x="1630700" y="0"/>
                  </a:lnTo>
                  <a:lnTo>
                    <a:pt x="1766592" y="21871"/>
                  </a:lnTo>
                  <a:lnTo>
                    <a:pt x="1902484" y="0"/>
                  </a:lnTo>
                  <a:lnTo>
                    <a:pt x="2038375" y="0"/>
                  </a:lnTo>
                  <a:lnTo>
                    <a:pt x="2174267" y="0"/>
                  </a:lnTo>
                  <a:lnTo>
                    <a:pt x="2310159" y="0"/>
                  </a:lnTo>
                  <a:lnTo>
                    <a:pt x="2446051" y="0"/>
                  </a:lnTo>
                  <a:lnTo>
                    <a:pt x="2581942" y="0"/>
                  </a:lnTo>
                  <a:lnTo>
                    <a:pt x="2717834" y="0"/>
                  </a:lnTo>
                  <a:lnTo>
                    <a:pt x="2853726" y="21871"/>
                  </a:lnTo>
                  <a:lnTo>
                    <a:pt x="2989618" y="0"/>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65614"/>
                  </a:lnTo>
                  <a:lnTo>
                    <a:pt x="271783" y="0"/>
                  </a:lnTo>
                  <a:lnTo>
                    <a:pt x="407675" y="0"/>
                  </a:lnTo>
                  <a:lnTo>
                    <a:pt x="543566" y="0"/>
                  </a:lnTo>
                  <a:lnTo>
                    <a:pt x="679458" y="43742"/>
                  </a:lnTo>
                  <a:lnTo>
                    <a:pt x="815350" y="21871"/>
                  </a:lnTo>
                  <a:lnTo>
                    <a:pt x="951242" y="0"/>
                  </a:lnTo>
                  <a:lnTo>
                    <a:pt x="1087133" y="0"/>
                  </a:lnTo>
                  <a:lnTo>
                    <a:pt x="1223025" y="0"/>
                  </a:lnTo>
                  <a:lnTo>
                    <a:pt x="1358917" y="0"/>
                  </a:lnTo>
                  <a:lnTo>
                    <a:pt x="1494809" y="0"/>
                  </a:lnTo>
                  <a:lnTo>
                    <a:pt x="1630700" y="0"/>
                  </a:lnTo>
                  <a:lnTo>
                    <a:pt x="1766592" y="21871"/>
                  </a:lnTo>
                  <a:lnTo>
                    <a:pt x="1902484" y="0"/>
                  </a:lnTo>
                  <a:lnTo>
                    <a:pt x="2038375" y="0"/>
                  </a:lnTo>
                  <a:lnTo>
                    <a:pt x="2174267" y="0"/>
                  </a:lnTo>
                  <a:lnTo>
                    <a:pt x="2310159" y="0"/>
                  </a:lnTo>
                  <a:lnTo>
                    <a:pt x="2446051" y="0"/>
                  </a:lnTo>
                  <a:lnTo>
                    <a:pt x="2581942" y="0"/>
                  </a:lnTo>
                  <a:lnTo>
                    <a:pt x="2717834" y="0"/>
                  </a:lnTo>
                  <a:lnTo>
                    <a:pt x="2853726" y="21871"/>
                  </a:lnTo>
                  <a:lnTo>
                    <a:pt x="2989618" y="0"/>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990743"/>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0" name="tx60"/>
            <p:cNvSpPr/>
            <p:nvPr/>
          </p:nvSpPr>
          <p:spPr>
            <a:xfrm>
              <a:off x="2680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09800" y="1405107"/>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Iran,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313157"/>
            </a:xfrm>
            <a:custGeom>
              <a:avLst/>
              <a:pathLst>
                <a:path w="3397293" h="313157">
                  <a:moveTo>
                    <a:pt x="0" y="0"/>
                  </a:moveTo>
                  <a:lnTo>
                    <a:pt x="135891" y="313157"/>
                  </a:lnTo>
                  <a:lnTo>
                    <a:pt x="271783" y="0"/>
                  </a:lnTo>
                  <a:lnTo>
                    <a:pt x="407675" y="0"/>
                  </a:lnTo>
                  <a:lnTo>
                    <a:pt x="543566" y="0"/>
                  </a:lnTo>
                  <a:lnTo>
                    <a:pt x="679458" y="208771"/>
                  </a:lnTo>
                  <a:lnTo>
                    <a:pt x="815350" y="104385"/>
                  </a:lnTo>
                  <a:lnTo>
                    <a:pt x="951242" y="0"/>
                  </a:lnTo>
                  <a:lnTo>
                    <a:pt x="1087133" y="0"/>
                  </a:lnTo>
                  <a:lnTo>
                    <a:pt x="1223025" y="0"/>
                  </a:lnTo>
                  <a:lnTo>
                    <a:pt x="1358917" y="0"/>
                  </a:lnTo>
                  <a:lnTo>
                    <a:pt x="1494809" y="0"/>
                  </a:lnTo>
                  <a:lnTo>
                    <a:pt x="1630700" y="0"/>
                  </a:lnTo>
                  <a:lnTo>
                    <a:pt x="1766592" y="104385"/>
                  </a:lnTo>
                  <a:lnTo>
                    <a:pt x="1902484" y="0"/>
                  </a:lnTo>
                  <a:lnTo>
                    <a:pt x="2038375" y="0"/>
                  </a:lnTo>
                  <a:lnTo>
                    <a:pt x="2174267" y="0"/>
                  </a:lnTo>
                  <a:lnTo>
                    <a:pt x="2310159" y="0"/>
                  </a:lnTo>
                  <a:lnTo>
                    <a:pt x="2446051" y="0"/>
                  </a:lnTo>
                  <a:lnTo>
                    <a:pt x="2581942" y="0"/>
                  </a:lnTo>
                  <a:lnTo>
                    <a:pt x="2717834" y="0"/>
                  </a:lnTo>
                  <a:lnTo>
                    <a:pt x="2853726" y="104385"/>
                  </a:lnTo>
                  <a:lnTo>
                    <a:pt x="2989618" y="0"/>
                  </a:lnTo>
                  <a:lnTo>
                    <a:pt x="3125509" y="0"/>
                  </a:lnTo>
                  <a:lnTo>
                    <a:pt x="3261401" y="104385"/>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313157"/>
            </a:xfrm>
            <a:custGeom>
              <a:avLst/>
              <a:pathLst>
                <a:path w="3397293" h="313157">
                  <a:moveTo>
                    <a:pt x="0" y="0"/>
                  </a:moveTo>
                  <a:lnTo>
                    <a:pt x="135891" y="313157"/>
                  </a:lnTo>
                  <a:lnTo>
                    <a:pt x="271783" y="0"/>
                  </a:lnTo>
                  <a:lnTo>
                    <a:pt x="407675" y="0"/>
                  </a:lnTo>
                  <a:lnTo>
                    <a:pt x="543566" y="0"/>
                  </a:lnTo>
                  <a:lnTo>
                    <a:pt x="679458" y="208771"/>
                  </a:lnTo>
                  <a:lnTo>
                    <a:pt x="815350" y="104385"/>
                  </a:lnTo>
                  <a:lnTo>
                    <a:pt x="951242" y="0"/>
                  </a:lnTo>
                  <a:lnTo>
                    <a:pt x="1087133" y="0"/>
                  </a:lnTo>
                  <a:lnTo>
                    <a:pt x="1223025" y="0"/>
                  </a:lnTo>
                  <a:lnTo>
                    <a:pt x="1358917" y="0"/>
                  </a:lnTo>
                  <a:lnTo>
                    <a:pt x="1494809" y="0"/>
                  </a:lnTo>
                  <a:lnTo>
                    <a:pt x="1630700" y="0"/>
                  </a:lnTo>
                  <a:lnTo>
                    <a:pt x="1766592" y="104385"/>
                  </a:lnTo>
                  <a:lnTo>
                    <a:pt x="1902484" y="0"/>
                  </a:lnTo>
                  <a:lnTo>
                    <a:pt x="2038375" y="0"/>
                  </a:lnTo>
                  <a:lnTo>
                    <a:pt x="2174267" y="0"/>
                  </a:lnTo>
                  <a:lnTo>
                    <a:pt x="2310159" y="0"/>
                  </a:lnTo>
                  <a:lnTo>
                    <a:pt x="2446051" y="0"/>
                  </a:lnTo>
                  <a:lnTo>
                    <a:pt x="2581942" y="0"/>
                  </a:lnTo>
                  <a:lnTo>
                    <a:pt x="2717834" y="0"/>
                  </a:lnTo>
                  <a:lnTo>
                    <a:pt x="2853726" y="104385"/>
                  </a:lnTo>
                  <a:lnTo>
                    <a:pt x="2989618" y="0"/>
                  </a:lnTo>
                  <a:lnTo>
                    <a:pt x="3125509" y="0"/>
                  </a:lnTo>
                  <a:lnTo>
                    <a:pt x="3261401" y="104385"/>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793333"/>
            </a:xfrm>
            <a:custGeom>
              <a:avLst/>
              <a:pathLst>
                <a:path w="0" h="793333">
                  <a:moveTo>
                    <a:pt x="0" y="7933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313157"/>
            </a:xfrm>
            <a:custGeom>
              <a:avLst/>
              <a:pathLst>
                <a:path w="3397293" h="313157">
                  <a:moveTo>
                    <a:pt x="0" y="0"/>
                  </a:moveTo>
                  <a:lnTo>
                    <a:pt x="135891" y="313157"/>
                  </a:lnTo>
                  <a:lnTo>
                    <a:pt x="271783" y="0"/>
                  </a:lnTo>
                  <a:lnTo>
                    <a:pt x="407675" y="0"/>
                  </a:lnTo>
                  <a:lnTo>
                    <a:pt x="543566" y="0"/>
                  </a:lnTo>
                  <a:lnTo>
                    <a:pt x="679458" y="208771"/>
                  </a:lnTo>
                  <a:lnTo>
                    <a:pt x="815350" y="104385"/>
                  </a:lnTo>
                  <a:lnTo>
                    <a:pt x="951242" y="0"/>
                  </a:lnTo>
                  <a:lnTo>
                    <a:pt x="1087133" y="0"/>
                  </a:lnTo>
                  <a:lnTo>
                    <a:pt x="1223025" y="0"/>
                  </a:lnTo>
                  <a:lnTo>
                    <a:pt x="1358917" y="0"/>
                  </a:lnTo>
                  <a:lnTo>
                    <a:pt x="1494809" y="0"/>
                  </a:lnTo>
                  <a:lnTo>
                    <a:pt x="1630700" y="0"/>
                  </a:lnTo>
                  <a:lnTo>
                    <a:pt x="1766592" y="104385"/>
                  </a:lnTo>
                  <a:lnTo>
                    <a:pt x="1902484" y="0"/>
                  </a:lnTo>
                  <a:lnTo>
                    <a:pt x="2038375" y="0"/>
                  </a:lnTo>
                  <a:lnTo>
                    <a:pt x="2174267" y="0"/>
                  </a:lnTo>
                  <a:lnTo>
                    <a:pt x="2310159" y="0"/>
                  </a:lnTo>
                  <a:lnTo>
                    <a:pt x="2446051" y="0"/>
                  </a:lnTo>
                  <a:lnTo>
                    <a:pt x="2581942" y="0"/>
                  </a:lnTo>
                  <a:lnTo>
                    <a:pt x="2717834" y="0"/>
                  </a:lnTo>
                  <a:lnTo>
                    <a:pt x="2853726" y="104385"/>
                  </a:lnTo>
                  <a:lnTo>
                    <a:pt x="2989618" y="0"/>
                  </a:lnTo>
                  <a:lnTo>
                    <a:pt x="3125509" y="0"/>
                  </a:lnTo>
                  <a:lnTo>
                    <a:pt x="3261401" y="104385"/>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68928"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303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4928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98119" y="4990743"/>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20" name="tx120"/>
            <p:cNvSpPr/>
            <p:nvPr/>
          </p:nvSpPr>
          <p:spPr>
            <a:xfrm>
              <a:off x="69974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5993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186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215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3245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9274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5303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201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5230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1259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289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121786"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3579673"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5705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40957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569869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730163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Iran (99%) was 9 percentage points higher than the global average (90%) and 10 percentage points higher than the average across all MENA countries (89%).
National DTP1 coverage was the same as in 2019 (99%).
This equates to 11,000 zero-dose children in 2025 compared to 13,000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DTP1 coverage was 99% - this is the same as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Iran ranked number 13 out of 20 countries for lowest DTP1 coverage (based on tied ranks).
Iran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had the highest coverage, but was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F26A21">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Iran ranked number 9 out of 20 countries with 24,000 zero-dose children.
In 2025, Iran ranked number 8 out of 20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5714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006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4416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82889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97240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11591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809692"/>
              <a:ext cx="200644" cy="875694"/>
            </a:xfrm>
            <a:prstGeom prst="rect">
              <a:avLst/>
            </a:prstGeom>
            <a:solidFill>
              <a:srgbClr val="80BD41">
                <a:alpha val="100000"/>
              </a:srgbClr>
            </a:solidFill>
          </p:spPr>
          <p:txBody>
            <a:bodyPr/>
            <a:lstStyle/>
            <a:p/>
          </p:txBody>
        </p:sp>
        <p:sp>
          <p:nvSpPr>
            <p:cNvPr id="26" name="rc26"/>
            <p:cNvSpPr/>
            <p:nvPr/>
          </p:nvSpPr>
          <p:spPr>
            <a:xfrm>
              <a:off x="1423662" y="3800847"/>
              <a:ext cx="200644" cy="8844"/>
            </a:xfrm>
            <a:prstGeom prst="rect">
              <a:avLst/>
            </a:prstGeom>
            <a:solidFill>
              <a:srgbClr val="0058AB">
                <a:alpha val="100000"/>
              </a:srgbClr>
            </a:solidFill>
          </p:spPr>
          <p:txBody>
            <a:bodyPr/>
            <a:lstStyle/>
            <a:p/>
          </p:txBody>
        </p:sp>
        <p:sp>
          <p:nvSpPr>
            <p:cNvPr id="27" name="rc27"/>
            <p:cNvSpPr/>
            <p:nvPr/>
          </p:nvSpPr>
          <p:spPr>
            <a:xfrm>
              <a:off x="1423662" y="3809692"/>
              <a:ext cx="200644" cy="0"/>
            </a:xfrm>
            <a:prstGeom prst="rect">
              <a:avLst/>
            </a:prstGeom>
            <a:solidFill>
              <a:srgbClr val="1CABE2">
                <a:alpha val="100000"/>
              </a:srgbClr>
            </a:solidFill>
          </p:spPr>
          <p:txBody>
            <a:bodyPr/>
            <a:lstStyle/>
            <a:p/>
          </p:txBody>
        </p:sp>
        <p:sp>
          <p:nvSpPr>
            <p:cNvPr id="28" name="rc28"/>
            <p:cNvSpPr/>
            <p:nvPr/>
          </p:nvSpPr>
          <p:spPr>
            <a:xfrm>
              <a:off x="1646600" y="3823641"/>
              <a:ext cx="200644" cy="861745"/>
            </a:xfrm>
            <a:prstGeom prst="rect">
              <a:avLst/>
            </a:prstGeom>
            <a:solidFill>
              <a:srgbClr val="80BD41">
                <a:alpha val="100000"/>
              </a:srgbClr>
            </a:solidFill>
          </p:spPr>
          <p:txBody>
            <a:bodyPr/>
            <a:lstStyle/>
            <a:p/>
          </p:txBody>
        </p:sp>
        <p:sp>
          <p:nvSpPr>
            <p:cNvPr id="29" name="rc29"/>
            <p:cNvSpPr/>
            <p:nvPr/>
          </p:nvSpPr>
          <p:spPr>
            <a:xfrm>
              <a:off x="1646600" y="3787735"/>
              <a:ext cx="200644" cy="35905"/>
            </a:xfrm>
            <a:prstGeom prst="rect">
              <a:avLst/>
            </a:prstGeom>
            <a:solidFill>
              <a:srgbClr val="0058AB">
                <a:alpha val="100000"/>
              </a:srgbClr>
            </a:solidFill>
          </p:spPr>
          <p:txBody>
            <a:bodyPr/>
            <a:lstStyle/>
            <a:p/>
          </p:txBody>
        </p:sp>
        <p:sp>
          <p:nvSpPr>
            <p:cNvPr id="30" name="rc30"/>
            <p:cNvSpPr/>
            <p:nvPr/>
          </p:nvSpPr>
          <p:spPr>
            <a:xfrm>
              <a:off x="1646600" y="3823641"/>
              <a:ext cx="200644" cy="0"/>
            </a:xfrm>
            <a:prstGeom prst="rect">
              <a:avLst/>
            </a:prstGeom>
            <a:solidFill>
              <a:srgbClr val="1CABE2">
                <a:alpha val="100000"/>
              </a:srgbClr>
            </a:solidFill>
          </p:spPr>
          <p:txBody>
            <a:bodyPr/>
            <a:lstStyle/>
            <a:p/>
          </p:txBody>
        </p:sp>
        <p:sp>
          <p:nvSpPr>
            <p:cNvPr id="31" name="rc31"/>
            <p:cNvSpPr/>
            <p:nvPr/>
          </p:nvSpPr>
          <p:spPr>
            <a:xfrm>
              <a:off x="1869538" y="3787456"/>
              <a:ext cx="200644" cy="897930"/>
            </a:xfrm>
            <a:prstGeom prst="rect">
              <a:avLst/>
            </a:prstGeom>
            <a:solidFill>
              <a:srgbClr val="80BD41">
                <a:alpha val="100000"/>
              </a:srgbClr>
            </a:solidFill>
          </p:spPr>
          <p:txBody>
            <a:bodyPr/>
            <a:lstStyle/>
            <a:p/>
          </p:txBody>
        </p:sp>
        <p:sp>
          <p:nvSpPr>
            <p:cNvPr id="32" name="rc32"/>
            <p:cNvSpPr/>
            <p:nvPr/>
          </p:nvSpPr>
          <p:spPr>
            <a:xfrm>
              <a:off x="1869538" y="3778386"/>
              <a:ext cx="200644" cy="9070"/>
            </a:xfrm>
            <a:prstGeom prst="rect">
              <a:avLst/>
            </a:prstGeom>
            <a:solidFill>
              <a:srgbClr val="0058AB">
                <a:alpha val="100000"/>
              </a:srgbClr>
            </a:solidFill>
          </p:spPr>
          <p:txBody>
            <a:bodyPr/>
            <a:lstStyle/>
            <a:p/>
          </p:txBody>
        </p:sp>
        <p:sp>
          <p:nvSpPr>
            <p:cNvPr id="33" name="rc33"/>
            <p:cNvSpPr/>
            <p:nvPr/>
          </p:nvSpPr>
          <p:spPr>
            <a:xfrm>
              <a:off x="1869538" y="3787456"/>
              <a:ext cx="200644" cy="0"/>
            </a:xfrm>
            <a:prstGeom prst="rect">
              <a:avLst/>
            </a:prstGeom>
            <a:solidFill>
              <a:srgbClr val="1CABE2">
                <a:alpha val="100000"/>
              </a:srgbClr>
            </a:solidFill>
          </p:spPr>
          <p:txBody>
            <a:bodyPr/>
            <a:lstStyle/>
            <a:p/>
          </p:txBody>
        </p:sp>
        <p:sp>
          <p:nvSpPr>
            <p:cNvPr id="34" name="rc34"/>
            <p:cNvSpPr/>
            <p:nvPr/>
          </p:nvSpPr>
          <p:spPr>
            <a:xfrm>
              <a:off x="2092476" y="3781001"/>
              <a:ext cx="200644" cy="904386"/>
            </a:xfrm>
            <a:prstGeom prst="rect">
              <a:avLst/>
            </a:prstGeom>
            <a:solidFill>
              <a:srgbClr val="80BD41">
                <a:alpha val="100000"/>
              </a:srgbClr>
            </a:solidFill>
          </p:spPr>
          <p:txBody>
            <a:bodyPr/>
            <a:lstStyle/>
            <a:p/>
          </p:txBody>
        </p:sp>
        <p:sp>
          <p:nvSpPr>
            <p:cNvPr id="35" name="rc35"/>
            <p:cNvSpPr/>
            <p:nvPr/>
          </p:nvSpPr>
          <p:spPr>
            <a:xfrm>
              <a:off x="2092476" y="3771865"/>
              <a:ext cx="200644" cy="9135"/>
            </a:xfrm>
            <a:prstGeom prst="rect">
              <a:avLst/>
            </a:prstGeom>
            <a:solidFill>
              <a:srgbClr val="0058AB">
                <a:alpha val="100000"/>
              </a:srgbClr>
            </a:solidFill>
          </p:spPr>
          <p:txBody>
            <a:bodyPr/>
            <a:lstStyle/>
            <a:p/>
          </p:txBody>
        </p:sp>
        <p:sp>
          <p:nvSpPr>
            <p:cNvPr id="36" name="rc36"/>
            <p:cNvSpPr/>
            <p:nvPr/>
          </p:nvSpPr>
          <p:spPr>
            <a:xfrm>
              <a:off x="2092476" y="3781001"/>
              <a:ext cx="200644" cy="0"/>
            </a:xfrm>
            <a:prstGeom prst="rect">
              <a:avLst/>
            </a:prstGeom>
            <a:solidFill>
              <a:srgbClr val="1CABE2">
                <a:alpha val="100000"/>
              </a:srgbClr>
            </a:solidFill>
          </p:spPr>
          <p:txBody>
            <a:bodyPr/>
            <a:lstStyle/>
            <a:p/>
          </p:txBody>
        </p:sp>
        <p:sp>
          <p:nvSpPr>
            <p:cNvPr id="37" name="rc37"/>
            <p:cNvSpPr/>
            <p:nvPr/>
          </p:nvSpPr>
          <p:spPr>
            <a:xfrm>
              <a:off x="2315413" y="3742151"/>
              <a:ext cx="200644" cy="943235"/>
            </a:xfrm>
            <a:prstGeom prst="rect">
              <a:avLst/>
            </a:prstGeom>
            <a:solidFill>
              <a:srgbClr val="80BD41">
                <a:alpha val="100000"/>
              </a:srgbClr>
            </a:solidFill>
          </p:spPr>
          <p:txBody>
            <a:bodyPr/>
            <a:lstStyle/>
            <a:p/>
          </p:txBody>
        </p:sp>
        <p:sp>
          <p:nvSpPr>
            <p:cNvPr id="38" name="rc38"/>
            <p:cNvSpPr/>
            <p:nvPr/>
          </p:nvSpPr>
          <p:spPr>
            <a:xfrm>
              <a:off x="2315413" y="3732624"/>
              <a:ext cx="200644" cy="9527"/>
            </a:xfrm>
            <a:prstGeom prst="rect">
              <a:avLst/>
            </a:prstGeom>
            <a:solidFill>
              <a:srgbClr val="0058AB">
                <a:alpha val="100000"/>
              </a:srgbClr>
            </a:solidFill>
          </p:spPr>
          <p:txBody>
            <a:bodyPr/>
            <a:lstStyle/>
            <a:p/>
          </p:txBody>
        </p:sp>
        <p:sp>
          <p:nvSpPr>
            <p:cNvPr id="39" name="rc39"/>
            <p:cNvSpPr/>
            <p:nvPr/>
          </p:nvSpPr>
          <p:spPr>
            <a:xfrm>
              <a:off x="2315413" y="3742151"/>
              <a:ext cx="200644" cy="0"/>
            </a:xfrm>
            <a:prstGeom prst="rect">
              <a:avLst/>
            </a:prstGeom>
            <a:solidFill>
              <a:srgbClr val="1CABE2">
                <a:alpha val="100000"/>
              </a:srgbClr>
            </a:solidFill>
          </p:spPr>
          <p:txBody>
            <a:bodyPr/>
            <a:lstStyle/>
            <a:p/>
          </p:txBody>
        </p:sp>
        <p:sp>
          <p:nvSpPr>
            <p:cNvPr id="40" name="rc40"/>
            <p:cNvSpPr/>
            <p:nvPr/>
          </p:nvSpPr>
          <p:spPr>
            <a:xfrm>
              <a:off x="2538351" y="3746910"/>
              <a:ext cx="200644" cy="938476"/>
            </a:xfrm>
            <a:prstGeom prst="rect">
              <a:avLst/>
            </a:prstGeom>
            <a:solidFill>
              <a:srgbClr val="80BD41">
                <a:alpha val="100000"/>
              </a:srgbClr>
            </a:solidFill>
          </p:spPr>
          <p:txBody>
            <a:bodyPr/>
            <a:lstStyle/>
            <a:p/>
          </p:txBody>
        </p:sp>
        <p:sp>
          <p:nvSpPr>
            <p:cNvPr id="41" name="rc41"/>
            <p:cNvSpPr/>
            <p:nvPr/>
          </p:nvSpPr>
          <p:spPr>
            <a:xfrm>
              <a:off x="2538351" y="3697516"/>
              <a:ext cx="200644" cy="29636"/>
            </a:xfrm>
            <a:prstGeom prst="rect">
              <a:avLst/>
            </a:prstGeom>
            <a:solidFill>
              <a:srgbClr val="0058AB">
                <a:alpha val="100000"/>
              </a:srgbClr>
            </a:solidFill>
          </p:spPr>
          <p:txBody>
            <a:bodyPr/>
            <a:lstStyle/>
            <a:p/>
          </p:txBody>
        </p:sp>
        <p:sp>
          <p:nvSpPr>
            <p:cNvPr id="42" name="rc42"/>
            <p:cNvSpPr/>
            <p:nvPr/>
          </p:nvSpPr>
          <p:spPr>
            <a:xfrm>
              <a:off x="2538351" y="3727152"/>
              <a:ext cx="200644" cy="19757"/>
            </a:xfrm>
            <a:prstGeom prst="rect">
              <a:avLst/>
            </a:prstGeom>
            <a:solidFill>
              <a:srgbClr val="1CABE2">
                <a:alpha val="100000"/>
              </a:srgbClr>
            </a:solidFill>
          </p:spPr>
          <p:txBody>
            <a:bodyPr/>
            <a:lstStyle/>
            <a:p/>
          </p:txBody>
        </p:sp>
        <p:sp>
          <p:nvSpPr>
            <p:cNvPr id="43" name="rc43"/>
            <p:cNvSpPr/>
            <p:nvPr/>
          </p:nvSpPr>
          <p:spPr>
            <a:xfrm>
              <a:off x="2761289" y="3674284"/>
              <a:ext cx="200644" cy="1011102"/>
            </a:xfrm>
            <a:prstGeom prst="rect">
              <a:avLst/>
            </a:prstGeom>
            <a:solidFill>
              <a:srgbClr val="80BD41">
                <a:alpha val="100000"/>
              </a:srgbClr>
            </a:solidFill>
          </p:spPr>
          <p:txBody>
            <a:bodyPr/>
            <a:lstStyle/>
            <a:p/>
          </p:txBody>
        </p:sp>
        <p:sp>
          <p:nvSpPr>
            <p:cNvPr id="44" name="rc44"/>
            <p:cNvSpPr/>
            <p:nvPr/>
          </p:nvSpPr>
          <p:spPr>
            <a:xfrm>
              <a:off x="2761289" y="3653649"/>
              <a:ext cx="200644" cy="20634"/>
            </a:xfrm>
            <a:prstGeom prst="rect">
              <a:avLst/>
            </a:prstGeom>
            <a:solidFill>
              <a:srgbClr val="0058AB">
                <a:alpha val="100000"/>
              </a:srgbClr>
            </a:solidFill>
          </p:spPr>
          <p:txBody>
            <a:bodyPr/>
            <a:lstStyle/>
            <a:p/>
          </p:txBody>
        </p:sp>
        <p:sp>
          <p:nvSpPr>
            <p:cNvPr id="45" name="rc45"/>
            <p:cNvSpPr/>
            <p:nvPr/>
          </p:nvSpPr>
          <p:spPr>
            <a:xfrm>
              <a:off x="2761289" y="3674284"/>
              <a:ext cx="200644" cy="0"/>
            </a:xfrm>
            <a:prstGeom prst="rect">
              <a:avLst/>
            </a:prstGeom>
            <a:solidFill>
              <a:srgbClr val="1CABE2">
                <a:alpha val="100000"/>
              </a:srgbClr>
            </a:solidFill>
          </p:spPr>
          <p:txBody>
            <a:bodyPr/>
            <a:lstStyle/>
            <a:p/>
          </p:txBody>
        </p:sp>
        <p:sp>
          <p:nvSpPr>
            <p:cNvPr id="46" name="rc46"/>
            <p:cNvSpPr/>
            <p:nvPr/>
          </p:nvSpPr>
          <p:spPr>
            <a:xfrm>
              <a:off x="2984227" y="3630565"/>
              <a:ext cx="200644" cy="1054821"/>
            </a:xfrm>
            <a:prstGeom prst="rect">
              <a:avLst/>
            </a:prstGeom>
            <a:solidFill>
              <a:srgbClr val="80BD41">
                <a:alpha val="100000"/>
              </a:srgbClr>
            </a:solidFill>
          </p:spPr>
          <p:txBody>
            <a:bodyPr/>
            <a:lstStyle/>
            <a:p/>
          </p:txBody>
        </p:sp>
        <p:sp>
          <p:nvSpPr>
            <p:cNvPr id="47" name="rc47"/>
            <p:cNvSpPr/>
            <p:nvPr/>
          </p:nvSpPr>
          <p:spPr>
            <a:xfrm>
              <a:off x="2984227" y="3619910"/>
              <a:ext cx="200644" cy="10654"/>
            </a:xfrm>
            <a:prstGeom prst="rect">
              <a:avLst/>
            </a:prstGeom>
            <a:solidFill>
              <a:srgbClr val="0058AB">
                <a:alpha val="100000"/>
              </a:srgbClr>
            </a:solidFill>
          </p:spPr>
          <p:txBody>
            <a:bodyPr/>
            <a:lstStyle/>
            <a:p/>
          </p:txBody>
        </p:sp>
        <p:sp>
          <p:nvSpPr>
            <p:cNvPr id="48" name="rc48"/>
            <p:cNvSpPr/>
            <p:nvPr/>
          </p:nvSpPr>
          <p:spPr>
            <a:xfrm>
              <a:off x="2984227" y="3630565"/>
              <a:ext cx="200644" cy="0"/>
            </a:xfrm>
            <a:prstGeom prst="rect">
              <a:avLst/>
            </a:prstGeom>
            <a:solidFill>
              <a:srgbClr val="1CABE2">
                <a:alpha val="100000"/>
              </a:srgbClr>
            </a:solidFill>
          </p:spPr>
          <p:txBody>
            <a:bodyPr/>
            <a:lstStyle/>
            <a:p/>
          </p:txBody>
        </p:sp>
        <p:sp>
          <p:nvSpPr>
            <p:cNvPr id="49" name="rc49"/>
            <p:cNvSpPr/>
            <p:nvPr/>
          </p:nvSpPr>
          <p:spPr>
            <a:xfrm>
              <a:off x="3207165" y="3608728"/>
              <a:ext cx="200644" cy="1076658"/>
            </a:xfrm>
            <a:prstGeom prst="rect">
              <a:avLst/>
            </a:prstGeom>
            <a:solidFill>
              <a:srgbClr val="80BD41">
                <a:alpha val="100000"/>
              </a:srgbClr>
            </a:solidFill>
          </p:spPr>
          <p:txBody>
            <a:bodyPr/>
            <a:lstStyle/>
            <a:p/>
          </p:txBody>
        </p:sp>
        <p:sp>
          <p:nvSpPr>
            <p:cNvPr id="50" name="rc50"/>
            <p:cNvSpPr/>
            <p:nvPr/>
          </p:nvSpPr>
          <p:spPr>
            <a:xfrm>
              <a:off x="3207165" y="3597852"/>
              <a:ext cx="200644" cy="10875"/>
            </a:xfrm>
            <a:prstGeom prst="rect">
              <a:avLst/>
            </a:prstGeom>
            <a:solidFill>
              <a:srgbClr val="0058AB">
                <a:alpha val="100000"/>
              </a:srgbClr>
            </a:solidFill>
          </p:spPr>
          <p:txBody>
            <a:bodyPr/>
            <a:lstStyle/>
            <a:p/>
          </p:txBody>
        </p:sp>
        <p:sp>
          <p:nvSpPr>
            <p:cNvPr id="51" name="rc51"/>
            <p:cNvSpPr/>
            <p:nvPr/>
          </p:nvSpPr>
          <p:spPr>
            <a:xfrm>
              <a:off x="3207165" y="3608728"/>
              <a:ext cx="200644" cy="0"/>
            </a:xfrm>
            <a:prstGeom prst="rect">
              <a:avLst/>
            </a:prstGeom>
            <a:solidFill>
              <a:srgbClr val="1CABE2">
                <a:alpha val="100000"/>
              </a:srgbClr>
            </a:solidFill>
          </p:spPr>
          <p:txBody>
            <a:bodyPr/>
            <a:lstStyle/>
            <a:p/>
          </p:txBody>
        </p:sp>
        <p:sp>
          <p:nvSpPr>
            <p:cNvPr id="52" name="rc52"/>
            <p:cNvSpPr/>
            <p:nvPr/>
          </p:nvSpPr>
          <p:spPr>
            <a:xfrm>
              <a:off x="3430103" y="3590245"/>
              <a:ext cx="200644" cy="1095141"/>
            </a:xfrm>
            <a:prstGeom prst="rect">
              <a:avLst/>
            </a:prstGeom>
            <a:solidFill>
              <a:srgbClr val="80BD41">
                <a:alpha val="100000"/>
              </a:srgbClr>
            </a:solidFill>
          </p:spPr>
          <p:txBody>
            <a:bodyPr/>
            <a:lstStyle/>
            <a:p/>
          </p:txBody>
        </p:sp>
        <p:sp>
          <p:nvSpPr>
            <p:cNvPr id="53" name="rc53"/>
            <p:cNvSpPr/>
            <p:nvPr/>
          </p:nvSpPr>
          <p:spPr>
            <a:xfrm>
              <a:off x="3430103" y="3579182"/>
              <a:ext cx="200644" cy="11062"/>
            </a:xfrm>
            <a:prstGeom prst="rect">
              <a:avLst/>
            </a:prstGeom>
            <a:solidFill>
              <a:srgbClr val="0058AB">
                <a:alpha val="100000"/>
              </a:srgbClr>
            </a:solidFill>
          </p:spPr>
          <p:txBody>
            <a:bodyPr/>
            <a:lstStyle/>
            <a:p/>
          </p:txBody>
        </p:sp>
        <p:sp>
          <p:nvSpPr>
            <p:cNvPr id="54" name="rc54"/>
            <p:cNvSpPr/>
            <p:nvPr/>
          </p:nvSpPr>
          <p:spPr>
            <a:xfrm>
              <a:off x="3430103" y="3590245"/>
              <a:ext cx="200644" cy="0"/>
            </a:xfrm>
            <a:prstGeom prst="rect">
              <a:avLst/>
            </a:prstGeom>
            <a:solidFill>
              <a:srgbClr val="1CABE2">
                <a:alpha val="100000"/>
              </a:srgbClr>
            </a:solidFill>
          </p:spPr>
          <p:txBody>
            <a:bodyPr/>
            <a:lstStyle/>
            <a:p/>
          </p:txBody>
        </p:sp>
        <p:sp>
          <p:nvSpPr>
            <p:cNvPr id="55" name="rc55"/>
            <p:cNvSpPr/>
            <p:nvPr/>
          </p:nvSpPr>
          <p:spPr>
            <a:xfrm>
              <a:off x="3653041" y="3567744"/>
              <a:ext cx="200644" cy="1117642"/>
            </a:xfrm>
            <a:prstGeom prst="rect">
              <a:avLst/>
            </a:prstGeom>
            <a:solidFill>
              <a:srgbClr val="80BD41">
                <a:alpha val="100000"/>
              </a:srgbClr>
            </a:solidFill>
          </p:spPr>
          <p:txBody>
            <a:bodyPr/>
            <a:lstStyle/>
            <a:p/>
          </p:txBody>
        </p:sp>
        <p:sp>
          <p:nvSpPr>
            <p:cNvPr id="56" name="rc56"/>
            <p:cNvSpPr/>
            <p:nvPr/>
          </p:nvSpPr>
          <p:spPr>
            <a:xfrm>
              <a:off x="3653041" y="3556455"/>
              <a:ext cx="200644" cy="11289"/>
            </a:xfrm>
            <a:prstGeom prst="rect">
              <a:avLst/>
            </a:prstGeom>
            <a:solidFill>
              <a:srgbClr val="0058AB">
                <a:alpha val="100000"/>
              </a:srgbClr>
            </a:solidFill>
          </p:spPr>
          <p:txBody>
            <a:bodyPr/>
            <a:lstStyle/>
            <a:p/>
          </p:txBody>
        </p:sp>
        <p:sp>
          <p:nvSpPr>
            <p:cNvPr id="57" name="rc57"/>
            <p:cNvSpPr/>
            <p:nvPr/>
          </p:nvSpPr>
          <p:spPr>
            <a:xfrm>
              <a:off x="3653041" y="3567744"/>
              <a:ext cx="200644" cy="0"/>
            </a:xfrm>
            <a:prstGeom prst="rect">
              <a:avLst/>
            </a:prstGeom>
            <a:solidFill>
              <a:srgbClr val="1CABE2">
                <a:alpha val="100000"/>
              </a:srgbClr>
            </a:solidFill>
          </p:spPr>
          <p:txBody>
            <a:bodyPr/>
            <a:lstStyle/>
            <a:p/>
          </p:txBody>
        </p:sp>
        <p:sp>
          <p:nvSpPr>
            <p:cNvPr id="58" name="rc58"/>
            <p:cNvSpPr/>
            <p:nvPr/>
          </p:nvSpPr>
          <p:spPr>
            <a:xfrm>
              <a:off x="3875979" y="3526991"/>
              <a:ext cx="200644" cy="1158396"/>
            </a:xfrm>
            <a:prstGeom prst="rect">
              <a:avLst/>
            </a:prstGeom>
            <a:solidFill>
              <a:srgbClr val="80BD41">
                <a:alpha val="100000"/>
              </a:srgbClr>
            </a:solidFill>
          </p:spPr>
          <p:txBody>
            <a:bodyPr/>
            <a:lstStyle/>
            <a:p/>
          </p:txBody>
        </p:sp>
        <p:sp>
          <p:nvSpPr>
            <p:cNvPr id="59" name="rc59"/>
            <p:cNvSpPr/>
            <p:nvPr/>
          </p:nvSpPr>
          <p:spPr>
            <a:xfrm>
              <a:off x="3875979" y="3515289"/>
              <a:ext cx="200644" cy="11701"/>
            </a:xfrm>
            <a:prstGeom prst="rect">
              <a:avLst/>
            </a:prstGeom>
            <a:solidFill>
              <a:srgbClr val="0058AB">
                <a:alpha val="100000"/>
              </a:srgbClr>
            </a:solidFill>
          </p:spPr>
          <p:txBody>
            <a:bodyPr/>
            <a:lstStyle/>
            <a:p/>
          </p:txBody>
        </p:sp>
        <p:sp>
          <p:nvSpPr>
            <p:cNvPr id="60" name="rc60"/>
            <p:cNvSpPr/>
            <p:nvPr/>
          </p:nvSpPr>
          <p:spPr>
            <a:xfrm>
              <a:off x="3875979" y="3526991"/>
              <a:ext cx="200644" cy="0"/>
            </a:xfrm>
            <a:prstGeom prst="rect">
              <a:avLst/>
            </a:prstGeom>
            <a:solidFill>
              <a:srgbClr val="1CABE2">
                <a:alpha val="100000"/>
              </a:srgbClr>
            </a:solidFill>
          </p:spPr>
          <p:txBody>
            <a:bodyPr/>
            <a:lstStyle/>
            <a:p/>
          </p:txBody>
        </p:sp>
        <p:sp>
          <p:nvSpPr>
            <p:cNvPr id="61" name="rc61"/>
            <p:cNvSpPr/>
            <p:nvPr/>
          </p:nvSpPr>
          <p:spPr>
            <a:xfrm>
              <a:off x="4098916" y="3480696"/>
              <a:ext cx="200644" cy="1204690"/>
            </a:xfrm>
            <a:prstGeom prst="rect">
              <a:avLst/>
            </a:prstGeom>
            <a:solidFill>
              <a:srgbClr val="80BD41">
                <a:alpha val="100000"/>
              </a:srgbClr>
            </a:solidFill>
          </p:spPr>
          <p:txBody>
            <a:bodyPr/>
            <a:lstStyle/>
            <a:p/>
          </p:txBody>
        </p:sp>
        <p:sp>
          <p:nvSpPr>
            <p:cNvPr id="62" name="rc62"/>
            <p:cNvSpPr/>
            <p:nvPr/>
          </p:nvSpPr>
          <p:spPr>
            <a:xfrm>
              <a:off x="4098916" y="3468528"/>
              <a:ext cx="200644" cy="12168"/>
            </a:xfrm>
            <a:prstGeom prst="rect">
              <a:avLst/>
            </a:prstGeom>
            <a:solidFill>
              <a:srgbClr val="0058AB">
                <a:alpha val="100000"/>
              </a:srgbClr>
            </a:solidFill>
          </p:spPr>
          <p:txBody>
            <a:bodyPr/>
            <a:lstStyle/>
            <a:p/>
          </p:txBody>
        </p:sp>
        <p:sp>
          <p:nvSpPr>
            <p:cNvPr id="63" name="rc63"/>
            <p:cNvSpPr/>
            <p:nvPr/>
          </p:nvSpPr>
          <p:spPr>
            <a:xfrm>
              <a:off x="4098916" y="3480696"/>
              <a:ext cx="200644" cy="0"/>
            </a:xfrm>
            <a:prstGeom prst="rect">
              <a:avLst/>
            </a:prstGeom>
            <a:solidFill>
              <a:srgbClr val="1CABE2">
                <a:alpha val="100000"/>
              </a:srgbClr>
            </a:solidFill>
          </p:spPr>
          <p:txBody>
            <a:bodyPr/>
            <a:lstStyle/>
            <a:p/>
          </p:txBody>
        </p:sp>
        <p:sp>
          <p:nvSpPr>
            <p:cNvPr id="64" name="rc64"/>
            <p:cNvSpPr/>
            <p:nvPr/>
          </p:nvSpPr>
          <p:spPr>
            <a:xfrm>
              <a:off x="4321854" y="3450300"/>
              <a:ext cx="200644" cy="1235087"/>
            </a:xfrm>
            <a:prstGeom prst="rect">
              <a:avLst/>
            </a:prstGeom>
            <a:solidFill>
              <a:srgbClr val="80BD41">
                <a:alpha val="100000"/>
              </a:srgbClr>
            </a:solidFill>
          </p:spPr>
          <p:txBody>
            <a:bodyPr/>
            <a:lstStyle/>
            <a:p/>
          </p:txBody>
        </p:sp>
        <p:sp>
          <p:nvSpPr>
            <p:cNvPr id="65" name="rc65"/>
            <p:cNvSpPr/>
            <p:nvPr/>
          </p:nvSpPr>
          <p:spPr>
            <a:xfrm>
              <a:off x="4321854" y="3425094"/>
              <a:ext cx="200644" cy="25205"/>
            </a:xfrm>
            <a:prstGeom prst="rect">
              <a:avLst/>
            </a:prstGeom>
            <a:solidFill>
              <a:srgbClr val="0058AB">
                <a:alpha val="100000"/>
              </a:srgbClr>
            </a:solidFill>
          </p:spPr>
          <p:txBody>
            <a:bodyPr/>
            <a:lstStyle/>
            <a:p/>
          </p:txBody>
        </p:sp>
        <p:sp>
          <p:nvSpPr>
            <p:cNvPr id="66" name="rc66"/>
            <p:cNvSpPr/>
            <p:nvPr/>
          </p:nvSpPr>
          <p:spPr>
            <a:xfrm>
              <a:off x="4321854" y="3450300"/>
              <a:ext cx="200644" cy="0"/>
            </a:xfrm>
            <a:prstGeom prst="rect">
              <a:avLst/>
            </a:prstGeom>
            <a:solidFill>
              <a:srgbClr val="1CABE2">
                <a:alpha val="100000"/>
              </a:srgbClr>
            </a:solidFill>
          </p:spPr>
          <p:txBody>
            <a:bodyPr/>
            <a:lstStyle/>
            <a:p/>
          </p:txBody>
        </p:sp>
        <p:sp>
          <p:nvSpPr>
            <p:cNvPr id="67" name="rc67"/>
            <p:cNvSpPr/>
            <p:nvPr/>
          </p:nvSpPr>
          <p:spPr>
            <a:xfrm>
              <a:off x="4544792" y="3399844"/>
              <a:ext cx="200644" cy="1285543"/>
            </a:xfrm>
            <a:prstGeom prst="rect">
              <a:avLst/>
            </a:prstGeom>
            <a:solidFill>
              <a:srgbClr val="80BD41">
                <a:alpha val="100000"/>
              </a:srgbClr>
            </a:solidFill>
          </p:spPr>
          <p:txBody>
            <a:bodyPr/>
            <a:lstStyle/>
            <a:p/>
          </p:txBody>
        </p:sp>
        <p:sp>
          <p:nvSpPr>
            <p:cNvPr id="68" name="rc68"/>
            <p:cNvSpPr/>
            <p:nvPr/>
          </p:nvSpPr>
          <p:spPr>
            <a:xfrm>
              <a:off x="4544792" y="3386858"/>
              <a:ext cx="200644" cy="12985"/>
            </a:xfrm>
            <a:prstGeom prst="rect">
              <a:avLst/>
            </a:prstGeom>
            <a:solidFill>
              <a:srgbClr val="0058AB">
                <a:alpha val="100000"/>
              </a:srgbClr>
            </a:solidFill>
          </p:spPr>
          <p:txBody>
            <a:bodyPr/>
            <a:lstStyle/>
            <a:p/>
          </p:txBody>
        </p:sp>
        <p:sp>
          <p:nvSpPr>
            <p:cNvPr id="69" name="rc69"/>
            <p:cNvSpPr/>
            <p:nvPr/>
          </p:nvSpPr>
          <p:spPr>
            <a:xfrm>
              <a:off x="4544792" y="3399844"/>
              <a:ext cx="200644" cy="0"/>
            </a:xfrm>
            <a:prstGeom prst="rect">
              <a:avLst/>
            </a:prstGeom>
            <a:solidFill>
              <a:srgbClr val="1CABE2">
                <a:alpha val="100000"/>
              </a:srgbClr>
            </a:solidFill>
          </p:spPr>
          <p:txBody>
            <a:bodyPr/>
            <a:lstStyle/>
            <a:p/>
          </p:txBody>
        </p:sp>
        <p:sp>
          <p:nvSpPr>
            <p:cNvPr id="70" name="rc70"/>
            <p:cNvSpPr/>
            <p:nvPr/>
          </p:nvSpPr>
          <p:spPr>
            <a:xfrm>
              <a:off x="4767730" y="3391261"/>
              <a:ext cx="200644" cy="1294125"/>
            </a:xfrm>
            <a:prstGeom prst="rect">
              <a:avLst/>
            </a:prstGeom>
            <a:solidFill>
              <a:srgbClr val="80BD41">
                <a:alpha val="100000"/>
              </a:srgbClr>
            </a:solidFill>
          </p:spPr>
          <p:txBody>
            <a:bodyPr/>
            <a:lstStyle/>
            <a:p/>
          </p:txBody>
        </p:sp>
        <p:sp>
          <p:nvSpPr>
            <p:cNvPr id="71" name="rc71"/>
            <p:cNvSpPr/>
            <p:nvPr/>
          </p:nvSpPr>
          <p:spPr>
            <a:xfrm>
              <a:off x="4767730" y="3364850"/>
              <a:ext cx="200644" cy="13205"/>
            </a:xfrm>
            <a:prstGeom prst="rect">
              <a:avLst/>
            </a:prstGeom>
            <a:solidFill>
              <a:srgbClr val="0058AB">
                <a:alpha val="100000"/>
              </a:srgbClr>
            </a:solidFill>
          </p:spPr>
          <p:txBody>
            <a:bodyPr/>
            <a:lstStyle/>
            <a:p/>
          </p:txBody>
        </p:sp>
        <p:sp>
          <p:nvSpPr>
            <p:cNvPr id="72" name="rc72"/>
            <p:cNvSpPr/>
            <p:nvPr/>
          </p:nvSpPr>
          <p:spPr>
            <a:xfrm>
              <a:off x="4767730" y="3378055"/>
              <a:ext cx="200644" cy="13205"/>
            </a:xfrm>
            <a:prstGeom prst="rect">
              <a:avLst/>
            </a:prstGeom>
            <a:solidFill>
              <a:srgbClr val="1CABE2">
                <a:alpha val="100000"/>
              </a:srgbClr>
            </a:solidFill>
          </p:spPr>
          <p:txBody>
            <a:bodyPr/>
            <a:lstStyle/>
            <a:p/>
          </p:txBody>
        </p:sp>
        <p:sp>
          <p:nvSpPr>
            <p:cNvPr id="73" name="rc73"/>
            <p:cNvSpPr/>
            <p:nvPr/>
          </p:nvSpPr>
          <p:spPr>
            <a:xfrm>
              <a:off x="4990668" y="3365010"/>
              <a:ext cx="200644" cy="1320376"/>
            </a:xfrm>
            <a:prstGeom prst="rect">
              <a:avLst/>
            </a:prstGeom>
            <a:solidFill>
              <a:srgbClr val="80BD41">
                <a:alpha val="100000"/>
              </a:srgbClr>
            </a:solidFill>
          </p:spPr>
          <p:txBody>
            <a:bodyPr/>
            <a:lstStyle/>
            <a:p/>
          </p:txBody>
        </p:sp>
        <p:sp>
          <p:nvSpPr>
            <p:cNvPr id="74" name="rc74"/>
            <p:cNvSpPr/>
            <p:nvPr/>
          </p:nvSpPr>
          <p:spPr>
            <a:xfrm>
              <a:off x="4990668" y="3351673"/>
              <a:ext cx="200644" cy="13337"/>
            </a:xfrm>
            <a:prstGeom prst="rect">
              <a:avLst/>
            </a:prstGeom>
            <a:solidFill>
              <a:srgbClr val="0058AB">
                <a:alpha val="100000"/>
              </a:srgbClr>
            </a:solidFill>
          </p:spPr>
          <p:txBody>
            <a:bodyPr/>
            <a:lstStyle/>
            <a:p/>
          </p:txBody>
        </p:sp>
        <p:sp>
          <p:nvSpPr>
            <p:cNvPr id="75" name="rc75"/>
            <p:cNvSpPr/>
            <p:nvPr/>
          </p:nvSpPr>
          <p:spPr>
            <a:xfrm>
              <a:off x="4990668" y="3365010"/>
              <a:ext cx="200644" cy="0"/>
            </a:xfrm>
            <a:prstGeom prst="rect">
              <a:avLst/>
            </a:prstGeom>
            <a:solidFill>
              <a:srgbClr val="1CABE2">
                <a:alpha val="100000"/>
              </a:srgbClr>
            </a:solidFill>
          </p:spPr>
          <p:txBody>
            <a:bodyPr/>
            <a:lstStyle/>
            <a:p/>
          </p:txBody>
        </p:sp>
        <p:sp>
          <p:nvSpPr>
            <p:cNvPr id="76" name="rc76"/>
            <p:cNvSpPr/>
            <p:nvPr/>
          </p:nvSpPr>
          <p:spPr>
            <a:xfrm>
              <a:off x="5213606" y="3398294"/>
              <a:ext cx="200644" cy="1287092"/>
            </a:xfrm>
            <a:prstGeom prst="rect">
              <a:avLst/>
            </a:prstGeom>
            <a:solidFill>
              <a:srgbClr val="80BD41">
                <a:alpha val="100000"/>
              </a:srgbClr>
            </a:solidFill>
          </p:spPr>
          <p:txBody>
            <a:bodyPr/>
            <a:lstStyle/>
            <a:p/>
          </p:txBody>
        </p:sp>
        <p:sp>
          <p:nvSpPr>
            <p:cNvPr id="77" name="rc77"/>
            <p:cNvSpPr/>
            <p:nvPr/>
          </p:nvSpPr>
          <p:spPr>
            <a:xfrm>
              <a:off x="5213606" y="3385294"/>
              <a:ext cx="200644" cy="13000"/>
            </a:xfrm>
            <a:prstGeom prst="rect">
              <a:avLst/>
            </a:prstGeom>
            <a:solidFill>
              <a:srgbClr val="0058AB">
                <a:alpha val="100000"/>
              </a:srgbClr>
            </a:solidFill>
          </p:spPr>
          <p:txBody>
            <a:bodyPr/>
            <a:lstStyle/>
            <a:p/>
          </p:txBody>
        </p:sp>
        <p:sp>
          <p:nvSpPr>
            <p:cNvPr id="78" name="rc78"/>
            <p:cNvSpPr/>
            <p:nvPr/>
          </p:nvSpPr>
          <p:spPr>
            <a:xfrm>
              <a:off x="5213606" y="3398294"/>
              <a:ext cx="200644" cy="0"/>
            </a:xfrm>
            <a:prstGeom prst="rect">
              <a:avLst/>
            </a:prstGeom>
            <a:solidFill>
              <a:srgbClr val="1CABE2">
                <a:alpha val="100000"/>
              </a:srgbClr>
            </a:solidFill>
          </p:spPr>
          <p:txBody>
            <a:bodyPr/>
            <a:lstStyle/>
            <a:p/>
          </p:txBody>
        </p:sp>
        <p:sp>
          <p:nvSpPr>
            <p:cNvPr id="79" name="rc79"/>
            <p:cNvSpPr/>
            <p:nvPr/>
          </p:nvSpPr>
          <p:spPr>
            <a:xfrm>
              <a:off x="5436544" y="3481082"/>
              <a:ext cx="200644" cy="1204304"/>
            </a:xfrm>
            <a:prstGeom prst="rect">
              <a:avLst/>
            </a:prstGeom>
            <a:solidFill>
              <a:srgbClr val="80BD41">
                <a:alpha val="100000"/>
              </a:srgbClr>
            </a:solidFill>
          </p:spPr>
          <p:txBody>
            <a:bodyPr/>
            <a:lstStyle/>
            <a:p/>
          </p:txBody>
        </p:sp>
        <p:sp>
          <p:nvSpPr>
            <p:cNvPr id="80" name="rc80"/>
            <p:cNvSpPr/>
            <p:nvPr/>
          </p:nvSpPr>
          <p:spPr>
            <a:xfrm>
              <a:off x="5436544" y="3468917"/>
              <a:ext cx="200644" cy="12164"/>
            </a:xfrm>
            <a:prstGeom prst="rect">
              <a:avLst/>
            </a:prstGeom>
            <a:solidFill>
              <a:srgbClr val="0058AB">
                <a:alpha val="100000"/>
              </a:srgbClr>
            </a:solidFill>
          </p:spPr>
          <p:txBody>
            <a:bodyPr/>
            <a:lstStyle/>
            <a:p/>
          </p:txBody>
        </p:sp>
        <p:sp>
          <p:nvSpPr>
            <p:cNvPr id="81" name="rc81"/>
            <p:cNvSpPr/>
            <p:nvPr/>
          </p:nvSpPr>
          <p:spPr>
            <a:xfrm>
              <a:off x="5436544" y="3481082"/>
              <a:ext cx="200644" cy="0"/>
            </a:xfrm>
            <a:prstGeom prst="rect">
              <a:avLst/>
            </a:prstGeom>
            <a:solidFill>
              <a:srgbClr val="1CABE2">
                <a:alpha val="100000"/>
              </a:srgbClr>
            </a:solidFill>
          </p:spPr>
          <p:txBody>
            <a:bodyPr/>
            <a:lstStyle/>
            <a:p/>
          </p:txBody>
        </p:sp>
        <p:sp>
          <p:nvSpPr>
            <p:cNvPr id="82" name="rc82"/>
            <p:cNvSpPr/>
            <p:nvPr/>
          </p:nvSpPr>
          <p:spPr>
            <a:xfrm>
              <a:off x="5659482" y="3595190"/>
              <a:ext cx="200644" cy="1090196"/>
            </a:xfrm>
            <a:prstGeom prst="rect">
              <a:avLst/>
            </a:prstGeom>
            <a:solidFill>
              <a:srgbClr val="80BD41">
                <a:alpha val="100000"/>
              </a:srgbClr>
            </a:solidFill>
          </p:spPr>
          <p:txBody>
            <a:bodyPr/>
            <a:lstStyle/>
            <a:p/>
          </p:txBody>
        </p:sp>
        <p:sp>
          <p:nvSpPr>
            <p:cNvPr id="83" name="rc83"/>
            <p:cNvSpPr/>
            <p:nvPr/>
          </p:nvSpPr>
          <p:spPr>
            <a:xfrm>
              <a:off x="5659482" y="3584178"/>
              <a:ext cx="200644" cy="11011"/>
            </a:xfrm>
            <a:prstGeom prst="rect">
              <a:avLst/>
            </a:prstGeom>
            <a:solidFill>
              <a:srgbClr val="0058AB">
                <a:alpha val="100000"/>
              </a:srgbClr>
            </a:solidFill>
          </p:spPr>
          <p:txBody>
            <a:bodyPr/>
            <a:lstStyle/>
            <a:p/>
          </p:txBody>
        </p:sp>
        <p:sp>
          <p:nvSpPr>
            <p:cNvPr id="84" name="rc84"/>
            <p:cNvSpPr/>
            <p:nvPr/>
          </p:nvSpPr>
          <p:spPr>
            <a:xfrm>
              <a:off x="5659482" y="3595190"/>
              <a:ext cx="200644" cy="0"/>
            </a:xfrm>
            <a:prstGeom prst="rect">
              <a:avLst/>
            </a:prstGeom>
            <a:solidFill>
              <a:srgbClr val="1CABE2">
                <a:alpha val="100000"/>
              </a:srgbClr>
            </a:solidFill>
          </p:spPr>
          <p:txBody>
            <a:bodyPr/>
            <a:lstStyle/>
            <a:p/>
          </p:txBody>
        </p:sp>
        <p:sp>
          <p:nvSpPr>
            <p:cNvPr id="85" name="rc85"/>
            <p:cNvSpPr/>
            <p:nvPr/>
          </p:nvSpPr>
          <p:spPr>
            <a:xfrm>
              <a:off x="5882419" y="3653374"/>
              <a:ext cx="200644" cy="1032012"/>
            </a:xfrm>
            <a:prstGeom prst="rect">
              <a:avLst/>
            </a:prstGeom>
            <a:solidFill>
              <a:srgbClr val="80BD41">
                <a:alpha val="100000"/>
              </a:srgbClr>
            </a:solidFill>
          </p:spPr>
          <p:txBody>
            <a:bodyPr/>
            <a:lstStyle/>
            <a:p/>
          </p:txBody>
        </p:sp>
        <p:sp>
          <p:nvSpPr>
            <p:cNvPr id="86" name="rc86"/>
            <p:cNvSpPr/>
            <p:nvPr/>
          </p:nvSpPr>
          <p:spPr>
            <a:xfrm>
              <a:off x="5882419" y="3642950"/>
              <a:ext cx="200644" cy="10424"/>
            </a:xfrm>
            <a:prstGeom prst="rect">
              <a:avLst/>
            </a:prstGeom>
            <a:solidFill>
              <a:srgbClr val="0058AB">
                <a:alpha val="100000"/>
              </a:srgbClr>
            </a:solidFill>
          </p:spPr>
          <p:txBody>
            <a:bodyPr/>
            <a:lstStyle/>
            <a:p/>
          </p:txBody>
        </p:sp>
        <p:sp>
          <p:nvSpPr>
            <p:cNvPr id="87" name="rc87"/>
            <p:cNvSpPr/>
            <p:nvPr/>
          </p:nvSpPr>
          <p:spPr>
            <a:xfrm>
              <a:off x="5882419" y="3653374"/>
              <a:ext cx="200644" cy="0"/>
            </a:xfrm>
            <a:prstGeom prst="rect">
              <a:avLst/>
            </a:prstGeom>
            <a:solidFill>
              <a:srgbClr val="1CABE2">
                <a:alpha val="100000"/>
              </a:srgbClr>
            </a:solidFill>
          </p:spPr>
          <p:txBody>
            <a:bodyPr/>
            <a:lstStyle/>
            <a:p/>
          </p:txBody>
        </p:sp>
        <p:sp>
          <p:nvSpPr>
            <p:cNvPr id="88" name="rc88"/>
            <p:cNvSpPr/>
            <p:nvPr/>
          </p:nvSpPr>
          <p:spPr>
            <a:xfrm>
              <a:off x="6105357" y="3678548"/>
              <a:ext cx="200644" cy="1006838"/>
            </a:xfrm>
            <a:prstGeom prst="rect">
              <a:avLst/>
            </a:prstGeom>
            <a:solidFill>
              <a:srgbClr val="80BD41">
                <a:alpha val="100000"/>
              </a:srgbClr>
            </a:solidFill>
          </p:spPr>
          <p:txBody>
            <a:bodyPr/>
            <a:lstStyle/>
            <a:p/>
          </p:txBody>
        </p:sp>
        <p:sp>
          <p:nvSpPr>
            <p:cNvPr id="89" name="rc89"/>
            <p:cNvSpPr/>
            <p:nvPr/>
          </p:nvSpPr>
          <p:spPr>
            <a:xfrm>
              <a:off x="6105357" y="3658000"/>
              <a:ext cx="200644" cy="20548"/>
            </a:xfrm>
            <a:prstGeom prst="rect">
              <a:avLst/>
            </a:prstGeom>
            <a:solidFill>
              <a:srgbClr val="0058AB">
                <a:alpha val="100000"/>
              </a:srgbClr>
            </a:solidFill>
          </p:spPr>
          <p:txBody>
            <a:bodyPr/>
            <a:lstStyle/>
            <a:p/>
          </p:txBody>
        </p:sp>
        <p:sp>
          <p:nvSpPr>
            <p:cNvPr id="90" name="rc90"/>
            <p:cNvSpPr/>
            <p:nvPr/>
          </p:nvSpPr>
          <p:spPr>
            <a:xfrm>
              <a:off x="6105357" y="3678548"/>
              <a:ext cx="200644" cy="0"/>
            </a:xfrm>
            <a:prstGeom prst="rect">
              <a:avLst/>
            </a:prstGeom>
            <a:solidFill>
              <a:srgbClr val="1CABE2">
                <a:alpha val="100000"/>
              </a:srgbClr>
            </a:solidFill>
          </p:spPr>
          <p:txBody>
            <a:bodyPr/>
            <a:lstStyle/>
            <a:p/>
          </p:txBody>
        </p:sp>
        <p:sp>
          <p:nvSpPr>
            <p:cNvPr id="91" name="rc91"/>
            <p:cNvSpPr/>
            <p:nvPr/>
          </p:nvSpPr>
          <p:spPr>
            <a:xfrm>
              <a:off x="6328295" y="3683726"/>
              <a:ext cx="200644" cy="1001661"/>
            </a:xfrm>
            <a:prstGeom prst="rect">
              <a:avLst/>
            </a:prstGeom>
            <a:solidFill>
              <a:srgbClr val="80BD41">
                <a:alpha val="100000"/>
              </a:srgbClr>
            </a:solidFill>
          </p:spPr>
          <p:txBody>
            <a:bodyPr/>
            <a:lstStyle/>
            <a:p/>
          </p:txBody>
        </p:sp>
        <p:sp>
          <p:nvSpPr>
            <p:cNvPr id="92" name="rc92"/>
            <p:cNvSpPr/>
            <p:nvPr/>
          </p:nvSpPr>
          <p:spPr>
            <a:xfrm>
              <a:off x="6328295" y="3673608"/>
              <a:ext cx="200644" cy="10117"/>
            </a:xfrm>
            <a:prstGeom prst="rect">
              <a:avLst/>
            </a:prstGeom>
            <a:solidFill>
              <a:srgbClr val="0058AB">
                <a:alpha val="100000"/>
              </a:srgbClr>
            </a:solidFill>
          </p:spPr>
          <p:txBody>
            <a:bodyPr/>
            <a:lstStyle/>
            <a:p/>
          </p:txBody>
        </p:sp>
        <p:sp>
          <p:nvSpPr>
            <p:cNvPr id="93" name="rc93"/>
            <p:cNvSpPr/>
            <p:nvPr/>
          </p:nvSpPr>
          <p:spPr>
            <a:xfrm>
              <a:off x="6328295" y="3683726"/>
              <a:ext cx="200644" cy="0"/>
            </a:xfrm>
            <a:prstGeom prst="rect">
              <a:avLst/>
            </a:prstGeom>
            <a:solidFill>
              <a:srgbClr val="1CABE2">
                <a:alpha val="100000"/>
              </a:srgbClr>
            </a:solidFill>
          </p:spPr>
          <p:txBody>
            <a:bodyPr/>
            <a:lstStyle/>
            <a:p/>
          </p:txBody>
        </p:sp>
        <p:sp>
          <p:nvSpPr>
            <p:cNvPr id="94" name="rc94"/>
            <p:cNvSpPr/>
            <p:nvPr/>
          </p:nvSpPr>
          <p:spPr>
            <a:xfrm>
              <a:off x="6551233" y="3698926"/>
              <a:ext cx="200644" cy="986460"/>
            </a:xfrm>
            <a:prstGeom prst="rect">
              <a:avLst/>
            </a:prstGeom>
            <a:solidFill>
              <a:srgbClr val="80BD41">
                <a:alpha val="100000"/>
              </a:srgbClr>
            </a:solidFill>
          </p:spPr>
          <p:txBody>
            <a:bodyPr/>
            <a:lstStyle/>
            <a:p/>
          </p:txBody>
        </p:sp>
        <p:sp>
          <p:nvSpPr>
            <p:cNvPr id="95" name="rc95"/>
            <p:cNvSpPr/>
            <p:nvPr/>
          </p:nvSpPr>
          <p:spPr>
            <a:xfrm>
              <a:off x="6551233" y="3688961"/>
              <a:ext cx="200644" cy="9964"/>
            </a:xfrm>
            <a:prstGeom prst="rect">
              <a:avLst/>
            </a:prstGeom>
            <a:solidFill>
              <a:srgbClr val="0058AB">
                <a:alpha val="100000"/>
              </a:srgbClr>
            </a:solidFill>
          </p:spPr>
          <p:txBody>
            <a:bodyPr/>
            <a:lstStyle/>
            <a:p/>
          </p:txBody>
        </p:sp>
        <p:sp>
          <p:nvSpPr>
            <p:cNvPr id="96" name="rc96"/>
            <p:cNvSpPr/>
            <p:nvPr/>
          </p:nvSpPr>
          <p:spPr>
            <a:xfrm>
              <a:off x="6551233" y="3698926"/>
              <a:ext cx="200644" cy="0"/>
            </a:xfrm>
            <a:prstGeom prst="rect">
              <a:avLst/>
            </a:prstGeom>
            <a:solidFill>
              <a:srgbClr val="1CABE2">
                <a:alpha val="100000"/>
              </a:srgbClr>
            </a:solidFill>
          </p:spPr>
          <p:txBody>
            <a:bodyPr/>
            <a:lstStyle/>
            <a:p/>
          </p:txBody>
        </p:sp>
        <p:sp>
          <p:nvSpPr>
            <p:cNvPr id="97" name="rc97"/>
            <p:cNvSpPr/>
            <p:nvPr/>
          </p:nvSpPr>
          <p:spPr>
            <a:xfrm>
              <a:off x="6774171" y="3726914"/>
              <a:ext cx="200644" cy="958472"/>
            </a:xfrm>
            <a:prstGeom prst="rect">
              <a:avLst/>
            </a:prstGeom>
            <a:solidFill>
              <a:srgbClr val="80BD41">
                <a:alpha val="100000"/>
              </a:srgbClr>
            </a:solidFill>
          </p:spPr>
          <p:txBody>
            <a:bodyPr/>
            <a:lstStyle/>
            <a:p/>
          </p:txBody>
        </p:sp>
        <p:sp>
          <p:nvSpPr>
            <p:cNvPr id="98" name="rc98"/>
            <p:cNvSpPr/>
            <p:nvPr/>
          </p:nvSpPr>
          <p:spPr>
            <a:xfrm>
              <a:off x="6774171" y="3707354"/>
              <a:ext cx="200644" cy="19560"/>
            </a:xfrm>
            <a:prstGeom prst="rect">
              <a:avLst/>
            </a:prstGeom>
            <a:solidFill>
              <a:srgbClr val="0058AB">
                <a:alpha val="100000"/>
              </a:srgbClr>
            </a:solidFill>
          </p:spPr>
          <p:txBody>
            <a:bodyPr/>
            <a:lstStyle/>
            <a:p/>
          </p:txBody>
        </p:sp>
        <p:sp>
          <p:nvSpPr>
            <p:cNvPr id="99" name="rc99"/>
            <p:cNvSpPr/>
            <p:nvPr/>
          </p:nvSpPr>
          <p:spPr>
            <a:xfrm>
              <a:off x="6774171" y="3726914"/>
              <a:ext cx="200644" cy="0"/>
            </a:xfrm>
            <a:prstGeom prst="rect">
              <a:avLst/>
            </a:prstGeom>
            <a:solidFill>
              <a:srgbClr val="1CABE2">
                <a:alpha val="100000"/>
              </a:srgbClr>
            </a:solidFill>
          </p:spPr>
          <p:txBody>
            <a:bodyPr/>
            <a:lstStyle/>
            <a:p/>
          </p:txBody>
        </p:sp>
        <p:sp>
          <p:nvSpPr>
            <p:cNvPr id="100" name="rc100"/>
            <p:cNvSpPr/>
            <p:nvPr/>
          </p:nvSpPr>
          <p:spPr>
            <a:xfrm>
              <a:off x="6997109" y="3748129"/>
              <a:ext cx="200644" cy="937257"/>
            </a:xfrm>
            <a:prstGeom prst="rect">
              <a:avLst/>
            </a:prstGeom>
            <a:solidFill>
              <a:srgbClr val="80BD41">
                <a:alpha val="100000"/>
              </a:srgbClr>
            </a:solidFill>
          </p:spPr>
          <p:txBody>
            <a:bodyPr/>
            <a:lstStyle/>
            <a:p/>
          </p:txBody>
        </p:sp>
        <p:sp>
          <p:nvSpPr>
            <p:cNvPr id="101" name="rc101"/>
            <p:cNvSpPr/>
            <p:nvPr/>
          </p:nvSpPr>
          <p:spPr>
            <a:xfrm>
              <a:off x="6997109" y="3729001"/>
              <a:ext cx="200644" cy="9563"/>
            </a:xfrm>
            <a:prstGeom prst="rect">
              <a:avLst/>
            </a:prstGeom>
            <a:solidFill>
              <a:srgbClr val="0058AB">
                <a:alpha val="100000"/>
              </a:srgbClr>
            </a:solidFill>
          </p:spPr>
          <p:txBody>
            <a:bodyPr/>
            <a:lstStyle/>
            <a:p/>
          </p:txBody>
        </p:sp>
        <p:sp>
          <p:nvSpPr>
            <p:cNvPr id="102" name="rc102"/>
            <p:cNvSpPr/>
            <p:nvPr/>
          </p:nvSpPr>
          <p:spPr>
            <a:xfrm>
              <a:off x="6997109" y="3738565"/>
              <a:ext cx="200644" cy="9564"/>
            </a:xfrm>
            <a:prstGeom prst="rect">
              <a:avLst/>
            </a:prstGeom>
            <a:solidFill>
              <a:srgbClr val="1CABE2">
                <a:alpha val="100000"/>
              </a:srgbClr>
            </a:solidFill>
          </p:spPr>
          <p:txBody>
            <a:bodyPr/>
            <a:lstStyle/>
            <a:p/>
          </p:txBody>
        </p:sp>
        <p:sp>
          <p:nvSpPr>
            <p:cNvPr id="103" name="rc103"/>
            <p:cNvSpPr/>
            <p:nvPr/>
          </p:nvSpPr>
          <p:spPr>
            <a:xfrm>
              <a:off x="7220047" y="3748713"/>
              <a:ext cx="200644" cy="8563"/>
            </a:xfrm>
            <a:prstGeom prst="rect">
              <a:avLst/>
            </a:prstGeom>
            <a:solidFill>
              <a:srgbClr val="F26A21">
                <a:alpha val="100000"/>
              </a:srgbClr>
            </a:solidFill>
          </p:spPr>
          <p:txBody>
            <a:bodyPr/>
            <a:lstStyle/>
            <a:p/>
          </p:txBody>
        </p:sp>
        <p:sp>
          <p:nvSpPr>
            <p:cNvPr id="104" name="rc104"/>
            <p:cNvSpPr/>
            <p:nvPr/>
          </p:nvSpPr>
          <p:spPr>
            <a:xfrm>
              <a:off x="7220047" y="3757276"/>
              <a:ext cx="200644" cy="928110"/>
            </a:xfrm>
            <a:prstGeom prst="rect">
              <a:avLst/>
            </a:prstGeom>
            <a:solidFill>
              <a:srgbClr val="FFC20E">
                <a:alpha val="100000"/>
              </a:srgbClr>
            </a:solidFill>
          </p:spPr>
          <p:txBody>
            <a:bodyPr/>
            <a:lstStyle/>
            <a:p/>
          </p:txBody>
        </p:sp>
        <p:sp>
          <p:nvSpPr>
            <p:cNvPr id="105" name="rc105"/>
            <p:cNvSpPr/>
            <p:nvPr/>
          </p:nvSpPr>
          <p:spPr>
            <a:xfrm>
              <a:off x="7442985" y="3765043"/>
              <a:ext cx="200644" cy="7668"/>
            </a:xfrm>
            <a:prstGeom prst="rect">
              <a:avLst/>
            </a:prstGeom>
            <a:solidFill>
              <a:srgbClr val="F26A21">
                <a:alpha val="100000"/>
              </a:srgbClr>
            </a:solidFill>
          </p:spPr>
          <p:txBody>
            <a:bodyPr/>
            <a:lstStyle/>
            <a:p/>
          </p:txBody>
        </p:sp>
        <p:sp>
          <p:nvSpPr>
            <p:cNvPr id="106" name="rc106"/>
            <p:cNvSpPr/>
            <p:nvPr/>
          </p:nvSpPr>
          <p:spPr>
            <a:xfrm>
              <a:off x="7442985" y="3772712"/>
              <a:ext cx="200644" cy="912674"/>
            </a:xfrm>
            <a:prstGeom prst="rect">
              <a:avLst/>
            </a:prstGeom>
            <a:solidFill>
              <a:srgbClr val="FFC20E">
                <a:alpha val="100000"/>
              </a:srgbClr>
            </a:solidFill>
          </p:spPr>
          <p:txBody>
            <a:bodyPr/>
            <a:lstStyle/>
            <a:p/>
          </p:txBody>
        </p:sp>
        <p:sp>
          <p:nvSpPr>
            <p:cNvPr id="107" name="rc107"/>
            <p:cNvSpPr/>
            <p:nvPr/>
          </p:nvSpPr>
          <p:spPr>
            <a:xfrm>
              <a:off x="7665922" y="3779514"/>
              <a:ext cx="200644" cy="6866"/>
            </a:xfrm>
            <a:prstGeom prst="rect">
              <a:avLst/>
            </a:prstGeom>
            <a:solidFill>
              <a:srgbClr val="F26A21">
                <a:alpha val="100000"/>
              </a:srgbClr>
            </a:solidFill>
          </p:spPr>
          <p:txBody>
            <a:bodyPr/>
            <a:lstStyle/>
            <a:p/>
          </p:txBody>
        </p:sp>
        <p:sp>
          <p:nvSpPr>
            <p:cNvPr id="108" name="rc108"/>
            <p:cNvSpPr/>
            <p:nvPr/>
          </p:nvSpPr>
          <p:spPr>
            <a:xfrm>
              <a:off x="7665922" y="3786381"/>
              <a:ext cx="200644" cy="899006"/>
            </a:xfrm>
            <a:prstGeom prst="rect">
              <a:avLst/>
            </a:prstGeom>
            <a:solidFill>
              <a:srgbClr val="FFC20E">
                <a:alpha val="100000"/>
              </a:srgbClr>
            </a:solidFill>
          </p:spPr>
          <p:txBody>
            <a:bodyPr/>
            <a:lstStyle/>
            <a:p/>
          </p:txBody>
        </p:sp>
        <p:sp>
          <p:nvSpPr>
            <p:cNvPr id="109" name="rc109"/>
            <p:cNvSpPr/>
            <p:nvPr/>
          </p:nvSpPr>
          <p:spPr>
            <a:xfrm>
              <a:off x="7888860" y="3791579"/>
              <a:ext cx="200644" cy="6148"/>
            </a:xfrm>
            <a:prstGeom prst="rect">
              <a:avLst/>
            </a:prstGeom>
            <a:solidFill>
              <a:srgbClr val="F26A21">
                <a:alpha val="100000"/>
              </a:srgbClr>
            </a:solidFill>
          </p:spPr>
          <p:txBody>
            <a:bodyPr/>
            <a:lstStyle/>
            <a:p/>
          </p:txBody>
        </p:sp>
        <p:sp>
          <p:nvSpPr>
            <p:cNvPr id="110" name="rc110"/>
            <p:cNvSpPr/>
            <p:nvPr/>
          </p:nvSpPr>
          <p:spPr>
            <a:xfrm>
              <a:off x="7888860" y="3797728"/>
              <a:ext cx="200644" cy="887658"/>
            </a:xfrm>
            <a:prstGeom prst="rect">
              <a:avLst/>
            </a:prstGeom>
            <a:solidFill>
              <a:srgbClr val="FFC20E">
                <a:alpha val="100000"/>
              </a:srgbClr>
            </a:solidFill>
          </p:spPr>
          <p:txBody>
            <a:bodyPr/>
            <a:lstStyle/>
            <a:p/>
          </p:txBody>
        </p:sp>
        <p:sp>
          <p:nvSpPr>
            <p:cNvPr id="111" name="rc111"/>
            <p:cNvSpPr/>
            <p:nvPr/>
          </p:nvSpPr>
          <p:spPr>
            <a:xfrm>
              <a:off x="8111798" y="3802191"/>
              <a:ext cx="200644" cy="5505"/>
            </a:xfrm>
            <a:prstGeom prst="rect">
              <a:avLst/>
            </a:prstGeom>
            <a:solidFill>
              <a:srgbClr val="F26A21">
                <a:alpha val="100000"/>
              </a:srgbClr>
            </a:solidFill>
          </p:spPr>
          <p:txBody>
            <a:bodyPr/>
            <a:lstStyle/>
            <a:p/>
          </p:txBody>
        </p:sp>
        <p:sp>
          <p:nvSpPr>
            <p:cNvPr id="112" name="rc112"/>
            <p:cNvSpPr/>
            <p:nvPr/>
          </p:nvSpPr>
          <p:spPr>
            <a:xfrm>
              <a:off x="8111798" y="3807697"/>
              <a:ext cx="200644" cy="877689"/>
            </a:xfrm>
            <a:prstGeom prst="rect">
              <a:avLst/>
            </a:prstGeom>
            <a:solidFill>
              <a:srgbClr val="FFC20E">
                <a:alpha val="100000"/>
              </a:srgbClr>
            </a:solidFill>
          </p:spPr>
          <p:txBody>
            <a:bodyPr/>
            <a:lstStyle/>
            <a:p/>
          </p:txBody>
        </p:sp>
        <p:sp>
          <p:nvSpPr>
            <p:cNvPr id="113" name="pl113"/>
            <p:cNvSpPr/>
            <p:nvPr/>
          </p:nvSpPr>
          <p:spPr>
            <a:xfrm>
              <a:off x="1523984" y="2071041"/>
              <a:ext cx="5573446" cy="79222"/>
            </a:xfrm>
            <a:custGeom>
              <a:avLst/>
              <a:pathLst>
                <a:path w="5573446" h="79222">
                  <a:moveTo>
                    <a:pt x="0" y="0"/>
                  </a:moveTo>
                  <a:lnTo>
                    <a:pt x="222937" y="79222"/>
                  </a:lnTo>
                  <a:lnTo>
                    <a:pt x="445875" y="0"/>
                  </a:lnTo>
                  <a:lnTo>
                    <a:pt x="668813" y="0"/>
                  </a:lnTo>
                  <a:lnTo>
                    <a:pt x="891751" y="0"/>
                  </a:lnTo>
                  <a:lnTo>
                    <a:pt x="1114689" y="52815"/>
                  </a:lnTo>
                  <a:lnTo>
                    <a:pt x="1337627" y="26407"/>
                  </a:lnTo>
                  <a:lnTo>
                    <a:pt x="1560565" y="0"/>
                  </a:lnTo>
                  <a:lnTo>
                    <a:pt x="1783502" y="0"/>
                  </a:lnTo>
                  <a:lnTo>
                    <a:pt x="2006440" y="0"/>
                  </a:lnTo>
                  <a:lnTo>
                    <a:pt x="2229378" y="0"/>
                  </a:lnTo>
                  <a:lnTo>
                    <a:pt x="2452316" y="0"/>
                  </a:lnTo>
                  <a:lnTo>
                    <a:pt x="2675254" y="0"/>
                  </a:lnTo>
                  <a:lnTo>
                    <a:pt x="2898192" y="26407"/>
                  </a:lnTo>
                  <a:lnTo>
                    <a:pt x="3121130" y="0"/>
                  </a:lnTo>
                  <a:lnTo>
                    <a:pt x="3344068" y="0"/>
                  </a:lnTo>
                  <a:lnTo>
                    <a:pt x="3567005" y="0"/>
                  </a:lnTo>
                  <a:lnTo>
                    <a:pt x="3789943" y="0"/>
                  </a:lnTo>
                  <a:lnTo>
                    <a:pt x="4012881" y="0"/>
                  </a:lnTo>
                  <a:lnTo>
                    <a:pt x="4235819" y="0"/>
                  </a:lnTo>
                  <a:lnTo>
                    <a:pt x="4458757" y="0"/>
                  </a:lnTo>
                  <a:lnTo>
                    <a:pt x="4681695" y="26407"/>
                  </a:lnTo>
                  <a:lnTo>
                    <a:pt x="4904633" y="0"/>
                  </a:lnTo>
                  <a:lnTo>
                    <a:pt x="5127571" y="0"/>
                  </a:lnTo>
                  <a:lnTo>
                    <a:pt x="5350508" y="26407"/>
                  </a:lnTo>
                  <a:lnTo>
                    <a:pt x="5573446" y="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071041"/>
              <a:ext cx="5573446" cy="105630"/>
            </a:xfrm>
            <a:custGeom>
              <a:avLst/>
              <a:pathLst>
                <a:path w="5573446" h="105630">
                  <a:moveTo>
                    <a:pt x="0" y="0"/>
                  </a:moveTo>
                  <a:lnTo>
                    <a:pt x="222937" y="79222"/>
                  </a:lnTo>
                  <a:lnTo>
                    <a:pt x="445875" y="0"/>
                  </a:lnTo>
                  <a:lnTo>
                    <a:pt x="668813" y="0"/>
                  </a:lnTo>
                  <a:lnTo>
                    <a:pt x="891751" y="0"/>
                  </a:lnTo>
                  <a:lnTo>
                    <a:pt x="1114689" y="105630"/>
                  </a:lnTo>
                  <a:lnTo>
                    <a:pt x="1337627" y="26407"/>
                  </a:lnTo>
                  <a:lnTo>
                    <a:pt x="1560565" y="0"/>
                  </a:lnTo>
                  <a:lnTo>
                    <a:pt x="1783502" y="0"/>
                  </a:lnTo>
                  <a:lnTo>
                    <a:pt x="2006440" y="0"/>
                  </a:lnTo>
                  <a:lnTo>
                    <a:pt x="2229378" y="0"/>
                  </a:lnTo>
                  <a:lnTo>
                    <a:pt x="2452316" y="0"/>
                  </a:lnTo>
                  <a:lnTo>
                    <a:pt x="2675254" y="0"/>
                  </a:lnTo>
                  <a:lnTo>
                    <a:pt x="2898192" y="26407"/>
                  </a:lnTo>
                  <a:lnTo>
                    <a:pt x="3121130" y="0"/>
                  </a:lnTo>
                  <a:lnTo>
                    <a:pt x="3344068" y="26407"/>
                  </a:lnTo>
                  <a:lnTo>
                    <a:pt x="3567005" y="0"/>
                  </a:lnTo>
                  <a:lnTo>
                    <a:pt x="3789943" y="0"/>
                  </a:lnTo>
                  <a:lnTo>
                    <a:pt x="4012881" y="0"/>
                  </a:lnTo>
                  <a:lnTo>
                    <a:pt x="4235819" y="0"/>
                  </a:lnTo>
                  <a:lnTo>
                    <a:pt x="4458757" y="0"/>
                  </a:lnTo>
                  <a:lnTo>
                    <a:pt x="4681695" y="26407"/>
                  </a:lnTo>
                  <a:lnTo>
                    <a:pt x="4904633" y="0"/>
                  </a:lnTo>
                  <a:lnTo>
                    <a:pt x="5127571" y="0"/>
                  </a:lnTo>
                  <a:lnTo>
                    <a:pt x="5350508" y="26407"/>
                  </a:lnTo>
                  <a:lnTo>
                    <a:pt x="5573446" y="26407"/>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57034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9147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91441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3735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8322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8061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70291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45565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57034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36850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99724"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69147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91441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13735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3602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8322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80616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702910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7146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508103" y="291497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508103" y="205848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39609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Iran</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Iran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Iran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578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7233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868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30129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6509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4795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6940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90853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4239406"/>
              <a:ext cx="215906" cy="811205"/>
            </a:xfrm>
            <a:prstGeom prst="rect">
              <a:avLst/>
            </a:prstGeom>
            <a:solidFill>
              <a:srgbClr val="0058AB">
                <a:alpha val="100000"/>
              </a:srgbClr>
            </a:solidFill>
          </p:spPr>
          <p:txBody>
            <a:bodyPr/>
            <a:lstStyle/>
            <a:p/>
          </p:txBody>
        </p:sp>
        <p:sp>
          <p:nvSpPr>
            <p:cNvPr id="42" name="rc42"/>
            <p:cNvSpPr/>
            <p:nvPr/>
          </p:nvSpPr>
          <p:spPr>
            <a:xfrm>
              <a:off x="1530867" y="1757558"/>
              <a:ext cx="215906" cy="3293053"/>
            </a:xfrm>
            <a:prstGeom prst="rect">
              <a:avLst/>
            </a:prstGeom>
            <a:solidFill>
              <a:srgbClr val="0058AB">
                <a:alpha val="100000"/>
              </a:srgbClr>
            </a:solidFill>
          </p:spPr>
          <p:txBody>
            <a:bodyPr/>
            <a:lstStyle/>
            <a:p/>
          </p:txBody>
        </p:sp>
        <p:sp>
          <p:nvSpPr>
            <p:cNvPr id="43" name="rc43"/>
            <p:cNvSpPr/>
            <p:nvPr/>
          </p:nvSpPr>
          <p:spPr>
            <a:xfrm>
              <a:off x="1770763" y="4218746"/>
              <a:ext cx="215906" cy="831864"/>
            </a:xfrm>
            <a:prstGeom prst="rect">
              <a:avLst/>
            </a:prstGeom>
            <a:solidFill>
              <a:srgbClr val="0058AB">
                <a:alpha val="100000"/>
              </a:srgbClr>
            </a:solidFill>
          </p:spPr>
          <p:txBody>
            <a:bodyPr/>
            <a:lstStyle/>
            <a:p/>
          </p:txBody>
        </p:sp>
        <p:sp>
          <p:nvSpPr>
            <p:cNvPr id="44" name="rc44"/>
            <p:cNvSpPr/>
            <p:nvPr/>
          </p:nvSpPr>
          <p:spPr>
            <a:xfrm>
              <a:off x="2010660" y="4212777"/>
              <a:ext cx="215906" cy="837834"/>
            </a:xfrm>
            <a:prstGeom prst="rect">
              <a:avLst/>
            </a:prstGeom>
            <a:solidFill>
              <a:srgbClr val="0058AB">
                <a:alpha val="100000"/>
              </a:srgbClr>
            </a:solidFill>
          </p:spPr>
          <p:txBody>
            <a:bodyPr/>
            <a:lstStyle/>
            <a:p/>
          </p:txBody>
        </p:sp>
        <p:sp>
          <p:nvSpPr>
            <p:cNvPr id="45" name="rc45"/>
            <p:cNvSpPr/>
            <p:nvPr/>
          </p:nvSpPr>
          <p:spPr>
            <a:xfrm>
              <a:off x="2250556" y="4176800"/>
              <a:ext cx="215906" cy="873811"/>
            </a:xfrm>
            <a:prstGeom prst="rect">
              <a:avLst/>
            </a:prstGeom>
            <a:solidFill>
              <a:srgbClr val="0058AB">
                <a:alpha val="100000"/>
              </a:srgbClr>
            </a:solidFill>
          </p:spPr>
          <p:txBody>
            <a:bodyPr/>
            <a:lstStyle/>
            <a:p/>
          </p:txBody>
        </p:sp>
        <p:sp>
          <p:nvSpPr>
            <p:cNvPr id="46" name="rc46"/>
            <p:cNvSpPr/>
            <p:nvPr/>
          </p:nvSpPr>
          <p:spPr>
            <a:xfrm>
              <a:off x="2490453" y="2332558"/>
              <a:ext cx="215906" cy="2718053"/>
            </a:xfrm>
            <a:prstGeom prst="rect">
              <a:avLst/>
            </a:prstGeom>
            <a:solidFill>
              <a:srgbClr val="0058AB">
                <a:alpha val="100000"/>
              </a:srgbClr>
            </a:solidFill>
          </p:spPr>
          <p:txBody>
            <a:bodyPr/>
            <a:lstStyle/>
            <a:p/>
          </p:txBody>
        </p:sp>
        <p:sp>
          <p:nvSpPr>
            <p:cNvPr id="47" name="rc47"/>
            <p:cNvSpPr/>
            <p:nvPr/>
          </p:nvSpPr>
          <p:spPr>
            <a:xfrm>
              <a:off x="2730349" y="3158139"/>
              <a:ext cx="215906" cy="1892472"/>
            </a:xfrm>
            <a:prstGeom prst="rect">
              <a:avLst/>
            </a:prstGeom>
            <a:solidFill>
              <a:srgbClr val="0058AB">
                <a:alpha val="100000"/>
              </a:srgbClr>
            </a:solidFill>
          </p:spPr>
          <p:txBody>
            <a:bodyPr/>
            <a:lstStyle/>
            <a:p/>
          </p:txBody>
        </p:sp>
        <p:sp>
          <p:nvSpPr>
            <p:cNvPr id="48" name="rc48"/>
            <p:cNvSpPr/>
            <p:nvPr/>
          </p:nvSpPr>
          <p:spPr>
            <a:xfrm>
              <a:off x="2970245" y="4073425"/>
              <a:ext cx="215906" cy="977185"/>
            </a:xfrm>
            <a:prstGeom prst="rect">
              <a:avLst/>
            </a:prstGeom>
            <a:solidFill>
              <a:srgbClr val="0058AB">
                <a:alpha val="100000"/>
              </a:srgbClr>
            </a:solidFill>
          </p:spPr>
          <p:txBody>
            <a:bodyPr/>
            <a:lstStyle/>
            <a:p/>
          </p:txBody>
        </p:sp>
        <p:sp>
          <p:nvSpPr>
            <p:cNvPr id="49" name="rc49"/>
            <p:cNvSpPr/>
            <p:nvPr/>
          </p:nvSpPr>
          <p:spPr>
            <a:xfrm>
              <a:off x="3210142" y="4053159"/>
              <a:ext cx="215906" cy="997452"/>
            </a:xfrm>
            <a:prstGeom prst="rect">
              <a:avLst/>
            </a:prstGeom>
            <a:solidFill>
              <a:srgbClr val="0058AB">
                <a:alpha val="100000"/>
              </a:srgbClr>
            </a:solidFill>
          </p:spPr>
          <p:txBody>
            <a:bodyPr/>
            <a:lstStyle/>
            <a:p/>
          </p:txBody>
        </p:sp>
        <p:sp>
          <p:nvSpPr>
            <p:cNvPr id="50" name="rc50"/>
            <p:cNvSpPr/>
            <p:nvPr/>
          </p:nvSpPr>
          <p:spPr>
            <a:xfrm>
              <a:off x="3450038" y="4036035"/>
              <a:ext cx="215906" cy="1014576"/>
            </a:xfrm>
            <a:prstGeom prst="rect">
              <a:avLst/>
            </a:prstGeom>
            <a:solidFill>
              <a:srgbClr val="0058AB">
                <a:alpha val="100000"/>
              </a:srgbClr>
            </a:solidFill>
          </p:spPr>
          <p:txBody>
            <a:bodyPr/>
            <a:lstStyle/>
            <a:p/>
          </p:txBody>
        </p:sp>
        <p:sp>
          <p:nvSpPr>
            <p:cNvPr id="51" name="rc51"/>
            <p:cNvSpPr/>
            <p:nvPr/>
          </p:nvSpPr>
          <p:spPr>
            <a:xfrm>
              <a:off x="3689935" y="4015218"/>
              <a:ext cx="215906" cy="1035392"/>
            </a:xfrm>
            <a:prstGeom prst="rect">
              <a:avLst/>
            </a:prstGeom>
            <a:solidFill>
              <a:srgbClr val="0058AB">
                <a:alpha val="100000"/>
              </a:srgbClr>
            </a:solidFill>
          </p:spPr>
          <p:txBody>
            <a:bodyPr/>
            <a:lstStyle/>
            <a:p/>
          </p:txBody>
        </p:sp>
        <p:sp>
          <p:nvSpPr>
            <p:cNvPr id="52" name="rc52"/>
            <p:cNvSpPr/>
            <p:nvPr/>
          </p:nvSpPr>
          <p:spPr>
            <a:xfrm>
              <a:off x="3929831" y="3977435"/>
              <a:ext cx="215906" cy="1073176"/>
            </a:xfrm>
            <a:prstGeom prst="rect">
              <a:avLst/>
            </a:prstGeom>
            <a:solidFill>
              <a:srgbClr val="0058AB">
                <a:alpha val="100000"/>
              </a:srgbClr>
            </a:solidFill>
          </p:spPr>
          <p:txBody>
            <a:bodyPr/>
            <a:lstStyle/>
            <a:p/>
          </p:txBody>
        </p:sp>
        <p:sp>
          <p:nvSpPr>
            <p:cNvPr id="53" name="rc53"/>
            <p:cNvSpPr/>
            <p:nvPr/>
          </p:nvSpPr>
          <p:spPr>
            <a:xfrm>
              <a:off x="4169728" y="3934624"/>
              <a:ext cx="215906" cy="1115986"/>
            </a:xfrm>
            <a:prstGeom prst="rect">
              <a:avLst/>
            </a:prstGeom>
            <a:solidFill>
              <a:srgbClr val="0058AB">
                <a:alpha val="100000"/>
              </a:srgbClr>
            </a:solidFill>
          </p:spPr>
          <p:txBody>
            <a:bodyPr/>
            <a:lstStyle/>
            <a:p/>
          </p:txBody>
        </p:sp>
        <p:sp>
          <p:nvSpPr>
            <p:cNvPr id="54" name="rc54"/>
            <p:cNvSpPr/>
            <p:nvPr/>
          </p:nvSpPr>
          <p:spPr>
            <a:xfrm>
              <a:off x="4409624" y="2738907"/>
              <a:ext cx="215906" cy="2311704"/>
            </a:xfrm>
            <a:prstGeom prst="rect">
              <a:avLst/>
            </a:prstGeom>
            <a:solidFill>
              <a:srgbClr val="0058AB">
                <a:alpha val="100000"/>
              </a:srgbClr>
            </a:solidFill>
          </p:spPr>
          <p:txBody>
            <a:bodyPr/>
            <a:lstStyle/>
            <a:p/>
          </p:txBody>
        </p:sp>
        <p:sp>
          <p:nvSpPr>
            <p:cNvPr id="55" name="rc55"/>
            <p:cNvSpPr/>
            <p:nvPr/>
          </p:nvSpPr>
          <p:spPr>
            <a:xfrm>
              <a:off x="4649521" y="3859686"/>
              <a:ext cx="215906" cy="1190925"/>
            </a:xfrm>
            <a:prstGeom prst="rect">
              <a:avLst/>
            </a:prstGeom>
            <a:solidFill>
              <a:srgbClr val="0058AB">
                <a:alpha val="100000"/>
              </a:srgbClr>
            </a:solidFill>
          </p:spPr>
          <p:txBody>
            <a:bodyPr/>
            <a:lstStyle/>
            <a:p/>
          </p:txBody>
        </p:sp>
        <p:sp>
          <p:nvSpPr>
            <p:cNvPr id="56" name="rc56"/>
            <p:cNvSpPr/>
            <p:nvPr/>
          </p:nvSpPr>
          <p:spPr>
            <a:xfrm>
              <a:off x="4889417" y="3839498"/>
              <a:ext cx="215906" cy="1211113"/>
            </a:xfrm>
            <a:prstGeom prst="rect">
              <a:avLst/>
            </a:prstGeom>
            <a:solidFill>
              <a:srgbClr val="0058AB">
                <a:alpha val="100000"/>
              </a:srgbClr>
            </a:solidFill>
          </p:spPr>
          <p:txBody>
            <a:bodyPr/>
            <a:lstStyle/>
            <a:p/>
          </p:txBody>
        </p:sp>
        <p:sp>
          <p:nvSpPr>
            <p:cNvPr id="57" name="rc57"/>
            <p:cNvSpPr/>
            <p:nvPr/>
          </p:nvSpPr>
          <p:spPr>
            <a:xfrm>
              <a:off x="5129313" y="3827401"/>
              <a:ext cx="215906" cy="1223210"/>
            </a:xfrm>
            <a:prstGeom prst="rect">
              <a:avLst/>
            </a:prstGeom>
            <a:solidFill>
              <a:srgbClr val="0058AB">
                <a:alpha val="100000"/>
              </a:srgbClr>
            </a:solidFill>
          </p:spPr>
          <p:txBody>
            <a:bodyPr/>
            <a:lstStyle/>
            <a:p/>
          </p:txBody>
        </p:sp>
        <p:sp>
          <p:nvSpPr>
            <p:cNvPr id="58" name="rc58"/>
            <p:cNvSpPr/>
            <p:nvPr/>
          </p:nvSpPr>
          <p:spPr>
            <a:xfrm>
              <a:off x="5369210" y="3858272"/>
              <a:ext cx="215906" cy="1192339"/>
            </a:xfrm>
            <a:prstGeom prst="rect">
              <a:avLst/>
            </a:prstGeom>
            <a:solidFill>
              <a:srgbClr val="0058AB">
                <a:alpha val="100000"/>
              </a:srgbClr>
            </a:solidFill>
          </p:spPr>
          <p:txBody>
            <a:bodyPr/>
            <a:lstStyle/>
            <a:p/>
          </p:txBody>
        </p:sp>
        <p:sp>
          <p:nvSpPr>
            <p:cNvPr id="59" name="rc59"/>
            <p:cNvSpPr/>
            <p:nvPr/>
          </p:nvSpPr>
          <p:spPr>
            <a:xfrm>
              <a:off x="5609106" y="3934938"/>
              <a:ext cx="215906" cy="1115672"/>
            </a:xfrm>
            <a:prstGeom prst="rect">
              <a:avLst/>
            </a:prstGeom>
            <a:solidFill>
              <a:srgbClr val="0058AB">
                <a:alpha val="100000"/>
              </a:srgbClr>
            </a:solidFill>
          </p:spPr>
          <p:txBody>
            <a:bodyPr/>
            <a:lstStyle/>
            <a:p/>
          </p:txBody>
        </p:sp>
        <p:sp>
          <p:nvSpPr>
            <p:cNvPr id="60" name="rc60"/>
            <p:cNvSpPr/>
            <p:nvPr/>
          </p:nvSpPr>
          <p:spPr>
            <a:xfrm>
              <a:off x="5849003" y="4040669"/>
              <a:ext cx="215906" cy="1009941"/>
            </a:xfrm>
            <a:prstGeom prst="rect">
              <a:avLst/>
            </a:prstGeom>
            <a:solidFill>
              <a:srgbClr val="0058AB">
                <a:alpha val="100000"/>
              </a:srgbClr>
            </a:solidFill>
          </p:spPr>
          <p:txBody>
            <a:bodyPr/>
            <a:lstStyle/>
            <a:p/>
          </p:txBody>
        </p:sp>
        <p:sp>
          <p:nvSpPr>
            <p:cNvPr id="61" name="rc61"/>
            <p:cNvSpPr/>
            <p:nvPr/>
          </p:nvSpPr>
          <p:spPr>
            <a:xfrm>
              <a:off x="6088899" y="4094556"/>
              <a:ext cx="215906" cy="956055"/>
            </a:xfrm>
            <a:prstGeom prst="rect">
              <a:avLst/>
            </a:prstGeom>
            <a:solidFill>
              <a:srgbClr val="0058AB">
                <a:alpha val="100000"/>
              </a:srgbClr>
            </a:solidFill>
          </p:spPr>
          <p:txBody>
            <a:bodyPr/>
            <a:lstStyle/>
            <a:p/>
          </p:txBody>
        </p:sp>
        <p:sp>
          <p:nvSpPr>
            <p:cNvPr id="62" name="rc62"/>
            <p:cNvSpPr/>
            <p:nvPr/>
          </p:nvSpPr>
          <p:spPr>
            <a:xfrm>
              <a:off x="6328796" y="3166072"/>
              <a:ext cx="215906" cy="1884538"/>
            </a:xfrm>
            <a:prstGeom prst="rect">
              <a:avLst/>
            </a:prstGeom>
            <a:solidFill>
              <a:srgbClr val="0058AB">
                <a:alpha val="100000"/>
              </a:srgbClr>
            </a:solidFill>
          </p:spPr>
          <p:txBody>
            <a:bodyPr/>
            <a:lstStyle/>
            <a:p/>
          </p:txBody>
        </p:sp>
        <p:sp>
          <p:nvSpPr>
            <p:cNvPr id="63" name="rc63"/>
            <p:cNvSpPr/>
            <p:nvPr/>
          </p:nvSpPr>
          <p:spPr>
            <a:xfrm>
              <a:off x="6568692" y="4122678"/>
              <a:ext cx="215906" cy="927933"/>
            </a:xfrm>
            <a:prstGeom prst="rect">
              <a:avLst/>
            </a:prstGeom>
            <a:solidFill>
              <a:srgbClr val="0058AB">
                <a:alpha val="100000"/>
              </a:srgbClr>
            </a:solidFill>
          </p:spPr>
          <p:txBody>
            <a:bodyPr/>
            <a:lstStyle/>
            <a:p/>
          </p:txBody>
        </p:sp>
        <p:sp>
          <p:nvSpPr>
            <p:cNvPr id="64" name="rc64"/>
            <p:cNvSpPr/>
            <p:nvPr/>
          </p:nvSpPr>
          <p:spPr>
            <a:xfrm>
              <a:off x="6808589" y="4136738"/>
              <a:ext cx="215906" cy="913872"/>
            </a:xfrm>
            <a:prstGeom prst="rect">
              <a:avLst/>
            </a:prstGeom>
            <a:solidFill>
              <a:srgbClr val="0058AB">
                <a:alpha val="100000"/>
              </a:srgbClr>
            </a:solidFill>
          </p:spPr>
          <p:txBody>
            <a:bodyPr/>
            <a:lstStyle/>
            <a:p/>
          </p:txBody>
        </p:sp>
        <p:sp>
          <p:nvSpPr>
            <p:cNvPr id="65" name="rc65"/>
            <p:cNvSpPr/>
            <p:nvPr/>
          </p:nvSpPr>
          <p:spPr>
            <a:xfrm>
              <a:off x="7048485" y="3256643"/>
              <a:ext cx="215906" cy="1793968"/>
            </a:xfrm>
            <a:prstGeom prst="rect">
              <a:avLst/>
            </a:prstGeom>
            <a:solidFill>
              <a:srgbClr val="0058AB">
                <a:alpha val="100000"/>
              </a:srgbClr>
            </a:solidFill>
          </p:spPr>
          <p:txBody>
            <a:bodyPr/>
            <a:lstStyle/>
            <a:p/>
          </p:txBody>
        </p:sp>
        <p:sp>
          <p:nvSpPr>
            <p:cNvPr id="66" name="rc66"/>
            <p:cNvSpPr/>
            <p:nvPr/>
          </p:nvSpPr>
          <p:spPr>
            <a:xfrm>
              <a:off x="7288381" y="4173501"/>
              <a:ext cx="215906" cy="877110"/>
            </a:xfrm>
            <a:prstGeom prst="rect">
              <a:avLst/>
            </a:prstGeom>
            <a:solidFill>
              <a:srgbClr val="0058AB">
                <a:alpha val="100000"/>
              </a:srgbClr>
            </a:solidFill>
          </p:spPr>
          <p:txBody>
            <a:bodyPr/>
            <a:lstStyle/>
            <a:p/>
          </p:txBody>
        </p:sp>
        <p:sp>
          <p:nvSpPr>
            <p:cNvPr id="67" name="rc67"/>
            <p:cNvSpPr/>
            <p:nvPr/>
          </p:nvSpPr>
          <p:spPr>
            <a:xfrm>
              <a:off x="8487864" y="4545680"/>
              <a:ext cx="215906" cy="504931"/>
            </a:xfrm>
            <a:prstGeom prst="rect">
              <a:avLst/>
            </a:prstGeom>
            <a:solidFill>
              <a:srgbClr val="69DBFF">
                <a:alpha val="100000"/>
              </a:srgbClr>
            </a:solidFill>
          </p:spPr>
          <p:txBody>
            <a:bodyPr/>
            <a:lstStyle/>
            <a:p/>
          </p:txBody>
        </p:sp>
        <p:sp>
          <p:nvSpPr>
            <p:cNvPr id="68" name="pl68"/>
            <p:cNvSpPr/>
            <p:nvPr/>
          </p:nvSpPr>
          <p:spPr>
            <a:xfrm>
              <a:off x="6196853" y="4040669"/>
              <a:ext cx="2398964" cy="504970"/>
            </a:xfrm>
            <a:custGeom>
              <a:avLst/>
              <a:pathLst>
                <a:path w="2398964" h="504970">
                  <a:moveTo>
                    <a:pt x="0" y="0"/>
                  </a:moveTo>
                  <a:lnTo>
                    <a:pt x="239896" y="50497"/>
                  </a:lnTo>
                  <a:lnTo>
                    <a:pt x="479792" y="100994"/>
                  </a:lnTo>
                  <a:lnTo>
                    <a:pt x="719689" y="151491"/>
                  </a:lnTo>
                  <a:lnTo>
                    <a:pt x="959585" y="201988"/>
                  </a:lnTo>
                  <a:lnTo>
                    <a:pt x="1199482" y="252485"/>
                  </a:lnTo>
                  <a:lnTo>
                    <a:pt x="1439378" y="302982"/>
                  </a:lnTo>
                  <a:lnTo>
                    <a:pt x="1679275" y="353479"/>
                  </a:lnTo>
                  <a:lnTo>
                    <a:pt x="1919171" y="403976"/>
                  </a:lnTo>
                  <a:lnTo>
                    <a:pt x="2159067" y="454473"/>
                  </a:lnTo>
                  <a:lnTo>
                    <a:pt x="2398964" y="504970"/>
                  </a:lnTo>
                </a:path>
              </a:pathLst>
            </a:custGeom>
            <a:ln w="13550" cap="flat">
              <a:solidFill>
                <a:srgbClr val="000000">
                  <a:alpha val="100000"/>
                </a:srgbClr>
              </a:solidFill>
              <a:prstDash val="solid"/>
              <a:round/>
            </a:ln>
          </p:spPr>
          <p:txBody>
            <a:bodyPr/>
            <a:lstStyle/>
            <a:p/>
          </p:txBody>
        </p:sp>
        <p:sp>
          <p:nvSpPr>
            <p:cNvPr id="69" name="pt69"/>
            <p:cNvSpPr/>
            <p:nvPr/>
          </p:nvSpPr>
          <p:spPr>
            <a:xfrm>
              <a:off x="6172027" y="40158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0663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116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1673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2178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2683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3188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3693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4198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4703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5208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2076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4221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6366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8511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150396" y="1330710"/>
              <a:ext cx="56939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Iran</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16%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16% above the annual IA2030 goal, putting the 2030 goal at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Iran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7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6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4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6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5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27404"/>
              <a:ext cx="239888" cy="880617"/>
            </a:xfrm>
            <a:prstGeom prst="rect">
              <a:avLst/>
            </a:prstGeom>
            <a:solidFill>
              <a:srgbClr val="80BD41">
                <a:alpha val="100000"/>
              </a:srgbClr>
            </a:solidFill>
          </p:spPr>
          <p:txBody>
            <a:bodyPr/>
            <a:lstStyle/>
            <a:p/>
          </p:txBody>
        </p:sp>
        <p:sp>
          <p:nvSpPr>
            <p:cNvPr id="23" name="rc23"/>
            <p:cNvSpPr/>
            <p:nvPr/>
          </p:nvSpPr>
          <p:spPr>
            <a:xfrm>
              <a:off x="1296273" y="3418509"/>
              <a:ext cx="239888" cy="8894"/>
            </a:xfrm>
            <a:prstGeom prst="rect">
              <a:avLst/>
            </a:prstGeom>
            <a:solidFill>
              <a:srgbClr val="1CABE2">
                <a:alpha val="100000"/>
              </a:srgbClr>
            </a:solidFill>
          </p:spPr>
          <p:txBody>
            <a:bodyPr/>
            <a:lstStyle/>
            <a:p/>
          </p:txBody>
        </p:sp>
        <p:sp>
          <p:nvSpPr>
            <p:cNvPr id="24" name="rc24"/>
            <p:cNvSpPr/>
            <p:nvPr/>
          </p:nvSpPr>
          <p:spPr>
            <a:xfrm>
              <a:off x="1562816" y="3441431"/>
              <a:ext cx="239888" cy="866589"/>
            </a:xfrm>
            <a:prstGeom prst="rect">
              <a:avLst/>
            </a:prstGeom>
            <a:solidFill>
              <a:srgbClr val="80BD41">
                <a:alpha val="100000"/>
              </a:srgbClr>
            </a:solidFill>
          </p:spPr>
          <p:txBody>
            <a:bodyPr/>
            <a:lstStyle/>
            <a:p/>
          </p:txBody>
        </p:sp>
        <p:sp>
          <p:nvSpPr>
            <p:cNvPr id="25" name="rc25"/>
            <p:cNvSpPr/>
            <p:nvPr/>
          </p:nvSpPr>
          <p:spPr>
            <a:xfrm>
              <a:off x="1562816" y="3405324"/>
              <a:ext cx="239888" cy="36107"/>
            </a:xfrm>
            <a:prstGeom prst="rect">
              <a:avLst/>
            </a:prstGeom>
            <a:solidFill>
              <a:srgbClr val="1CABE2">
                <a:alpha val="100000"/>
              </a:srgbClr>
            </a:solidFill>
          </p:spPr>
          <p:txBody>
            <a:bodyPr/>
            <a:lstStyle/>
            <a:p/>
          </p:txBody>
        </p:sp>
        <p:sp>
          <p:nvSpPr>
            <p:cNvPr id="26" name="rc26"/>
            <p:cNvSpPr/>
            <p:nvPr/>
          </p:nvSpPr>
          <p:spPr>
            <a:xfrm>
              <a:off x="1829360" y="3405043"/>
              <a:ext cx="239888" cy="902978"/>
            </a:xfrm>
            <a:prstGeom prst="rect">
              <a:avLst/>
            </a:prstGeom>
            <a:solidFill>
              <a:srgbClr val="80BD41">
                <a:alpha val="100000"/>
              </a:srgbClr>
            </a:solidFill>
          </p:spPr>
          <p:txBody>
            <a:bodyPr/>
            <a:lstStyle/>
            <a:p/>
          </p:txBody>
        </p:sp>
        <p:sp>
          <p:nvSpPr>
            <p:cNvPr id="27" name="rc27"/>
            <p:cNvSpPr/>
            <p:nvPr/>
          </p:nvSpPr>
          <p:spPr>
            <a:xfrm>
              <a:off x="1829360" y="3395922"/>
              <a:ext cx="239888" cy="9121"/>
            </a:xfrm>
            <a:prstGeom prst="rect">
              <a:avLst/>
            </a:prstGeom>
            <a:solidFill>
              <a:srgbClr val="1CABE2">
                <a:alpha val="100000"/>
              </a:srgbClr>
            </a:solidFill>
          </p:spPr>
          <p:txBody>
            <a:bodyPr/>
            <a:lstStyle/>
            <a:p/>
          </p:txBody>
        </p:sp>
        <p:sp>
          <p:nvSpPr>
            <p:cNvPr id="28" name="rc28"/>
            <p:cNvSpPr/>
            <p:nvPr/>
          </p:nvSpPr>
          <p:spPr>
            <a:xfrm>
              <a:off x="2095903" y="3398551"/>
              <a:ext cx="239888" cy="909469"/>
            </a:xfrm>
            <a:prstGeom prst="rect">
              <a:avLst/>
            </a:prstGeom>
            <a:solidFill>
              <a:srgbClr val="80BD41">
                <a:alpha val="100000"/>
              </a:srgbClr>
            </a:solidFill>
          </p:spPr>
          <p:txBody>
            <a:bodyPr/>
            <a:lstStyle/>
            <a:p/>
          </p:txBody>
        </p:sp>
        <p:sp>
          <p:nvSpPr>
            <p:cNvPr id="29" name="rc29"/>
            <p:cNvSpPr/>
            <p:nvPr/>
          </p:nvSpPr>
          <p:spPr>
            <a:xfrm>
              <a:off x="2095903" y="3389364"/>
              <a:ext cx="239888" cy="9186"/>
            </a:xfrm>
            <a:prstGeom prst="rect">
              <a:avLst/>
            </a:prstGeom>
            <a:solidFill>
              <a:srgbClr val="1CABE2">
                <a:alpha val="100000"/>
              </a:srgbClr>
            </a:solidFill>
          </p:spPr>
          <p:txBody>
            <a:bodyPr/>
            <a:lstStyle/>
            <a:p/>
          </p:txBody>
        </p:sp>
        <p:sp>
          <p:nvSpPr>
            <p:cNvPr id="30" name="rc30"/>
            <p:cNvSpPr/>
            <p:nvPr/>
          </p:nvSpPr>
          <p:spPr>
            <a:xfrm>
              <a:off x="2362446" y="3359483"/>
              <a:ext cx="239888" cy="948537"/>
            </a:xfrm>
            <a:prstGeom prst="rect">
              <a:avLst/>
            </a:prstGeom>
            <a:solidFill>
              <a:srgbClr val="80BD41">
                <a:alpha val="100000"/>
              </a:srgbClr>
            </a:solidFill>
          </p:spPr>
          <p:txBody>
            <a:bodyPr/>
            <a:lstStyle/>
            <a:p/>
          </p:txBody>
        </p:sp>
        <p:sp>
          <p:nvSpPr>
            <p:cNvPr id="31" name="rc31"/>
            <p:cNvSpPr/>
            <p:nvPr/>
          </p:nvSpPr>
          <p:spPr>
            <a:xfrm>
              <a:off x="2362446" y="3349902"/>
              <a:ext cx="239888" cy="9581"/>
            </a:xfrm>
            <a:prstGeom prst="rect">
              <a:avLst/>
            </a:prstGeom>
            <a:solidFill>
              <a:srgbClr val="1CABE2">
                <a:alpha val="100000"/>
              </a:srgbClr>
            </a:solidFill>
          </p:spPr>
          <p:txBody>
            <a:bodyPr/>
            <a:lstStyle/>
            <a:p/>
          </p:txBody>
        </p:sp>
        <p:sp>
          <p:nvSpPr>
            <p:cNvPr id="32" name="rc32"/>
            <p:cNvSpPr/>
            <p:nvPr/>
          </p:nvSpPr>
          <p:spPr>
            <a:xfrm>
              <a:off x="2628989" y="3344400"/>
              <a:ext cx="239888" cy="963621"/>
            </a:xfrm>
            <a:prstGeom prst="rect">
              <a:avLst/>
            </a:prstGeom>
            <a:solidFill>
              <a:srgbClr val="80BD41">
                <a:alpha val="100000"/>
              </a:srgbClr>
            </a:solidFill>
          </p:spPr>
          <p:txBody>
            <a:bodyPr/>
            <a:lstStyle/>
            <a:p/>
          </p:txBody>
        </p:sp>
        <p:sp>
          <p:nvSpPr>
            <p:cNvPr id="33" name="rc33"/>
            <p:cNvSpPr/>
            <p:nvPr/>
          </p:nvSpPr>
          <p:spPr>
            <a:xfrm>
              <a:off x="2628989" y="3314597"/>
              <a:ext cx="239888" cy="29802"/>
            </a:xfrm>
            <a:prstGeom prst="rect">
              <a:avLst/>
            </a:prstGeom>
            <a:solidFill>
              <a:srgbClr val="1CABE2">
                <a:alpha val="100000"/>
              </a:srgbClr>
            </a:solidFill>
          </p:spPr>
          <p:txBody>
            <a:bodyPr/>
            <a:lstStyle/>
            <a:p/>
          </p:txBody>
        </p:sp>
        <p:sp>
          <p:nvSpPr>
            <p:cNvPr id="34" name="rc34"/>
            <p:cNvSpPr/>
            <p:nvPr/>
          </p:nvSpPr>
          <p:spPr>
            <a:xfrm>
              <a:off x="2895532" y="3291234"/>
              <a:ext cx="239888" cy="1016786"/>
            </a:xfrm>
            <a:prstGeom prst="rect">
              <a:avLst/>
            </a:prstGeom>
            <a:solidFill>
              <a:srgbClr val="80BD41">
                <a:alpha val="100000"/>
              </a:srgbClr>
            </a:solidFill>
          </p:spPr>
          <p:txBody>
            <a:bodyPr/>
            <a:lstStyle/>
            <a:p/>
          </p:txBody>
        </p:sp>
        <p:sp>
          <p:nvSpPr>
            <p:cNvPr id="35" name="rc35"/>
            <p:cNvSpPr/>
            <p:nvPr/>
          </p:nvSpPr>
          <p:spPr>
            <a:xfrm>
              <a:off x="2895532" y="3270484"/>
              <a:ext cx="239888" cy="20750"/>
            </a:xfrm>
            <a:prstGeom prst="rect">
              <a:avLst/>
            </a:prstGeom>
            <a:solidFill>
              <a:srgbClr val="1CABE2">
                <a:alpha val="100000"/>
              </a:srgbClr>
            </a:solidFill>
          </p:spPr>
          <p:txBody>
            <a:bodyPr/>
            <a:lstStyle/>
            <a:p/>
          </p:txBody>
        </p:sp>
        <p:sp>
          <p:nvSpPr>
            <p:cNvPr id="36" name="rc36"/>
            <p:cNvSpPr/>
            <p:nvPr/>
          </p:nvSpPr>
          <p:spPr>
            <a:xfrm>
              <a:off x="3162075" y="3247270"/>
              <a:ext cx="239888" cy="1060751"/>
            </a:xfrm>
            <a:prstGeom prst="rect">
              <a:avLst/>
            </a:prstGeom>
            <a:solidFill>
              <a:srgbClr val="80BD41">
                <a:alpha val="100000"/>
              </a:srgbClr>
            </a:solidFill>
          </p:spPr>
          <p:txBody>
            <a:bodyPr/>
            <a:lstStyle/>
            <a:p/>
          </p:txBody>
        </p:sp>
        <p:sp>
          <p:nvSpPr>
            <p:cNvPr id="37" name="rc37"/>
            <p:cNvSpPr/>
            <p:nvPr/>
          </p:nvSpPr>
          <p:spPr>
            <a:xfrm>
              <a:off x="3162075" y="3236555"/>
              <a:ext cx="239888" cy="10714"/>
            </a:xfrm>
            <a:prstGeom prst="rect">
              <a:avLst/>
            </a:prstGeom>
            <a:solidFill>
              <a:srgbClr val="1CABE2">
                <a:alpha val="100000"/>
              </a:srgbClr>
            </a:solidFill>
          </p:spPr>
          <p:txBody>
            <a:bodyPr/>
            <a:lstStyle/>
            <a:p/>
          </p:txBody>
        </p:sp>
        <p:sp>
          <p:nvSpPr>
            <p:cNvPr id="38" name="rc38"/>
            <p:cNvSpPr/>
            <p:nvPr/>
          </p:nvSpPr>
          <p:spPr>
            <a:xfrm>
              <a:off x="3428618" y="3225310"/>
              <a:ext cx="239888" cy="1082711"/>
            </a:xfrm>
            <a:prstGeom prst="rect">
              <a:avLst/>
            </a:prstGeom>
            <a:solidFill>
              <a:srgbClr val="80BD41">
                <a:alpha val="100000"/>
              </a:srgbClr>
            </a:solidFill>
          </p:spPr>
          <p:txBody>
            <a:bodyPr/>
            <a:lstStyle/>
            <a:p/>
          </p:txBody>
        </p:sp>
        <p:sp>
          <p:nvSpPr>
            <p:cNvPr id="39" name="rc39"/>
            <p:cNvSpPr/>
            <p:nvPr/>
          </p:nvSpPr>
          <p:spPr>
            <a:xfrm>
              <a:off x="3428618" y="3214373"/>
              <a:ext cx="239888" cy="10936"/>
            </a:xfrm>
            <a:prstGeom prst="rect">
              <a:avLst/>
            </a:prstGeom>
            <a:solidFill>
              <a:srgbClr val="1CABE2">
                <a:alpha val="100000"/>
              </a:srgbClr>
            </a:solidFill>
          </p:spPr>
          <p:txBody>
            <a:bodyPr/>
            <a:lstStyle/>
            <a:p/>
          </p:txBody>
        </p:sp>
        <p:sp>
          <p:nvSpPr>
            <p:cNvPr id="40" name="rc40"/>
            <p:cNvSpPr/>
            <p:nvPr/>
          </p:nvSpPr>
          <p:spPr>
            <a:xfrm>
              <a:off x="3695161" y="3206723"/>
              <a:ext cx="239888" cy="1101298"/>
            </a:xfrm>
            <a:prstGeom prst="rect">
              <a:avLst/>
            </a:prstGeom>
            <a:solidFill>
              <a:srgbClr val="80BD41">
                <a:alpha val="100000"/>
              </a:srgbClr>
            </a:solidFill>
          </p:spPr>
          <p:txBody>
            <a:bodyPr/>
            <a:lstStyle/>
            <a:p/>
          </p:txBody>
        </p:sp>
        <p:sp>
          <p:nvSpPr>
            <p:cNvPr id="41" name="rc41"/>
            <p:cNvSpPr/>
            <p:nvPr/>
          </p:nvSpPr>
          <p:spPr>
            <a:xfrm>
              <a:off x="3695161" y="3195598"/>
              <a:ext cx="239888" cy="11124"/>
            </a:xfrm>
            <a:prstGeom prst="rect">
              <a:avLst/>
            </a:prstGeom>
            <a:solidFill>
              <a:srgbClr val="1CABE2">
                <a:alpha val="100000"/>
              </a:srgbClr>
            </a:solidFill>
          </p:spPr>
          <p:txBody>
            <a:bodyPr/>
            <a:lstStyle/>
            <a:p/>
          </p:txBody>
        </p:sp>
        <p:sp>
          <p:nvSpPr>
            <p:cNvPr id="42" name="rc42"/>
            <p:cNvSpPr/>
            <p:nvPr/>
          </p:nvSpPr>
          <p:spPr>
            <a:xfrm>
              <a:off x="3961705" y="3184096"/>
              <a:ext cx="239888" cy="1123925"/>
            </a:xfrm>
            <a:prstGeom prst="rect">
              <a:avLst/>
            </a:prstGeom>
            <a:solidFill>
              <a:srgbClr val="80BD41">
                <a:alpha val="100000"/>
              </a:srgbClr>
            </a:solidFill>
          </p:spPr>
          <p:txBody>
            <a:bodyPr/>
            <a:lstStyle/>
            <a:p/>
          </p:txBody>
        </p:sp>
        <p:sp>
          <p:nvSpPr>
            <p:cNvPr id="43" name="rc43"/>
            <p:cNvSpPr/>
            <p:nvPr/>
          </p:nvSpPr>
          <p:spPr>
            <a:xfrm>
              <a:off x="3961705" y="3172743"/>
              <a:ext cx="239888" cy="11352"/>
            </a:xfrm>
            <a:prstGeom prst="rect">
              <a:avLst/>
            </a:prstGeom>
            <a:solidFill>
              <a:srgbClr val="1CABE2">
                <a:alpha val="100000"/>
              </a:srgbClr>
            </a:solidFill>
          </p:spPr>
          <p:txBody>
            <a:bodyPr/>
            <a:lstStyle/>
            <a:p/>
          </p:txBody>
        </p:sp>
        <p:sp>
          <p:nvSpPr>
            <p:cNvPr id="44" name="rc44"/>
            <p:cNvSpPr/>
            <p:nvPr/>
          </p:nvSpPr>
          <p:spPr>
            <a:xfrm>
              <a:off x="4228248" y="3143113"/>
              <a:ext cx="239888" cy="1164908"/>
            </a:xfrm>
            <a:prstGeom prst="rect">
              <a:avLst/>
            </a:prstGeom>
            <a:solidFill>
              <a:srgbClr val="80BD41">
                <a:alpha val="100000"/>
              </a:srgbClr>
            </a:solidFill>
          </p:spPr>
          <p:txBody>
            <a:bodyPr/>
            <a:lstStyle/>
            <a:p/>
          </p:txBody>
        </p:sp>
        <p:sp>
          <p:nvSpPr>
            <p:cNvPr id="45" name="rc45"/>
            <p:cNvSpPr/>
            <p:nvPr/>
          </p:nvSpPr>
          <p:spPr>
            <a:xfrm>
              <a:off x="4228248" y="3131346"/>
              <a:ext cx="239888" cy="11767"/>
            </a:xfrm>
            <a:prstGeom prst="rect">
              <a:avLst/>
            </a:prstGeom>
            <a:solidFill>
              <a:srgbClr val="1CABE2">
                <a:alpha val="100000"/>
              </a:srgbClr>
            </a:solidFill>
          </p:spPr>
          <p:txBody>
            <a:bodyPr/>
            <a:lstStyle/>
            <a:p/>
          </p:txBody>
        </p:sp>
        <p:sp>
          <p:nvSpPr>
            <p:cNvPr id="46" name="rc46"/>
            <p:cNvSpPr/>
            <p:nvPr/>
          </p:nvSpPr>
          <p:spPr>
            <a:xfrm>
              <a:off x="4494791" y="3096559"/>
              <a:ext cx="239888" cy="1211462"/>
            </a:xfrm>
            <a:prstGeom prst="rect">
              <a:avLst/>
            </a:prstGeom>
            <a:solidFill>
              <a:srgbClr val="80BD41">
                <a:alpha val="100000"/>
              </a:srgbClr>
            </a:solidFill>
          </p:spPr>
          <p:txBody>
            <a:bodyPr/>
            <a:lstStyle/>
            <a:p/>
          </p:txBody>
        </p:sp>
        <p:sp>
          <p:nvSpPr>
            <p:cNvPr id="47" name="rc47"/>
            <p:cNvSpPr/>
            <p:nvPr/>
          </p:nvSpPr>
          <p:spPr>
            <a:xfrm>
              <a:off x="4494791" y="3084322"/>
              <a:ext cx="239888" cy="12236"/>
            </a:xfrm>
            <a:prstGeom prst="rect">
              <a:avLst/>
            </a:prstGeom>
            <a:solidFill>
              <a:srgbClr val="1CABE2">
                <a:alpha val="100000"/>
              </a:srgbClr>
            </a:solidFill>
          </p:spPr>
          <p:txBody>
            <a:bodyPr/>
            <a:lstStyle/>
            <a:p/>
          </p:txBody>
        </p:sp>
        <p:sp>
          <p:nvSpPr>
            <p:cNvPr id="48" name="rc48"/>
            <p:cNvSpPr/>
            <p:nvPr/>
          </p:nvSpPr>
          <p:spPr>
            <a:xfrm>
              <a:off x="4761334" y="3065991"/>
              <a:ext cx="239888" cy="1242030"/>
            </a:xfrm>
            <a:prstGeom prst="rect">
              <a:avLst/>
            </a:prstGeom>
            <a:solidFill>
              <a:srgbClr val="80BD41">
                <a:alpha val="100000"/>
              </a:srgbClr>
            </a:solidFill>
          </p:spPr>
          <p:txBody>
            <a:bodyPr/>
            <a:lstStyle/>
            <a:p/>
          </p:txBody>
        </p:sp>
        <p:sp>
          <p:nvSpPr>
            <p:cNvPr id="49" name="rc49"/>
            <p:cNvSpPr/>
            <p:nvPr/>
          </p:nvSpPr>
          <p:spPr>
            <a:xfrm>
              <a:off x="4761334" y="3040644"/>
              <a:ext cx="239888" cy="25347"/>
            </a:xfrm>
            <a:prstGeom prst="rect">
              <a:avLst/>
            </a:prstGeom>
            <a:solidFill>
              <a:srgbClr val="1CABE2">
                <a:alpha val="100000"/>
              </a:srgbClr>
            </a:solidFill>
          </p:spPr>
          <p:txBody>
            <a:bodyPr/>
            <a:lstStyle/>
            <a:p/>
          </p:txBody>
        </p:sp>
        <p:sp>
          <p:nvSpPr>
            <p:cNvPr id="50" name="rc50"/>
            <p:cNvSpPr/>
            <p:nvPr/>
          </p:nvSpPr>
          <p:spPr>
            <a:xfrm>
              <a:off x="5027877" y="3015252"/>
              <a:ext cx="239888" cy="1292769"/>
            </a:xfrm>
            <a:prstGeom prst="rect">
              <a:avLst/>
            </a:prstGeom>
            <a:solidFill>
              <a:srgbClr val="80BD41">
                <a:alpha val="100000"/>
              </a:srgbClr>
            </a:solidFill>
          </p:spPr>
          <p:txBody>
            <a:bodyPr/>
            <a:lstStyle/>
            <a:p/>
          </p:txBody>
        </p:sp>
        <p:sp>
          <p:nvSpPr>
            <p:cNvPr id="51" name="rc51"/>
            <p:cNvSpPr/>
            <p:nvPr/>
          </p:nvSpPr>
          <p:spPr>
            <a:xfrm>
              <a:off x="5027877" y="3002193"/>
              <a:ext cx="239888" cy="13058"/>
            </a:xfrm>
            <a:prstGeom prst="rect">
              <a:avLst/>
            </a:prstGeom>
            <a:solidFill>
              <a:srgbClr val="1CABE2">
                <a:alpha val="100000"/>
              </a:srgbClr>
            </a:solidFill>
          </p:spPr>
          <p:txBody>
            <a:bodyPr/>
            <a:lstStyle/>
            <a:p/>
          </p:txBody>
        </p:sp>
        <p:sp>
          <p:nvSpPr>
            <p:cNvPr id="52" name="rc52"/>
            <p:cNvSpPr/>
            <p:nvPr/>
          </p:nvSpPr>
          <p:spPr>
            <a:xfrm>
              <a:off x="5294420" y="2993341"/>
              <a:ext cx="239888" cy="1314680"/>
            </a:xfrm>
            <a:prstGeom prst="rect">
              <a:avLst/>
            </a:prstGeom>
            <a:solidFill>
              <a:srgbClr val="80BD41">
                <a:alpha val="100000"/>
              </a:srgbClr>
            </a:solidFill>
          </p:spPr>
          <p:txBody>
            <a:bodyPr/>
            <a:lstStyle/>
            <a:p/>
          </p:txBody>
        </p:sp>
        <p:sp>
          <p:nvSpPr>
            <p:cNvPr id="53" name="rc53"/>
            <p:cNvSpPr/>
            <p:nvPr/>
          </p:nvSpPr>
          <p:spPr>
            <a:xfrm>
              <a:off x="5294420" y="2980061"/>
              <a:ext cx="239888" cy="13279"/>
            </a:xfrm>
            <a:prstGeom prst="rect">
              <a:avLst/>
            </a:prstGeom>
            <a:solidFill>
              <a:srgbClr val="1CABE2">
                <a:alpha val="100000"/>
              </a:srgbClr>
            </a:solidFill>
          </p:spPr>
          <p:txBody>
            <a:bodyPr/>
            <a:lstStyle/>
            <a:p/>
          </p:txBody>
        </p:sp>
        <p:sp>
          <p:nvSpPr>
            <p:cNvPr id="54" name="rc54"/>
            <p:cNvSpPr/>
            <p:nvPr/>
          </p:nvSpPr>
          <p:spPr>
            <a:xfrm>
              <a:off x="5560963" y="2980222"/>
              <a:ext cx="239888" cy="1327798"/>
            </a:xfrm>
            <a:prstGeom prst="rect">
              <a:avLst/>
            </a:prstGeom>
            <a:solidFill>
              <a:srgbClr val="80BD41">
                <a:alpha val="100000"/>
              </a:srgbClr>
            </a:solidFill>
          </p:spPr>
          <p:txBody>
            <a:bodyPr/>
            <a:lstStyle/>
            <a:p/>
          </p:txBody>
        </p:sp>
        <p:sp>
          <p:nvSpPr>
            <p:cNvPr id="55" name="rc55"/>
            <p:cNvSpPr/>
            <p:nvPr/>
          </p:nvSpPr>
          <p:spPr>
            <a:xfrm>
              <a:off x="5560963" y="2966810"/>
              <a:ext cx="239888" cy="13412"/>
            </a:xfrm>
            <a:prstGeom prst="rect">
              <a:avLst/>
            </a:prstGeom>
            <a:solidFill>
              <a:srgbClr val="1CABE2">
                <a:alpha val="100000"/>
              </a:srgbClr>
            </a:solidFill>
          </p:spPr>
          <p:txBody>
            <a:bodyPr/>
            <a:lstStyle/>
            <a:p/>
          </p:txBody>
        </p:sp>
        <p:sp>
          <p:nvSpPr>
            <p:cNvPr id="56" name="rc56"/>
            <p:cNvSpPr/>
            <p:nvPr/>
          </p:nvSpPr>
          <p:spPr>
            <a:xfrm>
              <a:off x="5827506" y="3013693"/>
              <a:ext cx="239888" cy="1294327"/>
            </a:xfrm>
            <a:prstGeom prst="rect">
              <a:avLst/>
            </a:prstGeom>
            <a:solidFill>
              <a:srgbClr val="80BD41">
                <a:alpha val="100000"/>
              </a:srgbClr>
            </a:solidFill>
          </p:spPr>
          <p:txBody>
            <a:bodyPr/>
            <a:lstStyle/>
            <a:p/>
          </p:txBody>
        </p:sp>
        <p:sp>
          <p:nvSpPr>
            <p:cNvPr id="57" name="rc57"/>
            <p:cNvSpPr/>
            <p:nvPr/>
          </p:nvSpPr>
          <p:spPr>
            <a:xfrm>
              <a:off x="5827506" y="3000620"/>
              <a:ext cx="239888" cy="13073"/>
            </a:xfrm>
            <a:prstGeom prst="rect">
              <a:avLst/>
            </a:prstGeom>
            <a:solidFill>
              <a:srgbClr val="1CABE2">
                <a:alpha val="100000"/>
              </a:srgbClr>
            </a:solidFill>
          </p:spPr>
          <p:txBody>
            <a:bodyPr/>
            <a:lstStyle/>
            <a:p/>
          </p:txBody>
        </p:sp>
        <p:sp>
          <p:nvSpPr>
            <p:cNvPr id="58" name="rc58"/>
            <p:cNvSpPr/>
            <p:nvPr/>
          </p:nvSpPr>
          <p:spPr>
            <a:xfrm>
              <a:off x="6094049" y="3096946"/>
              <a:ext cx="239888" cy="1211074"/>
            </a:xfrm>
            <a:prstGeom prst="rect">
              <a:avLst/>
            </a:prstGeom>
            <a:solidFill>
              <a:srgbClr val="80BD41">
                <a:alpha val="100000"/>
              </a:srgbClr>
            </a:solidFill>
          </p:spPr>
          <p:txBody>
            <a:bodyPr/>
            <a:lstStyle/>
            <a:p/>
          </p:txBody>
        </p:sp>
        <p:sp>
          <p:nvSpPr>
            <p:cNvPr id="59" name="rc59"/>
            <p:cNvSpPr/>
            <p:nvPr/>
          </p:nvSpPr>
          <p:spPr>
            <a:xfrm>
              <a:off x="6094049" y="3084713"/>
              <a:ext cx="239888" cy="12233"/>
            </a:xfrm>
            <a:prstGeom prst="rect">
              <a:avLst/>
            </a:prstGeom>
            <a:solidFill>
              <a:srgbClr val="1CABE2">
                <a:alpha val="100000"/>
              </a:srgbClr>
            </a:solidFill>
          </p:spPr>
          <p:txBody>
            <a:bodyPr/>
            <a:lstStyle/>
            <a:p/>
          </p:txBody>
        </p:sp>
        <p:sp>
          <p:nvSpPr>
            <p:cNvPr id="60" name="rc60"/>
            <p:cNvSpPr/>
            <p:nvPr/>
          </p:nvSpPr>
          <p:spPr>
            <a:xfrm>
              <a:off x="6360593" y="3211696"/>
              <a:ext cx="239888" cy="1096324"/>
            </a:xfrm>
            <a:prstGeom prst="rect">
              <a:avLst/>
            </a:prstGeom>
            <a:solidFill>
              <a:srgbClr val="80BD41">
                <a:alpha val="100000"/>
              </a:srgbClr>
            </a:solidFill>
          </p:spPr>
          <p:txBody>
            <a:bodyPr/>
            <a:lstStyle/>
            <a:p/>
          </p:txBody>
        </p:sp>
        <p:sp>
          <p:nvSpPr>
            <p:cNvPr id="61" name="rc61"/>
            <p:cNvSpPr/>
            <p:nvPr/>
          </p:nvSpPr>
          <p:spPr>
            <a:xfrm>
              <a:off x="6360593" y="3200622"/>
              <a:ext cx="239888" cy="11073"/>
            </a:xfrm>
            <a:prstGeom prst="rect">
              <a:avLst/>
            </a:prstGeom>
            <a:solidFill>
              <a:srgbClr val="1CABE2">
                <a:alpha val="100000"/>
              </a:srgbClr>
            </a:solidFill>
          </p:spPr>
          <p:txBody>
            <a:bodyPr/>
            <a:lstStyle/>
            <a:p/>
          </p:txBody>
        </p:sp>
        <p:sp>
          <p:nvSpPr>
            <p:cNvPr id="62" name="rc62"/>
            <p:cNvSpPr/>
            <p:nvPr/>
          </p:nvSpPr>
          <p:spPr>
            <a:xfrm>
              <a:off x="6627136" y="3270207"/>
              <a:ext cx="239888" cy="1037813"/>
            </a:xfrm>
            <a:prstGeom prst="rect">
              <a:avLst/>
            </a:prstGeom>
            <a:solidFill>
              <a:srgbClr val="80BD41">
                <a:alpha val="100000"/>
              </a:srgbClr>
            </a:solidFill>
          </p:spPr>
          <p:txBody>
            <a:bodyPr/>
            <a:lstStyle/>
            <a:p/>
          </p:txBody>
        </p:sp>
        <p:sp>
          <p:nvSpPr>
            <p:cNvPr id="63" name="rc63"/>
            <p:cNvSpPr/>
            <p:nvPr/>
          </p:nvSpPr>
          <p:spPr>
            <a:xfrm>
              <a:off x="6627136" y="3259724"/>
              <a:ext cx="239888" cy="10482"/>
            </a:xfrm>
            <a:prstGeom prst="rect">
              <a:avLst/>
            </a:prstGeom>
            <a:solidFill>
              <a:srgbClr val="1CABE2">
                <a:alpha val="100000"/>
              </a:srgbClr>
            </a:solidFill>
          </p:spPr>
          <p:txBody>
            <a:bodyPr/>
            <a:lstStyle/>
            <a:p/>
          </p:txBody>
        </p:sp>
        <p:sp>
          <p:nvSpPr>
            <p:cNvPr id="64" name="rc64"/>
            <p:cNvSpPr/>
            <p:nvPr/>
          </p:nvSpPr>
          <p:spPr>
            <a:xfrm>
              <a:off x="6893679" y="3295523"/>
              <a:ext cx="239888" cy="1012498"/>
            </a:xfrm>
            <a:prstGeom prst="rect">
              <a:avLst/>
            </a:prstGeom>
            <a:solidFill>
              <a:srgbClr val="80BD41">
                <a:alpha val="100000"/>
              </a:srgbClr>
            </a:solidFill>
          </p:spPr>
          <p:txBody>
            <a:bodyPr/>
            <a:lstStyle/>
            <a:p/>
          </p:txBody>
        </p:sp>
        <p:sp>
          <p:nvSpPr>
            <p:cNvPr id="65" name="rc65"/>
            <p:cNvSpPr/>
            <p:nvPr/>
          </p:nvSpPr>
          <p:spPr>
            <a:xfrm>
              <a:off x="6893679" y="3274859"/>
              <a:ext cx="239888" cy="20663"/>
            </a:xfrm>
            <a:prstGeom prst="rect">
              <a:avLst/>
            </a:prstGeom>
            <a:solidFill>
              <a:srgbClr val="1CABE2">
                <a:alpha val="100000"/>
              </a:srgbClr>
            </a:solidFill>
          </p:spPr>
          <p:txBody>
            <a:bodyPr/>
            <a:lstStyle/>
            <a:p/>
          </p:txBody>
        </p:sp>
        <p:sp>
          <p:nvSpPr>
            <p:cNvPr id="66" name="rc66"/>
            <p:cNvSpPr/>
            <p:nvPr/>
          </p:nvSpPr>
          <p:spPr>
            <a:xfrm>
              <a:off x="7160222" y="3300729"/>
              <a:ext cx="239888" cy="1007291"/>
            </a:xfrm>
            <a:prstGeom prst="rect">
              <a:avLst/>
            </a:prstGeom>
            <a:solidFill>
              <a:srgbClr val="80BD41">
                <a:alpha val="100000"/>
              </a:srgbClr>
            </a:solidFill>
          </p:spPr>
          <p:txBody>
            <a:bodyPr/>
            <a:lstStyle/>
            <a:p/>
          </p:txBody>
        </p:sp>
        <p:sp>
          <p:nvSpPr>
            <p:cNvPr id="67" name="rc67"/>
            <p:cNvSpPr/>
            <p:nvPr/>
          </p:nvSpPr>
          <p:spPr>
            <a:xfrm>
              <a:off x="7160222" y="3290555"/>
              <a:ext cx="239888" cy="10174"/>
            </a:xfrm>
            <a:prstGeom prst="rect">
              <a:avLst/>
            </a:prstGeom>
            <a:solidFill>
              <a:srgbClr val="1CABE2">
                <a:alpha val="100000"/>
              </a:srgbClr>
            </a:solidFill>
          </p:spPr>
          <p:txBody>
            <a:bodyPr/>
            <a:lstStyle/>
            <a:p/>
          </p:txBody>
        </p:sp>
        <p:sp>
          <p:nvSpPr>
            <p:cNvPr id="68" name="rc68"/>
            <p:cNvSpPr/>
            <p:nvPr/>
          </p:nvSpPr>
          <p:spPr>
            <a:xfrm>
              <a:off x="7426765" y="3316015"/>
              <a:ext cx="239888" cy="992006"/>
            </a:xfrm>
            <a:prstGeom prst="rect">
              <a:avLst/>
            </a:prstGeom>
            <a:solidFill>
              <a:srgbClr val="80BD41">
                <a:alpha val="100000"/>
              </a:srgbClr>
            </a:solidFill>
          </p:spPr>
          <p:txBody>
            <a:bodyPr/>
            <a:lstStyle/>
            <a:p/>
          </p:txBody>
        </p:sp>
        <p:sp>
          <p:nvSpPr>
            <p:cNvPr id="69" name="rc69"/>
            <p:cNvSpPr/>
            <p:nvPr/>
          </p:nvSpPr>
          <p:spPr>
            <a:xfrm>
              <a:off x="7426765" y="3305994"/>
              <a:ext cx="239888" cy="10020"/>
            </a:xfrm>
            <a:prstGeom prst="rect">
              <a:avLst/>
            </a:prstGeom>
            <a:solidFill>
              <a:srgbClr val="1CABE2">
                <a:alpha val="100000"/>
              </a:srgbClr>
            </a:solidFill>
          </p:spPr>
          <p:txBody>
            <a:bodyPr/>
            <a:lstStyle/>
            <a:p/>
          </p:txBody>
        </p:sp>
        <p:sp>
          <p:nvSpPr>
            <p:cNvPr id="70" name="rc70"/>
            <p:cNvSpPr/>
            <p:nvPr/>
          </p:nvSpPr>
          <p:spPr>
            <a:xfrm>
              <a:off x="7693308" y="3344161"/>
              <a:ext cx="239888" cy="963860"/>
            </a:xfrm>
            <a:prstGeom prst="rect">
              <a:avLst/>
            </a:prstGeom>
            <a:solidFill>
              <a:srgbClr val="80BD41">
                <a:alpha val="100000"/>
              </a:srgbClr>
            </a:solidFill>
          </p:spPr>
          <p:txBody>
            <a:bodyPr/>
            <a:lstStyle/>
            <a:p/>
          </p:txBody>
        </p:sp>
        <p:sp>
          <p:nvSpPr>
            <p:cNvPr id="71" name="rc71"/>
            <p:cNvSpPr/>
            <p:nvPr/>
          </p:nvSpPr>
          <p:spPr>
            <a:xfrm>
              <a:off x="7693308" y="3324490"/>
              <a:ext cx="239888" cy="19670"/>
            </a:xfrm>
            <a:prstGeom prst="rect">
              <a:avLst/>
            </a:prstGeom>
            <a:solidFill>
              <a:srgbClr val="1CABE2">
                <a:alpha val="100000"/>
              </a:srgbClr>
            </a:solidFill>
          </p:spPr>
          <p:txBody>
            <a:bodyPr/>
            <a:lstStyle/>
            <a:p/>
          </p:txBody>
        </p:sp>
        <p:sp>
          <p:nvSpPr>
            <p:cNvPr id="72" name="rc72"/>
            <p:cNvSpPr/>
            <p:nvPr/>
          </p:nvSpPr>
          <p:spPr>
            <a:xfrm>
              <a:off x="7959851" y="3355877"/>
              <a:ext cx="239888" cy="952144"/>
            </a:xfrm>
            <a:prstGeom prst="rect">
              <a:avLst/>
            </a:prstGeom>
            <a:solidFill>
              <a:srgbClr val="80BD41">
                <a:alpha val="100000"/>
              </a:srgbClr>
            </a:solidFill>
          </p:spPr>
          <p:txBody>
            <a:bodyPr/>
            <a:lstStyle/>
            <a:p/>
          </p:txBody>
        </p:sp>
        <p:sp>
          <p:nvSpPr>
            <p:cNvPr id="73" name="rc73"/>
            <p:cNvSpPr/>
            <p:nvPr/>
          </p:nvSpPr>
          <p:spPr>
            <a:xfrm>
              <a:off x="7959851" y="3346260"/>
              <a:ext cx="239888" cy="9617"/>
            </a:xfrm>
            <a:prstGeom prst="rect">
              <a:avLst/>
            </a:prstGeom>
            <a:solidFill>
              <a:srgbClr val="1CABE2">
                <a:alpha val="100000"/>
              </a:srgbClr>
            </a:solidFill>
          </p:spPr>
          <p:txBody>
            <a:bodyPr/>
            <a:lstStyle/>
            <a:p/>
          </p:txBody>
        </p:sp>
        <p:sp>
          <p:nvSpPr>
            <p:cNvPr id="74" name="pl74"/>
            <p:cNvSpPr/>
            <p:nvPr/>
          </p:nvSpPr>
          <p:spPr>
            <a:xfrm>
              <a:off x="1416218" y="2095023"/>
              <a:ext cx="6663577" cy="67060"/>
            </a:xfrm>
            <a:custGeom>
              <a:avLst/>
              <a:pathLst>
                <a:path w="6663577" h="67060">
                  <a:moveTo>
                    <a:pt x="0" y="0"/>
                  </a:moveTo>
                  <a:lnTo>
                    <a:pt x="266543" y="67060"/>
                  </a:lnTo>
                  <a:lnTo>
                    <a:pt x="533086" y="0"/>
                  </a:lnTo>
                  <a:lnTo>
                    <a:pt x="799629" y="0"/>
                  </a:lnTo>
                  <a:lnTo>
                    <a:pt x="1066172" y="0"/>
                  </a:lnTo>
                  <a:lnTo>
                    <a:pt x="1332715" y="44707"/>
                  </a:lnTo>
                  <a:lnTo>
                    <a:pt x="1599258" y="22353"/>
                  </a:lnTo>
                  <a:lnTo>
                    <a:pt x="1865801" y="0"/>
                  </a:lnTo>
                  <a:lnTo>
                    <a:pt x="2132344" y="0"/>
                  </a:lnTo>
                  <a:lnTo>
                    <a:pt x="2398888" y="0"/>
                  </a:lnTo>
                  <a:lnTo>
                    <a:pt x="2665431" y="0"/>
                  </a:lnTo>
                  <a:lnTo>
                    <a:pt x="2931974" y="0"/>
                  </a:lnTo>
                  <a:lnTo>
                    <a:pt x="3198517" y="0"/>
                  </a:lnTo>
                  <a:lnTo>
                    <a:pt x="3465060" y="22353"/>
                  </a:lnTo>
                  <a:lnTo>
                    <a:pt x="3731603" y="0"/>
                  </a:lnTo>
                  <a:lnTo>
                    <a:pt x="3998146" y="0"/>
                  </a:lnTo>
                  <a:lnTo>
                    <a:pt x="4264689" y="0"/>
                  </a:lnTo>
                  <a:lnTo>
                    <a:pt x="4531233" y="0"/>
                  </a:lnTo>
                  <a:lnTo>
                    <a:pt x="4797776" y="0"/>
                  </a:lnTo>
                  <a:lnTo>
                    <a:pt x="5064319" y="0"/>
                  </a:lnTo>
                  <a:lnTo>
                    <a:pt x="5330862" y="0"/>
                  </a:lnTo>
                  <a:lnTo>
                    <a:pt x="5597405" y="22353"/>
                  </a:lnTo>
                  <a:lnTo>
                    <a:pt x="5863948" y="0"/>
                  </a:lnTo>
                  <a:lnTo>
                    <a:pt x="6130491" y="0"/>
                  </a:lnTo>
                  <a:lnTo>
                    <a:pt x="6397034" y="22353"/>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24790" y="32825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7" name="tx87"/>
            <p:cNvSpPr/>
            <p:nvPr/>
          </p:nvSpPr>
          <p:spPr>
            <a:xfrm>
              <a:off x="2657505" y="3178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88" name="tx88"/>
            <p:cNvSpPr/>
            <p:nvPr/>
          </p:nvSpPr>
          <p:spPr>
            <a:xfrm>
              <a:off x="3990221" y="30367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9" name="tx89"/>
            <p:cNvSpPr/>
            <p:nvPr/>
          </p:nvSpPr>
          <p:spPr>
            <a:xfrm>
              <a:off x="5322937" y="2844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90" name="tx90"/>
            <p:cNvSpPr/>
            <p:nvPr/>
          </p:nvSpPr>
          <p:spPr>
            <a:xfrm>
              <a:off x="6389109" y="3064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1" name="tx91"/>
            <p:cNvSpPr/>
            <p:nvPr/>
          </p:nvSpPr>
          <p:spPr>
            <a:xfrm>
              <a:off x="6655652" y="31249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948321" y="31400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3" name="tx93"/>
            <p:cNvSpPr/>
            <p:nvPr/>
          </p:nvSpPr>
          <p:spPr>
            <a:xfrm>
              <a:off x="7188738" y="3154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94" name="tx94"/>
            <p:cNvSpPr/>
            <p:nvPr/>
          </p:nvSpPr>
          <p:spPr>
            <a:xfrm>
              <a:off x="7455282" y="3170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tx95"/>
            <p:cNvSpPr/>
            <p:nvPr/>
          </p:nvSpPr>
          <p:spPr>
            <a:xfrm>
              <a:off x="7721825" y="31897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6" name="tx96"/>
            <p:cNvSpPr/>
            <p:nvPr/>
          </p:nvSpPr>
          <p:spPr>
            <a:xfrm>
              <a:off x="7988368" y="32114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32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9" name="tx109"/>
            <p:cNvSpPr/>
            <p:nvPr/>
          </p:nvSpPr>
          <p:spPr>
            <a:xfrm>
              <a:off x="1324790" y="3387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0" name="tx110"/>
            <p:cNvSpPr/>
            <p:nvPr/>
          </p:nvSpPr>
          <p:spPr>
            <a:xfrm>
              <a:off x="2657505" y="37923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1" name="tx111"/>
            <p:cNvSpPr/>
            <p:nvPr/>
          </p:nvSpPr>
          <p:spPr>
            <a:xfrm>
              <a:off x="2657505" y="32944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4016347" y="37109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3" name="tx113"/>
            <p:cNvSpPr/>
            <p:nvPr/>
          </p:nvSpPr>
          <p:spPr>
            <a:xfrm>
              <a:off x="3990221" y="3143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4" name="tx114"/>
            <p:cNvSpPr/>
            <p:nvPr/>
          </p:nvSpPr>
          <p:spPr>
            <a:xfrm>
              <a:off x="5322937" y="36155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5" name="tx115"/>
            <p:cNvSpPr/>
            <p:nvPr/>
          </p:nvSpPr>
          <p:spPr>
            <a:xfrm>
              <a:off x="5322937" y="29516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6" name="tx116"/>
            <p:cNvSpPr/>
            <p:nvPr/>
          </p:nvSpPr>
          <p:spPr>
            <a:xfrm>
              <a:off x="6389109" y="37259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7" name="tx117"/>
            <p:cNvSpPr/>
            <p:nvPr/>
          </p:nvSpPr>
          <p:spPr>
            <a:xfrm>
              <a:off x="6389109" y="3171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6681778" y="37552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655652" y="3229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0" name="tx120"/>
            <p:cNvSpPr/>
            <p:nvPr/>
          </p:nvSpPr>
          <p:spPr>
            <a:xfrm>
              <a:off x="6922195" y="37667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1" name="tx121"/>
            <p:cNvSpPr/>
            <p:nvPr/>
          </p:nvSpPr>
          <p:spPr>
            <a:xfrm>
              <a:off x="6922195" y="32501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2" name="tx122"/>
            <p:cNvSpPr/>
            <p:nvPr/>
          </p:nvSpPr>
          <p:spPr>
            <a:xfrm>
              <a:off x="7188738" y="37704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3" name="tx123"/>
            <p:cNvSpPr/>
            <p:nvPr/>
          </p:nvSpPr>
          <p:spPr>
            <a:xfrm>
              <a:off x="7188738" y="32605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4" name="tx124"/>
            <p:cNvSpPr/>
            <p:nvPr/>
          </p:nvSpPr>
          <p:spPr>
            <a:xfrm>
              <a:off x="7455282" y="3776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5" name="tx125"/>
            <p:cNvSpPr/>
            <p:nvPr/>
          </p:nvSpPr>
          <p:spPr>
            <a:xfrm>
              <a:off x="7455282" y="3275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6" name="tx126"/>
            <p:cNvSpPr/>
            <p:nvPr/>
          </p:nvSpPr>
          <p:spPr>
            <a:xfrm>
              <a:off x="7721825" y="37921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7" name="tx127"/>
            <p:cNvSpPr/>
            <p:nvPr/>
          </p:nvSpPr>
          <p:spPr>
            <a:xfrm>
              <a:off x="7721825" y="3299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8" name="tx128"/>
            <p:cNvSpPr/>
            <p:nvPr/>
          </p:nvSpPr>
          <p:spPr>
            <a:xfrm>
              <a:off x="7988368" y="37980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9" name="tx129"/>
            <p:cNvSpPr/>
            <p:nvPr/>
          </p:nvSpPr>
          <p:spPr>
            <a:xfrm>
              <a:off x="7988368" y="3316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9630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53500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2000-2025</a:t>
              </a:r>
            </a:p>
          </p:txBody>
        </p:sp>
        <p:sp>
          <p:nvSpPr>
            <p:cNvPr id="159" name="pl159"/>
            <p:cNvSpPr/>
            <p:nvPr/>
          </p:nvSpPr>
          <p:spPr>
            <a:xfrm>
              <a:off x="25746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315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883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530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099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6508984" cy="129091"/>
            </a:xfrm>
            <a:prstGeom prst="rect">
              <a:avLst/>
            </a:prstGeom>
            <a:solidFill>
              <a:srgbClr val="80BD41">
                <a:alpha val="100000"/>
              </a:srgbClr>
            </a:solidFill>
          </p:spPr>
          <p:txBody>
            <a:bodyPr/>
            <a:lstStyle/>
            <a:p/>
          </p:txBody>
        </p:sp>
        <p:sp>
          <p:nvSpPr>
            <p:cNvPr id="169" name="rc169"/>
            <p:cNvSpPr/>
            <p:nvPr/>
          </p:nvSpPr>
          <p:spPr>
            <a:xfrm>
              <a:off x="7805257" y="5954972"/>
              <a:ext cx="65746" cy="129091"/>
            </a:xfrm>
            <a:prstGeom prst="rect">
              <a:avLst/>
            </a:prstGeom>
            <a:solidFill>
              <a:srgbClr val="1CABE2">
                <a:alpha val="100000"/>
              </a:srgbClr>
            </a:solidFill>
          </p:spPr>
          <p:txBody>
            <a:bodyPr/>
            <a:lstStyle/>
            <a:p/>
          </p:txBody>
        </p:sp>
        <p:sp>
          <p:nvSpPr>
            <p:cNvPr id="170" name="rc170"/>
            <p:cNvSpPr/>
            <p:nvPr/>
          </p:nvSpPr>
          <p:spPr>
            <a:xfrm>
              <a:off x="1296273" y="5793607"/>
              <a:ext cx="5722530" cy="129091"/>
            </a:xfrm>
            <a:prstGeom prst="rect">
              <a:avLst/>
            </a:prstGeom>
            <a:solidFill>
              <a:srgbClr val="80BD41">
                <a:alpha val="100000"/>
              </a:srgbClr>
            </a:solidFill>
          </p:spPr>
          <p:txBody>
            <a:bodyPr/>
            <a:lstStyle/>
            <a:p/>
          </p:txBody>
        </p:sp>
        <p:sp>
          <p:nvSpPr>
            <p:cNvPr id="171" name="rc171"/>
            <p:cNvSpPr/>
            <p:nvPr/>
          </p:nvSpPr>
          <p:spPr>
            <a:xfrm>
              <a:off x="7018804" y="5793607"/>
              <a:ext cx="116785" cy="129091"/>
            </a:xfrm>
            <a:prstGeom prst="rect">
              <a:avLst/>
            </a:prstGeom>
            <a:solidFill>
              <a:srgbClr val="1CABE2">
                <a:alpha val="100000"/>
              </a:srgbClr>
            </a:solidFill>
          </p:spPr>
          <p:txBody>
            <a:bodyPr/>
            <a:lstStyle/>
            <a:p/>
          </p:txBody>
        </p:sp>
        <p:sp>
          <p:nvSpPr>
            <p:cNvPr id="172" name="rc172"/>
            <p:cNvSpPr/>
            <p:nvPr/>
          </p:nvSpPr>
          <p:spPr>
            <a:xfrm>
              <a:off x="1296273" y="5632243"/>
              <a:ext cx="5652969" cy="129091"/>
            </a:xfrm>
            <a:prstGeom prst="rect">
              <a:avLst/>
            </a:prstGeom>
            <a:solidFill>
              <a:srgbClr val="80BD41">
                <a:alpha val="100000"/>
              </a:srgbClr>
            </a:solidFill>
          </p:spPr>
          <p:txBody>
            <a:bodyPr/>
            <a:lstStyle/>
            <a:p/>
          </p:txBody>
        </p:sp>
        <p:sp>
          <p:nvSpPr>
            <p:cNvPr id="173" name="rc173"/>
            <p:cNvSpPr/>
            <p:nvPr/>
          </p:nvSpPr>
          <p:spPr>
            <a:xfrm>
              <a:off x="6949243" y="5632243"/>
              <a:ext cx="57098" cy="129091"/>
            </a:xfrm>
            <a:prstGeom prst="rect">
              <a:avLst/>
            </a:prstGeom>
            <a:solidFill>
              <a:srgbClr val="1CABE2">
                <a:alpha val="100000"/>
              </a:srgbClr>
            </a:solidFill>
          </p:spPr>
          <p:txBody>
            <a:bodyPr/>
            <a:lstStyle/>
            <a:p/>
          </p:txBody>
        </p:sp>
        <p:sp>
          <p:nvSpPr>
            <p:cNvPr id="174" name="tx174"/>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5" name="tx175"/>
            <p:cNvSpPr/>
            <p:nvPr/>
          </p:nvSpPr>
          <p:spPr>
            <a:xfrm>
              <a:off x="7315029"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6" name="tx176"/>
            <p:cNvSpPr/>
            <p:nvPr/>
          </p:nvSpPr>
          <p:spPr>
            <a:xfrm>
              <a:off x="7179319"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4445272"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78" name="tx178"/>
            <p:cNvSpPr/>
            <p:nvPr/>
          </p:nvSpPr>
          <p:spPr>
            <a:xfrm>
              <a:off x="773263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9" name="tx179"/>
            <p:cNvSpPr/>
            <p:nvPr/>
          </p:nvSpPr>
          <p:spPr>
            <a:xfrm>
              <a:off x="4052045"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80" name="tx180"/>
            <p:cNvSpPr/>
            <p:nvPr/>
          </p:nvSpPr>
          <p:spPr>
            <a:xfrm>
              <a:off x="697170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1" name="tx181"/>
            <p:cNvSpPr/>
            <p:nvPr/>
          </p:nvSpPr>
          <p:spPr>
            <a:xfrm>
              <a:off x="4017264"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2" name="tx182"/>
            <p:cNvSpPr/>
            <p:nvPr/>
          </p:nvSpPr>
          <p:spPr>
            <a:xfrm>
              <a:off x="687229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367840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623522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13% compared to in 2019.
The number of surviving infants decreased approximately 13% compared to in 2019.
In 2025, 200,000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51560"/>
            <a:ext cx="8595360" cy="28575"/>
            <a:chOff x="292608" y="1051560"/>
            <a:chExt cx="8595360" cy="28575"/>
          </a:xfrm>
        </p:grpSpPr>
        <p:sp>
          <p:nvSpPr>
            <p:cNvPr id="19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0"/>
                  </a:moveTo>
                  <a:lnTo>
                    <a:pt x="135891" y="65614"/>
                  </a:lnTo>
                  <a:lnTo>
                    <a:pt x="271783" y="0"/>
                  </a:lnTo>
                  <a:lnTo>
                    <a:pt x="407675" y="0"/>
                  </a:lnTo>
                  <a:lnTo>
                    <a:pt x="543566" y="0"/>
                  </a:lnTo>
                  <a:lnTo>
                    <a:pt x="679458" y="87485"/>
                  </a:lnTo>
                  <a:lnTo>
                    <a:pt x="815350" y="21871"/>
                  </a:lnTo>
                  <a:lnTo>
                    <a:pt x="951242" y="0"/>
                  </a:lnTo>
                  <a:lnTo>
                    <a:pt x="1087133" y="0"/>
                  </a:lnTo>
                  <a:lnTo>
                    <a:pt x="1223025" y="0"/>
                  </a:lnTo>
                  <a:lnTo>
                    <a:pt x="1358917" y="0"/>
                  </a:lnTo>
                  <a:lnTo>
                    <a:pt x="1494809" y="0"/>
                  </a:lnTo>
                  <a:lnTo>
                    <a:pt x="1630700" y="0"/>
                  </a:lnTo>
                  <a:lnTo>
                    <a:pt x="1766592" y="21871"/>
                  </a:lnTo>
                  <a:lnTo>
                    <a:pt x="1902484" y="0"/>
                  </a:lnTo>
                  <a:lnTo>
                    <a:pt x="2038375" y="21871"/>
                  </a:lnTo>
                  <a:lnTo>
                    <a:pt x="2174267" y="0"/>
                  </a:lnTo>
                  <a:lnTo>
                    <a:pt x="2310159" y="0"/>
                  </a:lnTo>
                  <a:lnTo>
                    <a:pt x="2446051" y="0"/>
                  </a:lnTo>
                  <a:lnTo>
                    <a:pt x="2581942" y="0"/>
                  </a:lnTo>
                  <a:lnTo>
                    <a:pt x="2717834" y="0"/>
                  </a:lnTo>
                  <a:lnTo>
                    <a:pt x="2853726" y="21871"/>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0"/>
                  </a:moveTo>
                  <a:lnTo>
                    <a:pt x="135891" y="65614"/>
                  </a:lnTo>
                  <a:lnTo>
                    <a:pt x="271783" y="0"/>
                  </a:lnTo>
                  <a:lnTo>
                    <a:pt x="407675" y="0"/>
                  </a:lnTo>
                  <a:lnTo>
                    <a:pt x="543566" y="0"/>
                  </a:lnTo>
                  <a:lnTo>
                    <a:pt x="679458" y="87485"/>
                  </a:lnTo>
                  <a:lnTo>
                    <a:pt x="815350" y="21871"/>
                  </a:lnTo>
                  <a:lnTo>
                    <a:pt x="951242" y="0"/>
                  </a:lnTo>
                  <a:lnTo>
                    <a:pt x="1087133" y="0"/>
                  </a:lnTo>
                  <a:lnTo>
                    <a:pt x="1223025" y="0"/>
                  </a:lnTo>
                  <a:lnTo>
                    <a:pt x="1358917" y="0"/>
                  </a:lnTo>
                  <a:lnTo>
                    <a:pt x="1494809" y="0"/>
                  </a:lnTo>
                  <a:lnTo>
                    <a:pt x="1630700" y="0"/>
                  </a:lnTo>
                  <a:lnTo>
                    <a:pt x="1766592" y="21871"/>
                  </a:lnTo>
                  <a:lnTo>
                    <a:pt x="1902484" y="0"/>
                  </a:lnTo>
                  <a:lnTo>
                    <a:pt x="2038375" y="21871"/>
                  </a:lnTo>
                  <a:lnTo>
                    <a:pt x="2174267" y="0"/>
                  </a:lnTo>
                  <a:lnTo>
                    <a:pt x="2310159" y="0"/>
                  </a:lnTo>
                  <a:lnTo>
                    <a:pt x="2446051" y="0"/>
                  </a:lnTo>
                  <a:lnTo>
                    <a:pt x="2581942" y="0"/>
                  </a:lnTo>
                  <a:lnTo>
                    <a:pt x="2717834" y="0"/>
                  </a:lnTo>
                  <a:lnTo>
                    <a:pt x="2853726" y="21871"/>
                  </a:lnTo>
                  <a:lnTo>
                    <a:pt x="2989618" y="0"/>
                  </a:lnTo>
                  <a:lnTo>
                    <a:pt x="3125509" y="0"/>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0"/>
                  </a:moveTo>
                  <a:lnTo>
                    <a:pt x="135891" y="65614"/>
                  </a:lnTo>
                  <a:lnTo>
                    <a:pt x="271783" y="0"/>
                  </a:lnTo>
                  <a:lnTo>
                    <a:pt x="407675" y="0"/>
                  </a:lnTo>
                  <a:lnTo>
                    <a:pt x="543566" y="0"/>
                  </a:lnTo>
                  <a:lnTo>
                    <a:pt x="679458" y="87485"/>
                  </a:lnTo>
                  <a:lnTo>
                    <a:pt x="815350" y="21871"/>
                  </a:lnTo>
                  <a:lnTo>
                    <a:pt x="951242" y="0"/>
                  </a:lnTo>
                  <a:lnTo>
                    <a:pt x="1087133" y="0"/>
                  </a:lnTo>
                  <a:lnTo>
                    <a:pt x="1223025" y="0"/>
                  </a:lnTo>
                  <a:lnTo>
                    <a:pt x="1358917" y="0"/>
                  </a:lnTo>
                  <a:lnTo>
                    <a:pt x="1494809" y="0"/>
                  </a:lnTo>
                  <a:lnTo>
                    <a:pt x="1630700" y="0"/>
                  </a:lnTo>
                  <a:lnTo>
                    <a:pt x="1766592" y="21871"/>
                  </a:lnTo>
                  <a:lnTo>
                    <a:pt x="1902484" y="0"/>
                  </a:lnTo>
                  <a:lnTo>
                    <a:pt x="2038375" y="21871"/>
                  </a:lnTo>
                  <a:lnTo>
                    <a:pt x="2174267" y="0"/>
                  </a:lnTo>
                  <a:lnTo>
                    <a:pt x="2310159" y="0"/>
                  </a:lnTo>
                  <a:lnTo>
                    <a:pt x="2446051" y="0"/>
                  </a:lnTo>
                  <a:lnTo>
                    <a:pt x="2581942" y="0"/>
                  </a:lnTo>
                  <a:lnTo>
                    <a:pt x="2717834" y="0"/>
                  </a:lnTo>
                  <a:lnTo>
                    <a:pt x="2853726" y="21871"/>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990743"/>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0" name="tx60"/>
            <p:cNvSpPr/>
            <p:nvPr/>
          </p:nvSpPr>
          <p:spPr>
            <a:xfrm>
              <a:off x="2680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09800" y="1405107"/>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Iran,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353306"/>
            </a:xfrm>
            <a:custGeom>
              <a:avLst/>
              <a:pathLst>
                <a:path w="3397293" h="353306">
                  <a:moveTo>
                    <a:pt x="0" y="0"/>
                  </a:moveTo>
                  <a:lnTo>
                    <a:pt x="135891" y="264979"/>
                  </a:lnTo>
                  <a:lnTo>
                    <a:pt x="271783" y="0"/>
                  </a:lnTo>
                  <a:lnTo>
                    <a:pt x="407675" y="0"/>
                  </a:lnTo>
                  <a:lnTo>
                    <a:pt x="543566" y="0"/>
                  </a:lnTo>
                  <a:lnTo>
                    <a:pt x="679458" y="353306"/>
                  </a:lnTo>
                  <a:lnTo>
                    <a:pt x="815350" y="88326"/>
                  </a:lnTo>
                  <a:lnTo>
                    <a:pt x="951242" y="0"/>
                  </a:lnTo>
                  <a:lnTo>
                    <a:pt x="1087133" y="0"/>
                  </a:lnTo>
                  <a:lnTo>
                    <a:pt x="1223025" y="0"/>
                  </a:lnTo>
                  <a:lnTo>
                    <a:pt x="1358917" y="0"/>
                  </a:lnTo>
                  <a:lnTo>
                    <a:pt x="1494809" y="0"/>
                  </a:lnTo>
                  <a:lnTo>
                    <a:pt x="1630700" y="0"/>
                  </a:lnTo>
                  <a:lnTo>
                    <a:pt x="1766592" y="88326"/>
                  </a:lnTo>
                  <a:lnTo>
                    <a:pt x="1902484" y="0"/>
                  </a:lnTo>
                  <a:lnTo>
                    <a:pt x="2038375" y="88326"/>
                  </a:lnTo>
                  <a:lnTo>
                    <a:pt x="2174267" y="0"/>
                  </a:lnTo>
                  <a:lnTo>
                    <a:pt x="2310159" y="0"/>
                  </a:lnTo>
                  <a:lnTo>
                    <a:pt x="2446051" y="0"/>
                  </a:lnTo>
                  <a:lnTo>
                    <a:pt x="2581942" y="0"/>
                  </a:lnTo>
                  <a:lnTo>
                    <a:pt x="2717834" y="0"/>
                  </a:lnTo>
                  <a:lnTo>
                    <a:pt x="2853726" y="88326"/>
                  </a:lnTo>
                  <a:lnTo>
                    <a:pt x="2989618" y="0"/>
                  </a:lnTo>
                  <a:lnTo>
                    <a:pt x="3125509" y="0"/>
                  </a:lnTo>
                  <a:lnTo>
                    <a:pt x="3261401" y="88326"/>
                  </a:lnTo>
                  <a:lnTo>
                    <a:pt x="3397293" y="8832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059919"/>
            </a:xfrm>
            <a:custGeom>
              <a:avLst/>
              <a:pathLst>
                <a:path w="3397293" h="1059919">
                  <a:moveTo>
                    <a:pt x="0" y="441633"/>
                  </a:moveTo>
                  <a:lnTo>
                    <a:pt x="135891" y="353306"/>
                  </a:lnTo>
                  <a:lnTo>
                    <a:pt x="271783" y="529959"/>
                  </a:lnTo>
                  <a:lnTo>
                    <a:pt x="407675" y="441633"/>
                  </a:lnTo>
                  <a:lnTo>
                    <a:pt x="543566" y="353306"/>
                  </a:lnTo>
                  <a:lnTo>
                    <a:pt x="679458" y="264979"/>
                  </a:lnTo>
                  <a:lnTo>
                    <a:pt x="815350" y="264979"/>
                  </a:lnTo>
                  <a:lnTo>
                    <a:pt x="951242" y="176653"/>
                  </a:lnTo>
                  <a:lnTo>
                    <a:pt x="1087133" y="88326"/>
                  </a:lnTo>
                  <a:lnTo>
                    <a:pt x="1223025" y="88326"/>
                  </a:lnTo>
                  <a:lnTo>
                    <a:pt x="1358917" y="0"/>
                  </a:lnTo>
                  <a:lnTo>
                    <a:pt x="1494809" y="0"/>
                  </a:lnTo>
                  <a:lnTo>
                    <a:pt x="1630700" y="264979"/>
                  </a:lnTo>
                  <a:lnTo>
                    <a:pt x="1766592" y="88326"/>
                  </a:lnTo>
                  <a:lnTo>
                    <a:pt x="1902484" y="88326"/>
                  </a:lnTo>
                  <a:lnTo>
                    <a:pt x="2038375" y="264979"/>
                  </a:lnTo>
                  <a:lnTo>
                    <a:pt x="2174267" y="176653"/>
                  </a:lnTo>
                  <a:lnTo>
                    <a:pt x="2310159" y="88326"/>
                  </a:lnTo>
                  <a:lnTo>
                    <a:pt x="2446051" y="176653"/>
                  </a:lnTo>
                  <a:lnTo>
                    <a:pt x="2581942" y="176653"/>
                  </a:lnTo>
                  <a:lnTo>
                    <a:pt x="2717834" y="529959"/>
                  </a:lnTo>
                  <a:lnTo>
                    <a:pt x="2853726" y="529959"/>
                  </a:lnTo>
                  <a:lnTo>
                    <a:pt x="2989618" y="441633"/>
                  </a:lnTo>
                  <a:lnTo>
                    <a:pt x="3125509" y="883266"/>
                  </a:lnTo>
                  <a:lnTo>
                    <a:pt x="3261401" y="1059919"/>
                  </a:lnTo>
                  <a:lnTo>
                    <a:pt x="3397293" y="706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353306"/>
            </a:xfrm>
            <a:custGeom>
              <a:avLst/>
              <a:pathLst>
                <a:path w="3397293" h="353306">
                  <a:moveTo>
                    <a:pt x="0" y="0"/>
                  </a:moveTo>
                  <a:lnTo>
                    <a:pt x="135891" y="264979"/>
                  </a:lnTo>
                  <a:lnTo>
                    <a:pt x="271783" y="0"/>
                  </a:lnTo>
                  <a:lnTo>
                    <a:pt x="407675" y="0"/>
                  </a:lnTo>
                  <a:lnTo>
                    <a:pt x="543566" y="0"/>
                  </a:lnTo>
                  <a:lnTo>
                    <a:pt x="679458" y="353306"/>
                  </a:lnTo>
                  <a:lnTo>
                    <a:pt x="815350" y="88326"/>
                  </a:lnTo>
                  <a:lnTo>
                    <a:pt x="951242" y="0"/>
                  </a:lnTo>
                  <a:lnTo>
                    <a:pt x="1087133" y="0"/>
                  </a:lnTo>
                  <a:lnTo>
                    <a:pt x="1223025" y="0"/>
                  </a:lnTo>
                  <a:lnTo>
                    <a:pt x="1358917" y="0"/>
                  </a:lnTo>
                  <a:lnTo>
                    <a:pt x="1494809" y="0"/>
                  </a:lnTo>
                  <a:lnTo>
                    <a:pt x="1630700" y="0"/>
                  </a:lnTo>
                  <a:lnTo>
                    <a:pt x="1766592" y="88326"/>
                  </a:lnTo>
                  <a:lnTo>
                    <a:pt x="1902484" y="0"/>
                  </a:lnTo>
                  <a:lnTo>
                    <a:pt x="2038375" y="88326"/>
                  </a:lnTo>
                  <a:lnTo>
                    <a:pt x="2174267" y="0"/>
                  </a:lnTo>
                  <a:lnTo>
                    <a:pt x="2310159" y="0"/>
                  </a:lnTo>
                  <a:lnTo>
                    <a:pt x="2446051" y="0"/>
                  </a:lnTo>
                  <a:lnTo>
                    <a:pt x="2581942" y="0"/>
                  </a:lnTo>
                  <a:lnTo>
                    <a:pt x="2717834" y="0"/>
                  </a:lnTo>
                  <a:lnTo>
                    <a:pt x="2853726" y="88326"/>
                  </a:lnTo>
                  <a:lnTo>
                    <a:pt x="2989618" y="0"/>
                  </a:lnTo>
                  <a:lnTo>
                    <a:pt x="3125509" y="0"/>
                  </a:lnTo>
                  <a:lnTo>
                    <a:pt x="3261401" y="88326"/>
                  </a:lnTo>
                  <a:lnTo>
                    <a:pt x="3397293" y="8832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353306"/>
            </a:xfrm>
            <a:custGeom>
              <a:avLst/>
              <a:pathLst>
                <a:path w="3397293" h="353306">
                  <a:moveTo>
                    <a:pt x="0" y="0"/>
                  </a:moveTo>
                  <a:lnTo>
                    <a:pt x="135891" y="264979"/>
                  </a:lnTo>
                  <a:lnTo>
                    <a:pt x="271783" y="0"/>
                  </a:lnTo>
                  <a:lnTo>
                    <a:pt x="407675" y="0"/>
                  </a:lnTo>
                  <a:lnTo>
                    <a:pt x="543566" y="0"/>
                  </a:lnTo>
                  <a:lnTo>
                    <a:pt x="679458" y="353306"/>
                  </a:lnTo>
                  <a:lnTo>
                    <a:pt x="815350" y="88326"/>
                  </a:lnTo>
                  <a:lnTo>
                    <a:pt x="951242" y="0"/>
                  </a:lnTo>
                  <a:lnTo>
                    <a:pt x="1087133" y="0"/>
                  </a:lnTo>
                  <a:lnTo>
                    <a:pt x="1223025" y="0"/>
                  </a:lnTo>
                  <a:lnTo>
                    <a:pt x="1358917" y="0"/>
                  </a:lnTo>
                  <a:lnTo>
                    <a:pt x="1494809" y="0"/>
                  </a:lnTo>
                  <a:lnTo>
                    <a:pt x="1630700" y="0"/>
                  </a:lnTo>
                  <a:lnTo>
                    <a:pt x="1766592" y="88326"/>
                  </a:lnTo>
                  <a:lnTo>
                    <a:pt x="1902484" y="0"/>
                  </a:lnTo>
                  <a:lnTo>
                    <a:pt x="2038375" y="88326"/>
                  </a:lnTo>
                  <a:lnTo>
                    <a:pt x="2174267" y="0"/>
                  </a:lnTo>
                  <a:lnTo>
                    <a:pt x="2310159" y="0"/>
                  </a:lnTo>
                  <a:lnTo>
                    <a:pt x="2446051" y="0"/>
                  </a:lnTo>
                  <a:lnTo>
                    <a:pt x="2581942" y="0"/>
                  </a:lnTo>
                  <a:lnTo>
                    <a:pt x="2717834" y="0"/>
                  </a:lnTo>
                  <a:lnTo>
                    <a:pt x="2853726" y="88326"/>
                  </a:lnTo>
                  <a:lnTo>
                    <a:pt x="2989618" y="0"/>
                  </a:lnTo>
                  <a:lnTo>
                    <a:pt x="3125509" y="0"/>
                  </a:lnTo>
                  <a:lnTo>
                    <a:pt x="3261401" y="88326"/>
                  </a:lnTo>
                  <a:lnTo>
                    <a:pt x="3397293" y="88326"/>
                  </a:lnTo>
                </a:path>
              </a:pathLst>
            </a:custGeom>
            <a:ln w="27101" cap="flat">
              <a:solidFill>
                <a:srgbClr val="0058AB">
                  <a:alpha val="100000"/>
                </a:srgbClr>
              </a:solidFill>
              <a:prstDash val="solid"/>
              <a:round/>
            </a:ln>
          </p:spPr>
          <p:txBody>
            <a:bodyPr/>
            <a:lstStyle/>
            <a:p/>
          </p:txBody>
        </p:sp>
        <p:sp>
          <p:nvSpPr>
            <p:cNvPr id="95" name="tx95"/>
            <p:cNvSpPr/>
            <p:nvPr/>
          </p:nvSpPr>
          <p:spPr>
            <a:xfrm>
              <a:off x="5407519"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68928" y="225436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6766436"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27845"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3126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303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928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98119" y="4990743"/>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23" name="tx123"/>
            <p:cNvSpPr/>
            <p:nvPr/>
          </p:nvSpPr>
          <p:spPr>
            <a:xfrm>
              <a:off x="69974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993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186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7215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3245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9274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5303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201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230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1259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7289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4121786" cy="114824"/>
            </a:xfrm>
            <a:prstGeom prst="rect">
              <a:avLst/>
            </a:prstGeom>
            <a:solidFill>
              <a:srgbClr val="1CABE2">
                <a:alpha val="80000"/>
              </a:srgbClr>
            </a:solidFill>
          </p:spPr>
          <p:txBody>
            <a:bodyPr/>
            <a:lstStyle/>
            <a:p/>
          </p:txBody>
        </p:sp>
        <p:sp>
          <p:nvSpPr>
            <p:cNvPr id="140" name="rc140"/>
            <p:cNvSpPr/>
            <p:nvPr/>
          </p:nvSpPr>
          <p:spPr>
            <a:xfrm>
              <a:off x="1317178" y="5743865"/>
              <a:ext cx="7321564" cy="114824"/>
            </a:xfrm>
            <a:prstGeom prst="rect">
              <a:avLst/>
            </a:prstGeom>
            <a:solidFill>
              <a:srgbClr val="1CABE2">
                <a:alpha val="80000"/>
              </a:srgbClr>
            </a:solidFill>
          </p:spPr>
          <p:txBody>
            <a:bodyPr/>
            <a:lstStyle/>
            <a:p/>
          </p:txBody>
        </p:sp>
        <p:sp>
          <p:nvSpPr>
            <p:cNvPr id="141" name="rc141"/>
            <p:cNvSpPr/>
            <p:nvPr/>
          </p:nvSpPr>
          <p:spPr>
            <a:xfrm>
              <a:off x="1317178" y="5600334"/>
              <a:ext cx="7159668"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705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40957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569869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730163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0" name="tx15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Iran (98%) was 13 percentage points higher than the global average (85%) and 15 percentage points higher than the average across all MENA countries (83%).
National DTP3 coverage was 1 percentage point lower than in 2019 (99%).
This equates to 22,000 un- and undervaccinated children in 2025 compared to 13,000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DTP3 coverage was 98% - this is 1 percentage point lower than in 2019 and more than 10 percentage points higher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Iran ranked number 14 out of 20 countries for lowest DTP3 coverage (based on tied ranks).
Iran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81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03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26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4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65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65699"/>
              <a:ext cx="239888" cy="846309"/>
            </a:xfrm>
            <a:prstGeom prst="rect">
              <a:avLst/>
            </a:prstGeom>
            <a:solidFill>
              <a:srgbClr val="80BD41">
                <a:alpha val="100000"/>
              </a:srgbClr>
            </a:solidFill>
          </p:spPr>
          <p:txBody>
            <a:bodyPr/>
            <a:lstStyle/>
            <a:p/>
          </p:txBody>
        </p:sp>
        <p:sp>
          <p:nvSpPr>
            <p:cNvPr id="23" name="rc23"/>
            <p:cNvSpPr/>
            <p:nvPr/>
          </p:nvSpPr>
          <p:spPr>
            <a:xfrm>
              <a:off x="1296273" y="3357151"/>
              <a:ext cx="239888" cy="8548"/>
            </a:xfrm>
            <a:prstGeom prst="rect">
              <a:avLst/>
            </a:prstGeom>
            <a:solidFill>
              <a:srgbClr val="1CABE2">
                <a:alpha val="100000"/>
              </a:srgbClr>
            </a:solidFill>
          </p:spPr>
          <p:txBody>
            <a:bodyPr/>
            <a:lstStyle/>
            <a:p/>
          </p:txBody>
        </p:sp>
        <p:sp>
          <p:nvSpPr>
            <p:cNvPr id="24" name="rc24"/>
            <p:cNvSpPr/>
            <p:nvPr/>
          </p:nvSpPr>
          <p:spPr>
            <a:xfrm>
              <a:off x="1562816" y="3379180"/>
              <a:ext cx="239888" cy="832828"/>
            </a:xfrm>
            <a:prstGeom prst="rect">
              <a:avLst/>
            </a:prstGeom>
            <a:solidFill>
              <a:srgbClr val="80BD41">
                <a:alpha val="100000"/>
              </a:srgbClr>
            </a:solidFill>
          </p:spPr>
          <p:txBody>
            <a:bodyPr/>
            <a:lstStyle/>
            <a:p/>
          </p:txBody>
        </p:sp>
        <p:sp>
          <p:nvSpPr>
            <p:cNvPr id="25" name="rc25"/>
            <p:cNvSpPr/>
            <p:nvPr/>
          </p:nvSpPr>
          <p:spPr>
            <a:xfrm>
              <a:off x="1562816" y="3344479"/>
              <a:ext cx="239888" cy="34700"/>
            </a:xfrm>
            <a:prstGeom prst="rect">
              <a:avLst/>
            </a:prstGeom>
            <a:solidFill>
              <a:srgbClr val="1CABE2">
                <a:alpha val="100000"/>
              </a:srgbClr>
            </a:solidFill>
          </p:spPr>
          <p:txBody>
            <a:bodyPr/>
            <a:lstStyle/>
            <a:p/>
          </p:txBody>
        </p:sp>
        <p:sp>
          <p:nvSpPr>
            <p:cNvPr id="26" name="rc26"/>
            <p:cNvSpPr/>
            <p:nvPr/>
          </p:nvSpPr>
          <p:spPr>
            <a:xfrm>
              <a:off x="1829360" y="3344209"/>
              <a:ext cx="239888" cy="867799"/>
            </a:xfrm>
            <a:prstGeom prst="rect">
              <a:avLst/>
            </a:prstGeom>
            <a:solidFill>
              <a:srgbClr val="80BD41">
                <a:alpha val="100000"/>
              </a:srgbClr>
            </a:solidFill>
          </p:spPr>
          <p:txBody>
            <a:bodyPr/>
            <a:lstStyle/>
            <a:p/>
          </p:txBody>
        </p:sp>
        <p:sp>
          <p:nvSpPr>
            <p:cNvPr id="27" name="rc27"/>
            <p:cNvSpPr/>
            <p:nvPr/>
          </p:nvSpPr>
          <p:spPr>
            <a:xfrm>
              <a:off x="1829360" y="3335444"/>
              <a:ext cx="239888" cy="8765"/>
            </a:xfrm>
            <a:prstGeom prst="rect">
              <a:avLst/>
            </a:prstGeom>
            <a:solidFill>
              <a:srgbClr val="1CABE2">
                <a:alpha val="100000"/>
              </a:srgbClr>
            </a:solidFill>
          </p:spPr>
          <p:txBody>
            <a:bodyPr/>
            <a:lstStyle/>
            <a:p/>
          </p:txBody>
        </p:sp>
        <p:sp>
          <p:nvSpPr>
            <p:cNvPr id="28" name="rc28"/>
            <p:cNvSpPr/>
            <p:nvPr/>
          </p:nvSpPr>
          <p:spPr>
            <a:xfrm>
              <a:off x="2095903" y="3337971"/>
              <a:ext cx="239888" cy="874038"/>
            </a:xfrm>
            <a:prstGeom prst="rect">
              <a:avLst/>
            </a:prstGeom>
            <a:solidFill>
              <a:srgbClr val="80BD41">
                <a:alpha val="100000"/>
              </a:srgbClr>
            </a:solidFill>
          </p:spPr>
          <p:txBody>
            <a:bodyPr/>
            <a:lstStyle/>
            <a:p/>
          </p:txBody>
        </p:sp>
        <p:sp>
          <p:nvSpPr>
            <p:cNvPr id="29" name="rc29"/>
            <p:cNvSpPr/>
            <p:nvPr/>
          </p:nvSpPr>
          <p:spPr>
            <a:xfrm>
              <a:off x="2095903" y="3329142"/>
              <a:ext cx="239888" cy="8828"/>
            </a:xfrm>
            <a:prstGeom prst="rect">
              <a:avLst/>
            </a:prstGeom>
            <a:solidFill>
              <a:srgbClr val="1CABE2">
                <a:alpha val="100000"/>
              </a:srgbClr>
            </a:solidFill>
          </p:spPr>
          <p:txBody>
            <a:bodyPr/>
            <a:lstStyle/>
            <a:p/>
          </p:txBody>
        </p:sp>
        <p:sp>
          <p:nvSpPr>
            <p:cNvPr id="30" name="rc30"/>
            <p:cNvSpPr/>
            <p:nvPr/>
          </p:nvSpPr>
          <p:spPr>
            <a:xfrm>
              <a:off x="2362446" y="3300425"/>
              <a:ext cx="239888" cy="911584"/>
            </a:xfrm>
            <a:prstGeom prst="rect">
              <a:avLst/>
            </a:prstGeom>
            <a:solidFill>
              <a:srgbClr val="80BD41">
                <a:alpha val="100000"/>
              </a:srgbClr>
            </a:solidFill>
          </p:spPr>
          <p:txBody>
            <a:bodyPr/>
            <a:lstStyle/>
            <a:p/>
          </p:txBody>
        </p:sp>
        <p:sp>
          <p:nvSpPr>
            <p:cNvPr id="31" name="rc31"/>
            <p:cNvSpPr/>
            <p:nvPr/>
          </p:nvSpPr>
          <p:spPr>
            <a:xfrm>
              <a:off x="2362446" y="3291217"/>
              <a:ext cx="239888" cy="9207"/>
            </a:xfrm>
            <a:prstGeom prst="rect">
              <a:avLst/>
            </a:prstGeom>
            <a:solidFill>
              <a:srgbClr val="1CABE2">
                <a:alpha val="100000"/>
              </a:srgbClr>
            </a:solidFill>
          </p:spPr>
          <p:txBody>
            <a:bodyPr/>
            <a:lstStyle/>
            <a:p/>
          </p:txBody>
        </p:sp>
        <p:sp>
          <p:nvSpPr>
            <p:cNvPr id="32" name="rc32"/>
            <p:cNvSpPr/>
            <p:nvPr/>
          </p:nvSpPr>
          <p:spPr>
            <a:xfrm>
              <a:off x="2628989" y="3305024"/>
              <a:ext cx="239888" cy="906985"/>
            </a:xfrm>
            <a:prstGeom prst="rect">
              <a:avLst/>
            </a:prstGeom>
            <a:solidFill>
              <a:srgbClr val="80BD41">
                <a:alpha val="100000"/>
              </a:srgbClr>
            </a:solidFill>
          </p:spPr>
          <p:txBody>
            <a:bodyPr/>
            <a:lstStyle/>
            <a:p/>
          </p:txBody>
        </p:sp>
        <p:sp>
          <p:nvSpPr>
            <p:cNvPr id="33" name="rc33"/>
            <p:cNvSpPr/>
            <p:nvPr/>
          </p:nvSpPr>
          <p:spPr>
            <a:xfrm>
              <a:off x="2628989" y="3257287"/>
              <a:ext cx="239888" cy="47736"/>
            </a:xfrm>
            <a:prstGeom prst="rect">
              <a:avLst/>
            </a:prstGeom>
            <a:solidFill>
              <a:srgbClr val="1CABE2">
                <a:alpha val="100000"/>
              </a:srgbClr>
            </a:solidFill>
          </p:spPr>
          <p:txBody>
            <a:bodyPr/>
            <a:lstStyle/>
            <a:p/>
          </p:txBody>
        </p:sp>
        <p:sp>
          <p:nvSpPr>
            <p:cNvPr id="34" name="rc34"/>
            <p:cNvSpPr/>
            <p:nvPr/>
          </p:nvSpPr>
          <p:spPr>
            <a:xfrm>
              <a:off x="2895532" y="3234835"/>
              <a:ext cx="239888" cy="977174"/>
            </a:xfrm>
            <a:prstGeom prst="rect">
              <a:avLst/>
            </a:prstGeom>
            <a:solidFill>
              <a:srgbClr val="80BD41">
                <a:alpha val="100000"/>
              </a:srgbClr>
            </a:solidFill>
          </p:spPr>
          <p:txBody>
            <a:bodyPr/>
            <a:lstStyle/>
            <a:p/>
          </p:txBody>
        </p:sp>
        <p:sp>
          <p:nvSpPr>
            <p:cNvPr id="35" name="rc35"/>
            <p:cNvSpPr/>
            <p:nvPr/>
          </p:nvSpPr>
          <p:spPr>
            <a:xfrm>
              <a:off x="2895532" y="3214893"/>
              <a:ext cx="239888" cy="19942"/>
            </a:xfrm>
            <a:prstGeom prst="rect">
              <a:avLst/>
            </a:prstGeom>
            <a:solidFill>
              <a:srgbClr val="1CABE2">
                <a:alpha val="100000"/>
              </a:srgbClr>
            </a:solidFill>
          </p:spPr>
          <p:txBody>
            <a:bodyPr/>
            <a:lstStyle/>
            <a:p/>
          </p:txBody>
        </p:sp>
        <p:sp>
          <p:nvSpPr>
            <p:cNvPr id="36" name="rc36"/>
            <p:cNvSpPr/>
            <p:nvPr/>
          </p:nvSpPr>
          <p:spPr>
            <a:xfrm>
              <a:off x="3162075" y="3192583"/>
              <a:ext cx="239888" cy="1019426"/>
            </a:xfrm>
            <a:prstGeom prst="rect">
              <a:avLst/>
            </a:prstGeom>
            <a:solidFill>
              <a:srgbClr val="80BD41">
                <a:alpha val="100000"/>
              </a:srgbClr>
            </a:solidFill>
          </p:spPr>
          <p:txBody>
            <a:bodyPr/>
            <a:lstStyle/>
            <a:p/>
          </p:txBody>
        </p:sp>
        <p:sp>
          <p:nvSpPr>
            <p:cNvPr id="37" name="rc37"/>
            <p:cNvSpPr/>
            <p:nvPr/>
          </p:nvSpPr>
          <p:spPr>
            <a:xfrm>
              <a:off x="3162075" y="3182286"/>
              <a:ext cx="239888" cy="10297"/>
            </a:xfrm>
            <a:prstGeom prst="rect">
              <a:avLst/>
            </a:prstGeom>
            <a:solidFill>
              <a:srgbClr val="1CABE2">
                <a:alpha val="100000"/>
              </a:srgbClr>
            </a:solidFill>
          </p:spPr>
          <p:txBody>
            <a:bodyPr/>
            <a:lstStyle/>
            <a:p/>
          </p:txBody>
        </p:sp>
        <p:sp>
          <p:nvSpPr>
            <p:cNvPr id="38" name="rc38"/>
            <p:cNvSpPr/>
            <p:nvPr/>
          </p:nvSpPr>
          <p:spPr>
            <a:xfrm>
              <a:off x="3428618" y="3171479"/>
              <a:ext cx="239888" cy="1040530"/>
            </a:xfrm>
            <a:prstGeom prst="rect">
              <a:avLst/>
            </a:prstGeom>
            <a:solidFill>
              <a:srgbClr val="80BD41">
                <a:alpha val="100000"/>
              </a:srgbClr>
            </a:solidFill>
          </p:spPr>
          <p:txBody>
            <a:bodyPr/>
            <a:lstStyle/>
            <a:p/>
          </p:txBody>
        </p:sp>
        <p:sp>
          <p:nvSpPr>
            <p:cNvPr id="39" name="rc39"/>
            <p:cNvSpPr/>
            <p:nvPr/>
          </p:nvSpPr>
          <p:spPr>
            <a:xfrm>
              <a:off x="3428618" y="3160968"/>
              <a:ext cx="239888" cy="10510"/>
            </a:xfrm>
            <a:prstGeom prst="rect">
              <a:avLst/>
            </a:prstGeom>
            <a:solidFill>
              <a:srgbClr val="1CABE2">
                <a:alpha val="100000"/>
              </a:srgbClr>
            </a:solidFill>
          </p:spPr>
          <p:txBody>
            <a:bodyPr/>
            <a:lstStyle/>
            <a:p/>
          </p:txBody>
        </p:sp>
        <p:sp>
          <p:nvSpPr>
            <p:cNvPr id="40" name="rc40"/>
            <p:cNvSpPr/>
            <p:nvPr/>
          </p:nvSpPr>
          <p:spPr>
            <a:xfrm>
              <a:off x="3695161" y="3153616"/>
              <a:ext cx="239888" cy="1058393"/>
            </a:xfrm>
            <a:prstGeom prst="rect">
              <a:avLst/>
            </a:prstGeom>
            <a:solidFill>
              <a:srgbClr val="80BD41">
                <a:alpha val="100000"/>
              </a:srgbClr>
            </a:solidFill>
          </p:spPr>
          <p:txBody>
            <a:bodyPr/>
            <a:lstStyle/>
            <a:p/>
          </p:txBody>
        </p:sp>
        <p:sp>
          <p:nvSpPr>
            <p:cNvPr id="41" name="rc41"/>
            <p:cNvSpPr/>
            <p:nvPr/>
          </p:nvSpPr>
          <p:spPr>
            <a:xfrm>
              <a:off x="3695161" y="3142925"/>
              <a:ext cx="239888" cy="10691"/>
            </a:xfrm>
            <a:prstGeom prst="rect">
              <a:avLst/>
            </a:prstGeom>
            <a:solidFill>
              <a:srgbClr val="1CABE2">
                <a:alpha val="100000"/>
              </a:srgbClr>
            </a:solidFill>
          </p:spPr>
          <p:txBody>
            <a:bodyPr/>
            <a:lstStyle/>
            <a:p/>
          </p:txBody>
        </p:sp>
        <p:sp>
          <p:nvSpPr>
            <p:cNvPr id="42" name="rc42"/>
            <p:cNvSpPr/>
            <p:nvPr/>
          </p:nvSpPr>
          <p:spPr>
            <a:xfrm>
              <a:off x="3961705" y="3131870"/>
              <a:ext cx="239888" cy="1080139"/>
            </a:xfrm>
            <a:prstGeom prst="rect">
              <a:avLst/>
            </a:prstGeom>
            <a:solidFill>
              <a:srgbClr val="80BD41">
                <a:alpha val="100000"/>
              </a:srgbClr>
            </a:solidFill>
          </p:spPr>
          <p:txBody>
            <a:bodyPr/>
            <a:lstStyle/>
            <a:p/>
          </p:txBody>
        </p:sp>
        <p:sp>
          <p:nvSpPr>
            <p:cNvPr id="43" name="rc43"/>
            <p:cNvSpPr/>
            <p:nvPr/>
          </p:nvSpPr>
          <p:spPr>
            <a:xfrm>
              <a:off x="3961705" y="3120959"/>
              <a:ext cx="239888" cy="10910"/>
            </a:xfrm>
            <a:prstGeom prst="rect">
              <a:avLst/>
            </a:prstGeom>
            <a:solidFill>
              <a:srgbClr val="1CABE2">
                <a:alpha val="100000"/>
              </a:srgbClr>
            </a:solidFill>
          </p:spPr>
          <p:txBody>
            <a:bodyPr/>
            <a:lstStyle/>
            <a:p/>
          </p:txBody>
        </p:sp>
        <p:sp>
          <p:nvSpPr>
            <p:cNvPr id="44" name="rc44"/>
            <p:cNvSpPr/>
            <p:nvPr/>
          </p:nvSpPr>
          <p:spPr>
            <a:xfrm>
              <a:off x="4228248" y="3092484"/>
              <a:ext cx="239888" cy="1119525"/>
            </a:xfrm>
            <a:prstGeom prst="rect">
              <a:avLst/>
            </a:prstGeom>
            <a:solidFill>
              <a:srgbClr val="80BD41">
                <a:alpha val="100000"/>
              </a:srgbClr>
            </a:solidFill>
          </p:spPr>
          <p:txBody>
            <a:bodyPr/>
            <a:lstStyle/>
            <a:p/>
          </p:txBody>
        </p:sp>
        <p:sp>
          <p:nvSpPr>
            <p:cNvPr id="45" name="rc45"/>
            <p:cNvSpPr/>
            <p:nvPr/>
          </p:nvSpPr>
          <p:spPr>
            <a:xfrm>
              <a:off x="4228248" y="3081175"/>
              <a:ext cx="239888" cy="11308"/>
            </a:xfrm>
            <a:prstGeom prst="rect">
              <a:avLst/>
            </a:prstGeom>
            <a:solidFill>
              <a:srgbClr val="1CABE2">
                <a:alpha val="100000"/>
              </a:srgbClr>
            </a:solidFill>
          </p:spPr>
          <p:txBody>
            <a:bodyPr/>
            <a:lstStyle/>
            <a:p/>
          </p:txBody>
        </p:sp>
        <p:sp>
          <p:nvSpPr>
            <p:cNvPr id="46" name="rc46"/>
            <p:cNvSpPr/>
            <p:nvPr/>
          </p:nvSpPr>
          <p:spPr>
            <a:xfrm>
              <a:off x="4494791" y="3047743"/>
              <a:ext cx="239888" cy="1164265"/>
            </a:xfrm>
            <a:prstGeom prst="rect">
              <a:avLst/>
            </a:prstGeom>
            <a:solidFill>
              <a:srgbClr val="80BD41">
                <a:alpha val="100000"/>
              </a:srgbClr>
            </a:solidFill>
          </p:spPr>
          <p:txBody>
            <a:bodyPr/>
            <a:lstStyle/>
            <a:p/>
          </p:txBody>
        </p:sp>
        <p:sp>
          <p:nvSpPr>
            <p:cNvPr id="47" name="rc47"/>
            <p:cNvSpPr/>
            <p:nvPr/>
          </p:nvSpPr>
          <p:spPr>
            <a:xfrm>
              <a:off x="4494791" y="3035983"/>
              <a:ext cx="239888" cy="11759"/>
            </a:xfrm>
            <a:prstGeom prst="rect">
              <a:avLst/>
            </a:prstGeom>
            <a:solidFill>
              <a:srgbClr val="1CABE2">
                <a:alpha val="100000"/>
              </a:srgbClr>
            </a:solidFill>
          </p:spPr>
          <p:txBody>
            <a:bodyPr/>
            <a:lstStyle/>
            <a:p/>
          </p:txBody>
        </p:sp>
        <p:sp>
          <p:nvSpPr>
            <p:cNvPr id="48" name="rc48"/>
            <p:cNvSpPr/>
            <p:nvPr/>
          </p:nvSpPr>
          <p:spPr>
            <a:xfrm>
              <a:off x="4761334" y="3018366"/>
              <a:ext cx="239888" cy="1193642"/>
            </a:xfrm>
            <a:prstGeom prst="rect">
              <a:avLst/>
            </a:prstGeom>
            <a:solidFill>
              <a:srgbClr val="80BD41">
                <a:alpha val="100000"/>
              </a:srgbClr>
            </a:solidFill>
          </p:spPr>
          <p:txBody>
            <a:bodyPr/>
            <a:lstStyle/>
            <a:p/>
          </p:txBody>
        </p:sp>
        <p:sp>
          <p:nvSpPr>
            <p:cNvPr id="49" name="rc49"/>
            <p:cNvSpPr/>
            <p:nvPr/>
          </p:nvSpPr>
          <p:spPr>
            <a:xfrm>
              <a:off x="4761334" y="2994007"/>
              <a:ext cx="239888" cy="24359"/>
            </a:xfrm>
            <a:prstGeom prst="rect">
              <a:avLst/>
            </a:prstGeom>
            <a:solidFill>
              <a:srgbClr val="1CABE2">
                <a:alpha val="100000"/>
              </a:srgbClr>
            </a:solidFill>
          </p:spPr>
          <p:txBody>
            <a:bodyPr/>
            <a:lstStyle/>
            <a:p/>
          </p:txBody>
        </p:sp>
        <p:sp>
          <p:nvSpPr>
            <p:cNvPr id="50" name="rc50"/>
            <p:cNvSpPr/>
            <p:nvPr/>
          </p:nvSpPr>
          <p:spPr>
            <a:xfrm>
              <a:off x="5027877" y="2969604"/>
              <a:ext cx="239888" cy="1242405"/>
            </a:xfrm>
            <a:prstGeom prst="rect">
              <a:avLst/>
            </a:prstGeom>
            <a:solidFill>
              <a:srgbClr val="80BD41">
                <a:alpha val="100000"/>
              </a:srgbClr>
            </a:solidFill>
          </p:spPr>
          <p:txBody>
            <a:bodyPr/>
            <a:lstStyle/>
            <a:p/>
          </p:txBody>
        </p:sp>
        <p:sp>
          <p:nvSpPr>
            <p:cNvPr id="51" name="rc51"/>
            <p:cNvSpPr/>
            <p:nvPr/>
          </p:nvSpPr>
          <p:spPr>
            <a:xfrm>
              <a:off x="5027877" y="2957054"/>
              <a:ext cx="239888" cy="12549"/>
            </a:xfrm>
            <a:prstGeom prst="rect">
              <a:avLst/>
            </a:prstGeom>
            <a:solidFill>
              <a:srgbClr val="1CABE2">
                <a:alpha val="100000"/>
              </a:srgbClr>
            </a:solidFill>
          </p:spPr>
          <p:txBody>
            <a:bodyPr/>
            <a:lstStyle/>
            <a:p/>
          </p:txBody>
        </p:sp>
        <p:sp>
          <p:nvSpPr>
            <p:cNvPr id="52" name="rc52"/>
            <p:cNvSpPr/>
            <p:nvPr/>
          </p:nvSpPr>
          <p:spPr>
            <a:xfrm>
              <a:off x="5294420" y="2961309"/>
              <a:ext cx="239888" cy="1250700"/>
            </a:xfrm>
            <a:prstGeom prst="rect">
              <a:avLst/>
            </a:prstGeom>
            <a:solidFill>
              <a:srgbClr val="80BD41">
                <a:alpha val="100000"/>
              </a:srgbClr>
            </a:solidFill>
          </p:spPr>
          <p:txBody>
            <a:bodyPr/>
            <a:lstStyle/>
            <a:p/>
          </p:txBody>
        </p:sp>
        <p:sp>
          <p:nvSpPr>
            <p:cNvPr id="53" name="rc53"/>
            <p:cNvSpPr/>
            <p:nvPr/>
          </p:nvSpPr>
          <p:spPr>
            <a:xfrm>
              <a:off x="5294420" y="2935784"/>
              <a:ext cx="239888" cy="25524"/>
            </a:xfrm>
            <a:prstGeom prst="rect">
              <a:avLst/>
            </a:prstGeom>
            <a:solidFill>
              <a:srgbClr val="1CABE2">
                <a:alpha val="100000"/>
              </a:srgbClr>
            </a:solidFill>
          </p:spPr>
          <p:txBody>
            <a:bodyPr/>
            <a:lstStyle/>
            <a:p/>
          </p:txBody>
        </p:sp>
        <p:sp>
          <p:nvSpPr>
            <p:cNvPr id="54" name="rc54"/>
            <p:cNvSpPr/>
            <p:nvPr/>
          </p:nvSpPr>
          <p:spPr>
            <a:xfrm>
              <a:off x="5560963" y="2935939"/>
              <a:ext cx="239888" cy="1276070"/>
            </a:xfrm>
            <a:prstGeom prst="rect">
              <a:avLst/>
            </a:prstGeom>
            <a:solidFill>
              <a:srgbClr val="80BD41">
                <a:alpha val="100000"/>
              </a:srgbClr>
            </a:solidFill>
          </p:spPr>
          <p:txBody>
            <a:bodyPr/>
            <a:lstStyle/>
            <a:p/>
          </p:txBody>
        </p:sp>
        <p:sp>
          <p:nvSpPr>
            <p:cNvPr id="55" name="rc55"/>
            <p:cNvSpPr/>
            <p:nvPr/>
          </p:nvSpPr>
          <p:spPr>
            <a:xfrm>
              <a:off x="5560963" y="2923049"/>
              <a:ext cx="239888" cy="12889"/>
            </a:xfrm>
            <a:prstGeom prst="rect">
              <a:avLst/>
            </a:prstGeom>
            <a:solidFill>
              <a:srgbClr val="1CABE2">
                <a:alpha val="100000"/>
              </a:srgbClr>
            </a:solidFill>
          </p:spPr>
          <p:txBody>
            <a:bodyPr/>
            <a:lstStyle/>
            <a:p/>
          </p:txBody>
        </p:sp>
        <p:sp>
          <p:nvSpPr>
            <p:cNvPr id="56" name="rc56"/>
            <p:cNvSpPr/>
            <p:nvPr/>
          </p:nvSpPr>
          <p:spPr>
            <a:xfrm>
              <a:off x="5827506" y="2968106"/>
              <a:ext cx="239888" cy="1243902"/>
            </a:xfrm>
            <a:prstGeom prst="rect">
              <a:avLst/>
            </a:prstGeom>
            <a:solidFill>
              <a:srgbClr val="80BD41">
                <a:alpha val="100000"/>
              </a:srgbClr>
            </a:solidFill>
          </p:spPr>
          <p:txBody>
            <a:bodyPr/>
            <a:lstStyle/>
            <a:p/>
          </p:txBody>
        </p:sp>
        <p:sp>
          <p:nvSpPr>
            <p:cNvPr id="57" name="rc57"/>
            <p:cNvSpPr/>
            <p:nvPr/>
          </p:nvSpPr>
          <p:spPr>
            <a:xfrm>
              <a:off x="5827506" y="2955542"/>
              <a:ext cx="239888" cy="12564"/>
            </a:xfrm>
            <a:prstGeom prst="rect">
              <a:avLst/>
            </a:prstGeom>
            <a:solidFill>
              <a:srgbClr val="1CABE2">
                <a:alpha val="100000"/>
              </a:srgbClr>
            </a:solidFill>
          </p:spPr>
          <p:txBody>
            <a:bodyPr/>
            <a:lstStyle/>
            <a:p/>
          </p:txBody>
        </p:sp>
        <p:sp>
          <p:nvSpPr>
            <p:cNvPr id="58" name="rc58"/>
            <p:cNvSpPr/>
            <p:nvPr/>
          </p:nvSpPr>
          <p:spPr>
            <a:xfrm>
              <a:off x="6094049" y="3048116"/>
              <a:ext cx="239888" cy="1163893"/>
            </a:xfrm>
            <a:prstGeom prst="rect">
              <a:avLst/>
            </a:prstGeom>
            <a:solidFill>
              <a:srgbClr val="80BD41">
                <a:alpha val="100000"/>
              </a:srgbClr>
            </a:solidFill>
          </p:spPr>
          <p:txBody>
            <a:bodyPr/>
            <a:lstStyle/>
            <a:p/>
          </p:txBody>
        </p:sp>
        <p:sp>
          <p:nvSpPr>
            <p:cNvPr id="59" name="rc59"/>
            <p:cNvSpPr/>
            <p:nvPr/>
          </p:nvSpPr>
          <p:spPr>
            <a:xfrm>
              <a:off x="6094049" y="3036359"/>
              <a:ext cx="239888" cy="11756"/>
            </a:xfrm>
            <a:prstGeom prst="rect">
              <a:avLst/>
            </a:prstGeom>
            <a:solidFill>
              <a:srgbClr val="1CABE2">
                <a:alpha val="100000"/>
              </a:srgbClr>
            </a:solidFill>
          </p:spPr>
          <p:txBody>
            <a:bodyPr/>
            <a:lstStyle/>
            <a:p/>
          </p:txBody>
        </p:sp>
        <p:sp>
          <p:nvSpPr>
            <p:cNvPr id="60" name="rc60"/>
            <p:cNvSpPr/>
            <p:nvPr/>
          </p:nvSpPr>
          <p:spPr>
            <a:xfrm>
              <a:off x="6360593" y="3158395"/>
              <a:ext cx="239888" cy="1053613"/>
            </a:xfrm>
            <a:prstGeom prst="rect">
              <a:avLst/>
            </a:prstGeom>
            <a:solidFill>
              <a:srgbClr val="80BD41">
                <a:alpha val="100000"/>
              </a:srgbClr>
            </a:solidFill>
          </p:spPr>
          <p:txBody>
            <a:bodyPr/>
            <a:lstStyle/>
            <a:p/>
          </p:txBody>
        </p:sp>
        <p:sp>
          <p:nvSpPr>
            <p:cNvPr id="61" name="rc61"/>
            <p:cNvSpPr/>
            <p:nvPr/>
          </p:nvSpPr>
          <p:spPr>
            <a:xfrm>
              <a:off x="6360593" y="3147753"/>
              <a:ext cx="239888" cy="10642"/>
            </a:xfrm>
            <a:prstGeom prst="rect">
              <a:avLst/>
            </a:prstGeom>
            <a:solidFill>
              <a:srgbClr val="1CABE2">
                <a:alpha val="100000"/>
              </a:srgbClr>
            </a:solidFill>
          </p:spPr>
          <p:txBody>
            <a:bodyPr/>
            <a:lstStyle/>
            <a:p/>
          </p:txBody>
        </p:sp>
        <p:sp>
          <p:nvSpPr>
            <p:cNvPr id="62" name="rc62"/>
            <p:cNvSpPr/>
            <p:nvPr/>
          </p:nvSpPr>
          <p:spPr>
            <a:xfrm>
              <a:off x="6627136" y="3214627"/>
              <a:ext cx="239888" cy="997382"/>
            </a:xfrm>
            <a:prstGeom prst="rect">
              <a:avLst/>
            </a:prstGeom>
            <a:solidFill>
              <a:srgbClr val="80BD41">
                <a:alpha val="100000"/>
              </a:srgbClr>
            </a:solidFill>
          </p:spPr>
          <p:txBody>
            <a:bodyPr/>
            <a:lstStyle/>
            <a:p/>
          </p:txBody>
        </p:sp>
        <p:sp>
          <p:nvSpPr>
            <p:cNvPr id="63" name="rc63"/>
            <p:cNvSpPr/>
            <p:nvPr/>
          </p:nvSpPr>
          <p:spPr>
            <a:xfrm>
              <a:off x="6627136" y="3204552"/>
              <a:ext cx="239888" cy="10074"/>
            </a:xfrm>
            <a:prstGeom prst="rect">
              <a:avLst/>
            </a:prstGeom>
            <a:solidFill>
              <a:srgbClr val="1CABE2">
                <a:alpha val="100000"/>
              </a:srgbClr>
            </a:solidFill>
          </p:spPr>
          <p:txBody>
            <a:bodyPr/>
            <a:lstStyle/>
            <a:p/>
          </p:txBody>
        </p:sp>
        <p:sp>
          <p:nvSpPr>
            <p:cNvPr id="64" name="rc64"/>
            <p:cNvSpPr/>
            <p:nvPr/>
          </p:nvSpPr>
          <p:spPr>
            <a:xfrm>
              <a:off x="6893679" y="3238956"/>
              <a:ext cx="239888" cy="973053"/>
            </a:xfrm>
            <a:prstGeom prst="rect">
              <a:avLst/>
            </a:prstGeom>
            <a:solidFill>
              <a:srgbClr val="80BD41">
                <a:alpha val="100000"/>
              </a:srgbClr>
            </a:solidFill>
          </p:spPr>
          <p:txBody>
            <a:bodyPr/>
            <a:lstStyle/>
            <a:p/>
          </p:txBody>
        </p:sp>
        <p:sp>
          <p:nvSpPr>
            <p:cNvPr id="65" name="rc65"/>
            <p:cNvSpPr/>
            <p:nvPr/>
          </p:nvSpPr>
          <p:spPr>
            <a:xfrm>
              <a:off x="6893679" y="3219097"/>
              <a:ext cx="239888" cy="19858"/>
            </a:xfrm>
            <a:prstGeom prst="rect">
              <a:avLst/>
            </a:prstGeom>
            <a:solidFill>
              <a:srgbClr val="1CABE2">
                <a:alpha val="100000"/>
              </a:srgbClr>
            </a:solidFill>
          </p:spPr>
          <p:txBody>
            <a:bodyPr/>
            <a:lstStyle/>
            <a:p/>
          </p:txBody>
        </p:sp>
        <p:sp>
          <p:nvSpPr>
            <p:cNvPr id="66" name="rc66"/>
            <p:cNvSpPr/>
            <p:nvPr/>
          </p:nvSpPr>
          <p:spPr>
            <a:xfrm>
              <a:off x="7160222" y="3243960"/>
              <a:ext cx="239888" cy="968049"/>
            </a:xfrm>
            <a:prstGeom prst="rect">
              <a:avLst/>
            </a:prstGeom>
            <a:solidFill>
              <a:srgbClr val="80BD41">
                <a:alpha val="100000"/>
              </a:srgbClr>
            </a:solidFill>
          </p:spPr>
          <p:txBody>
            <a:bodyPr/>
            <a:lstStyle/>
            <a:p/>
          </p:txBody>
        </p:sp>
        <p:sp>
          <p:nvSpPr>
            <p:cNvPr id="67" name="rc67"/>
            <p:cNvSpPr/>
            <p:nvPr/>
          </p:nvSpPr>
          <p:spPr>
            <a:xfrm>
              <a:off x="7160222" y="3234182"/>
              <a:ext cx="239888" cy="9778"/>
            </a:xfrm>
            <a:prstGeom prst="rect">
              <a:avLst/>
            </a:prstGeom>
            <a:solidFill>
              <a:srgbClr val="1CABE2">
                <a:alpha val="100000"/>
              </a:srgbClr>
            </a:solidFill>
          </p:spPr>
          <p:txBody>
            <a:bodyPr/>
            <a:lstStyle/>
            <a:p/>
          </p:txBody>
        </p:sp>
        <p:sp>
          <p:nvSpPr>
            <p:cNvPr id="68" name="rc68"/>
            <p:cNvSpPr/>
            <p:nvPr/>
          </p:nvSpPr>
          <p:spPr>
            <a:xfrm>
              <a:off x="7426765" y="3258650"/>
              <a:ext cx="239888" cy="953359"/>
            </a:xfrm>
            <a:prstGeom prst="rect">
              <a:avLst/>
            </a:prstGeom>
            <a:solidFill>
              <a:srgbClr val="80BD41">
                <a:alpha val="100000"/>
              </a:srgbClr>
            </a:solidFill>
          </p:spPr>
          <p:txBody>
            <a:bodyPr/>
            <a:lstStyle/>
            <a:p/>
          </p:txBody>
        </p:sp>
        <p:sp>
          <p:nvSpPr>
            <p:cNvPr id="69" name="rc69"/>
            <p:cNvSpPr/>
            <p:nvPr/>
          </p:nvSpPr>
          <p:spPr>
            <a:xfrm>
              <a:off x="7426765" y="3249020"/>
              <a:ext cx="239888" cy="9630"/>
            </a:xfrm>
            <a:prstGeom prst="rect">
              <a:avLst/>
            </a:prstGeom>
            <a:solidFill>
              <a:srgbClr val="1CABE2">
                <a:alpha val="100000"/>
              </a:srgbClr>
            </a:solidFill>
          </p:spPr>
          <p:txBody>
            <a:bodyPr/>
            <a:lstStyle/>
            <a:p/>
          </p:txBody>
        </p:sp>
        <p:sp>
          <p:nvSpPr>
            <p:cNvPr id="70" name="rc70"/>
            <p:cNvSpPr/>
            <p:nvPr/>
          </p:nvSpPr>
          <p:spPr>
            <a:xfrm>
              <a:off x="7693308" y="3285699"/>
              <a:ext cx="239888" cy="926310"/>
            </a:xfrm>
            <a:prstGeom prst="rect">
              <a:avLst/>
            </a:prstGeom>
            <a:solidFill>
              <a:srgbClr val="80BD41">
                <a:alpha val="100000"/>
              </a:srgbClr>
            </a:solidFill>
          </p:spPr>
          <p:txBody>
            <a:bodyPr/>
            <a:lstStyle/>
            <a:p/>
          </p:txBody>
        </p:sp>
        <p:sp>
          <p:nvSpPr>
            <p:cNvPr id="71" name="rc71"/>
            <p:cNvSpPr/>
            <p:nvPr/>
          </p:nvSpPr>
          <p:spPr>
            <a:xfrm>
              <a:off x="7693308" y="3266795"/>
              <a:ext cx="239888" cy="18904"/>
            </a:xfrm>
            <a:prstGeom prst="rect">
              <a:avLst/>
            </a:prstGeom>
            <a:solidFill>
              <a:srgbClr val="1CABE2">
                <a:alpha val="100000"/>
              </a:srgbClr>
            </a:solidFill>
          </p:spPr>
          <p:txBody>
            <a:bodyPr/>
            <a:lstStyle/>
            <a:p/>
          </p:txBody>
        </p:sp>
        <p:sp>
          <p:nvSpPr>
            <p:cNvPr id="72" name="rc72"/>
            <p:cNvSpPr/>
            <p:nvPr/>
          </p:nvSpPr>
          <p:spPr>
            <a:xfrm>
              <a:off x="7959851" y="3306202"/>
              <a:ext cx="239888" cy="905806"/>
            </a:xfrm>
            <a:prstGeom prst="rect">
              <a:avLst/>
            </a:prstGeom>
            <a:solidFill>
              <a:srgbClr val="80BD41">
                <a:alpha val="100000"/>
              </a:srgbClr>
            </a:solidFill>
          </p:spPr>
          <p:txBody>
            <a:bodyPr/>
            <a:lstStyle/>
            <a:p/>
          </p:txBody>
        </p:sp>
        <p:sp>
          <p:nvSpPr>
            <p:cNvPr id="73" name="rc73"/>
            <p:cNvSpPr/>
            <p:nvPr/>
          </p:nvSpPr>
          <p:spPr>
            <a:xfrm>
              <a:off x="7959851" y="3287716"/>
              <a:ext cx="239888" cy="18486"/>
            </a:xfrm>
            <a:prstGeom prst="rect">
              <a:avLst/>
            </a:prstGeom>
            <a:solidFill>
              <a:srgbClr val="1CABE2">
                <a:alpha val="100000"/>
              </a:srgbClr>
            </a:solidFill>
          </p:spPr>
          <p:txBody>
            <a:bodyPr/>
            <a:lstStyle/>
            <a:p/>
          </p:txBody>
        </p:sp>
        <p:sp>
          <p:nvSpPr>
            <p:cNvPr id="74" name="pl74"/>
            <p:cNvSpPr/>
            <p:nvPr/>
          </p:nvSpPr>
          <p:spPr>
            <a:xfrm>
              <a:off x="1416218" y="2085226"/>
              <a:ext cx="6663577" cy="85930"/>
            </a:xfrm>
            <a:custGeom>
              <a:avLst/>
              <a:pathLst>
                <a:path w="6663577" h="85930">
                  <a:moveTo>
                    <a:pt x="0" y="0"/>
                  </a:moveTo>
                  <a:lnTo>
                    <a:pt x="266543" y="64447"/>
                  </a:lnTo>
                  <a:lnTo>
                    <a:pt x="533086" y="0"/>
                  </a:lnTo>
                  <a:lnTo>
                    <a:pt x="799629" y="0"/>
                  </a:lnTo>
                  <a:lnTo>
                    <a:pt x="1066172" y="0"/>
                  </a:lnTo>
                  <a:lnTo>
                    <a:pt x="1332715" y="85930"/>
                  </a:lnTo>
                  <a:lnTo>
                    <a:pt x="1599258" y="21482"/>
                  </a:lnTo>
                  <a:lnTo>
                    <a:pt x="1865801" y="0"/>
                  </a:lnTo>
                  <a:lnTo>
                    <a:pt x="2132344" y="0"/>
                  </a:lnTo>
                  <a:lnTo>
                    <a:pt x="2398888" y="0"/>
                  </a:lnTo>
                  <a:lnTo>
                    <a:pt x="2665431" y="0"/>
                  </a:lnTo>
                  <a:lnTo>
                    <a:pt x="2931974" y="0"/>
                  </a:lnTo>
                  <a:lnTo>
                    <a:pt x="3198517" y="0"/>
                  </a:lnTo>
                  <a:lnTo>
                    <a:pt x="3465060" y="21482"/>
                  </a:lnTo>
                  <a:lnTo>
                    <a:pt x="3731603" y="0"/>
                  </a:lnTo>
                  <a:lnTo>
                    <a:pt x="3998146" y="21482"/>
                  </a:lnTo>
                  <a:lnTo>
                    <a:pt x="4264689" y="0"/>
                  </a:lnTo>
                  <a:lnTo>
                    <a:pt x="4531233" y="0"/>
                  </a:lnTo>
                  <a:lnTo>
                    <a:pt x="4797776" y="0"/>
                  </a:lnTo>
                  <a:lnTo>
                    <a:pt x="5064319" y="0"/>
                  </a:lnTo>
                  <a:lnTo>
                    <a:pt x="5330862" y="0"/>
                  </a:lnTo>
                  <a:lnTo>
                    <a:pt x="5597405" y="21482"/>
                  </a:lnTo>
                  <a:lnTo>
                    <a:pt x="5863948" y="0"/>
                  </a:lnTo>
                  <a:lnTo>
                    <a:pt x="6130491" y="0"/>
                  </a:lnTo>
                  <a:lnTo>
                    <a:pt x="6397034" y="21482"/>
                  </a:lnTo>
                  <a:lnTo>
                    <a:pt x="6663577" y="2148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24790" y="3221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7" name="tx87"/>
            <p:cNvSpPr/>
            <p:nvPr/>
          </p:nvSpPr>
          <p:spPr>
            <a:xfrm>
              <a:off x="2657505" y="3121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88" name="tx88"/>
            <p:cNvSpPr/>
            <p:nvPr/>
          </p:nvSpPr>
          <p:spPr>
            <a:xfrm>
              <a:off x="3990221" y="29849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9" name="tx89"/>
            <p:cNvSpPr/>
            <p:nvPr/>
          </p:nvSpPr>
          <p:spPr>
            <a:xfrm>
              <a:off x="5322937" y="2799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90" name="tx90"/>
            <p:cNvSpPr/>
            <p:nvPr/>
          </p:nvSpPr>
          <p:spPr>
            <a:xfrm>
              <a:off x="6389109" y="30118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1" name="tx91"/>
            <p:cNvSpPr/>
            <p:nvPr/>
          </p:nvSpPr>
          <p:spPr>
            <a:xfrm>
              <a:off x="6655652" y="30697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948321" y="30843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3" name="tx93"/>
            <p:cNvSpPr/>
            <p:nvPr/>
          </p:nvSpPr>
          <p:spPr>
            <a:xfrm>
              <a:off x="7188738" y="3098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94" name="tx94"/>
            <p:cNvSpPr/>
            <p:nvPr/>
          </p:nvSpPr>
          <p:spPr>
            <a:xfrm>
              <a:off x="7455282" y="3113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tx95"/>
            <p:cNvSpPr/>
            <p:nvPr/>
          </p:nvSpPr>
          <p:spPr>
            <a:xfrm>
              <a:off x="7721825" y="31320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6" name="tx96"/>
            <p:cNvSpPr/>
            <p:nvPr/>
          </p:nvSpPr>
          <p:spPr>
            <a:xfrm>
              <a:off x="7988368" y="31529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7" name="pl97"/>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538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9" name="tx109"/>
            <p:cNvSpPr/>
            <p:nvPr/>
          </p:nvSpPr>
          <p:spPr>
            <a:xfrm>
              <a:off x="1324790" y="3326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0" name="tx110"/>
            <p:cNvSpPr/>
            <p:nvPr/>
          </p:nvSpPr>
          <p:spPr>
            <a:xfrm>
              <a:off x="2683631" y="372461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2657505" y="3246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2" name="tx112"/>
            <p:cNvSpPr/>
            <p:nvPr/>
          </p:nvSpPr>
          <p:spPr>
            <a:xfrm>
              <a:off x="4016347" y="36368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3" name="tx113"/>
            <p:cNvSpPr/>
            <p:nvPr/>
          </p:nvSpPr>
          <p:spPr>
            <a:xfrm>
              <a:off x="3990221" y="3091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4" name="tx114"/>
            <p:cNvSpPr/>
            <p:nvPr/>
          </p:nvSpPr>
          <p:spPr>
            <a:xfrm>
              <a:off x="5322937" y="3551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5" name="tx115"/>
            <p:cNvSpPr/>
            <p:nvPr/>
          </p:nvSpPr>
          <p:spPr>
            <a:xfrm>
              <a:off x="5322937" y="29134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6389109" y="36513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7" name="tx117"/>
            <p:cNvSpPr/>
            <p:nvPr/>
          </p:nvSpPr>
          <p:spPr>
            <a:xfrm>
              <a:off x="6389109" y="3118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6681778" y="36794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655652" y="3174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0" name="tx120"/>
            <p:cNvSpPr/>
            <p:nvPr/>
          </p:nvSpPr>
          <p:spPr>
            <a:xfrm>
              <a:off x="6922195" y="3690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1" name="tx121"/>
            <p:cNvSpPr/>
            <p:nvPr/>
          </p:nvSpPr>
          <p:spPr>
            <a:xfrm>
              <a:off x="6922195" y="3193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2" name="tx122"/>
            <p:cNvSpPr/>
            <p:nvPr/>
          </p:nvSpPr>
          <p:spPr>
            <a:xfrm>
              <a:off x="7188738" y="36940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3" name="tx123"/>
            <p:cNvSpPr/>
            <p:nvPr/>
          </p:nvSpPr>
          <p:spPr>
            <a:xfrm>
              <a:off x="7188738" y="3204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4" name="tx124"/>
            <p:cNvSpPr/>
            <p:nvPr/>
          </p:nvSpPr>
          <p:spPr>
            <a:xfrm>
              <a:off x="7455282" y="3700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5" name="tx125"/>
            <p:cNvSpPr/>
            <p:nvPr/>
          </p:nvSpPr>
          <p:spPr>
            <a:xfrm>
              <a:off x="7455282" y="3218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6" name="tx126"/>
            <p:cNvSpPr/>
            <p:nvPr/>
          </p:nvSpPr>
          <p:spPr>
            <a:xfrm>
              <a:off x="7721825" y="371495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7" name="tx127"/>
            <p:cNvSpPr/>
            <p:nvPr/>
          </p:nvSpPr>
          <p:spPr>
            <a:xfrm>
              <a:off x="7721825" y="3241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8" name="tx128"/>
            <p:cNvSpPr/>
            <p:nvPr/>
          </p:nvSpPr>
          <p:spPr>
            <a:xfrm>
              <a:off x="7988368" y="3724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9" name="tx129"/>
            <p:cNvSpPr/>
            <p:nvPr/>
          </p:nvSpPr>
          <p:spPr>
            <a:xfrm>
              <a:off x="7988368" y="32619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30" name="tx130"/>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3385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50610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2000-2025</a:t>
              </a:r>
            </a:p>
          </p:txBody>
        </p:sp>
        <p:sp>
          <p:nvSpPr>
            <p:cNvPr id="159" name="pl159"/>
            <p:cNvSpPr/>
            <p:nvPr/>
          </p:nvSpPr>
          <p:spPr>
            <a:xfrm>
              <a:off x="25746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315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883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530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099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40557"/>
              <a:ext cx="6508984" cy="124062"/>
            </a:xfrm>
            <a:prstGeom prst="rect">
              <a:avLst/>
            </a:prstGeom>
            <a:solidFill>
              <a:srgbClr val="80BD41">
                <a:alpha val="100000"/>
              </a:srgbClr>
            </a:solidFill>
          </p:spPr>
          <p:txBody>
            <a:bodyPr/>
            <a:lstStyle/>
            <a:p/>
          </p:txBody>
        </p:sp>
        <p:sp>
          <p:nvSpPr>
            <p:cNvPr id="169" name="rc169"/>
            <p:cNvSpPr/>
            <p:nvPr/>
          </p:nvSpPr>
          <p:spPr>
            <a:xfrm>
              <a:off x="7805257" y="5840557"/>
              <a:ext cx="65746" cy="124062"/>
            </a:xfrm>
            <a:prstGeom prst="rect">
              <a:avLst/>
            </a:prstGeom>
            <a:solidFill>
              <a:srgbClr val="1CABE2">
                <a:alpha val="100000"/>
              </a:srgbClr>
            </a:solidFill>
          </p:spPr>
          <p:txBody>
            <a:bodyPr/>
            <a:lstStyle/>
            <a:p/>
          </p:txBody>
        </p:sp>
        <p:sp>
          <p:nvSpPr>
            <p:cNvPr id="170" name="rc170"/>
            <p:cNvSpPr/>
            <p:nvPr/>
          </p:nvSpPr>
          <p:spPr>
            <a:xfrm>
              <a:off x="1296273" y="5685479"/>
              <a:ext cx="5722530" cy="124062"/>
            </a:xfrm>
            <a:prstGeom prst="rect">
              <a:avLst/>
            </a:prstGeom>
            <a:solidFill>
              <a:srgbClr val="80BD41">
                <a:alpha val="100000"/>
              </a:srgbClr>
            </a:solidFill>
          </p:spPr>
          <p:txBody>
            <a:bodyPr/>
            <a:lstStyle/>
            <a:p/>
          </p:txBody>
        </p:sp>
        <p:sp>
          <p:nvSpPr>
            <p:cNvPr id="171" name="rc171"/>
            <p:cNvSpPr/>
            <p:nvPr/>
          </p:nvSpPr>
          <p:spPr>
            <a:xfrm>
              <a:off x="7018804" y="5685479"/>
              <a:ext cx="116785" cy="124062"/>
            </a:xfrm>
            <a:prstGeom prst="rect">
              <a:avLst/>
            </a:prstGeom>
            <a:solidFill>
              <a:srgbClr val="1CABE2">
                <a:alpha val="100000"/>
              </a:srgbClr>
            </a:solidFill>
          </p:spPr>
          <p:txBody>
            <a:bodyPr/>
            <a:lstStyle/>
            <a:p/>
          </p:txBody>
        </p:sp>
        <p:sp>
          <p:nvSpPr>
            <p:cNvPr id="172" name="rc172"/>
            <p:cNvSpPr/>
            <p:nvPr/>
          </p:nvSpPr>
          <p:spPr>
            <a:xfrm>
              <a:off x="1296273" y="5530401"/>
              <a:ext cx="5595865" cy="124062"/>
            </a:xfrm>
            <a:prstGeom prst="rect">
              <a:avLst/>
            </a:prstGeom>
            <a:solidFill>
              <a:srgbClr val="80BD41">
                <a:alpha val="100000"/>
              </a:srgbClr>
            </a:solidFill>
          </p:spPr>
          <p:txBody>
            <a:bodyPr/>
            <a:lstStyle/>
            <a:p/>
          </p:txBody>
        </p:sp>
        <p:sp>
          <p:nvSpPr>
            <p:cNvPr id="173" name="rc173"/>
            <p:cNvSpPr/>
            <p:nvPr/>
          </p:nvSpPr>
          <p:spPr>
            <a:xfrm>
              <a:off x="6892139" y="5530401"/>
              <a:ext cx="114203" cy="124062"/>
            </a:xfrm>
            <a:prstGeom prst="rect">
              <a:avLst/>
            </a:prstGeom>
            <a:solidFill>
              <a:srgbClr val="1CABE2">
                <a:alpha val="100000"/>
              </a:srgbClr>
            </a:solidFill>
          </p:spPr>
          <p:txBody>
            <a:bodyPr/>
            <a:lstStyle/>
            <a:p/>
          </p:txBody>
        </p:sp>
        <p:sp>
          <p:nvSpPr>
            <p:cNvPr id="174" name="tx174"/>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5" name="tx175"/>
            <p:cNvSpPr/>
            <p:nvPr/>
          </p:nvSpPr>
          <p:spPr>
            <a:xfrm>
              <a:off x="7315029"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6" name="tx176"/>
            <p:cNvSpPr/>
            <p:nvPr/>
          </p:nvSpPr>
          <p:spPr>
            <a:xfrm>
              <a:off x="7179319"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4445272"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78" name="tx178"/>
            <p:cNvSpPr/>
            <p:nvPr/>
          </p:nvSpPr>
          <p:spPr>
            <a:xfrm>
              <a:off x="773263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9" name="tx179"/>
            <p:cNvSpPr/>
            <p:nvPr/>
          </p:nvSpPr>
          <p:spPr>
            <a:xfrm>
              <a:off x="4052045"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80" name="tx180"/>
            <p:cNvSpPr/>
            <p:nvPr/>
          </p:nvSpPr>
          <p:spPr>
            <a:xfrm>
              <a:off x="697170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1" name="tx181"/>
            <p:cNvSpPr/>
            <p:nvPr/>
          </p:nvSpPr>
          <p:spPr>
            <a:xfrm>
              <a:off x="398871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82" name="tx182"/>
            <p:cNvSpPr/>
            <p:nvPr/>
          </p:nvSpPr>
          <p:spPr>
            <a:xfrm>
              <a:off x="684374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3" name="tx18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367840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6235229"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relatively constant within 1% compared to 2019 (99%).
The number of children vaccinated with DTP3 decreased 14% compared to in 2019.
The number of surviving infants decreased approximately 13% compared to in 2019.
In 2025, 200,000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49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07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765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778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436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0943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60369"/>
              <a:ext cx="239399" cy="151639"/>
            </a:xfrm>
            <a:prstGeom prst="rect">
              <a:avLst/>
            </a:prstGeom>
            <a:solidFill>
              <a:srgbClr val="E2231A">
                <a:alpha val="90196"/>
              </a:srgbClr>
            </a:solidFill>
          </p:spPr>
          <p:txBody>
            <a:bodyPr/>
            <a:lstStyle/>
            <a:p/>
          </p:txBody>
        </p:sp>
        <p:sp>
          <p:nvSpPr>
            <p:cNvPr id="24" name="rc24"/>
            <p:cNvSpPr/>
            <p:nvPr/>
          </p:nvSpPr>
          <p:spPr>
            <a:xfrm>
              <a:off x="1577053" y="3596434"/>
              <a:ext cx="239399" cy="615574"/>
            </a:xfrm>
            <a:prstGeom prst="rect">
              <a:avLst/>
            </a:prstGeom>
            <a:solidFill>
              <a:srgbClr val="E2231A">
                <a:alpha val="90196"/>
              </a:srgbClr>
            </a:solidFill>
          </p:spPr>
          <p:txBody>
            <a:bodyPr/>
            <a:lstStyle/>
            <a:p/>
          </p:txBody>
        </p:sp>
        <p:sp>
          <p:nvSpPr>
            <p:cNvPr id="25" name="rc25"/>
            <p:cNvSpPr/>
            <p:nvPr/>
          </p:nvSpPr>
          <p:spPr>
            <a:xfrm>
              <a:off x="1843053" y="4056508"/>
              <a:ext cx="239399" cy="155501"/>
            </a:xfrm>
            <a:prstGeom prst="rect">
              <a:avLst/>
            </a:prstGeom>
            <a:solidFill>
              <a:srgbClr val="E2231A">
                <a:alpha val="90196"/>
              </a:srgbClr>
            </a:solidFill>
          </p:spPr>
          <p:txBody>
            <a:bodyPr/>
            <a:lstStyle/>
            <a:p/>
          </p:txBody>
        </p:sp>
        <p:sp>
          <p:nvSpPr>
            <p:cNvPr id="26" name="rc26"/>
            <p:cNvSpPr/>
            <p:nvPr/>
          </p:nvSpPr>
          <p:spPr>
            <a:xfrm>
              <a:off x="2109053" y="4055392"/>
              <a:ext cx="239399" cy="156617"/>
            </a:xfrm>
            <a:prstGeom prst="rect">
              <a:avLst/>
            </a:prstGeom>
            <a:solidFill>
              <a:srgbClr val="E2231A">
                <a:alpha val="90196"/>
              </a:srgbClr>
            </a:solidFill>
          </p:spPr>
          <p:txBody>
            <a:bodyPr/>
            <a:lstStyle/>
            <a:p/>
          </p:txBody>
        </p:sp>
        <p:sp>
          <p:nvSpPr>
            <p:cNvPr id="27" name="rc27"/>
            <p:cNvSpPr/>
            <p:nvPr/>
          </p:nvSpPr>
          <p:spPr>
            <a:xfrm>
              <a:off x="2375052" y="3558638"/>
              <a:ext cx="239399" cy="653370"/>
            </a:xfrm>
            <a:prstGeom prst="rect">
              <a:avLst/>
            </a:prstGeom>
            <a:solidFill>
              <a:srgbClr val="E2231A">
                <a:alpha val="90196"/>
              </a:srgbClr>
            </a:solidFill>
          </p:spPr>
          <p:txBody>
            <a:bodyPr/>
            <a:lstStyle/>
            <a:p/>
          </p:txBody>
        </p:sp>
        <p:sp>
          <p:nvSpPr>
            <p:cNvPr id="28" name="rc28"/>
            <p:cNvSpPr/>
            <p:nvPr/>
          </p:nvSpPr>
          <p:spPr>
            <a:xfrm>
              <a:off x="2641052" y="3195831"/>
              <a:ext cx="239399" cy="1016178"/>
            </a:xfrm>
            <a:prstGeom prst="rect">
              <a:avLst/>
            </a:prstGeom>
            <a:solidFill>
              <a:srgbClr val="E2231A">
                <a:alpha val="90196"/>
              </a:srgbClr>
            </a:solidFill>
          </p:spPr>
          <p:txBody>
            <a:bodyPr/>
            <a:lstStyle/>
            <a:p/>
          </p:txBody>
        </p:sp>
        <p:sp>
          <p:nvSpPr>
            <p:cNvPr id="29" name="rc29"/>
            <p:cNvSpPr/>
            <p:nvPr/>
          </p:nvSpPr>
          <p:spPr>
            <a:xfrm>
              <a:off x="2907052" y="4035128"/>
              <a:ext cx="239399" cy="176881"/>
            </a:xfrm>
            <a:prstGeom prst="rect">
              <a:avLst/>
            </a:prstGeom>
            <a:solidFill>
              <a:srgbClr val="E2231A">
                <a:alpha val="90196"/>
              </a:srgbClr>
            </a:solidFill>
          </p:spPr>
          <p:txBody>
            <a:bodyPr/>
            <a:lstStyle/>
            <a:p/>
          </p:txBody>
        </p:sp>
        <p:sp>
          <p:nvSpPr>
            <p:cNvPr id="30" name="rc30"/>
            <p:cNvSpPr/>
            <p:nvPr/>
          </p:nvSpPr>
          <p:spPr>
            <a:xfrm>
              <a:off x="3173051" y="3664009"/>
              <a:ext cx="239399" cy="547999"/>
            </a:xfrm>
            <a:prstGeom prst="rect">
              <a:avLst/>
            </a:prstGeom>
            <a:solidFill>
              <a:srgbClr val="E2231A">
                <a:alpha val="90196"/>
              </a:srgbClr>
            </a:solidFill>
          </p:spPr>
          <p:txBody>
            <a:bodyPr/>
            <a:lstStyle/>
            <a:p/>
          </p:txBody>
        </p:sp>
        <p:sp>
          <p:nvSpPr>
            <p:cNvPr id="31" name="rc31"/>
            <p:cNvSpPr/>
            <p:nvPr/>
          </p:nvSpPr>
          <p:spPr>
            <a:xfrm>
              <a:off x="3439051" y="3839114"/>
              <a:ext cx="239399" cy="372895"/>
            </a:xfrm>
            <a:prstGeom prst="rect">
              <a:avLst/>
            </a:prstGeom>
            <a:solidFill>
              <a:srgbClr val="E2231A">
                <a:alpha val="90196"/>
              </a:srgbClr>
            </a:solidFill>
          </p:spPr>
          <p:txBody>
            <a:bodyPr/>
            <a:lstStyle/>
            <a:p/>
          </p:txBody>
        </p:sp>
        <p:sp>
          <p:nvSpPr>
            <p:cNvPr id="32" name="rc32"/>
            <p:cNvSpPr/>
            <p:nvPr/>
          </p:nvSpPr>
          <p:spPr>
            <a:xfrm>
              <a:off x="3705050" y="4022353"/>
              <a:ext cx="239399" cy="189656"/>
            </a:xfrm>
            <a:prstGeom prst="rect">
              <a:avLst/>
            </a:prstGeom>
            <a:solidFill>
              <a:srgbClr val="E2231A">
                <a:alpha val="90196"/>
              </a:srgbClr>
            </a:solidFill>
          </p:spPr>
          <p:txBody>
            <a:bodyPr/>
            <a:lstStyle/>
            <a:p/>
          </p:txBody>
        </p:sp>
        <p:sp>
          <p:nvSpPr>
            <p:cNvPr id="33" name="rc33"/>
            <p:cNvSpPr/>
            <p:nvPr/>
          </p:nvSpPr>
          <p:spPr>
            <a:xfrm>
              <a:off x="3971050" y="4018462"/>
              <a:ext cx="239399" cy="193547"/>
            </a:xfrm>
            <a:prstGeom prst="rect">
              <a:avLst/>
            </a:prstGeom>
            <a:solidFill>
              <a:srgbClr val="E2231A">
                <a:alpha val="90196"/>
              </a:srgbClr>
            </a:solidFill>
          </p:spPr>
          <p:txBody>
            <a:bodyPr/>
            <a:lstStyle/>
            <a:p/>
          </p:txBody>
        </p:sp>
        <p:sp>
          <p:nvSpPr>
            <p:cNvPr id="34" name="rc34"/>
            <p:cNvSpPr/>
            <p:nvPr/>
          </p:nvSpPr>
          <p:spPr>
            <a:xfrm>
              <a:off x="4237050" y="4011399"/>
              <a:ext cx="239399" cy="200610"/>
            </a:xfrm>
            <a:prstGeom prst="rect">
              <a:avLst/>
            </a:prstGeom>
            <a:solidFill>
              <a:srgbClr val="E2231A">
                <a:alpha val="90196"/>
              </a:srgbClr>
            </a:solidFill>
          </p:spPr>
          <p:txBody>
            <a:bodyPr/>
            <a:lstStyle/>
            <a:p/>
          </p:txBody>
        </p:sp>
        <p:sp>
          <p:nvSpPr>
            <p:cNvPr id="35" name="rc35"/>
            <p:cNvSpPr/>
            <p:nvPr/>
          </p:nvSpPr>
          <p:spPr>
            <a:xfrm>
              <a:off x="4503049" y="3794769"/>
              <a:ext cx="239399" cy="417240"/>
            </a:xfrm>
            <a:prstGeom prst="rect">
              <a:avLst/>
            </a:prstGeom>
            <a:solidFill>
              <a:srgbClr val="E2231A">
                <a:alpha val="90196"/>
              </a:srgbClr>
            </a:solidFill>
          </p:spPr>
          <p:txBody>
            <a:bodyPr/>
            <a:lstStyle/>
            <a:p/>
          </p:txBody>
        </p:sp>
        <p:sp>
          <p:nvSpPr>
            <p:cNvPr id="36" name="rc36"/>
            <p:cNvSpPr/>
            <p:nvPr/>
          </p:nvSpPr>
          <p:spPr>
            <a:xfrm>
              <a:off x="4769049" y="3779879"/>
              <a:ext cx="239399" cy="432129"/>
            </a:xfrm>
            <a:prstGeom prst="rect">
              <a:avLst/>
            </a:prstGeom>
            <a:solidFill>
              <a:srgbClr val="E2231A">
                <a:alpha val="90196"/>
              </a:srgbClr>
            </a:solidFill>
          </p:spPr>
          <p:txBody>
            <a:bodyPr/>
            <a:lstStyle/>
            <a:p/>
          </p:txBody>
        </p:sp>
        <p:sp>
          <p:nvSpPr>
            <p:cNvPr id="37" name="rc37"/>
            <p:cNvSpPr/>
            <p:nvPr/>
          </p:nvSpPr>
          <p:spPr>
            <a:xfrm>
              <a:off x="5035049" y="3989388"/>
              <a:ext cx="239399" cy="222621"/>
            </a:xfrm>
            <a:prstGeom prst="rect">
              <a:avLst/>
            </a:prstGeom>
            <a:solidFill>
              <a:srgbClr val="E2231A">
                <a:alpha val="90196"/>
              </a:srgbClr>
            </a:solidFill>
          </p:spPr>
          <p:txBody>
            <a:bodyPr/>
            <a:lstStyle/>
            <a:p/>
          </p:txBody>
        </p:sp>
        <p:sp>
          <p:nvSpPr>
            <p:cNvPr id="38" name="rc38"/>
            <p:cNvSpPr/>
            <p:nvPr/>
          </p:nvSpPr>
          <p:spPr>
            <a:xfrm>
              <a:off x="5301048" y="3985614"/>
              <a:ext cx="239399" cy="226395"/>
            </a:xfrm>
            <a:prstGeom prst="rect">
              <a:avLst/>
            </a:prstGeom>
            <a:solidFill>
              <a:srgbClr val="E2231A">
                <a:alpha val="90196"/>
              </a:srgbClr>
            </a:solidFill>
          </p:spPr>
          <p:txBody>
            <a:bodyPr/>
            <a:lstStyle/>
            <a:p/>
          </p:txBody>
        </p:sp>
        <p:sp>
          <p:nvSpPr>
            <p:cNvPr id="39" name="rc39"/>
            <p:cNvSpPr/>
            <p:nvPr/>
          </p:nvSpPr>
          <p:spPr>
            <a:xfrm>
              <a:off x="5567048" y="3983353"/>
              <a:ext cx="239399" cy="228656"/>
            </a:xfrm>
            <a:prstGeom prst="rect">
              <a:avLst/>
            </a:prstGeom>
            <a:solidFill>
              <a:srgbClr val="E2231A">
                <a:alpha val="90196"/>
              </a:srgbClr>
            </a:solidFill>
          </p:spPr>
          <p:txBody>
            <a:bodyPr/>
            <a:lstStyle/>
            <a:p/>
          </p:txBody>
        </p:sp>
        <p:sp>
          <p:nvSpPr>
            <p:cNvPr id="40" name="rc40"/>
            <p:cNvSpPr/>
            <p:nvPr/>
          </p:nvSpPr>
          <p:spPr>
            <a:xfrm>
              <a:off x="5833047" y="3989124"/>
              <a:ext cx="239399" cy="222885"/>
            </a:xfrm>
            <a:prstGeom prst="rect">
              <a:avLst/>
            </a:prstGeom>
            <a:solidFill>
              <a:srgbClr val="E2231A">
                <a:alpha val="90196"/>
              </a:srgbClr>
            </a:solidFill>
          </p:spPr>
          <p:txBody>
            <a:bodyPr/>
            <a:lstStyle/>
            <a:p/>
          </p:txBody>
        </p:sp>
        <p:sp>
          <p:nvSpPr>
            <p:cNvPr id="41" name="rc41"/>
            <p:cNvSpPr/>
            <p:nvPr/>
          </p:nvSpPr>
          <p:spPr>
            <a:xfrm>
              <a:off x="6099047" y="4003455"/>
              <a:ext cx="239399" cy="208554"/>
            </a:xfrm>
            <a:prstGeom prst="rect">
              <a:avLst/>
            </a:prstGeom>
            <a:solidFill>
              <a:srgbClr val="E2231A">
                <a:alpha val="90196"/>
              </a:srgbClr>
            </a:solidFill>
          </p:spPr>
          <p:txBody>
            <a:bodyPr/>
            <a:lstStyle/>
            <a:p/>
          </p:txBody>
        </p:sp>
        <p:sp>
          <p:nvSpPr>
            <p:cNvPr id="42" name="rc42"/>
            <p:cNvSpPr/>
            <p:nvPr/>
          </p:nvSpPr>
          <p:spPr>
            <a:xfrm>
              <a:off x="6365047" y="4023219"/>
              <a:ext cx="239399" cy="188789"/>
            </a:xfrm>
            <a:prstGeom prst="rect">
              <a:avLst/>
            </a:prstGeom>
            <a:solidFill>
              <a:srgbClr val="E2231A">
                <a:alpha val="90196"/>
              </a:srgbClr>
            </a:solidFill>
          </p:spPr>
          <p:txBody>
            <a:bodyPr/>
            <a:lstStyle/>
            <a:p/>
          </p:txBody>
        </p:sp>
        <p:sp>
          <p:nvSpPr>
            <p:cNvPr id="43" name="rc43"/>
            <p:cNvSpPr/>
            <p:nvPr/>
          </p:nvSpPr>
          <p:spPr>
            <a:xfrm>
              <a:off x="6631046" y="4033292"/>
              <a:ext cx="239399" cy="178716"/>
            </a:xfrm>
            <a:prstGeom prst="rect">
              <a:avLst/>
            </a:prstGeom>
            <a:solidFill>
              <a:srgbClr val="E2231A">
                <a:alpha val="90196"/>
              </a:srgbClr>
            </a:solidFill>
          </p:spPr>
          <p:txBody>
            <a:bodyPr/>
            <a:lstStyle/>
            <a:p/>
          </p:txBody>
        </p:sp>
        <p:sp>
          <p:nvSpPr>
            <p:cNvPr id="44" name="rc44"/>
            <p:cNvSpPr/>
            <p:nvPr/>
          </p:nvSpPr>
          <p:spPr>
            <a:xfrm>
              <a:off x="6897046" y="4035877"/>
              <a:ext cx="239399" cy="176132"/>
            </a:xfrm>
            <a:prstGeom prst="rect">
              <a:avLst/>
            </a:prstGeom>
            <a:solidFill>
              <a:srgbClr val="E2231A">
                <a:alpha val="90196"/>
              </a:srgbClr>
            </a:solidFill>
          </p:spPr>
          <p:txBody>
            <a:bodyPr/>
            <a:lstStyle/>
            <a:p/>
          </p:txBody>
        </p:sp>
        <p:sp>
          <p:nvSpPr>
            <p:cNvPr id="45" name="rc45"/>
            <p:cNvSpPr/>
            <p:nvPr/>
          </p:nvSpPr>
          <p:spPr>
            <a:xfrm>
              <a:off x="7163045" y="4038549"/>
              <a:ext cx="239399" cy="173459"/>
            </a:xfrm>
            <a:prstGeom prst="rect">
              <a:avLst/>
            </a:prstGeom>
            <a:solidFill>
              <a:srgbClr val="E2231A">
                <a:alpha val="90196"/>
              </a:srgbClr>
            </a:solidFill>
          </p:spPr>
          <p:txBody>
            <a:bodyPr/>
            <a:lstStyle/>
            <a:p/>
          </p:txBody>
        </p:sp>
        <p:sp>
          <p:nvSpPr>
            <p:cNvPr id="46" name="rc46"/>
            <p:cNvSpPr/>
            <p:nvPr/>
          </p:nvSpPr>
          <p:spPr>
            <a:xfrm>
              <a:off x="7429045" y="4041178"/>
              <a:ext cx="239399" cy="170831"/>
            </a:xfrm>
            <a:prstGeom prst="rect">
              <a:avLst/>
            </a:prstGeom>
            <a:solidFill>
              <a:srgbClr val="E2231A">
                <a:alpha val="90196"/>
              </a:srgbClr>
            </a:solidFill>
          </p:spPr>
          <p:txBody>
            <a:bodyPr/>
            <a:lstStyle/>
            <a:p/>
          </p:txBody>
        </p:sp>
        <p:sp>
          <p:nvSpPr>
            <p:cNvPr id="47" name="rc47"/>
            <p:cNvSpPr/>
            <p:nvPr/>
          </p:nvSpPr>
          <p:spPr>
            <a:xfrm>
              <a:off x="7695045" y="4044335"/>
              <a:ext cx="239399" cy="167674"/>
            </a:xfrm>
            <a:prstGeom prst="rect">
              <a:avLst/>
            </a:prstGeom>
            <a:solidFill>
              <a:srgbClr val="E2231A">
                <a:alpha val="90196"/>
              </a:srgbClr>
            </a:solidFill>
          </p:spPr>
          <p:txBody>
            <a:bodyPr/>
            <a:lstStyle/>
            <a:p/>
          </p:txBody>
        </p:sp>
        <p:sp>
          <p:nvSpPr>
            <p:cNvPr id="48" name="rc48"/>
            <p:cNvSpPr/>
            <p:nvPr/>
          </p:nvSpPr>
          <p:spPr>
            <a:xfrm>
              <a:off x="7961044" y="4048050"/>
              <a:ext cx="239399" cy="163959"/>
            </a:xfrm>
            <a:prstGeom prst="rect">
              <a:avLst/>
            </a:prstGeom>
            <a:solidFill>
              <a:srgbClr val="E2231A">
                <a:alpha val="90196"/>
              </a:srgbClr>
            </a:solidFill>
          </p:spPr>
          <p:txBody>
            <a:bodyPr/>
            <a:lstStyle/>
            <a:p/>
          </p:txBody>
        </p:sp>
        <p:sp>
          <p:nvSpPr>
            <p:cNvPr id="49" name="rc49"/>
            <p:cNvSpPr/>
            <p:nvPr/>
          </p:nvSpPr>
          <p:spPr>
            <a:xfrm>
              <a:off x="1577053" y="3311466"/>
              <a:ext cx="239399" cy="284968"/>
            </a:xfrm>
            <a:prstGeom prst="rect">
              <a:avLst/>
            </a:prstGeom>
            <a:solidFill>
              <a:srgbClr val="B3B3B3">
                <a:alpha val="90196"/>
              </a:srgbClr>
            </a:solidFill>
          </p:spPr>
          <p:txBody>
            <a:bodyPr/>
            <a:lstStyle/>
            <a:p/>
          </p:txBody>
        </p:sp>
        <p:sp>
          <p:nvSpPr>
            <p:cNvPr id="50" name="rc50"/>
            <p:cNvSpPr/>
            <p:nvPr/>
          </p:nvSpPr>
          <p:spPr>
            <a:xfrm>
              <a:off x="1843053" y="3609048"/>
              <a:ext cx="239399" cy="447459"/>
            </a:xfrm>
            <a:prstGeom prst="rect">
              <a:avLst/>
            </a:prstGeom>
            <a:solidFill>
              <a:srgbClr val="B3B3B3">
                <a:alpha val="90196"/>
              </a:srgbClr>
            </a:solidFill>
          </p:spPr>
          <p:txBody>
            <a:bodyPr/>
            <a:lstStyle/>
            <a:p/>
          </p:txBody>
        </p:sp>
        <p:sp>
          <p:nvSpPr>
            <p:cNvPr id="51" name="rc51"/>
            <p:cNvSpPr/>
            <p:nvPr/>
          </p:nvSpPr>
          <p:spPr>
            <a:xfrm>
              <a:off x="2109053" y="3598857"/>
              <a:ext cx="239399" cy="456534"/>
            </a:xfrm>
            <a:prstGeom prst="rect">
              <a:avLst/>
            </a:prstGeom>
            <a:solidFill>
              <a:srgbClr val="B3B3B3">
                <a:alpha val="90196"/>
              </a:srgbClr>
            </a:solidFill>
          </p:spPr>
          <p:txBody>
            <a:bodyPr/>
            <a:lstStyle/>
            <a:p/>
          </p:txBody>
        </p:sp>
        <p:sp>
          <p:nvSpPr>
            <p:cNvPr id="52" name="rc52"/>
            <p:cNvSpPr/>
            <p:nvPr/>
          </p:nvSpPr>
          <p:spPr>
            <a:xfrm>
              <a:off x="2641052" y="2923049"/>
              <a:ext cx="239399" cy="272781"/>
            </a:xfrm>
            <a:prstGeom prst="rect">
              <a:avLst/>
            </a:prstGeom>
            <a:solidFill>
              <a:srgbClr val="B3B3B3">
                <a:alpha val="90196"/>
              </a:srgbClr>
            </a:solidFill>
          </p:spPr>
          <p:txBody>
            <a:bodyPr/>
            <a:lstStyle/>
            <a:p/>
          </p:txBody>
        </p:sp>
        <p:sp>
          <p:nvSpPr>
            <p:cNvPr id="53" name="rc53"/>
            <p:cNvSpPr/>
            <p:nvPr/>
          </p:nvSpPr>
          <p:spPr>
            <a:xfrm>
              <a:off x="2907052" y="3882475"/>
              <a:ext cx="239399" cy="152652"/>
            </a:xfrm>
            <a:prstGeom prst="rect">
              <a:avLst/>
            </a:prstGeom>
            <a:solidFill>
              <a:srgbClr val="B3B3B3">
                <a:alpha val="90196"/>
              </a:srgbClr>
            </a:solidFill>
          </p:spPr>
          <p:txBody>
            <a:bodyPr/>
            <a:lstStyle/>
            <a:p/>
          </p:txBody>
        </p:sp>
        <p:sp>
          <p:nvSpPr>
            <p:cNvPr id="54" name="rc54"/>
            <p:cNvSpPr/>
            <p:nvPr/>
          </p:nvSpPr>
          <p:spPr>
            <a:xfrm>
              <a:off x="3439051" y="3512002"/>
              <a:ext cx="239399" cy="327111"/>
            </a:xfrm>
            <a:prstGeom prst="rect">
              <a:avLst/>
            </a:prstGeom>
            <a:solidFill>
              <a:srgbClr val="B3B3B3">
                <a:alpha val="90196"/>
              </a:srgbClr>
            </a:solidFill>
          </p:spPr>
          <p:txBody>
            <a:bodyPr/>
            <a:lstStyle/>
            <a:p/>
          </p:txBody>
        </p:sp>
        <p:sp>
          <p:nvSpPr>
            <p:cNvPr id="55" name="rc55"/>
            <p:cNvSpPr/>
            <p:nvPr/>
          </p:nvSpPr>
          <p:spPr>
            <a:xfrm>
              <a:off x="4503049" y="3623394"/>
              <a:ext cx="239399" cy="171374"/>
            </a:xfrm>
            <a:prstGeom prst="rect">
              <a:avLst/>
            </a:prstGeom>
            <a:solidFill>
              <a:srgbClr val="B3B3B3">
                <a:alpha val="90196"/>
              </a:srgbClr>
            </a:solidFill>
          </p:spPr>
          <p:txBody>
            <a:bodyPr/>
            <a:lstStyle/>
            <a:p/>
          </p:txBody>
        </p:sp>
        <p:sp>
          <p:nvSpPr>
            <p:cNvPr id="56" name="rc56"/>
            <p:cNvSpPr/>
            <p:nvPr/>
          </p:nvSpPr>
          <p:spPr>
            <a:xfrm>
              <a:off x="4769049" y="3614216"/>
              <a:ext cx="239399" cy="165662"/>
            </a:xfrm>
            <a:prstGeom prst="rect">
              <a:avLst/>
            </a:prstGeom>
            <a:solidFill>
              <a:srgbClr val="B3B3B3">
                <a:alpha val="90196"/>
              </a:srgbClr>
            </a:solidFill>
          </p:spPr>
          <p:txBody>
            <a:bodyPr/>
            <a:lstStyle/>
            <a:p/>
          </p:txBody>
        </p:sp>
        <p:sp>
          <p:nvSpPr>
            <p:cNvPr id="57" name="rc57"/>
            <p:cNvSpPr/>
            <p:nvPr/>
          </p:nvSpPr>
          <p:spPr>
            <a:xfrm>
              <a:off x="5035049" y="3802272"/>
              <a:ext cx="239399" cy="187115"/>
            </a:xfrm>
            <a:prstGeom prst="rect">
              <a:avLst/>
            </a:prstGeom>
            <a:solidFill>
              <a:srgbClr val="B3B3B3">
                <a:alpha val="90196"/>
              </a:srgbClr>
            </a:solidFill>
          </p:spPr>
          <p:txBody>
            <a:bodyPr/>
            <a:lstStyle/>
            <a:p/>
          </p:txBody>
        </p:sp>
        <p:sp>
          <p:nvSpPr>
            <p:cNvPr id="58" name="rc58"/>
            <p:cNvSpPr/>
            <p:nvPr/>
          </p:nvSpPr>
          <p:spPr>
            <a:xfrm>
              <a:off x="5301048" y="3786575"/>
              <a:ext cx="239399" cy="199039"/>
            </a:xfrm>
            <a:prstGeom prst="rect">
              <a:avLst/>
            </a:prstGeom>
            <a:solidFill>
              <a:srgbClr val="B3B3B3">
                <a:alpha val="90196"/>
              </a:srgbClr>
            </a:solidFill>
          </p:spPr>
          <p:txBody>
            <a:bodyPr/>
            <a:lstStyle/>
            <a:p/>
          </p:txBody>
        </p:sp>
        <p:sp>
          <p:nvSpPr>
            <p:cNvPr id="59" name="rc59"/>
            <p:cNvSpPr/>
            <p:nvPr/>
          </p:nvSpPr>
          <p:spPr>
            <a:xfrm>
              <a:off x="5567048" y="3771583"/>
              <a:ext cx="239399" cy="211769"/>
            </a:xfrm>
            <a:prstGeom prst="rect">
              <a:avLst/>
            </a:prstGeom>
            <a:solidFill>
              <a:srgbClr val="B3B3B3">
                <a:alpha val="90196"/>
              </a:srgbClr>
            </a:solidFill>
          </p:spPr>
          <p:txBody>
            <a:bodyPr/>
            <a:lstStyle/>
            <a:p/>
          </p:txBody>
        </p:sp>
        <p:sp>
          <p:nvSpPr>
            <p:cNvPr id="60" name="rc60"/>
            <p:cNvSpPr/>
            <p:nvPr/>
          </p:nvSpPr>
          <p:spPr>
            <a:xfrm>
              <a:off x="5833047" y="3760100"/>
              <a:ext cx="239399" cy="229023"/>
            </a:xfrm>
            <a:prstGeom prst="rect">
              <a:avLst/>
            </a:prstGeom>
            <a:solidFill>
              <a:srgbClr val="B3B3B3">
                <a:alpha val="90196"/>
              </a:srgbClr>
            </a:solidFill>
          </p:spPr>
          <p:txBody>
            <a:bodyPr/>
            <a:lstStyle/>
            <a:p/>
          </p:txBody>
        </p:sp>
        <p:sp>
          <p:nvSpPr>
            <p:cNvPr id="61" name="rc61"/>
            <p:cNvSpPr/>
            <p:nvPr/>
          </p:nvSpPr>
          <p:spPr>
            <a:xfrm>
              <a:off x="6099047" y="3755754"/>
              <a:ext cx="239399" cy="247701"/>
            </a:xfrm>
            <a:prstGeom prst="rect">
              <a:avLst/>
            </a:prstGeom>
            <a:solidFill>
              <a:srgbClr val="B3B3B3">
                <a:alpha val="90196"/>
              </a:srgbClr>
            </a:solidFill>
          </p:spPr>
          <p:txBody>
            <a:bodyPr/>
            <a:lstStyle/>
            <a:p/>
          </p:txBody>
        </p:sp>
        <p:sp>
          <p:nvSpPr>
            <p:cNvPr id="62" name="rc62"/>
            <p:cNvSpPr/>
            <p:nvPr/>
          </p:nvSpPr>
          <p:spPr>
            <a:xfrm>
              <a:off x="6365047" y="3761510"/>
              <a:ext cx="239399" cy="261709"/>
            </a:xfrm>
            <a:prstGeom prst="rect">
              <a:avLst/>
            </a:prstGeom>
            <a:solidFill>
              <a:srgbClr val="B3B3B3">
                <a:alpha val="90196"/>
              </a:srgbClr>
            </a:solidFill>
          </p:spPr>
          <p:txBody>
            <a:bodyPr/>
            <a:lstStyle/>
            <a:p/>
          </p:txBody>
        </p:sp>
        <p:sp>
          <p:nvSpPr>
            <p:cNvPr id="63" name="rc63"/>
            <p:cNvSpPr/>
            <p:nvPr/>
          </p:nvSpPr>
          <p:spPr>
            <a:xfrm>
              <a:off x="6631046" y="3782141"/>
              <a:ext cx="239399" cy="251151"/>
            </a:xfrm>
            <a:prstGeom prst="rect">
              <a:avLst/>
            </a:prstGeom>
            <a:solidFill>
              <a:srgbClr val="B3B3B3">
                <a:alpha val="90196"/>
              </a:srgbClr>
            </a:solidFill>
          </p:spPr>
          <p:txBody>
            <a:bodyPr/>
            <a:lstStyle/>
            <a:p/>
          </p:txBody>
        </p:sp>
        <p:sp>
          <p:nvSpPr>
            <p:cNvPr id="64" name="rc64"/>
            <p:cNvSpPr/>
            <p:nvPr/>
          </p:nvSpPr>
          <p:spPr>
            <a:xfrm>
              <a:off x="6897046" y="3815928"/>
              <a:ext cx="239399" cy="219948"/>
            </a:xfrm>
            <a:prstGeom prst="rect">
              <a:avLst/>
            </a:prstGeom>
            <a:solidFill>
              <a:srgbClr val="B3B3B3">
                <a:alpha val="90196"/>
              </a:srgbClr>
            </a:solidFill>
          </p:spPr>
          <p:txBody>
            <a:bodyPr/>
            <a:lstStyle/>
            <a:p/>
          </p:txBody>
        </p:sp>
        <p:sp>
          <p:nvSpPr>
            <p:cNvPr id="65" name="rc65"/>
            <p:cNvSpPr/>
            <p:nvPr/>
          </p:nvSpPr>
          <p:spPr>
            <a:xfrm>
              <a:off x="7163045" y="3844268"/>
              <a:ext cx="239399" cy="194281"/>
            </a:xfrm>
            <a:prstGeom prst="rect">
              <a:avLst/>
            </a:prstGeom>
            <a:solidFill>
              <a:srgbClr val="B3B3B3">
                <a:alpha val="90196"/>
              </a:srgbClr>
            </a:solidFill>
          </p:spPr>
          <p:txBody>
            <a:bodyPr/>
            <a:lstStyle/>
            <a:p/>
          </p:txBody>
        </p:sp>
        <p:sp>
          <p:nvSpPr>
            <p:cNvPr id="66" name="rc66"/>
            <p:cNvSpPr/>
            <p:nvPr/>
          </p:nvSpPr>
          <p:spPr>
            <a:xfrm>
              <a:off x="7429045" y="4033483"/>
              <a:ext cx="239399" cy="7694"/>
            </a:xfrm>
            <a:prstGeom prst="rect">
              <a:avLst/>
            </a:prstGeom>
            <a:solidFill>
              <a:srgbClr val="B3B3B3">
                <a:alpha val="90196"/>
              </a:srgbClr>
            </a:solidFill>
          </p:spPr>
          <p:txBody>
            <a:bodyPr/>
            <a:lstStyle/>
            <a:p/>
          </p:txBody>
        </p:sp>
        <p:sp>
          <p:nvSpPr>
            <p:cNvPr id="67" name="rc67"/>
            <p:cNvSpPr/>
            <p:nvPr/>
          </p:nvSpPr>
          <p:spPr>
            <a:xfrm>
              <a:off x="7695045" y="4035539"/>
              <a:ext cx="239399" cy="8795"/>
            </a:xfrm>
            <a:prstGeom prst="rect">
              <a:avLst/>
            </a:prstGeom>
            <a:solidFill>
              <a:srgbClr val="B3B3B3">
                <a:alpha val="90196"/>
              </a:srgbClr>
            </a:solidFill>
          </p:spPr>
          <p:txBody>
            <a:bodyPr/>
            <a:lstStyle/>
            <a:p/>
          </p:txBody>
        </p:sp>
        <p:sp>
          <p:nvSpPr>
            <p:cNvPr id="68" name="rc68"/>
            <p:cNvSpPr/>
            <p:nvPr/>
          </p:nvSpPr>
          <p:spPr>
            <a:xfrm>
              <a:off x="7961044" y="3864810"/>
              <a:ext cx="239399" cy="183239"/>
            </a:xfrm>
            <a:prstGeom prst="rect">
              <a:avLst/>
            </a:prstGeom>
            <a:solidFill>
              <a:srgbClr val="B3B3B3">
                <a:alpha val="90196"/>
              </a:srgbClr>
            </a:solidFill>
          </p:spPr>
          <p:txBody>
            <a:bodyPr/>
            <a:lstStyle/>
            <a:p/>
          </p:txBody>
        </p:sp>
        <p:sp>
          <p:nvSpPr>
            <p:cNvPr id="69" name="pl69"/>
            <p:cNvSpPr/>
            <p:nvPr/>
          </p:nvSpPr>
          <p:spPr>
            <a:xfrm>
              <a:off x="1430754" y="2085226"/>
              <a:ext cx="6649990" cy="107413"/>
            </a:xfrm>
            <a:custGeom>
              <a:avLst/>
              <a:pathLst>
                <a:path w="6649990" h="107413">
                  <a:moveTo>
                    <a:pt x="0" y="0"/>
                  </a:moveTo>
                  <a:lnTo>
                    <a:pt x="265999" y="64447"/>
                  </a:lnTo>
                  <a:lnTo>
                    <a:pt x="531999" y="0"/>
                  </a:lnTo>
                  <a:lnTo>
                    <a:pt x="797998" y="0"/>
                  </a:lnTo>
                  <a:lnTo>
                    <a:pt x="1063998" y="64447"/>
                  </a:lnTo>
                  <a:lnTo>
                    <a:pt x="1329998" y="107413"/>
                  </a:lnTo>
                  <a:lnTo>
                    <a:pt x="1595997" y="0"/>
                  </a:lnTo>
                  <a:lnTo>
                    <a:pt x="1861997" y="42965"/>
                  </a:lnTo>
                  <a:lnTo>
                    <a:pt x="2127996" y="21482"/>
                  </a:lnTo>
                  <a:lnTo>
                    <a:pt x="2393996" y="0"/>
                  </a:lnTo>
                  <a:lnTo>
                    <a:pt x="2659996" y="0"/>
                  </a:lnTo>
                  <a:lnTo>
                    <a:pt x="2925995" y="0"/>
                  </a:lnTo>
                  <a:lnTo>
                    <a:pt x="3191995" y="21482"/>
                  </a:lnTo>
                  <a:lnTo>
                    <a:pt x="3457995" y="21482"/>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0"/>
                  </a:lnTo>
                  <a:lnTo>
                    <a:pt x="6649990" y="0"/>
                  </a:lnTo>
                </a:path>
              </a:pathLst>
            </a:custGeom>
            <a:ln w="27101" cap="flat">
              <a:solidFill>
                <a:srgbClr val="3283FE">
                  <a:alpha val="100000"/>
                </a:srgbClr>
              </a:solidFill>
              <a:prstDash val="solid"/>
              <a:round/>
            </a:ln>
          </p:spPr>
          <p:txBody>
            <a:bodyPr/>
            <a:lstStyle/>
            <a:p/>
          </p:txBody>
        </p:sp>
        <p:sp>
          <p:nvSpPr>
            <p:cNvPr id="70" name="pl70"/>
            <p:cNvSpPr/>
            <p:nvPr/>
          </p:nvSpPr>
          <p:spPr>
            <a:xfrm>
              <a:off x="1430754" y="2085226"/>
              <a:ext cx="6649990" cy="150378"/>
            </a:xfrm>
            <a:custGeom>
              <a:avLst/>
              <a:pathLst>
                <a:path w="6649990" h="150378">
                  <a:moveTo>
                    <a:pt x="0" y="0"/>
                  </a:moveTo>
                  <a:lnTo>
                    <a:pt x="265999" y="107413"/>
                  </a:lnTo>
                  <a:lnTo>
                    <a:pt x="531999" y="64447"/>
                  </a:lnTo>
                  <a:lnTo>
                    <a:pt x="797998" y="64447"/>
                  </a:lnTo>
                  <a:lnTo>
                    <a:pt x="1063998" y="0"/>
                  </a:lnTo>
                  <a:lnTo>
                    <a:pt x="1329998" y="150378"/>
                  </a:lnTo>
                  <a:lnTo>
                    <a:pt x="1595997" y="21482"/>
                  </a:lnTo>
                  <a:lnTo>
                    <a:pt x="1861997" y="42965"/>
                  </a:lnTo>
                  <a:lnTo>
                    <a:pt x="2127996" y="64447"/>
                  </a:lnTo>
                  <a:lnTo>
                    <a:pt x="2393996" y="0"/>
                  </a:lnTo>
                  <a:lnTo>
                    <a:pt x="2659996" y="0"/>
                  </a:lnTo>
                  <a:lnTo>
                    <a:pt x="2925995" y="0"/>
                  </a:lnTo>
                  <a:lnTo>
                    <a:pt x="3191995" y="42965"/>
                  </a:lnTo>
                  <a:lnTo>
                    <a:pt x="3457995" y="42965"/>
                  </a:lnTo>
                  <a:lnTo>
                    <a:pt x="3723994" y="21482"/>
                  </a:lnTo>
                  <a:lnTo>
                    <a:pt x="3989994" y="21482"/>
                  </a:lnTo>
                  <a:lnTo>
                    <a:pt x="4255993" y="21482"/>
                  </a:lnTo>
                  <a:lnTo>
                    <a:pt x="4521993" y="21482"/>
                  </a:lnTo>
                  <a:lnTo>
                    <a:pt x="4787993" y="21482"/>
                  </a:lnTo>
                  <a:lnTo>
                    <a:pt x="5053992" y="21482"/>
                  </a:lnTo>
                  <a:lnTo>
                    <a:pt x="5319992" y="21482"/>
                  </a:lnTo>
                  <a:lnTo>
                    <a:pt x="5585991" y="21482"/>
                  </a:lnTo>
                  <a:lnTo>
                    <a:pt x="5851991" y="21482"/>
                  </a:lnTo>
                  <a:lnTo>
                    <a:pt x="6117991" y="0"/>
                  </a:lnTo>
                  <a:lnTo>
                    <a:pt x="6383990" y="0"/>
                  </a:lnTo>
                  <a:lnTo>
                    <a:pt x="6649990" y="21482"/>
                  </a:lnTo>
                </a:path>
              </a:pathLst>
            </a:custGeom>
            <a:ln w="27101" cap="flat">
              <a:solidFill>
                <a:srgbClr val="FFA500">
                  <a:alpha val="100000"/>
                </a:srgbClr>
              </a:solidFill>
              <a:prstDash val="solid"/>
              <a:round/>
            </a:ln>
          </p:spPr>
          <p:txBody>
            <a:bodyPr/>
            <a:lstStyle/>
            <a:p/>
          </p:txBody>
        </p:sp>
        <p:sp>
          <p:nvSpPr>
            <p:cNvPr id="71" name="tx71"/>
            <p:cNvSpPr/>
            <p:nvPr/>
          </p:nvSpPr>
          <p:spPr>
            <a:xfrm>
              <a:off x="136041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1360416"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2690414"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4" name="tx74"/>
            <p:cNvSpPr/>
            <p:nvPr/>
          </p:nvSpPr>
          <p:spPr>
            <a:xfrm>
              <a:off x="2690414"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5" name="tx75"/>
            <p:cNvSpPr/>
            <p:nvPr/>
          </p:nvSpPr>
          <p:spPr>
            <a:xfrm>
              <a:off x="402041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402041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7" name="tx77"/>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5350410"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9" name="tx79"/>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6414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1" name="tx81"/>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2" name="tx82"/>
            <p:cNvSpPr/>
            <p:nvPr/>
          </p:nvSpPr>
          <p:spPr>
            <a:xfrm>
              <a:off x="6680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3" name="tx83"/>
            <p:cNvSpPr/>
            <p:nvPr/>
          </p:nvSpPr>
          <p:spPr>
            <a:xfrm>
              <a:off x="6946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6946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5" name="tx85"/>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6" name="tx86"/>
            <p:cNvSpPr/>
            <p:nvPr/>
          </p:nvSpPr>
          <p:spPr>
            <a:xfrm>
              <a:off x="721240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7" name="tx87"/>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8" name="tx88"/>
            <p:cNvSpPr/>
            <p:nvPr/>
          </p:nvSpPr>
          <p:spPr>
            <a:xfrm>
              <a:off x="7478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9" name="tx89"/>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7744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1" name="tx91"/>
            <p:cNvSpPr/>
            <p:nvPr/>
          </p:nvSpPr>
          <p:spPr>
            <a:xfrm>
              <a:off x="801040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2" name="tx92"/>
            <p:cNvSpPr/>
            <p:nvPr/>
          </p:nvSpPr>
          <p:spPr>
            <a:xfrm>
              <a:off x="8010406"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93" name="tx93"/>
            <p:cNvSpPr/>
            <p:nvPr/>
          </p:nvSpPr>
          <p:spPr>
            <a:xfrm>
              <a:off x="1325260" y="409569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4" name="tx94"/>
            <p:cNvSpPr/>
            <p:nvPr/>
          </p:nvSpPr>
          <p:spPr>
            <a:xfrm>
              <a:off x="2655258" y="36634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69.2</a:t>
              </a:r>
            </a:p>
          </p:txBody>
        </p:sp>
        <p:sp>
          <p:nvSpPr>
            <p:cNvPr id="95" name="tx95"/>
            <p:cNvSpPr/>
            <p:nvPr/>
          </p:nvSpPr>
          <p:spPr>
            <a:xfrm>
              <a:off x="3985256" y="40747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6" name="tx96"/>
            <p:cNvSpPr/>
            <p:nvPr/>
          </p:nvSpPr>
          <p:spPr>
            <a:xfrm>
              <a:off x="5315254" y="40583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7" name="tx97"/>
            <p:cNvSpPr/>
            <p:nvPr/>
          </p:nvSpPr>
          <p:spPr>
            <a:xfrm>
              <a:off x="6379253" y="40771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98" name="tx98"/>
            <p:cNvSpPr/>
            <p:nvPr/>
          </p:nvSpPr>
          <p:spPr>
            <a:xfrm>
              <a:off x="6645252" y="408353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99" name="tx99"/>
            <p:cNvSpPr/>
            <p:nvPr/>
          </p:nvSpPr>
          <p:spPr>
            <a:xfrm>
              <a:off x="6956456" y="40848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7177252" y="40848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1" name="tx101"/>
            <p:cNvSpPr/>
            <p:nvPr/>
          </p:nvSpPr>
          <p:spPr>
            <a:xfrm>
              <a:off x="7443251" y="40861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2" name="tx102"/>
            <p:cNvSpPr/>
            <p:nvPr/>
          </p:nvSpPr>
          <p:spPr>
            <a:xfrm>
              <a:off x="7709251" y="408905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3" name="tx103"/>
            <p:cNvSpPr/>
            <p:nvPr/>
          </p:nvSpPr>
          <p:spPr>
            <a:xfrm>
              <a:off x="7975250" y="409091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4" name="tx104"/>
            <p:cNvSpPr/>
            <p:nvPr/>
          </p:nvSpPr>
          <p:spPr>
            <a:xfrm>
              <a:off x="2655258" y="30190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5" name="tx105"/>
            <p:cNvSpPr/>
            <p:nvPr/>
          </p:nvSpPr>
          <p:spPr>
            <a:xfrm>
              <a:off x="5315254" y="38456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6" name="tx106"/>
            <p:cNvSpPr/>
            <p:nvPr/>
          </p:nvSpPr>
          <p:spPr>
            <a:xfrm>
              <a:off x="6379253" y="38519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07" name="tx107"/>
            <p:cNvSpPr/>
            <p:nvPr/>
          </p:nvSpPr>
          <p:spPr>
            <a:xfrm>
              <a:off x="6645252" y="386860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08" name="tx108"/>
            <p:cNvSpPr/>
            <p:nvPr/>
          </p:nvSpPr>
          <p:spPr>
            <a:xfrm>
              <a:off x="6956456" y="3885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7177252" y="39009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10" name="tx110"/>
            <p:cNvSpPr/>
            <p:nvPr/>
          </p:nvSpPr>
          <p:spPr>
            <a:xfrm>
              <a:off x="7975250" y="39159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11" name="tx111"/>
            <p:cNvSpPr/>
            <p:nvPr/>
          </p:nvSpPr>
          <p:spPr>
            <a:xfrm>
              <a:off x="2665807" y="28168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87.8</a:t>
              </a:r>
            </a:p>
          </p:txBody>
        </p:sp>
        <p:sp>
          <p:nvSpPr>
            <p:cNvPr id="112" name="tx112"/>
            <p:cNvSpPr/>
            <p:nvPr/>
          </p:nvSpPr>
          <p:spPr>
            <a:xfrm>
              <a:off x="5366487" y="3680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13" name="tx113"/>
            <p:cNvSpPr/>
            <p:nvPr/>
          </p:nvSpPr>
          <p:spPr>
            <a:xfrm>
              <a:off x="6389802" y="365522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30.7</a:t>
              </a:r>
            </a:p>
          </p:txBody>
        </p:sp>
        <p:sp>
          <p:nvSpPr>
            <p:cNvPr id="114" name="tx114"/>
            <p:cNvSpPr/>
            <p:nvPr/>
          </p:nvSpPr>
          <p:spPr>
            <a:xfrm>
              <a:off x="6655802" y="367585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115" name="tx115"/>
            <p:cNvSpPr/>
            <p:nvPr/>
          </p:nvSpPr>
          <p:spPr>
            <a:xfrm>
              <a:off x="6962485" y="371088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16" name="tx116"/>
            <p:cNvSpPr/>
            <p:nvPr/>
          </p:nvSpPr>
          <p:spPr>
            <a:xfrm>
              <a:off x="7228485" y="373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7" name="tx117"/>
            <p:cNvSpPr/>
            <p:nvPr/>
          </p:nvSpPr>
          <p:spPr>
            <a:xfrm>
              <a:off x="7453801" y="392844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118" name="tx118"/>
            <p:cNvSpPr/>
            <p:nvPr/>
          </p:nvSpPr>
          <p:spPr>
            <a:xfrm>
              <a:off x="7760484" y="39304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19" name="tx119"/>
            <p:cNvSpPr/>
            <p:nvPr/>
          </p:nvSpPr>
          <p:spPr>
            <a:xfrm>
              <a:off x="7985800" y="375852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23.6</a:t>
              </a:r>
            </a:p>
          </p:txBody>
        </p:sp>
        <p:sp>
          <p:nvSpPr>
            <p:cNvPr id="120" name="tx120"/>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655386" y="34257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2" name="tx122"/>
            <p:cNvSpPr/>
            <p:nvPr/>
          </p:nvSpPr>
          <p:spPr>
            <a:xfrm>
              <a:off x="577692" y="26915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577692" y="19573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4" name="tx12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2" name="pl142"/>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3" name="pl143"/>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4" name="tx144"/>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4686533" y="5080163"/>
              <a:ext cx="201456" cy="201456"/>
            </a:xfrm>
            <a:prstGeom prst="rect">
              <a:avLst/>
            </a:prstGeom>
            <a:solidFill>
              <a:srgbClr val="E2231A">
                <a:alpha val="90196"/>
              </a:srgbClr>
            </a:solidFill>
          </p:spPr>
          <p:txBody>
            <a:bodyPr/>
            <a:lstStyle/>
            <a:p/>
          </p:txBody>
        </p:sp>
        <p:sp>
          <p:nvSpPr>
            <p:cNvPr id="147" name="rc147"/>
            <p:cNvSpPr/>
            <p:nvPr/>
          </p:nvSpPr>
          <p:spPr>
            <a:xfrm>
              <a:off x="5650692" y="5080163"/>
              <a:ext cx="201456" cy="201456"/>
            </a:xfrm>
            <a:prstGeom prst="rect">
              <a:avLst/>
            </a:prstGeom>
            <a:solidFill>
              <a:srgbClr val="B3B3B3">
                <a:alpha val="90196"/>
              </a:srgbClr>
            </a:solidFill>
          </p:spPr>
          <p:txBody>
            <a:bodyPr/>
            <a:lstStyle/>
            <a:p/>
          </p:txBody>
        </p:sp>
        <p:sp>
          <p:nvSpPr>
            <p:cNvPr id="148" name="tx148"/>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9" name="tx149"/>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0" name="tx150"/>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1" name="tx151"/>
            <p:cNvSpPr/>
            <p:nvPr/>
          </p:nvSpPr>
          <p:spPr>
            <a:xfrm>
              <a:off x="966584" y="1594448"/>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2000-2025</a:t>
              </a:r>
            </a:p>
          </p:txBody>
        </p:sp>
        <p:sp>
          <p:nvSpPr>
            <p:cNvPr id="152" name="pl152"/>
            <p:cNvSpPr/>
            <p:nvPr/>
          </p:nvSpPr>
          <p:spPr>
            <a:xfrm>
              <a:off x="24338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6794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9249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566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8021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0477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840557"/>
              <a:ext cx="2887121" cy="124062"/>
            </a:xfrm>
            <a:prstGeom prst="rect">
              <a:avLst/>
            </a:prstGeom>
            <a:solidFill>
              <a:srgbClr val="E2231A">
                <a:alpha val="90196"/>
              </a:srgbClr>
            </a:solidFill>
          </p:spPr>
          <p:txBody>
            <a:bodyPr/>
            <a:lstStyle/>
            <a:p/>
          </p:txBody>
        </p:sp>
        <p:sp>
          <p:nvSpPr>
            <p:cNvPr id="163" name="rc163"/>
            <p:cNvSpPr/>
            <p:nvPr/>
          </p:nvSpPr>
          <p:spPr>
            <a:xfrm>
              <a:off x="1311054" y="5685479"/>
              <a:ext cx="2564209" cy="124062"/>
            </a:xfrm>
            <a:prstGeom prst="rect">
              <a:avLst/>
            </a:prstGeom>
            <a:solidFill>
              <a:srgbClr val="E2231A">
                <a:alpha val="90196"/>
              </a:srgbClr>
            </a:solidFill>
          </p:spPr>
          <p:txBody>
            <a:bodyPr/>
            <a:lstStyle/>
            <a:p/>
          </p:txBody>
        </p:sp>
        <p:sp>
          <p:nvSpPr>
            <p:cNvPr id="164" name="rc164"/>
            <p:cNvSpPr/>
            <p:nvPr/>
          </p:nvSpPr>
          <p:spPr>
            <a:xfrm>
              <a:off x="1311054" y="5530401"/>
              <a:ext cx="2507396" cy="124062"/>
            </a:xfrm>
            <a:prstGeom prst="rect">
              <a:avLst/>
            </a:prstGeom>
            <a:solidFill>
              <a:srgbClr val="E2231A">
                <a:alpha val="90196"/>
              </a:srgbClr>
            </a:solidFill>
          </p:spPr>
          <p:txBody>
            <a:bodyPr/>
            <a:lstStyle/>
            <a:p/>
          </p:txBody>
        </p:sp>
        <p:sp>
          <p:nvSpPr>
            <p:cNvPr id="165" name="rc165"/>
            <p:cNvSpPr/>
            <p:nvPr/>
          </p:nvSpPr>
          <p:spPr>
            <a:xfrm>
              <a:off x="4198175" y="5840557"/>
              <a:ext cx="4002268" cy="124062"/>
            </a:xfrm>
            <a:prstGeom prst="rect">
              <a:avLst/>
            </a:prstGeom>
            <a:solidFill>
              <a:srgbClr val="B3B3B3">
                <a:alpha val="90196"/>
              </a:srgbClr>
            </a:solidFill>
          </p:spPr>
          <p:txBody>
            <a:bodyPr/>
            <a:lstStyle/>
            <a:p/>
          </p:txBody>
        </p:sp>
        <p:sp>
          <p:nvSpPr>
            <p:cNvPr id="166" name="rc166"/>
            <p:cNvSpPr/>
            <p:nvPr/>
          </p:nvSpPr>
          <p:spPr>
            <a:xfrm>
              <a:off x="3875263" y="5685479"/>
              <a:ext cx="134509" cy="124062"/>
            </a:xfrm>
            <a:prstGeom prst="rect">
              <a:avLst/>
            </a:prstGeom>
            <a:solidFill>
              <a:srgbClr val="B3B3B3">
                <a:alpha val="90196"/>
              </a:srgbClr>
            </a:solidFill>
          </p:spPr>
          <p:txBody>
            <a:bodyPr/>
            <a:lstStyle/>
            <a:p/>
          </p:txBody>
        </p:sp>
        <p:sp>
          <p:nvSpPr>
            <p:cNvPr id="167" name="rc167"/>
            <p:cNvSpPr/>
            <p:nvPr/>
          </p:nvSpPr>
          <p:spPr>
            <a:xfrm>
              <a:off x="3818451" y="5530401"/>
              <a:ext cx="2802239" cy="124062"/>
            </a:xfrm>
            <a:prstGeom prst="rect">
              <a:avLst/>
            </a:prstGeom>
            <a:solidFill>
              <a:srgbClr val="B3B3B3">
                <a:alpha val="90196"/>
              </a:srgbClr>
            </a:solidFill>
          </p:spPr>
          <p:txBody>
            <a:bodyPr/>
            <a:lstStyle/>
            <a:p/>
          </p:txBody>
        </p:sp>
        <p:sp>
          <p:nvSpPr>
            <p:cNvPr id="168" name="tx168"/>
            <p:cNvSpPr/>
            <p:nvPr/>
          </p:nvSpPr>
          <p:spPr>
            <a:xfrm>
              <a:off x="831297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30.7</a:t>
              </a:r>
            </a:p>
          </p:txBody>
        </p:sp>
        <p:sp>
          <p:nvSpPr>
            <p:cNvPr id="169" name="tx169"/>
            <p:cNvSpPr/>
            <p:nvPr/>
          </p:nvSpPr>
          <p:spPr>
            <a:xfrm>
              <a:off x="4074082"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0" name="tx170"/>
            <p:cNvSpPr/>
            <p:nvPr/>
          </p:nvSpPr>
          <p:spPr>
            <a:xfrm>
              <a:off x="673321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1" name="tx171"/>
            <p:cNvSpPr/>
            <p:nvPr/>
          </p:nvSpPr>
          <p:spPr>
            <a:xfrm>
              <a:off x="2642088"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72" name="tx172"/>
            <p:cNvSpPr/>
            <p:nvPr/>
          </p:nvSpPr>
          <p:spPr>
            <a:xfrm>
              <a:off x="2480632"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11.4</a:t>
              </a:r>
            </a:p>
          </p:txBody>
        </p:sp>
        <p:sp>
          <p:nvSpPr>
            <p:cNvPr id="173" name="tx173"/>
            <p:cNvSpPr/>
            <p:nvPr/>
          </p:nvSpPr>
          <p:spPr>
            <a:xfrm>
              <a:off x="2452226"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a:t>
              </a:r>
            </a:p>
          </p:txBody>
        </p:sp>
        <p:sp>
          <p:nvSpPr>
            <p:cNvPr id="174" name="tx174"/>
            <p:cNvSpPr/>
            <p:nvPr/>
          </p:nvSpPr>
          <p:spPr>
            <a:xfrm>
              <a:off x="608678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75" name="tx175"/>
            <p:cNvSpPr/>
            <p:nvPr/>
          </p:nvSpPr>
          <p:spPr>
            <a:xfrm>
              <a:off x="3876600"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510704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a:t>
              </a:r>
            </a:p>
          </p:txBody>
        </p:sp>
        <p:sp>
          <p:nvSpPr>
            <p:cNvPr id="177" name="tx177"/>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43233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2" name="tx182"/>
            <p:cNvSpPr/>
            <p:nvPr/>
          </p:nvSpPr>
          <p:spPr>
            <a:xfrm>
              <a:off x="567789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3" name="tx183"/>
            <p:cNvSpPr/>
            <p:nvPr/>
          </p:nvSpPr>
          <p:spPr>
            <a:xfrm>
              <a:off x="7923462"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4" name="tx184"/>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11,000 children missed their routine first dose of measles vaccine.
MCV2 is typically administered to children between 18 months and five years old. MCV2 coverage remained relatively constant (within 1%) at 98% in 2025.</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11,000 children without any protection against measles. MCV2 coverage also remained relatively constant (within 1%) at 99%</a:t>
            </a:r>
          </a:p>
        </p:txBody>
      </p:sp>
      <p:grpSp xmlns:pic="http://schemas.openxmlformats.org/drawingml/2006/picture">
        <p:nvGrpSpPr>
          <p:cNvPr id="189" name=""/>
          <p:cNvGrpSpPr/>
          <p:nvPr/>
        </p:nvGrpSpPr>
        <p:grpSpPr>
          <a:xfrm>
            <a:off x="292608" y="1097280"/>
            <a:ext cx="8595360" cy="28575"/>
            <a:chOff x="292608" y="1097280"/>
            <a:chExt cx="8595360" cy="28575"/>
          </a:xfrm>
        </p:grpSpPr>
        <p:sp>
          <p:nvSpPr>
            <p:cNvPr id="19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0"/>
                  </a:moveTo>
                  <a:lnTo>
                    <a:pt x="135891" y="65614"/>
                  </a:lnTo>
                  <a:lnTo>
                    <a:pt x="271783" y="0"/>
                  </a:lnTo>
                  <a:lnTo>
                    <a:pt x="407675" y="0"/>
                  </a:lnTo>
                  <a:lnTo>
                    <a:pt x="543566" y="65614"/>
                  </a:lnTo>
                  <a:lnTo>
                    <a:pt x="679458" y="109356"/>
                  </a:lnTo>
                  <a:lnTo>
                    <a:pt x="815350" y="0"/>
                  </a:lnTo>
                  <a:lnTo>
                    <a:pt x="951242" y="43742"/>
                  </a:lnTo>
                  <a:lnTo>
                    <a:pt x="1087133" y="21871"/>
                  </a:lnTo>
                  <a:lnTo>
                    <a:pt x="1223025" y="0"/>
                  </a:lnTo>
                  <a:lnTo>
                    <a:pt x="1358917" y="0"/>
                  </a:lnTo>
                  <a:lnTo>
                    <a:pt x="1494809" y="0"/>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0"/>
                  </a:moveTo>
                  <a:lnTo>
                    <a:pt x="135891" y="65614"/>
                  </a:lnTo>
                  <a:lnTo>
                    <a:pt x="271783" y="0"/>
                  </a:lnTo>
                  <a:lnTo>
                    <a:pt x="407675" y="0"/>
                  </a:lnTo>
                  <a:lnTo>
                    <a:pt x="543566" y="65614"/>
                  </a:lnTo>
                  <a:lnTo>
                    <a:pt x="679458" y="109356"/>
                  </a:lnTo>
                  <a:lnTo>
                    <a:pt x="815350" y="0"/>
                  </a:lnTo>
                  <a:lnTo>
                    <a:pt x="951242" y="43742"/>
                  </a:lnTo>
                  <a:lnTo>
                    <a:pt x="1087133" y="21871"/>
                  </a:lnTo>
                  <a:lnTo>
                    <a:pt x="1223025" y="0"/>
                  </a:lnTo>
                  <a:lnTo>
                    <a:pt x="1358917" y="0"/>
                  </a:lnTo>
                  <a:lnTo>
                    <a:pt x="1494809" y="0"/>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0"/>
                  </a:moveTo>
                  <a:lnTo>
                    <a:pt x="135891" y="65614"/>
                  </a:lnTo>
                  <a:lnTo>
                    <a:pt x="271783" y="0"/>
                  </a:lnTo>
                  <a:lnTo>
                    <a:pt x="407675" y="0"/>
                  </a:lnTo>
                  <a:lnTo>
                    <a:pt x="543566" y="65614"/>
                  </a:lnTo>
                  <a:lnTo>
                    <a:pt x="679458" y="109356"/>
                  </a:lnTo>
                  <a:lnTo>
                    <a:pt x="815350" y="0"/>
                  </a:lnTo>
                  <a:lnTo>
                    <a:pt x="951242" y="43742"/>
                  </a:lnTo>
                  <a:lnTo>
                    <a:pt x="1087133" y="21871"/>
                  </a:lnTo>
                  <a:lnTo>
                    <a:pt x="1223025" y="0"/>
                  </a:lnTo>
                  <a:lnTo>
                    <a:pt x="1358917" y="0"/>
                  </a:lnTo>
                  <a:lnTo>
                    <a:pt x="1494809" y="0"/>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990743"/>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0" name="tx60"/>
            <p:cNvSpPr/>
            <p:nvPr/>
          </p:nvSpPr>
          <p:spPr>
            <a:xfrm>
              <a:off x="2680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92871" y="1403693"/>
              <a:ext cx="22534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Iran,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395946"/>
            </a:xfrm>
            <a:custGeom>
              <a:avLst/>
              <a:pathLst>
                <a:path w="3397293" h="395946">
                  <a:moveTo>
                    <a:pt x="0" y="0"/>
                  </a:moveTo>
                  <a:lnTo>
                    <a:pt x="135891" y="237568"/>
                  </a:lnTo>
                  <a:lnTo>
                    <a:pt x="271783" y="0"/>
                  </a:lnTo>
                  <a:lnTo>
                    <a:pt x="407675" y="0"/>
                  </a:lnTo>
                  <a:lnTo>
                    <a:pt x="543566" y="237568"/>
                  </a:lnTo>
                  <a:lnTo>
                    <a:pt x="679458" y="395946"/>
                  </a:lnTo>
                  <a:lnTo>
                    <a:pt x="815350" y="0"/>
                  </a:lnTo>
                  <a:lnTo>
                    <a:pt x="951242" y="158378"/>
                  </a:lnTo>
                  <a:lnTo>
                    <a:pt x="1087133" y="79189"/>
                  </a:lnTo>
                  <a:lnTo>
                    <a:pt x="1223025" y="0"/>
                  </a:lnTo>
                  <a:lnTo>
                    <a:pt x="1358917" y="0"/>
                  </a:lnTo>
                  <a:lnTo>
                    <a:pt x="1494809" y="0"/>
                  </a:lnTo>
                  <a:lnTo>
                    <a:pt x="1630700" y="79189"/>
                  </a:lnTo>
                  <a:lnTo>
                    <a:pt x="1766592" y="79189"/>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395946"/>
            </a:xfrm>
            <a:custGeom>
              <a:avLst/>
              <a:pathLst>
                <a:path w="3397293" h="395946">
                  <a:moveTo>
                    <a:pt x="0" y="0"/>
                  </a:moveTo>
                  <a:lnTo>
                    <a:pt x="135891" y="237568"/>
                  </a:lnTo>
                  <a:lnTo>
                    <a:pt x="271783" y="0"/>
                  </a:lnTo>
                  <a:lnTo>
                    <a:pt x="407675" y="0"/>
                  </a:lnTo>
                  <a:lnTo>
                    <a:pt x="543566" y="237568"/>
                  </a:lnTo>
                  <a:lnTo>
                    <a:pt x="679458" y="395946"/>
                  </a:lnTo>
                  <a:lnTo>
                    <a:pt x="815350" y="0"/>
                  </a:lnTo>
                  <a:lnTo>
                    <a:pt x="951242" y="158378"/>
                  </a:lnTo>
                  <a:lnTo>
                    <a:pt x="1087133" y="79189"/>
                  </a:lnTo>
                  <a:lnTo>
                    <a:pt x="1223025" y="0"/>
                  </a:lnTo>
                  <a:lnTo>
                    <a:pt x="1358917" y="0"/>
                  </a:lnTo>
                  <a:lnTo>
                    <a:pt x="1494809" y="0"/>
                  </a:lnTo>
                  <a:lnTo>
                    <a:pt x="1630700" y="79189"/>
                  </a:lnTo>
                  <a:lnTo>
                    <a:pt x="1766592" y="79189"/>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839407"/>
            </a:xfrm>
            <a:custGeom>
              <a:avLst/>
              <a:pathLst>
                <a:path w="0" h="839407">
                  <a:moveTo>
                    <a:pt x="0" y="8394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395946"/>
            </a:xfrm>
            <a:custGeom>
              <a:avLst/>
              <a:pathLst>
                <a:path w="3397293" h="395946">
                  <a:moveTo>
                    <a:pt x="0" y="0"/>
                  </a:moveTo>
                  <a:lnTo>
                    <a:pt x="135891" y="237568"/>
                  </a:lnTo>
                  <a:lnTo>
                    <a:pt x="271783" y="0"/>
                  </a:lnTo>
                  <a:lnTo>
                    <a:pt x="407675" y="0"/>
                  </a:lnTo>
                  <a:lnTo>
                    <a:pt x="543566" y="237568"/>
                  </a:lnTo>
                  <a:lnTo>
                    <a:pt x="679458" y="395946"/>
                  </a:lnTo>
                  <a:lnTo>
                    <a:pt x="815350" y="0"/>
                  </a:lnTo>
                  <a:lnTo>
                    <a:pt x="951242" y="158378"/>
                  </a:lnTo>
                  <a:lnTo>
                    <a:pt x="1087133" y="79189"/>
                  </a:lnTo>
                  <a:lnTo>
                    <a:pt x="1223025" y="0"/>
                  </a:lnTo>
                  <a:lnTo>
                    <a:pt x="1358917" y="0"/>
                  </a:lnTo>
                  <a:lnTo>
                    <a:pt x="1494809" y="0"/>
                  </a:lnTo>
                  <a:lnTo>
                    <a:pt x="1630700" y="79189"/>
                  </a:lnTo>
                  <a:lnTo>
                    <a:pt x="1766592" y="79189"/>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68928" y="235765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303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4928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98119" y="4990743"/>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15" name="tx115"/>
            <p:cNvSpPr/>
            <p:nvPr/>
          </p:nvSpPr>
          <p:spPr>
            <a:xfrm>
              <a:off x="69974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5993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7408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5881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35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1644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0117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7321564" cy="114824"/>
            </a:xfrm>
            <a:prstGeom prst="rect">
              <a:avLst/>
            </a:prstGeom>
            <a:solidFill>
              <a:srgbClr val="E2231A">
                <a:alpha val="80000"/>
              </a:srgbClr>
            </a:solidFill>
          </p:spPr>
          <p:txBody>
            <a:bodyPr/>
            <a:lstStyle/>
            <a:p/>
          </p:txBody>
        </p:sp>
        <p:sp>
          <p:nvSpPr>
            <p:cNvPr id="128" name="rc128"/>
            <p:cNvSpPr/>
            <p:nvPr/>
          </p:nvSpPr>
          <p:spPr>
            <a:xfrm>
              <a:off x="1317178" y="5743865"/>
              <a:ext cx="6502679" cy="114824"/>
            </a:xfrm>
            <a:prstGeom prst="rect">
              <a:avLst/>
            </a:prstGeom>
            <a:solidFill>
              <a:srgbClr val="E2231A">
                <a:alpha val="80000"/>
              </a:srgbClr>
            </a:solidFill>
          </p:spPr>
          <p:txBody>
            <a:bodyPr/>
            <a:lstStyle/>
            <a:p/>
          </p:txBody>
        </p:sp>
        <p:sp>
          <p:nvSpPr>
            <p:cNvPr id="129" name="rc129"/>
            <p:cNvSpPr/>
            <p:nvPr/>
          </p:nvSpPr>
          <p:spPr>
            <a:xfrm>
              <a:off x="1317178" y="5600334"/>
              <a:ext cx="6358605" cy="114824"/>
            </a:xfrm>
            <a:prstGeom prst="rect">
              <a:avLst/>
            </a:prstGeom>
            <a:solidFill>
              <a:srgbClr val="E2231A">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8148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5" name="tx135"/>
            <p:cNvSpPr/>
            <p:nvPr/>
          </p:nvSpPr>
          <p:spPr>
            <a:xfrm>
              <a:off x="65845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Iran (99%) was 15 percentage points higher than the global average (84%) and 15 percentage points higher than the average across all MENA countries (84%).
National MCV1 coverage was the same as in 2019 (99%).
This equates to 11,000 unvaccinated children in 2025 compared to 13,000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MCV1 coverage was 99% - this is the same as in 2019 and more than 10 percentage points higher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Iran ranked number 15 out of 20 countries for lowest MCV1 coverage (based on tied ranks).
Iran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had the highest coverage, but was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7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6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4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6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5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27404"/>
              <a:ext cx="239888" cy="880617"/>
            </a:xfrm>
            <a:prstGeom prst="rect">
              <a:avLst/>
            </a:prstGeom>
            <a:solidFill>
              <a:srgbClr val="80BD41">
                <a:alpha val="100000"/>
              </a:srgbClr>
            </a:solidFill>
          </p:spPr>
          <p:txBody>
            <a:bodyPr/>
            <a:lstStyle/>
            <a:p/>
          </p:txBody>
        </p:sp>
        <p:sp>
          <p:nvSpPr>
            <p:cNvPr id="23" name="rc23"/>
            <p:cNvSpPr/>
            <p:nvPr/>
          </p:nvSpPr>
          <p:spPr>
            <a:xfrm>
              <a:off x="1296273" y="3418509"/>
              <a:ext cx="239888" cy="8894"/>
            </a:xfrm>
            <a:prstGeom prst="rect">
              <a:avLst/>
            </a:prstGeom>
            <a:solidFill>
              <a:srgbClr val="E2231A">
                <a:alpha val="100000"/>
              </a:srgbClr>
            </a:solidFill>
          </p:spPr>
          <p:txBody>
            <a:bodyPr/>
            <a:lstStyle/>
            <a:p/>
          </p:txBody>
        </p:sp>
        <p:sp>
          <p:nvSpPr>
            <p:cNvPr id="24" name="rc24"/>
            <p:cNvSpPr/>
            <p:nvPr/>
          </p:nvSpPr>
          <p:spPr>
            <a:xfrm>
              <a:off x="1562816" y="3441431"/>
              <a:ext cx="239888" cy="866589"/>
            </a:xfrm>
            <a:prstGeom prst="rect">
              <a:avLst/>
            </a:prstGeom>
            <a:solidFill>
              <a:srgbClr val="80BD41">
                <a:alpha val="100000"/>
              </a:srgbClr>
            </a:solidFill>
          </p:spPr>
          <p:txBody>
            <a:bodyPr/>
            <a:lstStyle/>
            <a:p/>
          </p:txBody>
        </p:sp>
        <p:sp>
          <p:nvSpPr>
            <p:cNvPr id="25" name="rc25"/>
            <p:cNvSpPr/>
            <p:nvPr/>
          </p:nvSpPr>
          <p:spPr>
            <a:xfrm>
              <a:off x="1562816" y="3405324"/>
              <a:ext cx="239888" cy="36107"/>
            </a:xfrm>
            <a:prstGeom prst="rect">
              <a:avLst/>
            </a:prstGeom>
            <a:solidFill>
              <a:srgbClr val="E2231A">
                <a:alpha val="100000"/>
              </a:srgbClr>
            </a:solidFill>
          </p:spPr>
          <p:txBody>
            <a:bodyPr/>
            <a:lstStyle/>
            <a:p/>
          </p:txBody>
        </p:sp>
        <p:sp>
          <p:nvSpPr>
            <p:cNvPr id="26" name="rc26"/>
            <p:cNvSpPr/>
            <p:nvPr/>
          </p:nvSpPr>
          <p:spPr>
            <a:xfrm>
              <a:off x="1829360" y="3405043"/>
              <a:ext cx="239888" cy="902978"/>
            </a:xfrm>
            <a:prstGeom prst="rect">
              <a:avLst/>
            </a:prstGeom>
            <a:solidFill>
              <a:srgbClr val="80BD41">
                <a:alpha val="100000"/>
              </a:srgbClr>
            </a:solidFill>
          </p:spPr>
          <p:txBody>
            <a:bodyPr/>
            <a:lstStyle/>
            <a:p/>
          </p:txBody>
        </p:sp>
        <p:sp>
          <p:nvSpPr>
            <p:cNvPr id="27" name="rc27"/>
            <p:cNvSpPr/>
            <p:nvPr/>
          </p:nvSpPr>
          <p:spPr>
            <a:xfrm>
              <a:off x="1829360" y="3395922"/>
              <a:ext cx="239888" cy="9121"/>
            </a:xfrm>
            <a:prstGeom prst="rect">
              <a:avLst/>
            </a:prstGeom>
            <a:solidFill>
              <a:srgbClr val="E2231A">
                <a:alpha val="100000"/>
              </a:srgbClr>
            </a:solidFill>
          </p:spPr>
          <p:txBody>
            <a:bodyPr/>
            <a:lstStyle/>
            <a:p/>
          </p:txBody>
        </p:sp>
        <p:sp>
          <p:nvSpPr>
            <p:cNvPr id="28" name="rc28"/>
            <p:cNvSpPr/>
            <p:nvPr/>
          </p:nvSpPr>
          <p:spPr>
            <a:xfrm>
              <a:off x="2095903" y="3398551"/>
              <a:ext cx="239888" cy="909469"/>
            </a:xfrm>
            <a:prstGeom prst="rect">
              <a:avLst/>
            </a:prstGeom>
            <a:solidFill>
              <a:srgbClr val="80BD41">
                <a:alpha val="100000"/>
              </a:srgbClr>
            </a:solidFill>
          </p:spPr>
          <p:txBody>
            <a:bodyPr/>
            <a:lstStyle/>
            <a:p/>
          </p:txBody>
        </p:sp>
        <p:sp>
          <p:nvSpPr>
            <p:cNvPr id="29" name="rc29"/>
            <p:cNvSpPr/>
            <p:nvPr/>
          </p:nvSpPr>
          <p:spPr>
            <a:xfrm>
              <a:off x="2095903" y="3389364"/>
              <a:ext cx="239888" cy="9186"/>
            </a:xfrm>
            <a:prstGeom prst="rect">
              <a:avLst/>
            </a:prstGeom>
            <a:solidFill>
              <a:srgbClr val="E2231A">
                <a:alpha val="100000"/>
              </a:srgbClr>
            </a:solidFill>
          </p:spPr>
          <p:txBody>
            <a:bodyPr/>
            <a:lstStyle/>
            <a:p/>
          </p:txBody>
        </p:sp>
        <p:sp>
          <p:nvSpPr>
            <p:cNvPr id="30" name="rc30"/>
            <p:cNvSpPr/>
            <p:nvPr/>
          </p:nvSpPr>
          <p:spPr>
            <a:xfrm>
              <a:off x="2362446" y="3388227"/>
              <a:ext cx="239888" cy="919794"/>
            </a:xfrm>
            <a:prstGeom prst="rect">
              <a:avLst/>
            </a:prstGeom>
            <a:solidFill>
              <a:srgbClr val="80BD41">
                <a:alpha val="100000"/>
              </a:srgbClr>
            </a:solidFill>
          </p:spPr>
          <p:txBody>
            <a:bodyPr/>
            <a:lstStyle/>
            <a:p/>
          </p:txBody>
        </p:sp>
        <p:sp>
          <p:nvSpPr>
            <p:cNvPr id="31" name="rc31"/>
            <p:cNvSpPr/>
            <p:nvPr/>
          </p:nvSpPr>
          <p:spPr>
            <a:xfrm>
              <a:off x="2362446" y="3349902"/>
              <a:ext cx="239888" cy="38324"/>
            </a:xfrm>
            <a:prstGeom prst="rect">
              <a:avLst/>
            </a:prstGeom>
            <a:solidFill>
              <a:srgbClr val="E2231A">
                <a:alpha val="100000"/>
              </a:srgbClr>
            </a:solidFill>
          </p:spPr>
          <p:txBody>
            <a:bodyPr/>
            <a:lstStyle/>
            <a:p/>
          </p:txBody>
        </p:sp>
        <p:sp>
          <p:nvSpPr>
            <p:cNvPr id="32" name="rc32"/>
            <p:cNvSpPr/>
            <p:nvPr/>
          </p:nvSpPr>
          <p:spPr>
            <a:xfrm>
              <a:off x="2628989" y="3374203"/>
              <a:ext cx="239888" cy="933818"/>
            </a:xfrm>
            <a:prstGeom prst="rect">
              <a:avLst/>
            </a:prstGeom>
            <a:solidFill>
              <a:srgbClr val="80BD41">
                <a:alpha val="100000"/>
              </a:srgbClr>
            </a:solidFill>
          </p:spPr>
          <p:txBody>
            <a:bodyPr/>
            <a:lstStyle/>
            <a:p/>
          </p:txBody>
        </p:sp>
        <p:sp>
          <p:nvSpPr>
            <p:cNvPr id="33" name="rc33"/>
            <p:cNvSpPr/>
            <p:nvPr/>
          </p:nvSpPr>
          <p:spPr>
            <a:xfrm>
              <a:off x="2628989" y="3314597"/>
              <a:ext cx="239888" cy="59605"/>
            </a:xfrm>
            <a:prstGeom prst="rect">
              <a:avLst/>
            </a:prstGeom>
            <a:solidFill>
              <a:srgbClr val="E2231A">
                <a:alpha val="100000"/>
              </a:srgbClr>
            </a:solidFill>
          </p:spPr>
          <p:txBody>
            <a:bodyPr/>
            <a:lstStyle/>
            <a:p/>
          </p:txBody>
        </p:sp>
        <p:sp>
          <p:nvSpPr>
            <p:cNvPr id="34" name="rc34"/>
            <p:cNvSpPr/>
            <p:nvPr/>
          </p:nvSpPr>
          <p:spPr>
            <a:xfrm>
              <a:off x="2895532" y="3280859"/>
              <a:ext cx="239888" cy="1027162"/>
            </a:xfrm>
            <a:prstGeom prst="rect">
              <a:avLst/>
            </a:prstGeom>
            <a:solidFill>
              <a:srgbClr val="80BD41">
                <a:alpha val="100000"/>
              </a:srgbClr>
            </a:solidFill>
          </p:spPr>
          <p:txBody>
            <a:bodyPr/>
            <a:lstStyle/>
            <a:p/>
          </p:txBody>
        </p:sp>
        <p:sp>
          <p:nvSpPr>
            <p:cNvPr id="35" name="rc35"/>
            <p:cNvSpPr/>
            <p:nvPr/>
          </p:nvSpPr>
          <p:spPr>
            <a:xfrm>
              <a:off x="2895532" y="3270484"/>
              <a:ext cx="239888" cy="10375"/>
            </a:xfrm>
            <a:prstGeom prst="rect">
              <a:avLst/>
            </a:prstGeom>
            <a:solidFill>
              <a:srgbClr val="E2231A">
                <a:alpha val="100000"/>
              </a:srgbClr>
            </a:solidFill>
          </p:spPr>
          <p:txBody>
            <a:bodyPr/>
            <a:lstStyle/>
            <a:p/>
          </p:txBody>
        </p:sp>
        <p:sp>
          <p:nvSpPr>
            <p:cNvPr id="36" name="rc36"/>
            <p:cNvSpPr/>
            <p:nvPr/>
          </p:nvSpPr>
          <p:spPr>
            <a:xfrm>
              <a:off x="3162075" y="3268699"/>
              <a:ext cx="239888" cy="1039322"/>
            </a:xfrm>
            <a:prstGeom prst="rect">
              <a:avLst/>
            </a:prstGeom>
            <a:solidFill>
              <a:srgbClr val="80BD41">
                <a:alpha val="100000"/>
              </a:srgbClr>
            </a:solidFill>
          </p:spPr>
          <p:txBody>
            <a:bodyPr/>
            <a:lstStyle/>
            <a:p/>
          </p:txBody>
        </p:sp>
        <p:sp>
          <p:nvSpPr>
            <p:cNvPr id="37" name="rc37"/>
            <p:cNvSpPr/>
            <p:nvPr/>
          </p:nvSpPr>
          <p:spPr>
            <a:xfrm>
              <a:off x="3162075" y="3236555"/>
              <a:ext cx="239888" cy="32143"/>
            </a:xfrm>
            <a:prstGeom prst="rect">
              <a:avLst/>
            </a:prstGeom>
            <a:solidFill>
              <a:srgbClr val="E2231A">
                <a:alpha val="100000"/>
              </a:srgbClr>
            </a:solidFill>
          </p:spPr>
          <p:txBody>
            <a:bodyPr/>
            <a:lstStyle/>
            <a:p/>
          </p:txBody>
        </p:sp>
        <p:sp>
          <p:nvSpPr>
            <p:cNvPr id="38" name="rc38"/>
            <p:cNvSpPr/>
            <p:nvPr/>
          </p:nvSpPr>
          <p:spPr>
            <a:xfrm>
              <a:off x="3428618" y="3236246"/>
              <a:ext cx="239888" cy="1071775"/>
            </a:xfrm>
            <a:prstGeom prst="rect">
              <a:avLst/>
            </a:prstGeom>
            <a:solidFill>
              <a:srgbClr val="80BD41">
                <a:alpha val="100000"/>
              </a:srgbClr>
            </a:solidFill>
          </p:spPr>
          <p:txBody>
            <a:bodyPr/>
            <a:lstStyle/>
            <a:p/>
          </p:txBody>
        </p:sp>
        <p:sp>
          <p:nvSpPr>
            <p:cNvPr id="39" name="rc39"/>
            <p:cNvSpPr/>
            <p:nvPr/>
          </p:nvSpPr>
          <p:spPr>
            <a:xfrm>
              <a:off x="3428618" y="3214373"/>
              <a:ext cx="239888" cy="21872"/>
            </a:xfrm>
            <a:prstGeom prst="rect">
              <a:avLst/>
            </a:prstGeom>
            <a:solidFill>
              <a:srgbClr val="E2231A">
                <a:alpha val="100000"/>
              </a:srgbClr>
            </a:solidFill>
          </p:spPr>
          <p:txBody>
            <a:bodyPr/>
            <a:lstStyle/>
            <a:p/>
          </p:txBody>
        </p:sp>
        <p:sp>
          <p:nvSpPr>
            <p:cNvPr id="40" name="rc40"/>
            <p:cNvSpPr/>
            <p:nvPr/>
          </p:nvSpPr>
          <p:spPr>
            <a:xfrm>
              <a:off x="3695161" y="3206723"/>
              <a:ext cx="239888" cy="1101298"/>
            </a:xfrm>
            <a:prstGeom prst="rect">
              <a:avLst/>
            </a:prstGeom>
            <a:solidFill>
              <a:srgbClr val="80BD41">
                <a:alpha val="100000"/>
              </a:srgbClr>
            </a:solidFill>
          </p:spPr>
          <p:txBody>
            <a:bodyPr/>
            <a:lstStyle/>
            <a:p/>
          </p:txBody>
        </p:sp>
        <p:sp>
          <p:nvSpPr>
            <p:cNvPr id="41" name="rc41"/>
            <p:cNvSpPr/>
            <p:nvPr/>
          </p:nvSpPr>
          <p:spPr>
            <a:xfrm>
              <a:off x="3695161" y="3195598"/>
              <a:ext cx="239888" cy="11124"/>
            </a:xfrm>
            <a:prstGeom prst="rect">
              <a:avLst/>
            </a:prstGeom>
            <a:solidFill>
              <a:srgbClr val="E2231A">
                <a:alpha val="100000"/>
              </a:srgbClr>
            </a:solidFill>
          </p:spPr>
          <p:txBody>
            <a:bodyPr/>
            <a:lstStyle/>
            <a:p/>
          </p:txBody>
        </p:sp>
        <p:sp>
          <p:nvSpPr>
            <p:cNvPr id="42" name="rc42"/>
            <p:cNvSpPr/>
            <p:nvPr/>
          </p:nvSpPr>
          <p:spPr>
            <a:xfrm>
              <a:off x="3961705" y="3184096"/>
              <a:ext cx="239888" cy="1123925"/>
            </a:xfrm>
            <a:prstGeom prst="rect">
              <a:avLst/>
            </a:prstGeom>
            <a:solidFill>
              <a:srgbClr val="80BD41">
                <a:alpha val="100000"/>
              </a:srgbClr>
            </a:solidFill>
          </p:spPr>
          <p:txBody>
            <a:bodyPr/>
            <a:lstStyle/>
            <a:p/>
          </p:txBody>
        </p:sp>
        <p:sp>
          <p:nvSpPr>
            <p:cNvPr id="43" name="rc43"/>
            <p:cNvSpPr/>
            <p:nvPr/>
          </p:nvSpPr>
          <p:spPr>
            <a:xfrm>
              <a:off x="3961705" y="3172743"/>
              <a:ext cx="239888" cy="11352"/>
            </a:xfrm>
            <a:prstGeom prst="rect">
              <a:avLst/>
            </a:prstGeom>
            <a:solidFill>
              <a:srgbClr val="E2231A">
                <a:alpha val="100000"/>
              </a:srgbClr>
            </a:solidFill>
          </p:spPr>
          <p:txBody>
            <a:bodyPr/>
            <a:lstStyle/>
            <a:p/>
          </p:txBody>
        </p:sp>
        <p:sp>
          <p:nvSpPr>
            <p:cNvPr id="44" name="rc44"/>
            <p:cNvSpPr/>
            <p:nvPr/>
          </p:nvSpPr>
          <p:spPr>
            <a:xfrm>
              <a:off x="4228248" y="3143113"/>
              <a:ext cx="239888" cy="1164908"/>
            </a:xfrm>
            <a:prstGeom prst="rect">
              <a:avLst/>
            </a:prstGeom>
            <a:solidFill>
              <a:srgbClr val="80BD41">
                <a:alpha val="100000"/>
              </a:srgbClr>
            </a:solidFill>
          </p:spPr>
          <p:txBody>
            <a:bodyPr/>
            <a:lstStyle/>
            <a:p/>
          </p:txBody>
        </p:sp>
        <p:sp>
          <p:nvSpPr>
            <p:cNvPr id="45" name="rc45"/>
            <p:cNvSpPr/>
            <p:nvPr/>
          </p:nvSpPr>
          <p:spPr>
            <a:xfrm>
              <a:off x="4228248" y="3131346"/>
              <a:ext cx="239888" cy="11767"/>
            </a:xfrm>
            <a:prstGeom prst="rect">
              <a:avLst/>
            </a:prstGeom>
            <a:solidFill>
              <a:srgbClr val="E2231A">
                <a:alpha val="100000"/>
              </a:srgbClr>
            </a:solidFill>
          </p:spPr>
          <p:txBody>
            <a:bodyPr/>
            <a:lstStyle/>
            <a:p/>
          </p:txBody>
        </p:sp>
        <p:sp>
          <p:nvSpPr>
            <p:cNvPr id="46" name="rc46"/>
            <p:cNvSpPr/>
            <p:nvPr/>
          </p:nvSpPr>
          <p:spPr>
            <a:xfrm>
              <a:off x="4494791" y="3108796"/>
              <a:ext cx="239888" cy="1199225"/>
            </a:xfrm>
            <a:prstGeom prst="rect">
              <a:avLst/>
            </a:prstGeom>
            <a:solidFill>
              <a:srgbClr val="80BD41">
                <a:alpha val="100000"/>
              </a:srgbClr>
            </a:solidFill>
          </p:spPr>
          <p:txBody>
            <a:bodyPr/>
            <a:lstStyle/>
            <a:p/>
          </p:txBody>
        </p:sp>
        <p:sp>
          <p:nvSpPr>
            <p:cNvPr id="47" name="rc47"/>
            <p:cNvSpPr/>
            <p:nvPr/>
          </p:nvSpPr>
          <p:spPr>
            <a:xfrm>
              <a:off x="4494791" y="3084322"/>
              <a:ext cx="239888" cy="24473"/>
            </a:xfrm>
            <a:prstGeom prst="rect">
              <a:avLst/>
            </a:prstGeom>
            <a:solidFill>
              <a:srgbClr val="E2231A">
                <a:alpha val="100000"/>
              </a:srgbClr>
            </a:solidFill>
          </p:spPr>
          <p:txBody>
            <a:bodyPr/>
            <a:lstStyle/>
            <a:p/>
          </p:txBody>
        </p:sp>
        <p:sp>
          <p:nvSpPr>
            <p:cNvPr id="48" name="rc48"/>
            <p:cNvSpPr/>
            <p:nvPr/>
          </p:nvSpPr>
          <p:spPr>
            <a:xfrm>
              <a:off x="4761334" y="3065991"/>
              <a:ext cx="239888" cy="1242030"/>
            </a:xfrm>
            <a:prstGeom prst="rect">
              <a:avLst/>
            </a:prstGeom>
            <a:solidFill>
              <a:srgbClr val="80BD41">
                <a:alpha val="100000"/>
              </a:srgbClr>
            </a:solidFill>
          </p:spPr>
          <p:txBody>
            <a:bodyPr/>
            <a:lstStyle/>
            <a:p/>
          </p:txBody>
        </p:sp>
        <p:sp>
          <p:nvSpPr>
            <p:cNvPr id="49" name="rc49"/>
            <p:cNvSpPr/>
            <p:nvPr/>
          </p:nvSpPr>
          <p:spPr>
            <a:xfrm>
              <a:off x="4761334" y="3040644"/>
              <a:ext cx="239888" cy="25347"/>
            </a:xfrm>
            <a:prstGeom prst="rect">
              <a:avLst/>
            </a:prstGeom>
            <a:solidFill>
              <a:srgbClr val="E2231A">
                <a:alpha val="100000"/>
              </a:srgbClr>
            </a:solidFill>
          </p:spPr>
          <p:txBody>
            <a:bodyPr/>
            <a:lstStyle/>
            <a:p/>
          </p:txBody>
        </p:sp>
        <p:sp>
          <p:nvSpPr>
            <p:cNvPr id="50" name="rc50"/>
            <p:cNvSpPr/>
            <p:nvPr/>
          </p:nvSpPr>
          <p:spPr>
            <a:xfrm>
              <a:off x="5027877" y="3015252"/>
              <a:ext cx="239888" cy="1292769"/>
            </a:xfrm>
            <a:prstGeom prst="rect">
              <a:avLst/>
            </a:prstGeom>
            <a:solidFill>
              <a:srgbClr val="80BD41">
                <a:alpha val="100000"/>
              </a:srgbClr>
            </a:solidFill>
          </p:spPr>
          <p:txBody>
            <a:bodyPr/>
            <a:lstStyle/>
            <a:p/>
          </p:txBody>
        </p:sp>
        <p:sp>
          <p:nvSpPr>
            <p:cNvPr id="51" name="rc51"/>
            <p:cNvSpPr/>
            <p:nvPr/>
          </p:nvSpPr>
          <p:spPr>
            <a:xfrm>
              <a:off x="5027877" y="3002193"/>
              <a:ext cx="239888" cy="13058"/>
            </a:xfrm>
            <a:prstGeom prst="rect">
              <a:avLst/>
            </a:prstGeom>
            <a:solidFill>
              <a:srgbClr val="E2231A">
                <a:alpha val="100000"/>
              </a:srgbClr>
            </a:solidFill>
          </p:spPr>
          <p:txBody>
            <a:bodyPr/>
            <a:lstStyle/>
            <a:p/>
          </p:txBody>
        </p:sp>
        <p:sp>
          <p:nvSpPr>
            <p:cNvPr id="52" name="rc52"/>
            <p:cNvSpPr/>
            <p:nvPr/>
          </p:nvSpPr>
          <p:spPr>
            <a:xfrm>
              <a:off x="5294420" y="2993341"/>
              <a:ext cx="239888" cy="1314680"/>
            </a:xfrm>
            <a:prstGeom prst="rect">
              <a:avLst/>
            </a:prstGeom>
            <a:solidFill>
              <a:srgbClr val="80BD41">
                <a:alpha val="100000"/>
              </a:srgbClr>
            </a:solidFill>
          </p:spPr>
          <p:txBody>
            <a:bodyPr/>
            <a:lstStyle/>
            <a:p/>
          </p:txBody>
        </p:sp>
        <p:sp>
          <p:nvSpPr>
            <p:cNvPr id="53" name="rc53"/>
            <p:cNvSpPr/>
            <p:nvPr/>
          </p:nvSpPr>
          <p:spPr>
            <a:xfrm>
              <a:off x="5294420" y="2980061"/>
              <a:ext cx="239888" cy="13279"/>
            </a:xfrm>
            <a:prstGeom prst="rect">
              <a:avLst/>
            </a:prstGeom>
            <a:solidFill>
              <a:srgbClr val="E2231A">
                <a:alpha val="100000"/>
              </a:srgbClr>
            </a:solidFill>
          </p:spPr>
          <p:txBody>
            <a:bodyPr/>
            <a:lstStyle/>
            <a:p/>
          </p:txBody>
        </p:sp>
        <p:sp>
          <p:nvSpPr>
            <p:cNvPr id="54" name="rc54"/>
            <p:cNvSpPr/>
            <p:nvPr/>
          </p:nvSpPr>
          <p:spPr>
            <a:xfrm>
              <a:off x="5560963" y="2980222"/>
              <a:ext cx="239888" cy="1327798"/>
            </a:xfrm>
            <a:prstGeom prst="rect">
              <a:avLst/>
            </a:prstGeom>
            <a:solidFill>
              <a:srgbClr val="80BD41">
                <a:alpha val="100000"/>
              </a:srgbClr>
            </a:solidFill>
          </p:spPr>
          <p:txBody>
            <a:bodyPr/>
            <a:lstStyle/>
            <a:p/>
          </p:txBody>
        </p:sp>
        <p:sp>
          <p:nvSpPr>
            <p:cNvPr id="55" name="rc55"/>
            <p:cNvSpPr/>
            <p:nvPr/>
          </p:nvSpPr>
          <p:spPr>
            <a:xfrm>
              <a:off x="5560963" y="2966810"/>
              <a:ext cx="239888" cy="13412"/>
            </a:xfrm>
            <a:prstGeom prst="rect">
              <a:avLst/>
            </a:prstGeom>
            <a:solidFill>
              <a:srgbClr val="E2231A">
                <a:alpha val="100000"/>
              </a:srgbClr>
            </a:solidFill>
          </p:spPr>
          <p:txBody>
            <a:bodyPr/>
            <a:lstStyle/>
            <a:p/>
          </p:txBody>
        </p:sp>
        <p:sp>
          <p:nvSpPr>
            <p:cNvPr id="56" name="rc56"/>
            <p:cNvSpPr/>
            <p:nvPr/>
          </p:nvSpPr>
          <p:spPr>
            <a:xfrm>
              <a:off x="5827506" y="3013693"/>
              <a:ext cx="239888" cy="1294327"/>
            </a:xfrm>
            <a:prstGeom prst="rect">
              <a:avLst/>
            </a:prstGeom>
            <a:solidFill>
              <a:srgbClr val="80BD41">
                <a:alpha val="100000"/>
              </a:srgbClr>
            </a:solidFill>
          </p:spPr>
          <p:txBody>
            <a:bodyPr/>
            <a:lstStyle/>
            <a:p/>
          </p:txBody>
        </p:sp>
        <p:sp>
          <p:nvSpPr>
            <p:cNvPr id="57" name="rc57"/>
            <p:cNvSpPr/>
            <p:nvPr/>
          </p:nvSpPr>
          <p:spPr>
            <a:xfrm>
              <a:off x="5827506" y="3000620"/>
              <a:ext cx="239888" cy="13073"/>
            </a:xfrm>
            <a:prstGeom prst="rect">
              <a:avLst/>
            </a:prstGeom>
            <a:solidFill>
              <a:srgbClr val="E2231A">
                <a:alpha val="100000"/>
              </a:srgbClr>
            </a:solidFill>
          </p:spPr>
          <p:txBody>
            <a:bodyPr/>
            <a:lstStyle/>
            <a:p/>
          </p:txBody>
        </p:sp>
        <p:sp>
          <p:nvSpPr>
            <p:cNvPr id="58" name="rc58"/>
            <p:cNvSpPr/>
            <p:nvPr/>
          </p:nvSpPr>
          <p:spPr>
            <a:xfrm>
              <a:off x="6094049" y="3096946"/>
              <a:ext cx="239888" cy="1211074"/>
            </a:xfrm>
            <a:prstGeom prst="rect">
              <a:avLst/>
            </a:prstGeom>
            <a:solidFill>
              <a:srgbClr val="80BD41">
                <a:alpha val="100000"/>
              </a:srgbClr>
            </a:solidFill>
          </p:spPr>
          <p:txBody>
            <a:bodyPr/>
            <a:lstStyle/>
            <a:p/>
          </p:txBody>
        </p:sp>
        <p:sp>
          <p:nvSpPr>
            <p:cNvPr id="59" name="rc59"/>
            <p:cNvSpPr/>
            <p:nvPr/>
          </p:nvSpPr>
          <p:spPr>
            <a:xfrm>
              <a:off x="6094049" y="3084713"/>
              <a:ext cx="239888" cy="12233"/>
            </a:xfrm>
            <a:prstGeom prst="rect">
              <a:avLst/>
            </a:prstGeom>
            <a:solidFill>
              <a:srgbClr val="E2231A">
                <a:alpha val="100000"/>
              </a:srgbClr>
            </a:solidFill>
          </p:spPr>
          <p:txBody>
            <a:bodyPr/>
            <a:lstStyle/>
            <a:p/>
          </p:txBody>
        </p:sp>
        <p:sp>
          <p:nvSpPr>
            <p:cNvPr id="60" name="rc60"/>
            <p:cNvSpPr/>
            <p:nvPr/>
          </p:nvSpPr>
          <p:spPr>
            <a:xfrm>
              <a:off x="6360593" y="3211696"/>
              <a:ext cx="239888" cy="1096324"/>
            </a:xfrm>
            <a:prstGeom prst="rect">
              <a:avLst/>
            </a:prstGeom>
            <a:solidFill>
              <a:srgbClr val="80BD41">
                <a:alpha val="100000"/>
              </a:srgbClr>
            </a:solidFill>
          </p:spPr>
          <p:txBody>
            <a:bodyPr/>
            <a:lstStyle/>
            <a:p/>
          </p:txBody>
        </p:sp>
        <p:sp>
          <p:nvSpPr>
            <p:cNvPr id="61" name="rc61"/>
            <p:cNvSpPr/>
            <p:nvPr/>
          </p:nvSpPr>
          <p:spPr>
            <a:xfrm>
              <a:off x="6360593" y="3200622"/>
              <a:ext cx="239888" cy="11073"/>
            </a:xfrm>
            <a:prstGeom prst="rect">
              <a:avLst/>
            </a:prstGeom>
            <a:solidFill>
              <a:srgbClr val="E2231A">
                <a:alpha val="100000"/>
              </a:srgbClr>
            </a:solidFill>
          </p:spPr>
          <p:txBody>
            <a:bodyPr/>
            <a:lstStyle/>
            <a:p/>
          </p:txBody>
        </p:sp>
        <p:sp>
          <p:nvSpPr>
            <p:cNvPr id="62" name="rc62"/>
            <p:cNvSpPr/>
            <p:nvPr/>
          </p:nvSpPr>
          <p:spPr>
            <a:xfrm>
              <a:off x="6627136" y="3270207"/>
              <a:ext cx="239888" cy="1037813"/>
            </a:xfrm>
            <a:prstGeom prst="rect">
              <a:avLst/>
            </a:prstGeom>
            <a:solidFill>
              <a:srgbClr val="80BD41">
                <a:alpha val="100000"/>
              </a:srgbClr>
            </a:solidFill>
          </p:spPr>
          <p:txBody>
            <a:bodyPr/>
            <a:lstStyle/>
            <a:p/>
          </p:txBody>
        </p:sp>
        <p:sp>
          <p:nvSpPr>
            <p:cNvPr id="63" name="rc63"/>
            <p:cNvSpPr/>
            <p:nvPr/>
          </p:nvSpPr>
          <p:spPr>
            <a:xfrm>
              <a:off x="6627136" y="3259724"/>
              <a:ext cx="239888" cy="10482"/>
            </a:xfrm>
            <a:prstGeom prst="rect">
              <a:avLst/>
            </a:prstGeom>
            <a:solidFill>
              <a:srgbClr val="E2231A">
                <a:alpha val="100000"/>
              </a:srgbClr>
            </a:solidFill>
          </p:spPr>
          <p:txBody>
            <a:bodyPr/>
            <a:lstStyle/>
            <a:p/>
          </p:txBody>
        </p:sp>
        <p:sp>
          <p:nvSpPr>
            <p:cNvPr id="64" name="rc64"/>
            <p:cNvSpPr/>
            <p:nvPr/>
          </p:nvSpPr>
          <p:spPr>
            <a:xfrm>
              <a:off x="6893679" y="3285191"/>
              <a:ext cx="239888" cy="1022830"/>
            </a:xfrm>
            <a:prstGeom prst="rect">
              <a:avLst/>
            </a:prstGeom>
            <a:solidFill>
              <a:srgbClr val="80BD41">
                <a:alpha val="100000"/>
              </a:srgbClr>
            </a:solidFill>
          </p:spPr>
          <p:txBody>
            <a:bodyPr/>
            <a:lstStyle/>
            <a:p/>
          </p:txBody>
        </p:sp>
        <p:sp>
          <p:nvSpPr>
            <p:cNvPr id="65" name="rc65"/>
            <p:cNvSpPr/>
            <p:nvPr/>
          </p:nvSpPr>
          <p:spPr>
            <a:xfrm>
              <a:off x="6893679" y="3274859"/>
              <a:ext cx="239888" cy="10331"/>
            </a:xfrm>
            <a:prstGeom prst="rect">
              <a:avLst/>
            </a:prstGeom>
            <a:solidFill>
              <a:srgbClr val="E2231A">
                <a:alpha val="100000"/>
              </a:srgbClr>
            </a:solidFill>
          </p:spPr>
          <p:txBody>
            <a:bodyPr/>
            <a:lstStyle/>
            <a:p/>
          </p:txBody>
        </p:sp>
        <p:sp>
          <p:nvSpPr>
            <p:cNvPr id="66" name="rc66"/>
            <p:cNvSpPr/>
            <p:nvPr/>
          </p:nvSpPr>
          <p:spPr>
            <a:xfrm>
              <a:off x="7160222" y="3300729"/>
              <a:ext cx="239888" cy="1007291"/>
            </a:xfrm>
            <a:prstGeom prst="rect">
              <a:avLst/>
            </a:prstGeom>
            <a:solidFill>
              <a:srgbClr val="80BD41">
                <a:alpha val="100000"/>
              </a:srgbClr>
            </a:solidFill>
          </p:spPr>
          <p:txBody>
            <a:bodyPr/>
            <a:lstStyle/>
            <a:p/>
          </p:txBody>
        </p:sp>
        <p:sp>
          <p:nvSpPr>
            <p:cNvPr id="67" name="rc67"/>
            <p:cNvSpPr/>
            <p:nvPr/>
          </p:nvSpPr>
          <p:spPr>
            <a:xfrm>
              <a:off x="7160222" y="3290555"/>
              <a:ext cx="239888" cy="10174"/>
            </a:xfrm>
            <a:prstGeom prst="rect">
              <a:avLst/>
            </a:prstGeom>
            <a:solidFill>
              <a:srgbClr val="E2231A">
                <a:alpha val="100000"/>
              </a:srgbClr>
            </a:solidFill>
          </p:spPr>
          <p:txBody>
            <a:bodyPr/>
            <a:lstStyle/>
            <a:p/>
          </p:txBody>
        </p:sp>
        <p:sp>
          <p:nvSpPr>
            <p:cNvPr id="68" name="rc68"/>
            <p:cNvSpPr/>
            <p:nvPr/>
          </p:nvSpPr>
          <p:spPr>
            <a:xfrm>
              <a:off x="7426765" y="3316015"/>
              <a:ext cx="239888" cy="992006"/>
            </a:xfrm>
            <a:prstGeom prst="rect">
              <a:avLst/>
            </a:prstGeom>
            <a:solidFill>
              <a:srgbClr val="80BD41">
                <a:alpha val="100000"/>
              </a:srgbClr>
            </a:solidFill>
          </p:spPr>
          <p:txBody>
            <a:bodyPr/>
            <a:lstStyle/>
            <a:p/>
          </p:txBody>
        </p:sp>
        <p:sp>
          <p:nvSpPr>
            <p:cNvPr id="69" name="rc69"/>
            <p:cNvSpPr/>
            <p:nvPr/>
          </p:nvSpPr>
          <p:spPr>
            <a:xfrm>
              <a:off x="7426765" y="3305994"/>
              <a:ext cx="239888" cy="10020"/>
            </a:xfrm>
            <a:prstGeom prst="rect">
              <a:avLst/>
            </a:prstGeom>
            <a:solidFill>
              <a:srgbClr val="E2231A">
                <a:alpha val="100000"/>
              </a:srgbClr>
            </a:solidFill>
          </p:spPr>
          <p:txBody>
            <a:bodyPr/>
            <a:lstStyle/>
            <a:p/>
          </p:txBody>
        </p:sp>
        <p:sp>
          <p:nvSpPr>
            <p:cNvPr id="70" name="rc70"/>
            <p:cNvSpPr/>
            <p:nvPr/>
          </p:nvSpPr>
          <p:spPr>
            <a:xfrm>
              <a:off x="7693308" y="3334325"/>
              <a:ext cx="239888" cy="973695"/>
            </a:xfrm>
            <a:prstGeom prst="rect">
              <a:avLst/>
            </a:prstGeom>
            <a:solidFill>
              <a:srgbClr val="80BD41">
                <a:alpha val="100000"/>
              </a:srgbClr>
            </a:solidFill>
          </p:spPr>
          <p:txBody>
            <a:bodyPr/>
            <a:lstStyle/>
            <a:p/>
          </p:txBody>
        </p:sp>
        <p:sp>
          <p:nvSpPr>
            <p:cNvPr id="71" name="rc71"/>
            <p:cNvSpPr/>
            <p:nvPr/>
          </p:nvSpPr>
          <p:spPr>
            <a:xfrm>
              <a:off x="7693308" y="3324490"/>
              <a:ext cx="239888" cy="9835"/>
            </a:xfrm>
            <a:prstGeom prst="rect">
              <a:avLst/>
            </a:prstGeom>
            <a:solidFill>
              <a:srgbClr val="E2231A">
                <a:alpha val="100000"/>
              </a:srgbClr>
            </a:solidFill>
          </p:spPr>
          <p:txBody>
            <a:bodyPr/>
            <a:lstStyle/>
            <a:p/>
          </p:txBody>
        </p:sp>
        <p:sp>
          <p:nvSpPr>
            <p:cNvPr id="72" name="rc72"/>
            <p:cNvSpPr/>
            <p:nvPr/>
          </p:nvSpPr>
          <p:spPr>
            <a:xfrm>
              <a:off x="7959851" y="3355877"/>
              <a:ext cx="239888" cy="952144"/>
            </a:xfrm>
            <a:prstGeom prst="rect">
              <a:avLst/>
            </a:prstGeom>
            <a:solidFill>
              <a:srgbClr val="80BD41">
                <a:alpha val="100000"/>
              </a:srgbClr>
            </a:solidFill>
          </p:spPr>
          <p:txBody>
            <a:bodyPr/>
            <a:lstStyle/>
            <a:p/>
          </p:txBody>
        </p:sp>
        <p:sp>
          <p:nvSpPr>
            <p:cNvPr id="73" name="rc73"/>
            <p:cNvSpPr/>
            <p:nvPr/>
          </p:nvSpPr>
          <p:spPr>
            <a:xfrm>
              <a:off x="7959851" y="3346260"/>
              <a:ext cx="239888" cy="9617"/>
            </a:xfrm>
            <a:prstGeom prst="rect">
              <a:avLst/>
            </a:prstGeom>
            <a:solidFill>
              <a:srgbClr val="E2231A">
                <a:alpha val="100000"/>
              </a:srgbClr>
            </a:solidFill>
          </p:spPr>
          <p:txBody>
            <a:bodyPr/>
            <a:lstStyle/>
            <a:p/>
          </p:txBody>
        </p:sp>
        <p:sp>
          <p:nvSpPr>
            <p:cNvPr id="74" name="pl74"/>
            <p:cNvSpPr/>
            <p:nvPr/>
          </p:nvSpPr>
          <p:spPr>
            <a:xfrm>
              <a:off x="1416218" y="2095023"/>
              <a:ext cx="6663577" cy="111767"/>
            </a:xfrm>
            <a:custGeom>
              <a:avLst/>
              <a:pathLst>
                <a:path w="6663577" h="111767">
                  <a:moveTo>
                    <a:pt x="0" y="0"/>
                  </a:moveTo>
                  <a:lnTo>
                    <a:pt x="266543" y="67060"/>
                  </a:lnTo>
                  <a:lnTo>
                    <a:pt x="533086" y="0"/>
                  </a:lnTo>
                  <a:lnTo>
                    <a:pt x="799629" y="0"/>
                  </a:lnTo>
                  <a:lnTo>
                    <a:pt x="1066172" y="67060"/>
                  </a:lnTo>
                  <a:lnTo>
                    <a:pt x="1332715" y="111767"/>
                  </a:lnTo>
                  <a:lnTo>
                    <a:pt x="1599258" y="0"/>
                  </a:lnTo>
                  <a:lnTo>
                    <a:pt x="1865801" y="44707"/>
                  </a:lnTo>
                  <a:lnTo>
                    <a:pt x="2132344" y="22353"/>
                  </a:lnTo>
                  <a:lnTo>
                    <a:pt x="2398888" y="0"/>
                  </a:lnTo>
                  <a:lnTo>
                    <a:pt x="2665431" y="0"/>
                  </a:lnTo>
                  <a:lnTo>
                    <a:pt x="2931974" y="0"/>
                  </a:lnTo>
                  <a:lnTo>
                    <a:pt x="3198517" y="22353"/>
                  </a:lnTo>
                  <a:lnTo>
                    <a:pt x="3465060" y="22353"/>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24790" y="32825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7" name="tx87"/>
            <p:cNvSpPr/>
            <p:nvPr/>
          </p:nvSpPr>
          <p:spPr>
            <a:xfrm>
              <a:off x="2657505" y="3178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88" name="tx88"/>
            <p:cNvSpPr/>
            <p:nvPr/>
          </p:nvSpPr>
          <p:spPr>
            <a:xfrm>
              <a:off x="3990221" y="30367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9" name="tx89"/>
            <p:cNvSpPr/>
            <p:nvPr/>
          </p:nvSpPr>
          <p:spPr>
            <a:xfrm>
              <a:off x="5322937" y="2844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90" name="tx90"/>
            <p:cNvSpPr/>
            <p:nvPr/>
          </p:nvSpPr>
          <p:spPr>
            <a:xfrm>
              <a:off x="6389109" y="3064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1" name="tx91"/>
            <p:cNvSpPr/>
            <p:nvPr/>
          </p:nvSpPr>
          <p:spPr>
            <a:xfrm>
              <a:off x="6655652" y="31249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948321" y="31400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3" name="tx93"/>
            <p:cNvSpPr/>
            <p:nvPr/>
          </p:nvSpPr>
          <p:spPr>
            <a:xfrm>
              <a:off x="7188738" y="3154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94" name="tx94"/>
            <p:cNvSpPr/>
            <p:nvPr/>
          </p:nvSpPr>
          <p:spPr>
            <a:xfrm>
              <a:off x="7455282" y="3170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tx95"/>
            <p:cNvSpPr/>
            <p:nvPr/>
          </p:nvSpPr>
          <p:spPr>
            <a:xfrm>
              <a:off x="7721825" y="31897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6" name="tx96"/>
            <p:cNvSpPr/>
            <p:nvPr/>
          </p:nvSpPr>
          <p:spPr>
            <a:xfrm>
              <a:off x="7988368" y="32114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32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9" name="tx109"/>
            <p:cNvSpPr/>
            <p:nvPr/>
          </p:nvSpPr>
          <p:spPr>
            <a:xfrm>
              <a:off x="1324790" y="3387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0" name="tx110"/>
            <p:cNvSpPr/>
            <p:nvPr/>
          </p:nvSpPr>
          <p:spPr>
            <a:xfrm>
              <a:off x="2657505" y="38060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1" name="tx111"/>
            <p:cNvSpPr/>
            <p:nvPr/>
          </p:nvSpPr>
          <p:spPr>
            <a:xfrm>
              <a:off x="2657505" y="3309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2" name="tx112"/>
            <p:cNvSpPr/>
            <p:nvPr/>
          </p:nvSpPr>
          <p:spPr>
            <a:xfrm>
              <a:off x="4016347" y="37109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3" name="tx113"/>
            <p:cNvSpPr/>
            <p:nvPr/>
          </p:nvSpPr>
          <p:spPr>
            <a:xfrm>
              <a:off x="3990221" y="3143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4" name="tx114"/>
            <p:cNvSpPr/>
            <p:nvPr/>
          </p:nvSpPr>
          <p:spPr>
            <a:xfrm>
              <a:off x="5322937" y="36155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5" name="tx115"/>
            <p:cNvSpPr/>
            <p:nvPr/>
          </p:nvSpPr>
          <p:spPr>
            <a:xfrm>
              <a:off x="5322937" y="29516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6" name="tx116"/>
            <p:cNvSpPr/>
            <p:nvPr/>
          </p:nvSpPr>
          <p:spPr>
            <a:xfrm>
              <a:off x="6389109" y="37259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7" name="tx117"/>
            <p:cNvSpPr/>
            <p:nvPr/>
          </p:nvSpPr>
          <p:spPr>
            <a:xfrm>
              <a:off x="6389109" y="3171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6681778" y="37552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655652" y="3229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0" name="tx120"/>
            <p:cNvSpPr/>
            <p:nvPr/>
          </p:nvSpPr>
          <p:spPr>
            <a:xfrm>
              <a:off x="6922195" y="3761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1" name="tx121"/>
            <p:cNvSpPr/>
            <p:nvPr/>
          </p:nvSpPr>
          <p:spPr>
            <a:xfrm>
              <a:off x="6922195" y="3244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2" name="tx122"/>
            <p:cNvSpPr/>
            <p:nvPr/>
          </p:nvSpPr>
          <p:spPr>
            <a:xfrm>
              <a:off x="7188738" y="37704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3" name="tx123"/>
            <p:cNvSpPr/>
            <p:nvPr/>
          </p:nvSpPr>
          <p:spPr>
            <a:xfrm>
              <a:off x="7188738" y="32605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4" name="tx124"/>
            <p:cNvSpPr/>
            <p:nvPr/>
          </p:nvSpPr>
          <p:spPr>
            <a:xfrm>
              <a:off x="7455282" y="3776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5" name="tx125"/>
            <p:cNvSpPr/>
            <p:nvPr/>
          </p:nvSpPr>
          <p:spPr>
            <a:xfrm>
              <a:off x="7455282" y="3275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6" name="tx126"/>
            <p:cNvSpPr/>
            <p:nvPr/>
          </p:nvSpPr>
          <p:spPr>
            <a:xfrm>
              <a:off x="7721825" y="37860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7" name="tx127"/>
            <p:cNvSpPr/>
            <p:nvPr/>
          </p:nvSpPr>
          <p:spPr>
            <a:xfrm>
              <a:off x="7721825" y="3294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8" name="tx128"/>
            <p:cNvSpPr/>
            <p:nvPr/>
          </p:nvSpPr>
          <p:spPr>
            <a:xfrm>
              <a:off x="7988368" y="37980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9" name="tx129"/>
            <p:cNvSpPr/>
            <p:nvPr/>
          </p:nvSpPr>
          <p:spPr>
            <a:xfrm>
              <a:off x="7988368" y="3316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9630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53500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2000-2025</a:t>
              </a:r>
            </a:p>
          </p:txBody>
        </p:sp>
        <p:sp>
          <p:nvSpPr>
            <p:cNvPr id="159" name="pl159"/>
            <p:cNvSpPr/>
            <p:nvPr/>
          </p:nvSpPr>
          <p:spPr>
            <a:xfrm>
              <a:off x="25746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315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883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530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099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6508984" cy="129091"/>
            </a:xfrm>
            <a:prstGeom prst="rect">
              <a:avLst/>
            </a:prstGeom>
            <a:solidFill>
              <a:srgbClr val="80BD41">
                <a:alpha val="100000"/>
              </a:srgbClr>
            </a:solidFill>
          </p:spPr>
          <p:txBody>
            <a:bodyPr/>
            <a:lstStyle/>
            <a:p/>
          </p:txBody>
        </p:sp>
        <p:sp>
          <p:nvSpPr>
            <p:cNvPr id="169" name="rc169"/>
            <p:cNvSpPr/>
            <p:nvPr/>
          </p:nvSpPr>
          <p:spPr>
            <a:xfrm>
              <a:off x="7805257" y="5954972"/>
              <a:ext cx="65746" cy="129091"/>
            </a:xfrm>
            <a:prstGeom prst="rect">
              <a:avLst/>
            </a:prstGeom>
            <a:solidFill>
              <a:srgbClr val="E2231A">
                <a:alpha val="100000"/>
              </a:srgbClr>
            </a:solidFill>
          </p:spPr>
          <p:txBody>
            <a:bodyPr/>
            <a:lstStyle/>
            <a:p/>
          </p:txBody>
        </p:sp>
        <p:sp>
          <p:nvSpPr>
            <p:cNvPr id="170" name="rc170"/>
            <p:cNvSpPr/>
            <p:nvPr/>
          </p:nvSpPr>
          <p:spPr>
            <a:xfrm>
              <a:off x="1296273" y="5793607"/>
              <a:ext cx="5780923" cy="129091"/>
            </a:xfrm>
            <a:prstGeom prst="rect">
              <a:avLst/>
            </a:prstGeom>
            <a:solidFill>
              <a:srgbClr val="80BD41">
                <a:alpha val="100000"/>
              </a:srgbClr>
            </a:solidFill>
          </p:spPr>
          <p:txBody>
            <a:bodyPr/>
            <a:lstStyle/>
            <a:p/>
          </p:txBody>
        </p:sp>
        <p:sp>
          <p:nvSpPr>
            <p:cNvPr id="171" name="rc171"/>
            <p:cNvSpPr/>
            <p:nvPr/>
          </p:nvSpPr>
          <p:spPr>
            <a:xfrm>
              <a:off x="7077197" y="5793607"/>
              <a:ext cx="58392" cy="129091"/>
            </a:xfrm>
            <a:prstGeom prst="rect">
              <a:avLst/>
            </a:prstGeom>
            <a:solidFill>
              <a:srgbClr val="E2231A">
                <a:alpha val="100000"/>
              </a:srgbClr>
            </a:solidFill>
          </p:spPr>
          <p:txBody>
            <a:bodyPr/>
            <a:lstStyle/>
            <a:p/>
          </p:txBody>
        </p:sp>
        <p:sp>
          <p:nvSpPr>
            <p:cNvPr id="172" name="rc172"/>
            <p:cNvSpPr/>
            <p:nvPr/>
          </p:nvSpPr>
          <p:spPr>
            <a:xfrm>
              <a:off x="1296273" y="5632243"/>
              <a:ext cx="5652969" cy="129091"/>
            </a:xfrm>
            <a:prstGeom prst="rect">
              <a:avLst/>
            </a:prstGeom>
            <a:solidFill>
              <a:srgbClr val="80BD41">
                <a:alpha val="100000"/>
              </a:srgbClr>
            </a:solidFill>
          </p:spPr>
          <p:txBody>
            <a:bodyPr/>
            <a:lstStyle/>
            <a:p/>
          </p:txBody>
        </p:sp>
        <p:sp>
          <p:nvSpPr>
            <p:cNvPr id="173" name="rc173"/>
            <p:cNvSpPr/>
            <p:nvPr/>
          </p:nvSpPr>
          <p:spPr>
            <a:xfrm>
              <a:off x="6949243" y="5632243"/>
              <a:ext cx="57098" cy="129091"/>
            </a:xfrm>
            <a:prstGeom prst="rect">
              <a:avLst/>
            </a:prstGeom>
            <a:solidFill>
              <a:srgbClr val="E2231A">
                <a:alpha val="100000"/>
              </a:srgbClr>
            </a:solidFill>
          </p:spPr>
          <p:txBody>
            <a:bodyPr/>
            <a:lstStyle/>
            <a:p/>
          </p:txBody>
        </p:sp>
        <p:sp>
          <p:nvSpPr>
            <p:cNvPr id="174" name="tx174"/>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5" name="tx175"/>
            <p:cNvSpPr/>
            <p:nvPr/>
          </p:nvSpPr>
          <p:spPr>
            <a:xfrm>
              <a:off x="7315029"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6" name="tx176"/>
            <p:cNvSpPr/>
            <p:nvPr/>
          </p:nvSpPr>
          <p:spPr>
            <a:xfrm>
              <a:off x="7179319"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4445272"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78" name="tx178"/>
            <p:cNvSpPr/>
            <p:nvPr/>
          </p:nvSpPr>
          <p:spPr>
            <a:xfrm>
              <a:off x="773263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9" name="tx179"/>
            <p:cNvSpPr/>
            <p:nvPr/>
          </p:nvSpPr>
          <p:spPr>
            <a:xfrm>
              <a:off x="408124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80" name="tx180"/>
            <p:cNvSpPr/>
            <p:nvPr/>
          </p:nvSpPr>
          <p:spPr>
            <a:xfrm>
              <a:off x="700089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1" name="tx181"/>
            <p:cNvSpPr/>
            <p:nvPr/>
          </p:nvSpPr>
          <p:spPr>
            <a:xfrm>
              <a:off x="4017264"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2" name="tx182"/>
            <p:cNvSpPr/>
            <p:nvPr/>
          </p:nvSpPr>
          <p:spPr>
            <a:xfrm>
              <a:off x="687229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367840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623522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13% compared to in 2019.
The number of surviving infants decreased approximately 13% compared to in 2019.
In 2025, 200,000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614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653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692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731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34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173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3212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810583"/>
              <a:ext cx="420026" cy="198934"/>
            </a:xfrm>
            <a:prstGeom prst="rect">
              <a:avLst/>
            </a:prstGeom>
            <a:solidFill>
              <a:srgbClr val="1CABE2">
                <a:alpha val="100000"/>
              </a:srgbClr>
            </a:solidFill>
          </p:spPr>
          <p:txBody>
            <a:bodyPr/>
            <a:lstStyle/>
            <a:p/>
          </p:txBody>
        </p:sp>
        <p:sp>
          <p:nvSpPr>
            <p:cNvPr id="27" name="rc27"/>
            <p:cNvSpPr/>
            <p:nvPr/>
          </p:nvSpPr>
          <p:spPr>
            <a:xfrm>
              <a:off x="1425243" y="4895712"/>
              <a:ext cx="420026" cy="113804"/>
            </a:xfrm>
            <a:prstGeom prst="rect">
              <a:avLst/>
            </a:prstGeom>
            <a:solidFill>
              <a:srgbClr val="1CABE2">
                <a:alpha val="100000"/>
              </a:srgbClr>
            </a:solidFill>
          </p:spPr>
          <p:txBody>
            <a:bodyPr/>
            <a:lstStyle/>
            <a:p/>
          </p:txBody>
        </p:sp>
        <p:sp>
          <p:nvSpPr>
            <p:cNvPr id="28" name="rc28"/>
            <p:cNvSpPr/>
            <p:nvPr/>
          </p:nvSpPr>
          <p:spPr>
            <a:xfrm>
              <a:off x="1891939" y="4955751"/>
              <a:ext cx="420026" cy="53766"/>
            </a:xfrm>
            <a:prstGeom prst="rect">
              <a:avLst/>
            </a:prstGeom>
            <a:solidFill>
              <a:srgbClr val="1CABE2">
                <a:alpha val="100000"/>
              </a:srgbClr>
            </a:solidFill>
          </p:spPr>
          <p:txBody>
            <a:bodyPr/>
            <a:lstStyle/>
            <a:p/>
          </p:txBody>
        </p:sp>
        <p:sp>
          <p:nvSpPr>
            <p:cNvPr id="29" name="rc29"/>
            <p:cNvSpPr/>
            <p:nvPr/>
          </p:nvSpPr>
          <p:spPr>
            <a:xfrm>
              <a:off x="2358635" y="4430636"/>
              <a:ext cx="420026" cy="578880"/>
            </a:xfrm>
            <a:prstGeom prst="rect">
              <a:avLst/>
            </a:prstGeom>
            <a:solidFill>
              <a:srgbClr val="1CABE2">
                <a:alpha val="100000"/>
              </a:srgbClr>
            </a:solidFill>
          </p:spPr>
          <p:txBody>
            <a:bodyPr/>
            <a:lstStyle/>
            <a:p/>
          </p:txBody>
        </p:sp>
        <p:sp>
          <p:nvSpPr>
            <p:cNvPr id="30" name="rc30"/>
            <p:cNvSpPr/>
            <p:nvPr/>
          </p:nvSpPr>
          <p:spPr>
            <a:xfrm>
              <a:off x="2825330" y="4935141"/>
              <a:ext cx="420026" cy="74376"/>
            </a:xfrm>
            <a:prstGeom prst="rect">
              <a:avLst/>
            </a:prstGeom>
            <a:solidFill>
              <a:srgbClr val="1CABE2">
                <a:alpha val="100000"/>
              </a:srgbClr>
            </a:solidFill>
          </p:spPr>
          <p:txBody>
            <a:bodyPr/>
            <a:lstStyle/>
            <a:p/>
          </p:txBody>
        </p:sp>
        <p:sp>
          <p:nvSpPr>
            <p:cNvPr id="31" name="rc31"/>
            <p:cNvSpPr/>
            <p:nvPr/>
          </p:nvSpPr>
          <p:spPr>
            <a:xfrm>
              <a:off x="3292026" y="4945894"/>
              <a:ext cx="420026" cy="63623"/>
            </a:xfrm>
            <a:prstGeom prst="rect">
              <a:avLst/>
            </a:prstGeom>
            <a:solidFill>
              <a:srgbClr val="1CABE2">
                <a:alpha val="100000"/>
              </a:srgbClr>
            </a:solidFill>
          </p:spPr>
          <p:txBody>
            <a:bodyPr/>
            <a:lstStyle/>
            <a:p/>
          </p:txBody>
        </p:sp>
        <p:sp>
          <p:nvSpPr>
            <p:cNvPr id="32" name="rc32"/>
            <p:cNvSpPr/>
            <p:nvPr/>
          </p:nvSpPr>
          <p:spPr>
            <a:xfrm>
              <a:off x="3758722" y="4826713"/>
              <a:ext cx="420026" cy="182804"/>
            </a:xfrm>
            <a:prstGeom prst="rect">
              <a:avLst/>
            </a:prstGeom>
            <a:solidFill>
              <a:srgbClr val="1CABE2">
                <a:alpha val="100000"/>
              </a:srgbClr>
            </a:solidFill>
          </p:spPr>
          <p:txBody>
            <a:bodyPr/>
            <a:lstStyle/>
            <a:p/>
          </p:txBody>
        </p:sp>
        <p:sp>
          <p:nvSpPr>
            <p:cNvPr id="33" name="rc33"/>
            <p:cNvSpPr/>
            <p:nvPr/>
          </p:nvSpPr>
          <p:spPr>
            <a:xfrm>
              <a:off x="4225417" y="4995179"/>
              <a:ext cx="420026" cy="14337"/>
            </a:xfrm>
            <a:prstGeom prst="rect">
              <a:avLst/>
            </a:prstGeom>
            <a:solidFill>
              <a:srgbClr val="1CABE2">
                <a:alpha val="100000"/>
              </a:srgbClr>
            </a:solidFill>
          </p:spPr>
          <p:txBody>
            <a:bodyPr/>
            <a:lstStyle/>
            <a:p/>
          </p:txBody>
        </p:sp>
        <p:sp>
          <p:nvSpPr>
            <p:cNvPr id="34" name="rc34"/>
            <p:cNvSpPr/>
            <p:nvPr/>
          </p:nvSpPr>
          <p:spPr>
            <a:xfrm>
              <a:off x="4692113" y="5007725"/>
              <a:ext cx="420026" cy="1792"/>
            </a:xfrm>
            <a:prstGeom prst="rect">
              <a:avLst/>
            </a:prstGeom>
            <a:solidFill>
              <a:srgbClr val="1CABE2">
                <a:alpha val="100000"/>
              </a:srgbClr>
            </a:solidFill>
          </p:spPr>
          <p:txBody>
            <a:bodyPr/>
            <a:lstStyle/>
            <a:p/>
          </p:txBody>
        </p:sp>
        <p:sp>
          <p:nvSpPr>
            <p:cNvPr id="35" name="rc35"/>
            <p:cNvSpPr/>
            <p:nvPr/>
          </p:nvSpPr>
          <p:spPr>
            <a:xfrm>
              <a:off x="5158809" y="4914530"/>
              <a:ext cx="420026" cy="94986"/>
            </a:xfrm>
            <a:prstGeom prst="rect">
              <a:avLst/>
            </a:prstGeom>
            <a:solidFill>
              <a:srgbClr val="1CABE2">
                <a:alpha val="100000"/>
              </a:srgbClr>
            </a:solidFill>
          </p:spPr>
          <p:txBody>
            <a:bodyPr/>
            <a:lstStyle/>
            <a:p/>
          </p:txBody>
        </p:sp>
        <p:sp>
          <p:nvSpPr>
            <p:cNvPr id="36" name="rc36"/>
            <p:cNvSpPr/>
            <p:nvPr/>
          </p:nvSpPr>
          <p:spPr>
            <a:xfrm>
              <a:off x="5625505" y="4802518"/>
              <a:ext cx="420026" cy="206999"/>
            </a:xfrm>
            <a:prstGeom prst="rect">
              <a:avLst/>
            </a:prstGeom>
            <a:solidFill>
              <a:srgbClr val="1CABE2">
                <a:alpha val="100000"/>
              </a:srgbClr>
            </a:solidFill>
          </p:spPr>
          <p:txBody>
            <a:bodyPr/>
            <a:lstStyle/>
            <a:p/>
          </p:txBody>
        </p:sp>
        <p:sp>
          <p:nvSpPr>
            <p:cNvPr id="37" name="rc37"/>
            <p:cNvSpPr/>
            <p:nvPr/>
          </p:nvSpPr>
          <p:spPr>
            <a:xfrm>
              <a:off x="6092200" y="4431533"/>
              <a:ext cx="420026" cy="577984"/>
            </a:xfrm>
            <a:prstGeom prst="rect">
              <a:avLst/>
            </a:prstGeom>
            <a:solidFill>
              <a:srgbClr val="1CABE2">
                <a:alpha val="100000"/>
              </a:srgbClr>
            </a:solidFill>
          </p:spPr>
          <p:txBody>
            <a:bodyPr/>
            <a:lstStyle/>
            <a:p/>
          </p:txBody>
        </p:sp>
        <p:sp>
          <p:nvSpPr>
            <p:cNvPr id="38" name="rc38"/>
            <p:cNvSpPr/>
            <p:nvPr/>
          </p:nvSpPr>
          <p:spPr>
            <a:xfrm>
              <a:off x="6558896" y="4617921"/>
              <a:ext cx="420026" cy="391595"/>
            </a:xfrm>
            <a:prstGeom prst="rect">
              <a:avLst/>
            </a:prstGeom>
            <a:solidFill>
              <a:srgbClr val="1CABE2">
                <a:alpha val="100000"/>
              </a:srgbClr>
            </a:solidFill>
          </p:spPr>
          <p:txBody>
            <a:bodyPr/>
            <a:lstStyle/>
            <a:p/>
          </p:txBody>
        </p:sp>
        <p:sp>
          <p:nvSpPr>
            <p:cNvPr id="39" name="rc39"/>
            <p:cNvSpPr/>
            <p:nvPr/>
          </p:nvSpPr>
          <p:spPr>
            <a:xfrm>
              <a:off x="7025592" y="4057859"/>
              <a:ext cx="420026" cy="951658"/>
            </a:xfrm>
            <a:prstGeom prst="rect">
              <a:avLst/>
            </a:prstGeom>
            <a:solidFill>
              <a:srgbClr val="1CABE2">
                <a:alpha val="100000"/>
              </a:srgbClr>
            </a:solidFill>
          </p:spPr>
          <p:txBody>
            <a:bodyPr/>
            <a:lstStyle/>
            <a:p/>
          </p:txBody>
        </p:sp>
        <p:sp>
          <p:nvSpPr>
            <p:cNvPr id="40" name="pl40"/>
            <p:cNvSpPr/>
            <p:nvPr/>
          </p:nvSpPr>
          <p:spPr>
            <a:xfrm>
              <a:off x="1168561" y="1869045"/>
              <a:ext cx="6067044" cy="31721"/>
            </a:xfrm>
            <a:custGeom>
              <a:avLst/>
              <a:pathLst>
                <a:path w="6067044" h="31721">
                  <a:moveTo>
                    <a:pt x="0" y="31721"/>
                  </a:moveTo>
                  <a:lnTo>
                    <a:pt x="466695" y="31721"/>
                  </a:lnTo>
                  <a:lnTo>
                    <a:pt x="933391" y="0"/>
                  </a:lnTo>
                  <a:lnTo>
                    <a:pt x="1400087" y="0"/>
                  </a:lnTo>
                  <a:lnTo>
                    <a:pt x="1866782" y="0"/>
                  </a:lnTo>
                  <a:lnTo>
                    <a:pt x="2333478" y="0"/>
                  </a:lnTo>
                  <a:lnTo>
                    <a:pt x="2800174" y="0"/>
                  </a:lnTo>
                  <a:lnTo>
                    <a:pt x="3266869" y="0"/>
                  </a:lnTo>
                  <a:lnTo>
                    <a:pt x="3733565" y="0"/>
                  </a:lnTo>
                  <a:lnTo>
                    <a:pt x="4200261" y="0"/>
                  </a:lnTo>
                  <a:lnTo>
                    <a:pt x="4666957" y="0"/>
                  </a:lnTo>
                  <a:lnTo>
                    <a:pt x="5133652" y="0"/>
                  </a:lnTo>
                  <a:lnTo>
                    <a:pt x="5600348" y="0"/>
                  </a:lnTo>
                  <a:lnTo>
                    <a:pt x="6067044" y="0"/>
                  </a:lnTo>
                </a:path>
              </a:pathLst>
            </a:custGeom>
            <a:ln w="27101" cap="flat">
              <a:solidFill>
                <a:srgbClr val="00833D">
                  <a:alpha val="100000"/>
                </a:srgbClr>
              </a:solidFill>
              <a:prstDash val="solid"/>
              <a:round/>
            </a:ln>
          </p:spPr>
          <p:txBody>
            <a:bodyPr/>
            <a:lstStyle/>
            <a:p/>
          </p:txBody>
        </p:sp>
        <p:sp>
          <p:nvSpPr>
            <p:cNvPr id="41" name="pl41"/>
            <p:cNvSpPr/>
            <p:nvPr/>
          </p:nvSpPr>
          <p:spPr>
            <a:xfrm>
              <a:off x="1168561" y="1869045"/>
              <a:ext cx="6067044" cy="63443"/>
            </a:xfrm>
            <a:custGeom>
              <a:avLst/>
              <a:pathLst>
                <a:path w="6067044" h="63443">
                  <a:moveTo>
                    <a:pt x="0" y="63443"/>
                  </a:moveTo>
                  <a:lnTo>
                    <a:pt x="466695" y="63443"/>
                  </a:lnTo>
                  <a:lnTo>
                    <a:pt x="933391" y="31721"/>
                  </a:lnTo>
                  <a:lnTo>
                    <a:pt x="1400087" y="31721"/>
                  </a:lnTo>
                  <a:lnTo>
                    <a:pt x="1866782" y="31721"/>
                  </a:lnTo>
                  <a:lnTo>
                    <a:pt x="2333478" y="31721"/>
                  </a:lnTo>
                  <a:lnTo>
                    <a:pt x="2800174" y="31721"/>
                  </a:lnTo>
                  <a:lnTo>
                    <a:pt x="3266869" y="31721"/>
                  </a:lnTo>
                  <a:lnTo>
                    <a:pt x="3733565" y="31721"/>
                  </a:lnTo>
                  <a:lnTo>
                    <a:pt x="4200261" y="31721"/>
                  </a:lnTo>
                  <a:lnTo>
                    <a:pt x="4666957" y="31721"/>
                  </a:lnTo>
                  <a:lnTo>
                    <a:pt x="5133652" y="0"/>
                  </a:lnTo>
                  <a:lnTo>
                    <a:pt x="5600348" y="0"/>
                  </a:lnTo>
                  <a:lnTo>
                    <a:pt x="6067044" y="31721"/>
                  </a:lnTo>
                </a:path>
              </a:pathLst>
            </a:custGeom>
            <a:ln w="27101" cap="flat">
              <a:solidFill>
                <a:srgbClr val="002759">
                  <a:alpha val="100000"/>
                </a:srgbClr>
              </a:solidFill>
              <a:prstDash val="solid"/>
              <a:round/>
            </a:ln>
          </p:spPr>
          <p:txBody>
            <a:bodyPr/>
            <a:lstStyle/>
            <a:p/>
          </p:txBody>
        </p:sp>
        <p:sp>
          <p:nvSpPr>
            <p:cNvPr id="42" name="pt42"/>
            <p:cNvSpPr/>
            <p:nvPr/>
          </p:nvSpPr>
          <p:spPr>
            <a:xfrm>
              <a:off x="1136959"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69083" y="468219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a:t>
              </a:r>
            </a:p>
          </p:txBody>
        </p:sp>
        <p:sp>
          <p:nvSpPr>
            <p:cNvPr id="71" name="tx71"/>
            <p:cNvSpPr/>
            <p:nvPr/>
          </p:nvSpPr>
          <p:spPr>
            <a:xfrm>
              <a:off x="1535778" y="476732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72" name="tx72"/>
            <p:cNvSpPr/>
            <p:nvPr/>
          </p:nvSpPr>
          <p:spPr>
            <a:xfrm>
              <a:off x="2035633" y="482590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3" name="tx73"/>
            <p:cNvSpPr/>
            <p:nvPr/>
          </p:nvSpPr>
          <p:spPr>
            <a:xfrm>
              <a:off x="2469170" y="430079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646</a:t>
              </a:r>
            </a:p>
          </p:txBody>
        </p:sp>
        <p:sp>
          <p:nvSpPr>
            <p:cNvPr id="74" name="tx74"/>
            <p:cNvSpPr/>
            <p:nvPr/>
          </p:nvSpPr>
          <p:spPr>
            <a:xfrm>
              <a:off x="2969025" y="480524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75" name="tx75"/>
            <p:cNvSpPr/>
            <p:nvPr/>
          </p:nvSpPr>
          <p:spPr>
            <a:xfrm>
              <a:off x="3435720" y="481750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a:t>
              </a:r>
            </a:p>
          </p:txBody>
        </p:sp>
        <p:sp>
          <p:nvSpPr>
            <p:cNvPr id="76" name="tx76"/>
            <p:cNvSpPr/>
            <p:nvPr/>
          </p:nvSpPr>
          <p:spPr>
            <a:xfrm>
              <a:off x="3869257" y="46968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77" name="tx77"/>
            <p:cNvSpPr/>
            <p:nvPr/>
          </p:nvSpPr>
          <p:spPr>
            <a:xfrm>
              <a:off x="4369112" y="486533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8" name="tx78"/>
            <p:cNvSpPr/>
            <p:nvPr/>
          </p:nvSpPr>
          <p:spPr>
            <a:xfrm>
              <a:off x="4868967" y="487933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9" name="tx79"/>
            <p:cNvSpPr/>
            <p:nvPr/>
          </p:nvSpPr>
          <p:spPr>
            <a:xfrm>
              <a:off x="5269344" y="47846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a:t>
              </a:r>
            </a:p>
          </p:txBody>
        </p:sp>
        <p:sp>
          <p:nvSpPr>
            <p:cNvPr id="80" name="tx80"/>
            <p:cNvSpPr/>
            <p:nvPr/>
          </p:nvSpPr>
          <p:spPr>
            <a:xfrm>
              <a:off x="5736040" y="467261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81" name="tx81"/>
            <p:cNvSpPr/>
            <p:nvPr/>
          </p:nvSpPr>
          <p:spPr>
            <a:xfrm>
              <a:off x="6202735" y="430169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645</a:t>
              </a:r>
            </a:p>
          </p:txBody>
        </p:sp>
        <p:sp>
          <p:nvSpPr>
            <p:cNvPr id="82" name="tx82"/>
            <p:cNvSpPr/>
            <p:nvPr/>
          </p:nvSpPr>
          <p:spPr>
            <a:xfrm>
              <a:off x="6669431" y="448802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437</a:t>
              </a:r>
            </a:p>
          </p:txBody>
        </p:sp>
        <p:sp>
          <p:nvSpPr>
            <p:cNvPr id="83" name="tx83"/>
            <p:cNvSpPr/>
            <p:nvPr/>
          </p:nvSpPr>
          <p:spPr>
            <a:xfrm>
              <a:off x="7086402"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1,062</a:t>
              </a:r>
            </a:p>
          </p:txBody>
        </p:sp>
        <p:sp>
          <p:nvSpPr>
            <p:cNvPr id="84" name="pl84"/>
            <p:cNvSpPr/>
            <p:nvPr/>
          </p:nvSpPr>
          <p:spPr>
            <a:xfrm>
              <a:off x="7253611" y="1762480"/>
              <a:ext cx="608693" cy="103503"/>
            </a:xfrm>
            <a:custGeom>
              <a:avLst/>
              <a:pathLst>
                <a:path w="608693" h="103503">
                  <a:moveTo>
                    <a:pt x="608693" y="0"/>
                  </a:moveTo>
                  <a:lnTo>
                    <a:pt x="0" y="103503"/>
                  </a:lnTo>
                </a:path>
              </a:pathLst>
            </a:custGeom>
          </p:spPr>
          <p:txBody>
            <a:bodyPr/>
            <a:lstStyle/>
            <a:p/>
          </p:txBody>
        </p:sp>
        <p:sp>
          <p:nvSpPr>
            <p:cNvPr id="85" name="pl85"/>
            <p:cNvSpPr/>
            <p:nvPr/>
          </p:nvSpPr>
          <p:spPr>
            <a:xfrm>
              <a:off x="7253402" y="1904081"/>
              <a:ext cx="608901" cy="113381"/>
            </a:xfrm>
            <a:custGeom>
              <a:avLst/>
              <a:pathLst>
                <a:path w="608901" h="113381">
                  <a:moveTo>
                    <a:pt x="608901" y="113381"/>
                  </a:moveTo>
                  <a:lnTo>
                    <a:pt x="0" y="0"/>
                  </a:lnTo>
                </a:path>
              </a:pathLst>
            </a:custGeom>
          </p:spPr>
          <p:txBody>
            <a:bodyPr/>
            <a:lstStyle/>
            <a:p/>
          </p:txBody>
        </p:sp>
        <p:sp>
          <p:nvSpPr>
            <p:cNvPr id="86" name="pg86"/>
            <p:cNvSpPr/>
            <p:nvPr/>
          </p:nvSpPr>
          <p:spPr>
            <a:xfrm>
              <a:off x="7793724" y="16684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7095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8" name="pg88"/>
            <p:cNvSpPr/>
            <p:nvPr/>
          </p:nvSpPr>
          <p:spPr>
            <a:xfrm>
              <a:off x="7793724" y="19354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197660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90" name="rc90"/>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1" name="tx91"/>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40496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3" name="tx93"/>
            <p:cNvSpPr/>
            <p:nvPr/>
          </p:nvSpPr>
          <p:spPr>
            <a:xfrm>
              <a:off x="508103" y="31535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4" name="tx94"/>
            <p:cNvSpPr/>
            <p:nvPr/>
          </p:nvSpPr>
          <p:spPr>
            <a:xfrm>
              <a:off x="508103" y="22574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5" name="tx95"/>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174145" y="1334104"/>
              <a:ext cx="51759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Iran,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1,062 confirmed measles cases in Iran. In the same year, MCV1 coverage was 99% and MCV2 coverage was 98%.
The number of cases in 2025 was 2.4 times more cases than in 2024 (n=437).
The highest number of measles cases was reported in 2025 (n=1,062). In this year, MCV1 coverage was 99%.
Iran reported measles vaccine stockouts in 2010 and 2011.</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experienced an increase in measles cases compared with 2024, while MCV1 coverage was 99% and MCV2 coverage was 98%.</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690409"/>
              <a:ext cx="3520101" cy="313018"/>
            </a:xfrm>
            <a:custGeom>
              <a:avLst/>
              <a:pathLst>
                <a:path w="3520101" h="313018">
                  <a:moveTo>
                    <a:pt x="0" y="313018"/>
                  </a:moveTo>
                  <a:lnTo>
                    <a:pt x="140804" y="313018"/>
                  </a:lnTo>
                  <a:lnTo>
                    <a:pt x="281608" y="313018"/>
                  </a:lnTo>
                  <a:lnTo>
                    <a:pt x="422412" y="313018"/>
                  </a:lnTo>
                  <a:lnTo>
                    <a:pt x="563216" y="313018"/>
                  </a:lnTo>
                  <a:lnTo>
                    <a:pt x="704020" y="0"/>
                  </a:lnTo>
                  <a:lnTo>
                    <a:pt x="844824" y="313018"/>
                  </a:lnTo>
                  <a:lnTo>
                    <a:pt x="985628" y="313018"/>
                  </a:lnTo>
                  <a:lnTo>
                    <a:pt x="1126432" y="313018"/>
                  </a:lnTo>
                  <a:lnTo>
                    <a:pt x="1267236" y="313018"/>
                  </a:lnTo>
                  <a:lnTo>
                    <a:pt x="1408040" y="313018"/>
                  </a:lnTo>
                  <a:lnTo>
                    <a:pt x="1548844" y="313018"/>
                  </a:lnTo>
                  <a:lnTo>
                    <a:pt x="1689648" y="313018"/>
                  </a:lnTo>
                  <a:lnTo>
                    <a:pt x="1830452" y="313018"/>
                  </a:lnTo>
                  <a:lnTo>
                    <a:pt x="1971256" y="313018"/>
                  </a:lnTo>
                  <a:lnTo>
                    <a:pt x="2112061" y="156509"/>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156509"/>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907864"/>
              <a:ext cx="3520101" cy="626036"/>
            </a:xfrm>
            <a:custGeom>
              <a:avLst/>
              <a:pathLst>
                <a:path w="3520101" h="626036">
                  <a:moveTo>
                    <a:pt x="0" y="156509"/>
                  </a:moveTo>
                  <a:lnTo>
                    <a:pt x="140804" y="156509"/>
                  </a:lnTo>
                  <a:lnTo>
                    <a:pt x="281608" y="0"/>
                  </a:lnTo>
                  <a:lnTo>
                    <a:pt x="422412" y="0"/>
                  </a:lnTo>
                  <a:lnTo>
                    <a:pt x="563216" y="156509"/>
                  </a:lnTo>
                  <a:lnTo>
                    <a:pt x="704020" y="156509"/>
                  </a:lnTo>
                  <a:lnTo>
                    <a:pt x="844824" y="156509"/>
                  </a:lnTo>
                  <a:lnTo>
                    <a:pt x="985628" y="313018"/>
                  </a:lnTo>
                  <a:lnTo>
                    <a:pt x="1126432" y="313018"/>
                  </a:lnTo>
                  <a:lnTo>
                    <a:pt x="1267236" y="469527"/>
                  </a:lnTo>
                  <a:lnTo>
                    <a:pt x="1408040" y="469527"/>
                  </a:lnTo>
                  <a:lnTo>
                    <a:pt x="1548844" y="469527"/>
                  </a:lnTo>
                  <a:lnTo>
                    <a:pt x="1689648" y="156509"/>
                  </a:lnTo>
                  <a:lnTo>
                    <a:pt x="1830452" y="469527"/>
                  </a:lnTo>
                  <a:lnTo>
                    <a:pt x="1971256" y="469527"/>
                  </a:lnTo>
                  <a:lnTo>
                    <a:pt x="2112061" y="469527"/>
                  </a:lnTo>
                  <a:lnTo>
                    <a:pt x="2252865" y="626036"/>
                  </a:lnTo>
                  <a:lnTo>
                    <a:pt x="2393669" y="626036"/>
                  </a:lnTo>
                  <a:lnTo>
                    <a:pt x="2534473" y="469527"/>
                  </a:lnTo>
                  <a:lnTo>
                    <a:pt x="2675277" y="469527"/>
                  </a:lnTo>
                  <a:lnTo>
                    <a:pt x="2816081" y="156509"/>
                  </a:lnTo>
                  <a:lnTo>
                    <a:pt x="2956885" y="156509"/>
                  </a:lnTo>
                  <a:lnTo>
                    <a:pt x="3097689" y="156509"/>
                  </a:lnTo>
                  <a:lnTo>
                    <a:pt x="3238493" y="313018"/>
                  </a:lnTo>
                  <a:lnTo>
                    <a:pt x="3379297" y="156509"/>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4690409"/>
              <a:ext cx="3520101" cy="313018"/>
            </a:xfrm>
            <a:custGeom>
              <a:avLst/>
              <a:pathLst>
                <a:path w="3520101" h="313018">
                  <a:moveTo>
                    <a:pt x="0" y="313018"/>
                  </a:moveTo>
                  <a:lnTo>
                    <a:pt x="140804" y="313018"/>
                  </a:lnTo>
                  <a:lnTo>
                    <a:pt x="281608" y="313018"/>
                  </a:lnTo>
                  <a:lnTo>
                    <a:pt x="422412" y="313018"/>
                  </a:lnTo>
                  <a:lnTo>
                    <a:pt x="563216" y="313018"/>
                  </a:lnTo>
                  <a:lnTo>
                    <a:pt x="704020" y="0"/>
                  </a:lnTo>
                  <a:lnTo>
                    <a:pt x="844824" y="313018"/>
                  </a:lnTo>
                  <a:lnTo>
                    <a:pt x="985628" y="313018"/>
                  </a:lnTo>
                  <a:lnTo>
                    <a:pt x="1126432" y="313018"/>
                  </a:lnTo>
                  <a:lnTo>
                    <a:pt x="1267236" y="313018"/>
                  </a:lnTo>
                  <a:lnTo>
                    <a:pt x="1408040" y="313018"/>
                  </a:lnTo>
                  <a:lnTo>
                    <a:pt x="1548844" y="313018"/>
                  </a:lnTo>
                  <a:lnTo>
                    <a:pt x="1689648" y="313018"/>
                  </a:lnTo>
                  <a:lnTo>
                    <a:pt x="1830452" y="313018"/>
                  </a:lnTo>
                  <a:lnTo>
                    <a:pt x="1971256" y="313018"/>
                  </a:lnTo>
                  <a:lnTo>
                    <a:pt x="2112061" y="156509"/>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156509"/>
                  </a:lnTo>
                </a:path>
              </a:pathLst>
            </a:custGeom>
            <a:ln w="43362" cap="flat">
              <a:solidFill>
                <a:srgbClr val="000000">
                  <a:alpha val="100000"/>
                </a:srgbClr>
              </a:solidFill>
              <a:prstDash val="solid"/>
              <a:round/>
            </a:ln>
          </p:spPr>
          <p:txBody>
            <a:bodyPr/>
            <a:lstStyle/>
            <a:p/>
          </p:txBody>
        </p:sp>
        <p:sp>
          <p:nvSpPr>
            <p:cNvPr id="25" name="pl25"/>
            <p:cNvSpPr/>
            <p:nvPr/>
          </p:nvSpPr>
          <p:spPr>
            <a:xfrm>
              <a:off x="943464" y="4690409"/>
              <a:ext cx="3520101" cy="313018"/>
            </a:xfrm>
            <a:custGeom>
              <a:avLst/>
              <a:pathLst>
                <a:path w="3520101" h="313018">
                  <a:moveTo>
                    <a:pt x="0" y="313018"/>
                  </a:moveTo>
                  <a:lnTo>
                    <a:pt x="140804" y="313018"/>
                  </a:lnTo>
                  <a:lnTo>
                    <a:pt x="281608" y="313018"/>
                  </a:lnTo>
                  <a:lnTo>
                    <a:pt x="422412" y="313018"/>
                  </a:lnTo>
                  <a:lnTo>
                    <a:pt x="563216" y="313018"/>
                  </a:lnTo>
                  <a:lnTo>
                    <a:pt x="704020" y="0"/>
                  </a:lnTo>
                  <a:lnTo>
                    <a:pt x="844824" y="313018"/>
                  </a:lnTo>
                  <a:lnTo>
                    <a:pt x="985628" y="313018"/>
                  </a:lnTo>
                  <a:lnTo>
                    <a:pt x="1126432" y="313018"/>
                  </a:lnTo>
                  <a:lnTo>
                    <a:pt x="1267236" y="313018"/>
                  </a:lnTo>
                  <a:lnTo>
                    <a:pt x="1408040" y="313018"/>
                  </a:lnTo>
                  <a:lnTo>
                    <a:pt x="1548844" y="313018"/>
                  </a:lnTo>
                  <a:lnTo>
                    <a:pt x="1689648" y="313018"/>
                  </a:lnTo>
                  <a:lnTo>
                    <a:pt x="1830452" y="313018"/>
                  </a:lnTo>
                  <a:lnTo>
                    <a:pt x="1971256" y="313018"/>
                  </a:lnTo>
                  <a:lnTo>
                    <a:pt x="2112061" y="156509"/>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156509"/>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58899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982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982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29758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06003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65323" y="6120905"/>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8" name="tx68"/>
            <p:cNvSpPr/>
            <p:nvPr/>
          </p:nvSpPr>
          <p:spPr>
            <a:xfrm>
              <a:off x="256468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27135"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533900"/>
              <a:ext cx="3520101" cy="626036"/>
            </a:xfrm>
            <a:custGeom>
              <a:avLst/>
              <a:pathLst>
                <a:path w="3520101" h="626036">
                  <a:moveTo>
                    <a:pt x="0" y="469527"/>
                  </a:moveTo>
                  <a:lnTo>
                    <a:pt x="140804" y="469527"/>
                  </a:lnTo>
                  <a:lnTo>
                    <a:pt x="281608" y="469527"/>
                  </a:lnTo>
                  <a:lnTo>
                    <a:pt x="422412" y="469527"/>
                  </a:lnTo>
                  <a:lnTo>
                    <a:pt x="563216" y="0"/>
                  </a:lnTo>
                  <a:lnTo>
                    <a:pt x="704020" y="0"/>
                  </a:lnTo>
                  <a:lnTo>
                    <a:pt x="844824" y="626036"/>
                  </a:lnTo>
                  <a:lnTo>
                    <a:pt x="985628" y="156509"/>
                  </a:lnTo>
                  <a:lnTo>
                    <a:pt x="1126432" y="313018"/>
                  </a:lnTo>
                  <a:lnTo>
                    <a:pt x="1267236" y="469527"/>
                  </a:lnTo>
                  <a:lnTo>
                    <a:pt x="1408040" y="469527"/>
                  </a:lnTo>
                  <a:lnTo>
                    <a:pt x="1548844" y="469527"/>
                  </a:lnTo>
                  <a:lnTo>
                    <a:pt x="1689648" y="313018"/>
                  </a:lnTo>
                  <a:lnTo>
                    <a:pt x="1830452" y="469527"/>
                  </a:lnTo>
                  <a:lnTo>
                    <a:pt x="1971256" y="469527"/>
                  </a:lnTo>
                  <a:lnTo>
                    <a:pt x="2112061" y="469527"/>
                  </a:lnTo>
                  <a:lnTo>
                    <a:pt x="2252865" y="469527"/>
                  </a:lnTo>
                  <a:lnTo>
                    <a:pt x="2393669" y="469527"/>
                  </a:lnTo>
                  <a:lnTo>
                    <a:pt x="2534473" y="469527"/>
                  </a:lnTo>
                  <a:lnTo>
                    <a:pt x="2675277" y="469527"/>
                  </a:lnTo>
                  <a:lnTo>
                    <a:pt x="2816081" y="469527"/>
                  </a:lnTo>
                  <a:lnTo>
                    <a:pt x="2956885" y="626036"/>
                  </a:lnTo>
                  <a:lnTo>
                    <a:pt x="3097689" y="469527"/>
                  </a:lnTo>
                  <a:lnTo>
                    <a:pt x="3238493" y="469527"/>
                  </a:lnTo>
                  <a:lnTo>
                    <a:pt x="3379297" y="626036"/>
                  </a:lnTo>
                  <a:lnTo>
                    <a:pt x="3520101" y="469527"/>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594846"/>
              <a:ext cx="3520101" cy="1095563"/>
            </a:xfrm>
            <a:custGeom>
              <a:avLst/>
              <a:pathLst>
                <a:path w="3520101" h="1095563">
                  <a:moveTo>
                    <a:pt x="0" y="156509"/>
                  </a:moveTo>
                  <a:lnTo>
                    <a:pt x="140804" y="0"/>
                  </a:lnTo>
                  <a:lnTo>
                    <a:pt x="281608" y="156509"/>
                  </a:lnTo>
                  <a:lnTo>
                    <a:pt x="422412" y="156509"/>
                  </a:lnTo>
                  <a:lnTo>
                    <a:pt x="563216" y="0"/>
                  </a:lnTo>
                  <a:lnTo>
                    <a:pt x="704020" y="0"/>
                  </a:lnTo>
                  <a:lnTo>
                    <a:pt x="844824" y="156509"/>
                  </a:lnTo>
                  <a:lnTo>
                    <a:pt x="985628" y="313018"/>
                  </a:lnTo>
                  <a:lnTo>
                    <a:pt x="1126432" y="156509"/>
                  </a:lnTo>
                  <a:lnTo>
                    <a:pt x="1267236" y="469527"/>
                  </a:lnTo>
                  <a:lnTo>
                    <a:pt x="1408040" y="626036"/>
                  </a:lnTo>
                  <a:lnTo>
                    <a:pt x="1548844" y="626036"/>
                  </a:lnTo>
                  <a:lnTo>
                    <a:pt x="1689648" y="469527"/>
                  </a:lnTo>
                  <a:lnTo>
                    <a:pt x="1830452" y="626036"/>
                  </a:lnTo>
                  <a:lnTo>
                    <a:pt x="1971256" y="469527"/>
                  </a:lnTo>
                  <a:lnTo>
                    <a:pt x="2112061" y="626036"/>
                  </a:lnTo>
                  <a:lnTo>
                    <a:pt x="2252865" y="1095563"/>
                  </a:lnTo>
                  <a:lnTo>
                    <a:pt x="2393669" y="782545"/>
                  </a:lnTo>
                  <a:lnTo>
                    <a:pt x="2534473" y="626036"/>
                  </a:lnTo>
                  <a:lnTo>
                    <a:pt x="2675277" y="626036"/>
                  </a:lnTo>
                  <a:lnTo>
                    <a:pt x="2816081" y="626036"/>
                  </a:lnTo>
                  <a:lnTo>
                    <a:pt x="2956885" y="469527"/>
                  </a:lnTo>
                  <a:lnTo>
                    <a:pt x="3097689" y="313018"/>
                  </a:lnTo>
                  <a:lnTo>
                    <a:pt x="3238493" y="939054"/>
                  </a:lnTo>
                  <a:lnTo>
                    <a:pt x="3379297" y="939054"/>
                  </a:lnTo>
                  <a:lnTo>
                    <a:pt x="3520101" y="626036"/>
                  </a:lnTo>
                </a:path>
              </a:pathLst>
            </a:custGeom>
            <a:ln w="27101" cap="flat">
              <a:solidFill>
                <a:srgbClr val="00833D">
                  <a:alpha val="80000"/>
                </a:srgbClr>
              </a:solidFill>
              <a:prstDash val="solid"/>
              <a:round/>
            </a:ln>
          </p:spPr>
          <p:txBody>
            <a:bodyPr/>
            <a:lstStyle/>
            <a:p/>
          </p:txBody>
        </p:sp>
        <p:sp>
          <p:nvSpPr>
            <p:cNvPr id="90" name="pl90"/>
            <p:cNvSpPr/>
            <p:nvPr/>
          </p:nvSpPr>
          <p:spPr>
            <a:xfrm>
              <a:off x="5308715" y="4533900"/>
              <a:ext cx="3520101" cy="626036"/>
            </a:xfrm>
            <a:custGeom>
              <a:avLst/>
              <a:pathLst>
                <a:path w="3520101" h="626036">
                  <a:moveTo>
                    <a:pt x="0" y="469527"/>
                  </a:moveTo>
                  <a:lnTo>
                    <a:pt x="140804" y="469527"/>
                  </a:lnTo>
                  <a:lnTo>
                    <a:pt x="281608" y="469527"/>
                  </a:lnTo>
                  <a:lnTo>
                    <a:pt x="422412" y="469527"/>
                  </a:lnTo>
                  <a:lnTo>
                    <a:pt x="563216" y="0"/>
                  </a:lnTo>
                  <a:lnTo>
                    <a:pt x="704020" y="0"/>
                  </a:lnTo>
                  <a:lnTo>
                    <a:pt x="844824" y="626036"/>
                  </a:lnTo>
                  <a:lnTo>
                    <a:pt x="985628" y="156509"/>
                  </a:lnTo>
                  <a:lnTo>
                    <a:pt x="1126432" y="313018"/>
                  </a:lnTo>
                  <a:lnTo>
                    <a:pt x="1267236" y="469527"/>
                  </a:lnTo>
                  <a:lnTo>
                    <a:pt x="1408040" y="469527"/>
                  </a:lnTo>
                  <a:lnTo>
                    <a:pt x="1548844" y="469527"/>
                  </a:lnTo>
                  <a:lnTo>
                    <a:pt x="1689648" y="313018"/>
                  </a:lnTo>
                  <a:lnTo>
                    <a:pt x="1830452" y="469527"/>
                  </a:lnTo>
                  <a:lnTo>
                    <a:pt x="1971256" y="469527"/>
                  </a:lnTo>
                  <a:lnTo>
                    <a:pt x="2112061" y="469527"/>
                  </a:lnTo>
                  <a:lnTo>
                    <a:pt x="2252865" y="469527"/>
                  </a:lnTo>
                  <a:lnTo>
                    <a:pt x="2393669" y="469527"/>
                  </a:lnTo>
                  <a:lnTo>
                    <a:pt x="2534473" y="469527"/>
                  </a:lnTo>
                  <a:lnTo>
                    <a:pt x="2675277" y="469527"/>
                  </a:lnTo>
                  <a:lnTo>
                    <a:pt x="2816081" y="469527"/>
                  </a:lnTo>
                  <a:lnTo>
                    <a:pt x="2956885" y="626036"/>
                  </a:lnTo>
                  <a:lnTo>
                    <a:pt x="3097689" y="469527"/>
                  </a:lnTo>
                  <a:lnTo>
                    <a:pt x="3238493" y="469527"/>
                  </a:lnTo>
                  <a:lnTo>
                    <a:pt x="3379297" y="626036"/>
                  </a:lnTo>
                  <a:lnTo>
                    <a:pt x="3520101" y="469527"/>
                  </a:lnTo>
                </a:path>
              </a:pathLst>
            </a:custGeom>
            <a:ln w="43362" cap="flat">
              <a:solidFill>
                <a:srgbClr val="000000">
                  <a:alpha val="100000"/>
                </a:srgbClr>
              </a:solidFill>
              <a:prstDash val="solid"/>
              <a:round/>
            </a:ln>
          </p:spPr>
          <p:txBody>
            <a:bodyPr/>
            <a:lstStyle/>
            <a:p/>
          </p:txBody>
        </p:sp>
        <p:sp>
          <p:nvSpPr>
            <p:cNvPr id="91" name="pl91"/>
            <p:cNvSpPr/>
            <p:nvPr/>
          </p:nvSpPr>
          <p:spPr>
            <a:xfrm>
              <a:off x="5308715" y="4533900"/>
              <a:ext cx="3520101" cy="626036"/>
            </a:xfrm>
            <a:custGeom>
              <a:avLst/>
              <a:pathLst>
                <a:path w="3520101" h="626036">
                  <a:moveTo>
                    <a:pt x="0" y="469527"/>
                  </a:moveTo>
                  <a:lnTo>
                    <a:pt x="140804" y="469527"/>
                  </a:lnTo>
                  <a:lnTo>
                    <a:pt x="281608" y="469527"/>
                  </a:lnTo>
                  <a:lnTo>
                    <a:pt x="422412" y="469527"/>
                  </a:lnTo>
                  <a:lnTo>
                    <a:pt x="563216" y="0"/>
                  </a:lnTo>
                  <a:lnTo>
                    <a:pt x="704020" y="0"/>
                  </a:lnTo>
                  <a:lnTo>
                    <a:pt x="844824" y="626036"/>
                  </a:lnTo>
                  <a:lnTo>
                    <a:pt x="985628" y="156509"/>
                  </a:lnTo>
                  <a:lnTo>
                    <a:pt x="1126432" y="313018"/>
                  </a:lnTo>
                  <a:lnTo>
                    <a:pt x="1267236" y="469527"/>
                  </a:lnTo>
                  <a:lnTo>
                    <a:pt x="1408040" y="469527"/>
                  </a:lnTo>
                  <a:lnTo>
                    <a:pt x="1548844" y="469527"/>
                  </a:lnTo>
                  <a:lnTo>
                    <a:pt x="1689648" y="313018"/>
                  </a:lnTo>
                  <a:lnTo>
                    <a:pt x="1830452" y="469527"/>
                  </a:lnTo>
                  <a:lnTo>
                    <a:pt x="1971256" y="469527"/>
                  </a:lnTo>
                  <a:lnTo>
                    <a:pt x="2112061" y="469527"/>
                  </a:lnTo>
                  <a:lnTo>
                    <a:pt x="2252865" y="469527"/>
                  </a:lnTo>
                  <a:lnTo>
                    <a:pt x="2393669" y="469527"/>
                  </a:lnTo>
                  <a:lnTo>
                    <a:pt x="2534473" y="469527"/>
                  </a:lnTo>
                  <a:lnTo>
                    <a:pt x="2675277" y="469527"/>
                  </a:lnTo>
                  <a:lnTo>
                    <a:pt x="2816081" y="469527"/>
                  </a:lnTo>
                  <a:lnTo>
                    <a:pt x="2956885" y="626036"/>
                  </a:lnTo>
                  <a:lnTo>
                    <a:pt x="3097689" y="469527"/>
                  </a:lnTo>
                  <a:lnTo>
                    <a:pt x="3238493" y="469527"/>
                  </a:lnTo>
                  <a:lnTo>
                    <a:pt x="3379297" y="626036"/>
                  </a:lnTo>
                  <a:lnTo>
                    <a:pt x="3520101" y="469527"/>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595424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12677"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43031"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634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634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6628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252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30574" y="6120905"/>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34" name="tx134"/>
            <p:cNvSpPr/>
            <p:nvPr/>
          </p:nvSpPr>
          <p:spPr>
            <a:xfrm>
              <a:off x="69299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692386"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Iran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(1%) and DTP1-MCV1 drop-out was no (0%) in Iran, indicating good ability to deliver the primary series early on, but very good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67878"/>
            </a:xfrm>
            <a:custGeom>
              <a:avLst/>
              <a:pathLst>
                <a:path w="2135265" h="67878">
                  <a:moveTo>
                    <a:pt x="0" y="0"/>
                  </a:moveTo>
                  <a:lnTo>
                    <a:pt x="85410" y="67878"/>
                  </a:lnTo>
                  <a:lnTo>
                    <a:pt x="170821" y="16969"/>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8484"/>
                  </a:lnTo>
                  <a:lnTo>
                    <a:pt x="1793622" y="0"/>
                  </a:lnTo>
                  <a:lnTo>
                    <a:pt x="1879033" y="0"/>
                  </a:lnTo>
                  <a:lnTo>
                    <a:pt x="1964443" y="0"/>
                  </a:lnTo>
                  <a:lnTo>
                    <a:pt x="2049854" y="0"/>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258884"/>
              <a:ext cx="597874" cy="475150"/>
            </a:xfrm>
            <a:custGeom>
              <a:avLst/>
              <a:pathLst>
                <a:path w="597874" h="475150">
                  <a:moveTo>
                    <a:pt x="0" y="475150"/>
                  </a:moveTo>
                  <a:lnTo>
                    <a:pt x="85410" y="0"/>
                  </a:lnTo>
                  <a:lnTo>
                    <a:pt x="170821" y="0"/>
                  </a:lnTo>
                  <a:lnTo>
                    <a:pt x="256231" y="8484"/>
                  </a:lnTo>
                  <a:lnTo>
                    <a:pt x="341642" y="0"/>
                  </a:lnTo>
                  <a:lnTo>
                    <a:pt x="427053" y="0"/>
                  </a:lnTo>
                  <a:lnTo>
                    <a:pt x="512463" y="0"/>
                  </a:lnTo>
                  <a:lnTo>
                    <a:pt x="597874" y="8484"/>
                  </a:lnTo>
                </a:path>
              </a:pathLst>
            </a:custGeom>
            <a:ln w="27101" cap="flat">
              <a:solidFill>
                <a:srgbClr val="1CABE2">
                  <a:alpha val="100000"/>
                </a:srgbClr>
              </a:solidFill>
              <a:prstDash val="solid"/>
              <a:round/>
            </a:ln>
          </p:spPr>
          <p:txBody>
            <a:bodyPr/>
            <a:lstStyle/>
            <a:p/>
          </p:txBody>
        </p:sp>
        <p:sp>
          <p:nvSpPr>
            <p:cNvPr id="74" name="pt74"/>
            <p:cNvSpPr/>
            <p:nvPr/>
          </p:nvSpPr>
          <p:spPr>
            <a:xfrm>
              <a:off x="2575444" y="371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6417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83" name="tx83"/>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4" name="tx84"/>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926363"/>
              <a:ext cx="85410" cy="466665"/>
            </a:xfrm>
            <a:custGeom>
              <a:avLst/>
              <a:pathLst>
                <a:path w="85410" h="466665">
                  <a:moveTo>
                    <a:pt x="0" y="466665"/>
                  </a:moveTo>
                  <a:lnTo>
                    <a:pt x="85410" y="0"/>
                  </a:lnTo>
                </a:path>
              </a:pathLst>
            </a:custGeom>
            <a:ln w="27101" cap="flat">
              <a:solidFill>
                <a:srgbClr val="1CABE2">
                  <a:alpha val="100000"/>
                </a:srgbClr>
              </a:solidFill>
              <a:prstDash val="solid"/>
              <a:round/>
            </a:ln>
          </p:spPr>
          <p:txBody>
            <a:bodyPr/>
            <a:lstStyle/>
            <a:p/>
          </p:txBody>
        </p:sp>
        <p:sp>
          <p:nvSpPr>
            <p:cNvPr id="106" name="pt106"/>
            <p:cNvSpPr/>
            <p:nvPr/>
          </p:nvSpPr>
          <p:spPr>
            <a:xfrm>
              <a:off x="3087908" y="537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3173319"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tx108"/>
            <p:cNvSpPr/>
            <p:nvPr/>
          </p:nvSpPr>
          <p:spPr>
            <a:xfrm>
              <a:off x="3029994" y="530195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09" name="tx109"/>
            <p:cNvSpPr/>
            <p:nvPr/>
          </p:nvSpPr>
          <p:spPr>
            <a:xfrm>
              <a:off x="3223926" y="48352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10" name="tx110"/>
            <p:cNvSpPr/>
            <p:nvPr/>
          </p:nvSpPr>
          <p:spPr>
            <a:xfrm>
              <a:off x="3078828" y="525306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11" name="pl11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947768"/>
              <a:ext cx="2135265" cy="25454"/>
            </a:xfrm>
            <a:custGeom>
              <a:avLst/>
              <a:pathLst>
                <a:path w="2135265" h="25454">
                  <a:moveTo>
                    <a:pt x="0" y="0"/>
                  </a:moveTo>
                  <a:lnTo>
                    <a:pt x="85410" y="25454"/>
                  </a:lnTo>
                  <a:lnTo>
                    <a:pt x="170821" y="0"/>
                  </a:lnTo>
                  <a:lnTo>
                    <a:pt x="256231" y="0"/>
                  </a:lnTo>
                  <a:lnTo>
                    <a:pt x="341642" y="0"/>
                  </a:lnTo>
                  <a:lnTo>
                    <a:pt x="427053" y="16969"/>
                  </a:lnTo>
                  <a:lnTo>
                    <a:pt x="512463" y="8484"/>
                  </a:lnTo>
                  <a:lnTo>
                    <a:pt x="597874" y="0"/>
                  </a:lnTo>
                  <a:lnTo>
                    <a:pt x="683284" y="0"/>
                  </a:lnTo>
                  <a:lnTo>
                    <a:pt x="768695" y="0"/>
                  </a:lnTo>
                  <a:lnTo>
                    <a:pt x="854106" y="0"/>
                  </a:lnTo>
                  <a:lnTo>
                    <a:pt x="939516" y="0"/>
                  </a:lnTo>
                  <a:lnTo>
                    <a:pt x="1024927" y="0"/>
                  </a:lnTo>
                  <a:lnTo>
                    <a:pt x="1110337" y="8484"/>
                  </a:lnTo>
                  <a:lnTo>
                    <a:pt x="1195748" y="0"/>
                  </a:lnTo>
                  <a:lnTo>
                    <a:pt x="1281159" y="0"/>
                  </a:lnTo>
                  <a:lnTo>
                    <a:pt x="1366569" y="0"/>
                  </a:lnTo>
                  <a:lnTo>
                    <a:pt x="1451980" y="0"/>
                  </a:lnTo>
                  <a:lnTo>
                    <a:pt x="1537390" y="0"/>
                  </a:lnTo>
                  <a:lnTo>
                    <a:pt x="1622801" y="0"/>
                  </a:lnTo>
                  <a:lnTo>
                    <a:pt x="1708212" y="0"/>
                  </a:lnTo>
                  <a:lnTo>
                    <a:pt x="1793622" y="8484"/>
                  </a:lnTo>
                  <a:lnTo>
                    <a:pt x="1879033" y="0"/>
                  </a:lnTo>
                  <a:lnTo>
                    <a:pt x="1964443" y="0"/>
                  </a:lnTo>
                  <a:lnTo>
                    <a:pt x="2049854" y="8484"/>
                  </a:lnTo>
                  <a:lnTo>
                    <a:pt x="2135265" y="0"/>
                  </a:lnTo>
                </a:path>
              </a:pathLst>
            </a:custGeom>
            <a:ln w="27101" cap="flat">
              <a:solidFill>
                <a:srgbClr val="1CABE2">
                  <a:alpha val="100000"/>
                </a:srgbClr>
              </a:solidFill>
              <a:prstDash val="solid"/>
              <a:round/>
            </a:ln>
          </p:spPr>
          <p:txBody>
            <a:bodyPr/>
            <a:lstStyle/>
            <a:p/>
          </p:txBody>
        </p:sp>
        <p:sp>
          <p:nvSpPr>
            <p:cNvPr id="131" name="pt131"/>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882095"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596750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tx157"/>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8" name="tx158"/>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9" name="tx159"/>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0" name="tx160"/>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1" name="pl16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258884"/>
              <a:ext cx="2135265" cy="42424"/>
            </a:xfrm>
            <a:custGeom>
              <a:avLst/>
              <a:pathLst>
                <a:path w="2135265" h="42424">
                  <a:moveTo>
                    <a:pt x="0" y="0"/>
                  </a:moveTo>
                  <a:lnTo>
                    <a:pt x="85410" y="25454"/>
                  </a:lnTo>
                  <a:lnTo>
                    <a:pt x="170821" y="0"/>
                  </a:lnTo>
                  <a:lnTo>
                    <a:pt x="256231" y="0"/>
                  </a:lnTo>
                  <a:lnTo>
                    <a:pt x="341642" y="25454"/>
                  </a:lnTo>
                  <a:lnTo>
                    <a:pt x="427053" y="42424"/>
                  </a:lnTo>
                  <a:lnTo>
                    <a:pt x="512463" y="0"/>
                  </a:lnTo>
                  <a:lnTo>
                    <a:pt x="597874" y="16969"/>
                  </a:lnTo>
                  <a:lnTo>
                    <a:pt x="683284" y="8484"/>
                  </a:lnTo>
                  <a:lnTo>
                    <a:pt x="768695" y="0"/>
                  </a:lnTo>
                  <a:lnTo>
                    <a:pt x="854106" y="0"/>
                  </a:lnTo>
                  <a:lnTo>
                    <a:pt x="939516" y="0"/>
                  </a:lnTo>
                  <a:lnTo>
                    <a:pt x="1024927" y="8484"/>
                  </a:lnTo>
                  <a:lnTo>
                    <a:pt x="1110337" y="8484"/>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81" name="pt181"/>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391765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08847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25929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43011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686347"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2" name="pt192"/>
            <p:cNvSpPr/>
            <p:nvPr/>
          </p:nvSpPr>
          <p:spPr>
            <a:xfrm>
              <a:off x="4771758"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3" name="pt193"/>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tx207"/>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8" name="tx208"/>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9" name="tx209"/>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0" name="tx210"/>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1" name="pl21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947768"/>
              <a:ext cx="2135265" cy="33939"/>
            </a:xfrm>
            <a:custGeom>
              <a:avLst/>
              <a:pathLst>
                <a:path w="2135265" h="33939">
                  <a:moveTo>
                    <a:pt x="0" y="0"/>
                  </a:moveTo>
                  <a:lnTo>
                    <a:pt x="85410" y="25454"/>
                  </a:lnTo>
                  <a:lnTo>
                    <a:pt x="170821" y="0"/>
                  </a:lnTo>
                  <a:lnTo>
                    <a:pt x="256231" y="0"/>
                  </a:lnTo>
                  <a:lnTo>
                    <a:pt x="341642" y="0"/>
                  </a:lnTo>
                  <a:lnTo>
                    <a:pt x="427053" y="33939"/>
                  </a:lnTo>
                  <a:lnTo>
                    <a:pt x="512463" y="8484"/>
                  </a:lnTo>
                  <a:lnTo>
                    <a:pt x="597874" y="0"/>
                  </a:lnTo>
                  <a:lnTo>
                    <a:pt x="683284" y="0"/>
                  </a:lnTo>
                  <a:lnTo>
                    <a:pt x="768695" y="0"/>
                  </a:lnTo>
                  <a:lnTo>
                    <a:pt x="854106" y="0"/>
                  </a:lnTo>
                  <a:lnTo>
                    <a:pt x="939516" y="0"/>
                  </a:lnTo>
                  <a:lnTo>
                    <a:pt x="1024927" y="0"/>
                  </a:lnTo>
                  <a:lnTo>
                    <a:pt x="1110337" y="8484"/>
                  </a:lnTo>
                  <a:lnTo>
                    <a:pt x="1195748" y="0"/>
                  </a:lnTo>
                  <a:lnTo>
                    <a:pt x="1281159" y="8484"/>
                  </a:lnTo>
                  <a:lnTo>
                    <a:pt x="1366569" y="0"/>
                  </a:lnTo>
                  <a:lnTo>
                    <a:pt x="1451980" y="0"/>
                  </a:lnTo>
                  <a:lnTo>
                    <a:pt x="1537390" y="0"/>
                  </a:lnTo>
                  <a:lnTo>
                    <a:pt x="1622801" y="0"/>
                  </a:lnTo>
                  <a:lnTo>
                    <a:pt x="1708212" y="0"/>
                  </a:lnTo>
                  <a:lnTo>
                    <a:pt x="1793622" y="8484"/>
                  </a:lnTo>
                  <a:lnTo>
                    <a:pt x="1879033" y="0"/>
                  </a:lnTo>
                  <a:lnTo>
                    <a:pt x="1964443" y="0"/>
                  </a:lnTo>
                  <a:lnTo>
                    <a:pt x="2049854" y="8484"/>
                  </a:lnTo>
                  <a:lnTo>
                    <a:pt x="2135265" y="8484"/>
                  </a:lnTo>
                </a:path>
              </a:pathLst>
            </a:custGeom>
            <a:ln w="27101" cap="flat">
              <a:solidFill>
                <a:srgbClr val="1CABE2">
                  <a:alpha val="100000"/>
                </a:srgbClr>
              </a:solidFill>
              <a:prstDash val="solid"/>
              <a:round/>
            </a:ln>
          </p:spPr>
          <p:txBody>
            <a:bodyPr/>
            <a:lstStyle/>
            <a:p/>
          </p:txBody>
        </p:sp>
        <p:sp>
          <p:nvSpPr>
            <p:cNvPr id="231" name="pt231"/>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0534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4805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2" name="pt242"/>
            <p:cNvSpPr/>
            <p:nvPr/>
          </p:nvSpPr>
          <p:spPr>
            <a:xfrm>
              <a:off x="756594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3" name="pt243"/>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9075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67628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876169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tx257"/>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8" name="tx258"/>
            <p:cNvSpPr/>
            <p:nvPr/>
          </p:nvSpPr>
          <p:spPr>
            <a:xfrm>
              <a:off x="8812300"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9" name="tx259"/>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0" name="tx260"/>
            <p:cNvSpPr/>
            <p:nvPr/>
          </p:nvSpPr>
          <p:spPr>
            <a:xfrm>
              <a:off x="8640073"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1" name="pl26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3258884"/>
              <a:ext cx="2135265" cy="59393"/>
            </a:xfrm>
            <a:custGeom>
              <a:avLst/>
              <a:pathLst>
                <a:path w="2135265" h="59393">
                  <a:moveTo>
                    <a:pt x="0" y="0"/>
                  </a:moveTo>
                  <a:lnTo>
                    <a:pt x="85410" y="42424"/>
                  </a:lnTo>
                  <a:lnTo>
                    <a:pt x="170821" y="25454"/>
                  </a:lnTo>
                  <a:lnTo>
                    <a:pt x="256231" y="25454"/>
                  </a:lnTo>
                  <a:lnTo>
                    <a:pt x="341642" y="0"/>
                  </a:lnTo>
                  <a:lnTo>
                    <a:pt x="427053" y="59393"/>
                  </a:lnTo>
                  <a:lnTo>
                    <a:pt x="512463" y="8484"/>
                  </a:lnTo>
                  <a:lnTo>
                    <a:pt x="597874" y="16969"/>
                  </a:lnTo>
                  <a:lnTo>
                    <a:pt x="683284" y="25454"/>
                  </a:lnTo>
                  <a:lnTo>
                    <a:pt x="768695" y="0"/>
                  </a:lnTo>
                  <a:lnTo>
                    <a:pt x="854106" y="0"/>
                  </a:lnTo>
                  <a:lnTo>
                    <a:pt x="939516" y="0"/>
                  </a:lnTo>
                  <a:lnTo>
                    <a:pt x="1024927" y="16969"/>
                  </a:lnTo>
                  <a:lnTo>
                    <a:pt x="1110337" y="16969"/>
                  </a:lnTo>
                  <a:lnTo>
                    <a:pt x="1195748" y="8484"/>
                  </a:lnTo>
                  <a:lnTo>
                    <a:pt x="1281159" y="8484"/>
                  </a:lnTo>
                  <a:lnTo>
                    <a:pt x="1366569" y="8484"/>
                  </a:lnTo>
                  <a:lnTo>
                    <a:pt x="1451980" y="8484"/>
                  </a:lnTo>
                  <a:lnTo>
                    <a:pt x="1537390" y="8484"/>
                  </a:lnTo>
                  <a:lnTo>
                    <a:pt x="1622801" y="8484"/>
                  </a:lnTo>
                  <a:lnTo>
                    <a:pt x="1708212" y="8484"/>
                  </a:lnTo>
                  <a:lnTo>
                    <a:pt x="1793622" y="8484"/>
                  </a:lnTo>
                  <a:lnTo>
                    <a:pt x="1879033" y="8484"/>
                  </a:lnTo>
                  <a:lnTo>
                    <a:pt x="1964443" y="0"/>
                  </a:lnTo>
                  <a:lnTo>
                    <a:pt x="2049854" y="0"/>
                  </a:lnTo>
                  <a:lnTo>
                    <a:pt x="2135265" y="8484"/>
                  </a:lnTo>
                </a:path>
              </a:pathLst>
            </a:custGeom>
            <a:ln w="27101" cap="flat">
              <a:solidFill>
                <a:srgbClr val="1CABE2">
                  <a:alpha val="100000"/>
                </a:srgbClr>
              </a:solidFill>
              <a:prstDash val="solid"/>
              <a:round/>
            </a:ln>
          </p:spPr>
          <p:txBody>
            <a:bodyPr/>
            <a:lstStyle/>
            <a:p/>
          </p:txBody>
        </p:sp>
        <p:sp>
          <p:nvSpPr>
            <p:cNvPr id="281" name="pt281"/>
            <p:cNvSpPr/>
            <p:nvPr/>
          </p:nvSpPr>
          <p:spPr>
            <a:xfrm>
              <a:off x="662642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671183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679724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96807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05348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13889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22430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30971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480534"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7565945"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6513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7367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42005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6492549"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08" name="tx308"/>
            <p:cNvSpPr/>
            <p:nvPr/>
          </p:nvSpPr>
          <p:spPr>
            <a:xfrm>
              <a:off x="8812300"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09" name="tx309"/>
            <p:cNvSpPr/>
            <p:nvPr/>
          </p:nvSpPr>
          <p:spPr>
            <a:xfrm>
              <a:off x="8213020"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0" name="tx310"/>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1" name="tx31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2" name="tx31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3" name="tx31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4" name="tx31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5" name="tx31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6" name="tx31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7" name="tx31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8" name="tx31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8" name="pt35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0" name="tx36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1" name="tx36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2" name="tx362"/>
            <p:cNvSpPr/>
            <p:nvPr/>
          </p:nvSpPr>
          <p:spPr>
            <a:xfrm>
              <a:off x="2532246" y="1330710"/>
              <a:ext cx="47713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Iran, 2000-2025</a:t>
              </a:r>
            </a:p>
          </p:txBody>
        </p:sp>
        <p:sp>
          <p:nvSpPr>
            <p:cNvPr id="363" name="tx36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4" name="tx36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(57%), followed by BCG (96%).
Compared to 2019, coverage of 3 vaccines decreased (BCG, DTP3 and IPV1) and 3 vaccines remained constant (DTP1, MCV1 and MCV2).
Compared to 2024, coverage of 3 vaccines decreased (BCG, IPV1 and MCV2), 2 vaccines increased (DTP1 and ROTAC), and 2 vaccines remained constant (DTP3 and MCV1).</a:t>
            </a:r>
          </a:p>
        </p:txBody>
      </p:sp>
      <p:sp>
        <p:nvSpPr>
          <p:cNvPr id="3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had its lowest coverage in ROTAC (57%), while most other routine vaccines clustered around 96-99%; 3 antigens decreased since 2019, and 3 antigens decreased since 2024.</a:t>
            </a:r>
          </a:p>
        </p:txBody>
      </p:sp>
      <p:grpSp xmlns:pic="http://schemas.openxmlformats.org/drawingml/2006/picture">
        <p:nvGrpSpPr>
          <p:cNvPr id="367" name=""/>
          <p:cNvGrpSpPr/>
          <p:nvPr/>
        </p:nvGrpSpPr>
        <p:grpSpPr>
          <a:xfrm>
            <a:off x="292608" y="1097280"/>
            <a:ext cx="8595360" cy="28575"/>
            <a:chOff x="292608" y="1097280"/>
            <a:chExt cx="8595360" cy="28575"/>
          </a:xfrm>
        </p:grpSpPr>
        <p:sp>
          <p:nvSpPr>
            <p:cNvPr id="3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89798"/>
            </a:xfrm>
            <a:custGeom>
              <a:avLst/>
              <a:pathLst>
                <a:path w="6518190" h="189798">
                  <a:moveTo>
                    <a:pt x="0" y="0"/>
                  </a:moveTo>
                  <a:lnTo>
                    <a:pt x="260727" y="142348"/>
                  </a:lnTo>
                  <a:lnTo>
                    <a:pt x="521455" y="0"/>
                  </a:lnTo>
                  <a:lnTo>
                    <a:pt x="782182" y="0"/>
                  </a:lnTo>
                  <a:lnTo>
                    <a:pt x="1042910" y="0"/>
                  </a:lnTo>
                  <a:lnTo>
                    <a:pt x="1303638" y="189798"/>
                  </a:lnTo>
                  <a:lnTo>
                    <a:pt x="1564365" y="47449"/>
                  </a:lnTo>
                  <a:lnTo>
                    <a:pt x="1825093" y="0"/>
                  </a:lnTo>
                  <a:lnTo>
                    <a:pt x="2085820" y="0"/>
                  </a:lnTo>
                  <a:lnTo>
                    <a:pt x="2346548" y="0"/>
                  </a:lnTo>
                  <a:lnTo>
                    <a:pt x="2607276" y="0"/>
                  </a:lnTo>
                  <a:lnTo>
                    <a:pt x="2868003" y="0"/>
                  </a:lnTo>
                  <a:lnTo>
                    <a:pt x="3128731" y="0"/>
                  </a:lnTo>
                  <a:lnTo>
                    <a:pt x="3389458" y="47449"/>
                  </a:lnTo>
                  <a:lnTo>
                    <a:pt x="3650186" y="0"/>
                  </a:lnTo>
                  <a:lnTo>
                    <a:pt x="3910914" y="47449"/>
                  </a:lnTo>
                  <a:lnTo>
                    <a:pt x="4171641" y="0"/>
                  </a:lnTo>
                  <a:lnTo>
                    <a:pt x="4432369" y="0"/>
                  </a:lnTo>
                  <a:lnTo>
                    <a:pt x="4693096" y="0"/>
                  </a:lnTo>
                  <a:lnTo>
                    <a:pt x="4953824" y="0"/>
                  </a:lnTo>
                  <a:lnTo>
                    <a:pt x="5214552" y="0"/>
                  </a:lnTo>
                  <a:lnTo>
                    <a:pt x="5475279" y="47449"/>
                  </a:lnTo>
                  <a:lnTo>
                    <a:pt x="5736007" y="0"/>
                  </a:lnTo>
                  <a:lnTo>
                    <a:pt x="5996734" y="0"/>
                  </a:lnTo>
                  <a:lnTo>
                    <a:pt x="6257462" y="4744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37248"/>
            </a:xfrm>
            <a:custGeom>
              <a:avLst/>
              <a:pathLst>
                <a:path w="6518190" h="237248">
                  <a:moveTo>
                    <a:pt x="0" y="0"/>
                  </a:moveTo>
                  <a:lnTo>
                    <a:pt x="260727" y="237248"/>
                  </a:lnTo>
                  <a:lnTo>
                    <a:pt x="521455" y="0"/>
                  </a:lnTo>
                  <a:lnTo>
                    <a:pt x="782182" y="47449"/>
                  </a:lnTo>
                  <a:lnTo>
                    <a:pt x="1042910" y="189798"/>
                  </a:lnTo>
                  <a:lnTo>
                    <a:pt x="1303638" y="237248"/>
                  </a:lnTo>
                  <a:lnTo>
                    <a:pt x="1564365" y="47449"/>
                  </a:lnTo>
                  <a:lnTo>
                    <a:pt x="1825093" y="94899"/>
                  </a:lnTo>
                  <a:lnTo>
                    <a:pt x="2085820" y="0"/>
                  </a:lnTo>
                  <a:lnTo>
                    <a:pt x="2346548" y="0"/>
                  </a:lnTo>
                  <a:lnTo>
                    <a:pt x="2607276" y="0"/>
                  </a:lnTo>
                  <a:lnTo>
                    <a:pt x="2868003" y="0"/>
                  </a:lnTo>
                  <a:lnTo>
                    <a:pt x="3128731" y="47449"/>
                  </a:lnTo>
                  <a:lnTo>
                    <a:pt x="3389458" y="0"/>
                  </a:lnTo>
                  <a:lnTo>
                    <a:pt x="3650186" y="0"/>
                  </a:lnTo>
                  <a:lnTo>
                    <a:pt x="3910914" y="47449"/>
                  </a:lnTo>
                  <a:lnTo>
                    <a:pt x="4171641" y="0"/>
                  </a:lnTo>
                  <a:lnTo>
                    <a:pt x="4432369" y="0"/>
                  </a:lnTo>
                  <a:lnTo>
                    <a:pt x="4693096" y="0"/>
                  </a:lnTo>
                  <a:lnTo>
                    <a:pt x="4953824" y="0"/>
                  </a:lnTo>
                  <a:lnTo>
                    <a:pt x="5214552" y="0"/>
                  </a:lnTo>
                  <a:lnTo>
                    <a:pt x="5475279" y="47449"/>
                  </a:lnTo>
                  <a:lnTo>
                    <a:pt x="5736007" y="0"/>
                  </a:lnTo>
                  <a:lnTo>
                    <a:pt x="5996734" y="0"/>
                  </a:lnTo>
                  <a:lnTo>
                    <a:pt x="6257462" y="4744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5046169" y="930799"/>
              <a:ext cx="2607276" cy="47449"/>
            </a:xfrm>
            <a:custGeom>
              <a:avLst/>
              <a:pathLst>
                <a:path w="2607276" h="47449">
                  <a:moveTo>
                    <a:pt x="0" y="47449"/>
                  </a:moveTo>
                  <a:lnTo>
                    <a:pt x="260727" y="0"/>
                  </a:lnTo>
                  <a:lnTo>
                    <a:pt x="521455" y="0"/>
                  </a:lnTo>
                  <a:lnTo>
                    <a:pt x="782182" y="0"/>
                  </a:lnTo>
                  <a:lnTo>
                    <a:pt x="1042910" y="0"/>
                  </a:lnTo>
                  <a:lnTo>
                    <a:pt x="1303638" y="0"/>
                  </a:lnTo>
                  <a:lnTo>
                    <a:pt x="1564365" y="47449"/>
                  </a:lnTo>
                  <a:lnTo>
                    <a:pt x="1825093" y="0"/>
                  </a:lnTo>
                  <a:lnTo>
                    <a:pt x="2085820" y="0"/>
                  </a:lnTo>
                  <a:lnTo>
                    <a:pt x="2346548" y="47449"/>
                  </a:lnTo>
                  <a:lnTo>
                    <a:pt x="2607276" y="47449"/>
                  </a:lnTo>
                </a:path>
              </a:pathLst>
            </a:custGeom>
            <a:ln w="27101" cap="flat">
              <a:solidFill>
                <a:srgbClr val="EE00EE">
                  <a:alpha val="100000"/>
                </a:srgbClr>
              </a:solidFill>
              <a:prstDash val="solid"/>
              <a:round/>
            </a:ln>
          </p:spPr>
          <p:txBody>
            <a:bodyPr/>
            <a:lstStyle/>
            <a:p/>
          </p:txBody>
        </p:sp>
        <p:sp>
          <p:nvSpPr>
            <p:cNvPr id="41" name="pl41"/>
            <p:cNvSpPr/>
            <p:nvPr/>
          </p:nvSpPr>
          <p:spPr>
            <a:xfrm>
              <a:off x="5828352" y="930799"/>
              <a:ext cx="1825093" cy="2657178"/>
            </a:xfrm>
            <a:custGeom>
              <a:avLst/>
              <a:pathLst>
                <a:path w="1825093" h="2657178">
                  <a:moveTo>
                    <a:pt x="0" y="2657178"/>
                  </a:moveTo>
                  <a:lnTo>
                    <a:pt x="260727" y="0"/>
                  </a:lnTo>
                  <a:lnTo>
                    <a:pt x="521455" y="0"/>
                  </a:lnTo>
                  <a:lnTo>
                    <a:pt x="782182" y="47449"/>
                  </a:lnTo>
                  <a:lnTo>
                    <a:pt x="1042910" y="0"/>
                  </a:lnTo>
                  <a:lnTo>
                    <a:pt x="1303638" y="0"/>
                  </a:lnTo>
                  <a:lnTo>
                    <a:pt x="1564365" y="0"/>
                  </a:lnTo>
                  <a:lnTo>
                    <a:pt x="1825093" y="47449"/>
                  </a:lnTo>
                </a:path>
              </a:pathLst>
            </a:custGeom>
            <a:ln w="27101" cap="flat">
              <a:solidFill>
                <a:srgbClr val="6A3D9A">
                  <a:alpha val="100000"/>
                </a:srgbClr>
              </a:solidFill>
              <a:prstDash val="solid"/>
              <a:round/>
            </a:ln>
          </p:spPr>
          <p:txBody>
            <a:bodyPr/>
            <a:lstStyle/>
            <a:p/>
          </p:txBody>
        </p:sp>
        <p:sp>
          <p:nvSpPr>
            <p:cNvPr id="42" name="pl42"/>
            <p:cNvSpPr/>
            <p:nvPr/>
          </p:nvSpPr>
          <p:spPr>
            <a:xfrm>
              <a:off x="6610535" y="930799"/>
              <a:ext cx="1042910" cy="47449"/>
            </a:xfrm>
            <a:custGeom>
              <a:avLst/>
              <a:pathLst>
                <a:path w="1042910" h="47449">
                  <a:moveTo>
                    <a:pt x="0" y="47449"/>
                  </a:moveTo>
                  <a:lnTo>
                    <a:pt x="260727" y="0"/>
                  </a:lnTo>
                  <a:lnTo>
                    <a:pt x="521455" y="0"/>
                  </a:lnTo>
                  <a:lnTo>
                    <a:pt x="782182" y="0"/>
                  </a:lnTo>
                  <a:lnTo>
                    <a:pt x="1042910" y="47449"/>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237248"/>
            </a:xfrm>
            <a:custGeom>
              <a:avLst/>
              <a:pathLst>
                <a:path w="6518190" h="237248">
                  <a:moveTo>
                    <a:pt x="0" y="0"/>
                  </a:moveTo>
                  <a:lnTo>
                    <a:pt x="260727" y="142348"/>
                  </a:lnTo>
                  <a:lnTo>
                    <a:pt x="521455" y="0"/>
                  </a:lnTo>
                  <a:lnTo>
                    <a:pt x="782182" y="0"/>
                  </a:lnTo>
                  <a:lnTo>
                    <a:pt x="1042910" y="142348"/>
                  </a:lnTo>
                  <a:lnTo>
                    <a:pt x="1303638" y="237248"/>
                  </a:lnTo>
                  <a:lnTo>
                    <a:pt x="1564365" y="0"/>
                  </a:lnTo>
                  <a:lnTo>
                    <a:pt x="1825093" y="94899"/>
                  </a:lnTo>
                  <a:lnTo>
                    <a:pt x="2085820" y="47449"/>
                  </a:lnTo>
                  <a:lnTo>
                    <a:pt x="2346548" y="0"/>
                  </a:lnTo>
                  <a:lnTo>
                    <a:pt x="2607276" y="0"/>
                  </a:lnTo>
                  <a:lnTo>
                    <a:pt x="2868003" y="0"/>
                  </a:lnTo>
                  <a:lnTo>
                    <a:pt x="3128731" y="47449"/>
                  </a:lnTo>
                  <a:lnTo>
                    <a:pt x="3389458" y="47449"/>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32147"/>
            </a:xfrm>
            <a:custGeom>
              <a:avLst/>
              <a:pathLst>
                <a:path w="6518190" h="332147">
                  <a:moveTo>
                    <a:pt x="0" y="0"/>
                  </a:moveTo>
                  <a:lnTo>
                    <a:pt x="260727" y="237248"/>
                  </a:lnTo>
                  <a:lnTo>
                    <a:pt x="521455" y="142348"/>
                  </a:lnTo>
                  <a:lnTo>
                    <a:pt x="782182" y="142348"/>
                  </a:lnTo>
                  <a:lnTo>
                    <a:pt x="1042910" y="0"/>
                  </a:lnTo>
                  <a:lnTo>
                    <a:pt x="1303638" y="332147"/>
                  </a:lnTo>
                  <a:lnTo>
                    <a:pt x="1564365" y="47449"/>
                  </a:lnTo>
                  <a:lnTo>
                    <a:pt x="1825093" y="94899"/>
                  </a:lnTo>
                  <a:lnTo>
                    <a:pt x="2085820" y="142348"/>
                  </a:lnTo>
                  <a:lnTo>
                    <a:pt x="2346548" y="0"/>
                  </a:lnTo>
                  <a:lnTo>
                    <a:pt x="2607276" y="0"/>
                  </a:lnTo>
                  <a:lnTo>
                    <a:pt x="2868003" y="0"/>
                  </a:lnTo>
                  <a:lnTo>
                    <a:pt x="3128731" y="94899"/>
                  </a:lnTo>
                  <a:lnTo>
                    <a:pt x="3389458" y="94899"/>
                  </a:lnTo>
                  <a:lnTo>
                    <a:pt x="3650186" y="47449"/>
                  </a:lnTo>
                  <a:lnTo>
                    <a:pt x="3910914" y="47449"/>
                  </a:lnTo>
                  <a:lnTo>
                    <a:pt x="4171641" y="47449"/>
                  </a:lnTo>
                  <a:lnTo>
                    <a:pt x="4432369" y="47449"/>
                  </a:lnTo>
                  <a:lnTo>
                    <a:pt x="4693096" y="47449"/>
                  </a:lnTo>
                  <a:lnTo>
                    <a:pt x="4953824" y="47449"/>
                  </a:lnTo>
                  <a:lnTo>
                    <a:pt x="5214552" y="47449"/>
                  </a:lnTo>
                  <a:lnTo>
                    <a:pt x="5475279" y="47449"/>
                  </a:lnTo>
                  <a:lnTo>
                    <a:pt x="5736007" y="47449"/>
                  </a:lnTo>
                  <a:lnTo>
                    <a:pt x="5996734" y="0"/>
                  </a:lnTo>
                  <a:lnTo>
                    <a:pt x="6257462" y="0"/>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7392717" y="3066031"/>
              <a:ext cx="260727" cy="2562279"/>
            </a:xfrm>
            <a:custGeom>
              <a:avLst/>
              <a:pathLst>
                <a:path w="260727" h="2562279">
                  <a:moveTo>
                    <a:pt x="0" y="2562279"/>
                  </a:moveTo>
                  <a:lnTo>
                    <a:pt x="260727" y="0"/>
                  </a:lnTo>
                </a:path>
              </a:pathLst>
            </a:custGeom>
            <a:ln w="27101" cap="flat">
              <a:solidFill>
                <a:srgbClr val="008B00">
                  <a:alpha val="100000"/>
                </a:srgbClr>
              </a:solidFill>
              <a:prstDash val="solid"/>
              <a:round/>
            </a:ln>
          </p:spPr>
          <p:txBody>
            <a:bodyPr/>
            <a:lstStyle/>
            <a:p/>
          </p:txBody>
        </p:sp>
        <p:sp>
          <p:nvSpPr>
            <p:cNvPr id="46" name="pl46"/>
            <p:cNvSpPr/>
            <p:nvPr/>
          </p:nvSpPr>
          <p:spPr>
            <a:xfrm>
              <a:off x="7392717" y="2923682"/>
              <a:ext cx="260727" cy="2609728"/>
            </a:xfrm>
            <a:custGeom>
              <a:avLst/>
              <a:pathLst>
                <a:path w="260727" h="2609728">
                  <a:moveTo>
                    <a:pt x="0" y="2609728"/>
                  </a:moveTo>
                  <a:lnTo>
                    <a:pt x="260727" y="0"/>
                  </a:lnTo>
                </a:path>
              </a:pathLst>
            </a:custGeom>
            <a:ln w="27101" cap="flat">
              <a:solidFill>
                <a:srgbClr val="9A32CD">
                  <a:alpha val="100000"/>
                </a:srgbClr>
              </a:solidFill>
              <a:prstDash val="solid"/>
              <a:round/>
            </a:ln>
          </p:spPr>
          <p:txBody>
            <a:bodyPr/>
            <a:lstStyle/>
            <a:p/>
          </p:txBody>
        </p:sp>
        <p:sp>
          <p:nvSpPr>
            <p:cNvPr id="47" name="pl47"/>
            <p:cNvSpPr/>
            <p:nvPr/>
          </p:nvSpPr>
          <p:spPr>
            <a:xfrm>
              <a:off x="2178165" y="930799"/>
              <a:ext cx="5475279" cy="237248"/>
            </a:xfrm>
            <a:custGeom>
              <a:avLst/>
              <a:pathLst>
                <a:path w="5475279" h="237248">
                  <a:moveTo>
                    <a:pt x="0" y="142348"/>
                  </a:moveTo>
                  <a:lnTo>
                    <a:pt x="260727" y="237248"/>
                  </a:lnTo>
                  <a:lnTo>
                    <a:pt x="521455" y="0"/>
                  </a:lnTo>
                  <a:lnTo>
                    <a:pt x="782182" y="94899"/>
                  </a:lnTo>
                  <a:lnTo>
                    <a:pt x="1042910" y="47449"/>
                  </a:lnTo>
                  <a:lnTo>
                    <a:pt x="1303638" y="0"/>
                  </a:lnTo>
                  <a:lnTo>
                    <a:pt x="1564365" y="0"/>
                  </a:lnTo>
                  <a:lnTo>
                    <a:pt x="1825093" y="0"/>
                  </a:lnTo>
                  <a:lnTo>
                    <a:pt x="2085820" y="4744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path>
              </a:pathLst>
            </a:custGeom>
            <a:ln w="27101" cap="flat">
              <a:solidFill>
                <a:srgbClr val="836FFF">
                  <a:alpha val="100000"/>
                </a:srgbClr>
              </a:solidFill>
              <a:prstDash val="solid"/>
              <a:round/>
            </a:ln>
          </p:spPr>
          <p:txBody>
            <a:bodyPr/>
            <a:lstStyle/>
            <a:p/>
          </p:txBody>
        </p:sp>
        <p:sp>
          <p:nvSpPr>
            <p:cNvPr id="48" name="pl48"/>
            <p:cNvSpPr/>
            <p:nvPr/>
          </p:nvSpPr>
          <p:spPr>
            <a:xfrm>
              <a:off x="7670617" y="780069"/>
              <a:ext cx="688243" cy="147060"/>
            </a:xfrm>
            <a:custGeom>
              <a:avLst/>
              <a:pathLst>
                <a:path w="688243" h="147060">
                  <a:moveTo>
                    <a:pt x="688243" y="0"/>
                  </a:moveTo>
                  <a:lnTo>
                    <a:pt x="0" y="147060"/>
                  </a:lnTo>
                </a:path>
              </a:pathLst>
            </a:custGeom>
          </p:spPr>
          <p:txBody>
            <a:bodyPr/>
            <a:lstStyle/>
            <a:p/>
          </p:txBody>
        </p:sp>
        <p:sp>
          <p:nvSpPr>
            <p:cNvPr id="49" name="pl49"/>
            <p:cNvSpPr/>
            <p:nvPr/>
          </p:nvSpPr>
          <p:spPr>
            <a:xfrm>
              <a:off x="7671005" y="933655"/>
              <a:ext cx="621426" cy="101073"/>
            </a:xfrm>
            <a:custGeom>
              <a:avLst/>
              <a:pathLst>
                <a:path w="621426" h="101073">
                  <a:moveTo>
                    <a:pt x="621426" y="101073"/>
                  </a:moveTo>
                  <a:lnTo>
                    <a:pt x="0" y="0"/>
                  </a:lnTo>
                </a:path>
              </a:pathLst>
            </a:custGeom>
          </p:spPr>
          <p:txBody>
            <a:bodyPr/>
            <a:lstStyle/>
            <a:p/>
          </p:txBody>
        </p:sp>
        <p:sp>
          <p:nvSpPr>
            <p:cNvPr id="50" name="pl50"/>
            <p:cNvSpPr/>
            <p:nvPr/>
          </p:nvSpPr>
          <p:spPr>
            <a:xfrm>
              <a:off x="7668373" y="984717"/>
              <a:ext cx="714572" cy="309625"/>
            </a:xfrm>
            <a:custGeom>
              <a:avLst/>
              <a:pathLst>
                <a:path w="714572" h="309625">
                  <a:moveTo>
                    <a:pt x="714572" y="309625"/>
                  </a:moveTo>
                  <a:lnTo>
                    <a:pt x="0" y="0"/>
                  </a:lnTo>
                </a:path>
              </a:pathLst>
            </a:custGeom>
          </p:spPr>
          <p:txBody>
            <a:bodyPr/>
            <a:lstStyle/>
            <a:p/>
          </p:txBody>
        </p:sp>
        <p:sp>
          <p:nvSpPr>
            <p:cNvPr id="51" name="pl51"/>
            <p:cNvSpPr/>
            <p:nvPr/>
          </p:nvSpPr>
          <p:spPr>
            <a:xfrm>
              <a:off x="7660357" y="988773"/>
              <a:ext cx="1003193" cy="1527505"/>
            </a:xfrm>
            <a:custGeom>
              <a:avLst/>
              <a:pathLst>
                <a:path w="1003193" h="1527505">
                  <a:moveTo>
                    <a:pt x="1003193" y="1527505"/>
                  </a:moveTo>
                  <a:lnTo>
                    <a:pt x="0" y="0"/>
                  </a:lnTo>
                </a:path>
              </a:pathLst>
            </a:custGeom>
          </p:spPr>
          <p:txBody>
            <a:bodyPr/>
            <a:lstStyle/>
            <a:p/>
          </p:txBody>
        </p:sp>
        <p:sp>
          <p:nvSpPr>
            <p:cNvPr id="52" name="pl52"/>
            <p:cNvSpPr/>
            <p:nvPr/>
          </p:nvSpPr>
          <p:spPr>
            <a:xfrm>
              <a:off x="7661828" y="988344"/>
              <a:ext cx="1055361" cy="1270912"/>
            </a:xfrm>
            <a:custGeom>
              <a:avLst/>
              <a:pathLst>
                <a:path w="1055361" h="1270912">
                  <a:moveTo>
                    <a:pt x="1055361" y="1270912"/>
                  </a:moveTo>
                  <a:lnTo>
                    <a:pt x="0" y="0"/>
                  </a:lnTo>
                </a:path>
              </a:pathLst>
            </a:custGeom>
          </p:spPr>
          <p:txBody>
            <a:bodyPr/>
            <a:lstStyle/>
            <a:p/>
          </p:txBody>
        </p:sp>
        <p:sp>
          <p:nvSpPr>
            <p:cNvPr id="53" name="pl53"/>
            <p:cNvSpPr/>
            <p:nvPr/>
          </p:nvSpPr>
          <p:spPr>
            <a:xfrm>
              <a:off x="7665079" y="986983"/>
              <a:ext cx="759947" cy="570585"/>
            </a:xfrm>
            <a:custGeom>
              <a:avLst/>
              <a:pathLst>
                <a:path w="759947" h="570585">
                  <a:moveTo>
                    <a:pt x="759947" y="570585"/>
                  </a:moveTo>
                  <a:lnTo>
                    <a:pt x="0" y="0"/>
                  </a:lnTo>
                </a:path>
              </a:pathLst>
            </a:custGeom>
          </p:spPr>
          <p:txBody>
            <a:bodyPr/>
            <a:lstStyle/>
            <a:p/>
          </p:txBody>
        </p:sp>
        <p:sp>
          <p:nvSpPr>
            <p:cNvPr id="54" name="pl54"/>
            <p:cNvSpPr/>
            <p:nvPr/>
          </p:nvSpPr>
          <p:spPr>
            <a:xfrm>
              <a:off x="7660597" y="988710"/>
              <a:ext cx="746432" cy="1091909"/>
            </a:xfrm>
            <a:custGeom>
              <a:avLst/>
              <a:pathLst>
                <a:path w="746432" h="1091909">
                  <a:moveTo>
                    <a:pt x="746432" y="1091909"/>
                  </a:moveTo>
                  <a:lnTo>
                    <a:pt x="0" y="0"/>
                  </a:lnTo>
                </a:path>
              </a:pathLst>
            </a:custGeom>
          </p:spPr>
          <p:txBody>
            <a:bodyPr/>
            <a:lstStyle/>
            <a:p/>
          </p:txBody>
        </p:sp>
        <p:sp>
          <p:nvSpPr>
            <p:cNvPr id="55" name="pl55"/>
            <p:cNvSpPr/>
            <p:nvPr/>
          </p:nvSpPr>
          <p:spPr>
            <a:xfrm>
              <a:off x="7661873" y="988329"/>
              <a:ext cx="696988" cy="833698"/>
            </a:xfrm>
            <a:custGeom>
              <a:avLst/>
              <a:pathLst>
                <a:path w="696988" h="833698">
                  <a:moveTo>
                    <a:pt x="696988" y="833698"/>
                  </a:moveTo>
                  <a:lnTo>
                    <a:pt x="0" y="0"/>
                  </a:lnTo>
                </a:path>
              </a:pathLst>
            </a:custGeom>
          </p:spPr>
          <p:txBody>
            <a:bodyPr/>
            <a:lstStyle/>
            <a:p/>
          </p:txBody>
        </p:sp>
        <p:sp>
          <p:nvSpPr>
            <p:cNvPr id="56" name="pl56"/>
            <p:cNvSpPr/>
            <p:nvPr/>
          </p:nvSpPr>
          <p:spPr>
            <a:xfrm>
              <a:off x="7671486" y="2877529"/>
              <a:ext cx="681287" cy="44962"/>
            </a:xfrm>
            <a:custGeom>
              <a:avLst/>
              <a:pathLst>
                <a:path w="681287" h="44962">
                  <a:moveTo>
                    <a:pt x="681287" y="0"/>
                  </a:moveTo>
                  <a:lnTo>
                    <a:pt x="0" y="44962"/>
                  </a:lnTo>
                </a:path>
              </a:pathLst>
            </a:custGeom>
          </p:spPr>
          <p:txBody>
            <a:bodyPr/>
            <a:lstStyle/>
            <a:p/>
          </p:txBody>
        </p:sp>
        <p:sp>
          <p:nvSpPr>
            <p:cNvPr id="57" name="pl57"/>
            <p:cNvSpPr/>
            <p:nvPr/>
          </p:nvSpPr>
          <p:spPr>
            <a:xfrm>
              <a:off x="7671360" y="3067821"/>
              <a:ext cx="711585" cy="71072"/>
            </a:xfrm>
            <a:custGeom>
              <a:avLst/>
              <a:pathLst>
                <a:path w="711585" h="71072">
                  <a:moveTo>
                    <a:pt x="711585" y="71072"/>
                  </a:moveTo>
                  <a:lnTo>
                    <a:pt x="0" y="0"/>
                  </a:lnTo>
                </a:path>
              </a:pathLst>
            </a:custGeom>
          </p:spPr>
          <p:txBody>
            <a:bodyPr/>
            <a:lstStyle/>
            <a:p/>
          </p:txBody>
        </p:sp>
        <p:sp>
          <p:nvSpPr>
            <p:cNvPr id="58" name="pg58"/>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0" name="pg60"/>
            <p:cNvSpPr/>
            <p:nvPr/>
          </p:nvSpPr>
          <p:spPr>
            <a:xfrm>
              <a:off x="8223851" y="95292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246711" y="99446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62" name="pg62"/>
            <p:cNvSpPr/>
            <p:nvPr/>
          </p:nvSpPr>
          <p:spPr>
            <a:xfrm>
              <a:off x="8314365" y="12164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2580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4" name="pg64"/>
            <p:cNvSpPr/>
            <p:nvPr/>
          </p:nvSpPr>
          <p:spPr>
            <a:xfrm>
              <a:off x="8260004" y="25162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253913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6" name="pg66"/>
            <p:cNvSpPr/>
            <p:nvPr/>
          </p:nvSpPr>
          <p:spPr>
            <a:xfrm>
              <a:off x="8368515" y="225925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30079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8" name="pg68"/>
            <p:cNvSpPr/>
            <p:nvPr/>
          </p:nvSpPr>
          <p:spPr>
            <a:xfrm>
              <a:off x="8356446" y="148006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9" name="tx69"/>
            <p:cNvSpPr/>
            <p:nvPr/>
          </p:nvSpPr>
          <p:spPr>
            <a:xfrm>
              <a:off x="8379306" y="152160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70" name="pg70"/>
            <p:cNvSpPr/>
            <p:nvPr/>
          </p:nvSpPr>
          <p:spPr>
            <a:xfrm>
              <a:off x="8338449" y="200152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61309" y="204305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98%</a:t>
              </a:r>
            </a:p>
          </p:txBody>
        </p:sp>
        <p:sp>
          <p:nvSpPr>
            <p:cNvPr id="72" name="pg72"/>
            <p:cNvSpPr/>
            <p:nvPr/>
          </p:nvSpPr>
          <p:spPr>
            <a:xfrm>
              <a:off x="8290281" y="17440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17855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74" name="pg74"/>
            <p:cNvSpPr/>
            <p:nvPr/>
          </p:nvSpPr>
          <p:spPr>
            <a:xfrm>
              <a:off x="8284194" y="279275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283429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57%</a:t>
              </a:r>
            </a:p>
          </p:txBody>
        </p:sp>
        <p:sp>
          <p:nvSpPr>
            <p:cNvPr id="76" name="pg76"/>
            <p:cNvSpPr/>
            <p:nvPr/>
          </p:nvSpPr>
          <p:spPr>
            <a:xfrm>
              <a:off x="8314365" y="30553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37225" y="30968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54%</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90007" y="401416"/>
              <a:ext cx="26515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Iran,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(57%), followed by DTP3, HepB3, Hib3, IPV1, IPVC, and MCV2 (98%).
Coverage of 4 vaccines decreased (DTP3, HEPB3, HIB3 and IPV1) and 3 vaccines were the same (MCV1, MCV2 and RUBELLA) compared to respective coverage in 2019.
Coverage of 5 vaccines were the same (DTP3, HEPB3, HIB3, MCV1 and RUBELLA), 3 vaccines decreased (IPV1, IPVC and MCV2), and 1 vaccine increased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24463" y="932216"/>
              <a:ext cx="216649" cy="0"/>
            </a:xfrm>
            <a:custGeom>
              <a:avLst/>
              <a:pathLst>
                <a:path w="216649" h="0">
                  <a:moveTo>
                    <a:pt x="0" y="0"/>
                  </a:moveTo>
                  <a:lnTo>
                    <a:pt x="144432"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568896" y="1385547"/>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838878"/>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2292210"/>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361082" cy="0"/>
            </a:xfrm>
            <a:custGeom>
              <a:avLst/>
              <a:pathLst>
                <a:path w="361082" h="0">
                  <a:moveTo>
                    <a:pt x="0" y="0"/>
                  </a:moveTo>
                  <a:lnTo>
                    <a:pt x="216649" y="0"/>
                  </a:lnTo>
                  <a:lnTo>
                    <a:pt x="216649"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3198872"/>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3652203"/>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410553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4558865"/>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501219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00613"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29167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Iran,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increased in 2025 (99%) compared to 2024, and was the same as in 2019. In 2019-2025, DTP1 coverage was at it's lowest level in 2021 and 2024 (98%).
In 2024, 5 vaccines had lower coverage than in 2019.
In 2025, 6 vaccines had lower coverage than in 2019.
In 2025, 4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115986"/>
            </a:xfrm>
            <a:custGeom>
              <a:avLst/>
              <a:pathLst>
                <a:path w="6481656" h="115986">
                  <a:moveTo>
                    <a:pt x="0" y="0"/>
                  </a:moveTo>
                  <a:lnTo>
                    <a:pt x="259266" y="86989"/>
                  </a:lnTo>
                  <a:lnTo>
                    <a:pt x="518532" y="0"/>
                  </a:lnTo>
                  <a:lnTo>
                    <a:pt x="777798" y="0"/>
                  </a:lnTo>
                  <a:lnTo>
                    <a:pt x="1037065" y="0"/>
                  </a:lnTo>
                  <a:lnTo>
                    <a:pt x="1296331" y="115986"/>
                  </a:lnTo>
                  <a:lnTo>
                    <a:pt x="1555597" y="28996"/>
                  </a:lnTo>
                  <a:lnTo>
                    <a:pt x="1814863" y="0"/>
                  </a:lnTo>
                  <a:lnTo>
                    <a:pt x="2074130" y="0"/>
                  </a:lnTo>
                  <a:lnTo>
                    <a:pt x="2333396" y="0"/>
                  </a:lnTo>
                  <a:lnTo>
                    <a:pt x="2592662" y="0"/>
                  </a:lnTo>
                  <a:lnTo>
                    <a:pt x="2851928" y="0"/>
                  </a:lnTo>
                  <a:lnTo>
                    <a:pt x="3111195" y="0"/>
                  </a:lnTo>
                  <a:lnTo>
                    <a:pt x="3370461" y="28996"/>
                  </a:lnTo>
                  <a:lnTo>
                    <a:pt x="3629727" y="0"/>
                  </a:lnTo>
                  <a:lnTo>
                    <a:pt x="3888994" y="28996"/>
                  </a:lnTo>
                  <a:lnTo>
                    <a:pt x="4148260" y="0"/>
                  </a:lnTo>
                  <a:lnTo>
                    <a:pt x="4407526" y="0"/>
                  </a:lnTo>
                  <a:lnTo>
                    <a:pt x="4666792" y="0"/>
                  </a:lnTo>
                  <a:lnTo>
                    <a:pt x="4926059" y="0"/>
                  </a:lnTo>
                  <a:lnTo>
                    <a:pt x="5185325" y="0"/>
                  </a:lnTo>
                  <a:lnTo>
                    <a:pt x="5444591" y="28996"/>
                  </a:lnTo>
                  <a:lnTo>
                    <a:pt x="5703857" y="0"/>
                  </a:lnTo>
                  <a:lnTo>
                    <a:pt x="5963124" y="0"/>
                  </a:lnTo>
                  <a:lnTo>
                    <a:pt x="6222390" y="28996"/>
                  </a:lnTo>
                  <a:lnTo>
                    <a:pt x="6481656" y="2899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202976"/>
            </a:xfrm>
            <a:custGeom>
              <a:avLst/>
              <a:pathLst>
                <a:path w="6481656" h="202976">
                  <a:moveTo>
                    <a:pt x="0" y="0"/>
                  </a:moveTo>
                  <a:lnTo>
                    <a:pt x="259266" y="144982"/>
                  </a:lnTo>
                  <a:lnTo>
                    <a:pt x="518532" y="86989"/>
                  </a:lnTo>
                  <a:lnTo>
                    <a:pt x="777798" y="86989"/>
                  </a:lnTo>
                  <a:lnTo>
                    <a:pt x="1037065" y="0"/>
                  </a:lnTo>
                  <a:lnTo>
                    <a:pt x="1296331" y="202976"/>
                  </a:lnTo>
                  <a:lnTo>
                    <a:pt x="1555597" y="28996"/>
                  </a:lnTo>
                  <a:lnTo>
                    <a:pt x="1814863" y="57993"/>
                  </a:lnTo>
                  <a:lnTo>
                    <a:pt x="2074130" y="86989"/>
                  </a:lnTo>
                  <a:lnTo>
                    <a:pt x="2333396" y="0"/>
                  </a:lnTo>
                  <a:lnTo>
                    <a:pt x="2592662" y="0"/>
                  </a:lnTo>
                  <a:lnTo>
                    <a:pt x="2851928" y="0"/>
                  </a:lnTo>
                  <a:lnTo>
                    <a:pt x="3111195" y="57993"/>
                  </a:lnTo>
                  <a:lnTo>
                    <a:pt x="3370461" y="57993"/>
                  </a:lnTo>
                  <a:lnTo>
                    <a:pt x="3629727" y="28996"/>
                  </a:lnTo>
                  <a:lnTo>
                    <a:pt x="3888994" y="28996"/>
                  </a:lnTo>
                  <a:lnTo>
                    <a:pt x="4148260" y="28996"/>
                  </a:lnTo>
                  <a:lnTo>
                    <a:pt x="4407526" y="28996"/>
                  </a:lnTo>
                  <a:lnTo>
                    <a:pt x="4666792" y="28996"/>
                  </a:lnTo>
                  <a:lnTo>
                    <a:pt x="4926059" y="28996"/>
                  </a:lnTo>
                  <a:lnTo>
                    <a:pt x="5185325" y="28996"/>
                  </a:lnTo>
                  <a:lnTo>
                    <a:pt x="5444591" y="28996"/>
                  </a:lnTo>
                  <a:lnTo>
                    <a:pt x="5703857" y="28996"/>
                  </a:lnTo>
                  <a:lnTo>
                    <a:pt x="5963124" y="0"/>
                  </a:lnTo>
                  <a:lnTo>
                    <a:pt x="6222390" y="0"/>
                  </a:lnTo>
                  <a:lnTo>
                    <a:pt x="6481656" y="28996"/>
                  </a:lnTo>
                </a:path>
              </a:pathLst>
            </a:custGeom>
            <a:ln w="27101" cap="flat">
              <a:solidFill>
                <a:srgbClr val="00BA38">
                  <a:alpha val="100000"/>
                </a:srgbClr>
              </a:solidFill>
              <a:prstDash val="solid"/>
              <a:round/>
            </a:ln>
          </p:spPr>
          <p:txBody>
            <a:bodyPr/>
            <a:lstStyle/>
            <a:p/>
          </p:txBody>
        </p:sp>
        <p:sp>
          <p:nvSpPr>
            <p:cNvPr id="29" name="pl29"/>
            <p:cNvSpPr/>
            <p:nvPr/>
          </p:nvSpPr>
          <p:spPr>
            <a:xfrm>
              <a:off x="7661409" y="3433834"/>
              <a:ext cx="259266" cy="1565815"/>
            </a:xfrm>
            <a:custGeom>
              <a:avLst/>
              <a:pathLst>
                <a:path w="259266" h="1565815">
                  <a:moveTo>
                    <a:pt x="0" y="1565815"/>
                  </a:moveTo>
                  <a:lnTo>
                    <a:pt x="259266"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196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11960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39545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7623033" y="496127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0207" y="2164484"/>
              <a:ext cx="249734" cy="170319"/>
            </a:xfrm>
            <a:custGeom>
              <a:avLst/>
              <a:pathLst>
                <a:path w="249734" h="170319">
                  <a:moveTo>
                    <a:pt x="249734" y="170319"/>
                  </a:moveTo>
                  <a:lnTo>
                    <a:pt x="0" y="0"/>
                  </a:lnTo>
                </a:path>
              </a:pathLst>
            </a:custGeom>
          </p:spPr>
          <p:txBody>
            <a:bodyPr/>
            <a:lstStyle/>
            <a:p/>
          </p:txBody>
        </p:sp>
        <p:sp>
          <p:nvSpPr>
            <p:cNvPr id="38" name="pl38"/>
            <p:cNvSpPr/>
            <p:nvPr/>
          </p:nvSpPr>
          <p:spPr>
            <a:xfrm>
              <a:off x="7937634" y="2102876"/>
              <a:ext cx="242307" cy="51503"/>
            </a:xfrm>
            <a:custGeom>
              <a:avLst/>
              <a:pathLst>
                <a:path w="242307" h="51503">
                  <a:moveTo>
                    <a:pt x="242307" y="0"/>
                  </a:moveTo>
                  <a:lnTo>
                    <a:pt x="0" y="51503"/>
                  </a:lnTo>
                </a:path>
              </a:pathLst>
            </a:custGeom>
          </p:spPr>
          <p:txBody>
            <a:bodyPr/>
            <a:lstStyle/>
            <a:p/>
          </p:txBody>
        </p:sp>
        <p:sp>
          <p:nvSpPr>
            <p:cNvPr id="39" name="pl39"/>
            <p:cNvSpPr/>
            <p:nvPr/>
          </p:nvSpPr>
          <p:spPr>
            <a:xfrm>
              <a:off x="7940040" y="3433832"/>
              <a:ext cx="239902" cy="1"/>
            </a:xfrm>
            <a:custGeom>
              <a:avLst/>
              <a:pathLst>
                <a:path w="239902" h="1">
                  <a:moveTo>
                    <a:pt x="239902" y="0"/>
                  </a:moveTo>
                  <a:lnTo>
                    <a:pt x="0" y="1"/>
                  </a:lnTo>
                </a:path>
              </a:pathLst>
            </a:custGeom>
          </p:spPr>
          <p:txBody>
            <a:bodyPr/>
            <a:lstStyle/>
            <a:p/>
          </p:txBody>
        </p:sp>
        <p:sp>
          <p:nvSpPr>
            <p:cNvPr id="40" name="pg40"/>
            <p:cNvSpPr/>
            <p:nvPr/>
          </p:nvSpPr>
          <p:spPr>
            <a:xfrm>
              <a:off x="8111362" y="227417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31501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2" name="pg42"/>
            <p:cNvSpPr/>
            <p:nvPr/>
          </p:nvSpPr>
          <p:spPr>
            <a:xfrm>
              <a:off x="8111362" y="20009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04179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98%</a:t>
              </a:r>
            </a:p>
          </p:txBody>
        </p:sp>
        <p:sp>
          <p:nvSpPr>
            <p:cNvPr id="44" name="pg44"/>
            <p:cNvSpPr/>
            <p:nvPr/>
          </p:nvSpPr>
          <p:spPr>
            <a:xfrm>
              <a:off x="8111362" y="334284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338368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54%</a:t>
              </a:r>
            </a:p>
          </p:txBody>
        </p:sp>
        <p:sp>
          <p:nvSpPr>
            <p:cNvPr id="46" name="pg46"/>
            <p:cNvSpPr/>
            <p:nvPr/>
          </p:nvSpPr>
          <p:spPr>
            <a:xfrm>
              <a:off x="1507091" y="200075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52811" y="20445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8" name="pg48"/>
            <p:cNvSpPr/>
            <p:nvPr/>
          </p:nvSpPr>
          <p:spPr>
            <a:xfrm>
              <a:off x="1141264" y="21081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186984" y="21519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50" name="pg50"/>
            <p:cNvSpPr/>
            <p:nvPr/>
          </p:nvSpPr>
          <p:spPr>
            <a:xfrm>
              <a:off x="7726101" y="4852577"/>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7771821" y="489638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0</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347258" y="1705910"/>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Iran has 3 out of the 4 SDG vaccines.
In 2025, Iran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Iran met the 90% SDG coverage target for DTP3 and MCV2,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remained constant at 98% between 2024 and 2025.
• There were there were 12,000 fewer zero-dose children in 2025. This leaves 11,000 children without vaccination, vulnerable to vaccine-preventable diseases and a further 11,000 with incomplete protection.
• Iran accounted for 0.9% of zero-dose children in Middle East and North Africa (MENA) and 0.1% of zero-dose children globally.
• MCV1 coverage remained constant at 99% between 2024 and 2025. There were 11,000 children who missed out on the first measles vaccination.
• MCV2 coverage declined 1 percentage point from 99% in 2024 to 98%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Iran,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Iran.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P7TF5XRZ5TZD-1674051314-8097</_dlc_DocId>
    <_dlc_DocIdUrl xmlns="5ce71423-0d49-4a04-8822-86064e799dcd">
      <Url>https://unicef.sharepoint.com/teams/DAPM-DataComm/_layouts/15/DocIdRedir.aspx?ID=P7TF5XRZ5TZD-1674051314-8097</Url>
      <Description>P7TF5XRZ5TZD-1674051314-8097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2FE9030-C0EF-42ED-B0CB-2BDCDB84EF7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b38f62eb-892b-4772-8aec-3b1a11c73c46</vt:lpwstr>
  </property>
</Properties>
</file>