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833ad5ef763ca133a8643610831901d3f5fc018.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2a2935db3f9f8358cb7e88b685962194ec9fbdb.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b9b3ad3fc83f400e1bc91910746ce7c6c0e203f.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438321"/>
              <a:ext cx="6481656" cy="478832"/>
            </a:xfrm>
            <a:custGeom>
              <a:avLst/>
              <a:pathLst>
                <a:path w="6481656" h="478832">
                  <a:moveTo>
                    <a:pt x="0" y="399027"/>
                  </a:moveTo>
                  <a:lnTo>
                    <a:pt x="259266" y="478832"/>
                  </a:lnTo>
                  <a:lnTo>
                    <a:pt x="518532" y="478832"/>
                  </a:lnTo>
                  <a:lnTo>
                    <a:pt x="777798" y="399027"/>
                  </a:lnTo>
                  <a:lnTo>
                    <a:pt x="1037065" y="279319"/>
                  </a:lnTo>
                  <a:lnTo>
                    <a:pt x="1296331" y="239416"/>
                  </a:lnTo>
                  <a:lnTo>
                    <a:pt x="1555597" y="199513"/>
                  </a:lnTo>
                  <a:lnTo>
                    <a:pt x="1814863" y="159610"/>
                  </a:lnTo>
                  <a:lnTo>
                    <a:pt x="2074130" y="119708"/>
                  </a:lnTo>
                  <a:lnTo>
                    <a:pt x="2333396" y="79805"/>
                  </a:lnTo>
                  <a:lnTo>
                    <a:pt x="2592662" y="79805"/>
                  </a:lnTo>
                  <a:lnTo>
                    <a:pt x="2851928" y="39902"/>
                  </a:lnTo>
                  <a:lnTo>
                    <a:pt x="3111195" y="39902"/>
                  </a:lnTo>
                  <a:lnTo>
                    <a:pt x="3370461" y="0"/>
                  </a:lnTo>
                  <a:lnTo>
                    <a:pt x="3629727" y="0"/>
                  </a:lnTo>
                  <a:lnTo>
                    <a:pt x="3888994" y="39902"/>
                  </a:lnTo>
                  <a:lnTo>
                    <a:pt x="4148260" y="39902"/>
                  </a:lnTo>
                  <a:lnTo>
                    <a:pt x="4407526" y="39902"/>
                  </a:lnTo>
                  <a:lnTo>
                    <a:pt x="4666792" y="79805"/>
                  </a:lnTo>
                  <a:lnTo>
                    <a:pt x="4926059" y="79805"/>
                  </a:lnTo>
                  <a:lnTo>
                    <a:pt x="5185325" y="79805"/>
                  </a:lnTo>
                  <a:lnTo>
                    <a:pt x="5444591" y="79805"/>
                  </a:lnTo>
                  <a:lnTo>
                    <a:pt x="5703857" y="119708"/>
                  </a:lnTo>
                  <a:lnTo>
                    <a:pt x="5963124" y="119708"/>
                  </a:lnTo>
                  <a:lnTo>
                    <a:pt x="6222390" y="159610"/>
                  </a:lnTo>
                  <a:lnTo>
                    <a:pt x="6481656" y="239416"/>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38321"/>
              <a:ext cx="6481656" cy="518735"/>
            </a:xfrm>
            <a:custGeom>
              <a:avLst/>
              <a:pathLst>
                <a:path w="6481656" h="518735">
                  <a:moveTo>
                    <a:pt x="0" y="399027"/>
                  </a:moveTo>
                  <a:lnTo>
                    <a:pt x="259266" y="478832"/>
                  </a:lnTo>
                  <a:lnTo>
                    <a:pt x="518532" y="518735"/>
                  </a:lnTo>
                  <a:lnTo>
                    <a:pt x="777798" y="399027"/>
                  </a:lnTo>
                  <a:lnTo>
                    <a:pt x="1037065" y="279319"/>
                  </a:lnTo>
                  <a:lnTo>
                    <a:pt x="1296331" y="239416"/>
                  </a:lnTo>
                  <a:lnTo>
                    <a:pt x="1555597" y="199513"/>
                  </a:lnTo>
                  <a:lnTo>
                    <a:pt x="1814863" y="159610"/>
                  </a:lnTo>
                  <a:lnTo>
                    <a:pt x="2074130" y="119708"/>
                  </a:lnTo>
                  <a:lnTo>
                    <a:pt x="2333396" y="79805"/>
                  </a:lnTo>
                  <a:lnTo>
                    <a:pt x="2592662" y="79805"/>
                  </a:lnTo>
                  <a:lnTo>
                    <a:pt x="2851928" y="39902"/>
                  </a:lnTo>
                  <a:lnTo>
                    <a:pt x="3111195" y="39902"/>
                  </a:lnTo>
                  <a:lnTo>
                    <a:pt x="3370461" y="0"/>
                  </a:lnTo>
                  <a:lnTo>
                    <a:pt x="3629727" y="0"/>
                  </a:lnTo>
                  <a:lnTo>
                    <a:pt x="3888994" y="39902"/>
                  </a:lnTo>
                  <a:lnTo>
                    <a:pt x="4148260" y="39902"/>
                  </a:lnTo>
                  <a:lnTo>
                    <a:pt x="4407526" y="39902"/>
                  </a:lnTo>
                  <a:lnTo>
                    <a:pt x="4666792" y="79805"/>
                  </a:lnTo>
                  <a:lnTo>
                    <a:pt x="4926059" y="79805"/>
                  </a:lnTo>
                  <a:lnTo>
                    <a:pt x="5185325" y="79805"/>
                  </a:lnTo>
                  <a:lnTo>
                    <a:pt x="5444591" y="79805"/>
                  </a:lnTo>
                  <a:lnTo>
                    <a:pt x="5703857" y="119708"/>
                  </a:lnTo>
                  <a:lnTo>
                    <a:pt x="5963124" y="119708"/>
                  </a:lnTo>
                  <a:lnTo>
                    <a:pt x="6222390" y="159610"/>
                  </a:lnTo>
                  <a:lnTo>
                    <a:pt x="6481656" y="239416"/>
                  </a:lnTo>
                </a:path>
              </a:pathLst>
            </a:custGeom>
            <a:ln w="27101" cap="flat">
              <a:solidFill>
                <a:srgbClr val="7CAE00">
                  <a:alpha val="100000"/>
                </a:srgbClr>
              </a:solidFill>
              <a:prstDash val="solid"/>
              <a:round/>
            </a:ln>
          </p:spPr>
          <p:txBody>
            <a:bodyPr/>
            <a:lstStyle/>
            <a:p/>
          </p:txBody>
        </p:sp>
        <p:sp>
          <p:nvSpPr>
            <p:cNvPr id="30" name="pl30"/>
            <p:cNvSpPr/>
            <p:nvPr/>
          </p:nvSpPr>
          <p:spPr>
            <a:xfrm>
              <a:off x="1439019" y="1558029"/>
              <a:ext cx="6481656" cy="798054"/>
            </a:xfrm>
            <a:custGeom>
              <a:avLst/>
              <a:pathLst>
                <a:path w="6481656" h="798054">
                  <a:moveTo>
                    <a:pt x="0" y="558638"/>
                  </a:moveTo>
                  <a:lnTo>
                    <a:pt x="259266" y="798054"/>
                  </a:lnTo>
                  <a:lnTo>
                    <a:pt x="518532" y="798054"/>
                  </a:lnTo>
                  <a:lnTo>
                    <a:pt x="777798" y="598540"/>
                  </a:lnTo>
                  <a:lnTo>
                    <a:pt x="1037065" y="478832"/>
                  </a:lnTo>
                  <a:lnTo>
                    <a:pt x="1296331" y="359124"/>
                  </a:lnTo>
                  <a:lnTo>
                    <a:pt x="1555597" y="279319"/>
                  </a:lnTo>
                  <a:lnTo>
                    <a:pt x="1814863" y="239416"/>
                  </a:lnTo>
                  <a:lnTo>
                    <a:pt x="2074130" y="159610"/>
                  </a:lnTo>
                  <a:lnTo>
                    <a:pt x="2333396" y="119708"/>
                  </a:lnTo>
                  <a:lnTo>
                    <a:pt x="2592662" y="119708"/>
                  </a:lnTo>
                  <a:lnTo>
                    <a:pt x="2851928" y="39902"/>
                  </a:lnTo>
                  <a:lnTo>
                    <a:pt x="3111195" y="39902"/>
                  </a:lnTo>
                  <a:lnTo>
                    <a:pt x="3370461" y="0"/>
                  </a:lnTo>
                  <a:lnTo>
                    <a:pt x="3629727" y="0"/>
                  </a:lnTo>
                  <a:lnTo>
                    <a:pt x="3888994" y="0"/>
                  </a:lnTo>
                  <a:lnTo>
                    <a:pt x="4148260" y="39902"/>
                  </a:lnTo>
                  <a:lnTo>
                    <a:pt x="4407526" y="39902"/>
                  </a:lnTo>
                  <a:lnTo>
                    <a:pt x="4666792" y="39902"/>
                  </a:lnTo>
                  <a:lnTo>
                    <a:pt x="4926059" y="79805"/>
                  </a:lnTo>
                  <a:lnTo>
                    <a:pt x="5185325" y="39902"/>
                  </a:lnTo>
                  <a:lnTo>
                    <a:pt x="5444591" y="119708"/>
                  </a:lnTo>
                  <a:lnTo>
                    <a:pt x="5703857" y="119708"/>
                  </a:lnTo>
                  <a:lnTo>
                    <a:pt x="5963124" y="159610"/>
                  </a:lnTo>
                  <a:lnTo>
                    <a:pt x="6222390" y="119708"/>
                  </a:lnTo>
                  <a:lnTo>
                    <a:pt x="6481656" y="239416"/>
                  </a:lnTo>
                </a:path>
              </a:pathLst>
            </a:custGeom>
            <a:ln w="27101" cap="flat">
              <a:solidFill>
                <a:srgbClr val="00BFC4">
                  <a:alpha val="100000"/>
                </a:srgbClr>
              </a:solidFill>
              <a:prstDash val="solid"/>
              <a:round/>
            </a:ln>
          </p:spPr>
          <p:txBody>
            <a:bodyPr/>
            <a:lstStyle/>
            <a:p/>
          </p:txBody>
        </p:sp>
        <p:sp>
          <p:nvSpPr>
            <p:cNvPr id="31" name="pl31"/>
            <p:cNvSpPr/>
            <p:nvPr/>
          </p:nvSpPr>
          <p:spPr>
            <a:xfrm>
              <a:off x="5068747" y="1597931"/>
              <a:ext cx="2851928" cy="199513"/>
            </a:xfrm>
            <a:custGeom>
              <a:avLst/>
              <a:pathLst>
                <a:path w="2851928" h="199513">
                  <a:moveTo>
                    <a:pt x="0" y="39902"/>
                  </a:moveTo>
                  <a:lnTo>
                    <a:pt x="259266" y="39902"/>
                  </a:lnTo>
                  <a:lnTo>
                    <a:pt x="518532" y="0"/>
                  </a:lnTo>
                  <a:lnTo>
                    <a:pt x="777798" y="39902"/>
                  </a:lnTo>
                  <a:lnTo>
                    <a:pt x="1037065" y="39902"/>
                  </a:lnTo>
                  <a:lnTo>
                    <a:pt x="1296331" y="39902"/>
                  </a:lnTo>
                  <a:lnTo>
                    <a:pt x="1555597" y="39902"/>
                  </a:lnTo>
                  <a:lnTo>
                    <a:pt x="1814863" y="159610"/>
                  </a:lnTo>
                  <a:lnTo>
                    <a:pt x="2074130" y="199513"/>
                  </a:lnTo>
                  <a:lnTo>
                    <a:pt x="2333396" y="119708"/>
                  </a:lnTo>
                  <a:lnTo>
                    <a:pt x="2592662" y="119708"/>
                  </a:lnTo>
                  <a:lnTo>
                    <a:pt x="2851928" y="199513"/>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590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7590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79897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0782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030370" y="15994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8108" y="1333006"/>
              <a:ext cx="251833" cy="334848"/>
            </a:xfrm>
            <a:custGeom>
              <a:avLst/>
              <a:pathLst>
                <a:path w="251833" h="334848">
                  <a:moveTo>
                    <a:pt x="251833" y="0"/>
                  </a:moveTo>
                  <a:lnTo>
                    <a:pt x="0" y="334848"/>
                  </a:lnTo>
                </a:path>
              </a:pathLst>
            </a:custGeom>
          </p:spPr>
          <p:txBody>
            <a:bodyPr/>
            <a:lstStyle/>
            <a:p/>
          </p:txBody>
        </p:sp>
        <p:sp>
          <p:nvSpPr>
            <p:cNvPr id="42" name="pl42"/>
            <p:cNvSpPr/>
            <p:nvPr/>
          </p:nvSpPr>
          <p:spPr>
            <a:xfrm>
              <a:off x="7937161" y="1600907"/>
              <a:ext cx="242780" cy="71944"/>
            </a:xfrm>
            <a:custGeom>
              <a:avLst/>
              <a:pathLst>
                <a:path w="242780" h="71944">
                  <a:moveTo>
                    <a:pt x="242780" y="0"/>
                  </a:moveTo>
                  <a:lnTo>
                    <a:pt x="0" y="71944"/>
                  </a:lnTo>
                </a:path>
              </a:pathLst>
            </a:custGeom>
          </p:spPr>
          <p:txBody>
            <a:bodyPr/>
            <a:lstStyle/>
            <a:p/>
          </p:txBody>
        </p:sp>
        <p:sp>
          <p:nvSpPr>
            <p:cNvPr id="43" name="pl43"/>
            <p:cNvSpPr/>
            <p:nvPr/>
          </p:nvSpPr>
          <p:spPr>
            <a:xfrm>
              <a:off x="7928615" y="1807192"/>
              <a:ext cx="251327" cy="308554"/>
            </a:xfrm>
            <a:custGeom>
              <a:avLst/>
              <a:pathLst>
                <a:path w="251327" h="308554">
                  <a:moveTo>
                    <a:pt x="251327" y="308554"/>
                  </a:moveTo>
                  <a:lnTo>
                    <a:pt x="0" y="0"/>
                  </a:lnTo>
                </a:path>
              </a:pathLst>
            </a:custGeom>
          </p:spPr>
          <p:txBody>
            <a:bodyPr/>
            <a:lstStyle/>
            <a:p/>
          </p:txBody>
        </p:sp>
        <p:sp>
          <p:nvSpPr>
            <p:cNvPr id="44" name="pl44"/>
            <p:cNvSpPr/>
            <p:nvPr/>
          </p:nvSpPr>
          <p:spPr>
            <a:xfrm>
              <a:off x="7937904" y="1801360"/>
              <a:ext cx="242037" cy="55003"/>
            </a:xfrm>
            <a:custGeom>
              <a:avLst/>
              <a:pathLst>
                <a:path w="242037" h="55003">
                  <a:moveTo>
                    <a:pt x="242037" y="55003"/>
                  </a:moveTo>
                  <a:lnTo>
                    <a:pt x="0" y="0"/>
                  </a:lnTo>
                </a:path>
              </a:pathLst>
            </a:custGeom>
          </p:spPr>
          <p:txBody>
            <a:bodyPr/>
            <a:lstStyle/>
            <a:p/>
          </p:txBody>
        </p:sp>
        <p:sp>
          <p:nvSpPr>
            <p:cNvPr id="45" name="pg45"/>
            <p:cNvSpPr/>
            <p:nvPr/>
          </p:nvSpPr>
          <p:spPr>
            <a:xfrm>
              <a:off x="8111362" y="122307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6391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90%</a:t>
              </a:r>
            </a:p>
          </p:txBody>
        </p:sp>
        <p:sp>
          <p:nvSpPr>
            <p:cNvPr id="47" name="pg47"/>
            <p:cNvSpPr/>
            <p:nvPr/>
          </p:nvSpPr>
          <p:spPr>
            <a:xfrm>
              <a:off x="8111362" y="149757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53842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90%</a:t>
              </a:r>
            </a:p>
          </p:txBody>
        </p:sp>
        <p:sp>
          <p:nvSpPr>
            <p:cNvPr id="49" name="pg49"/>
            <p:cNvSpPr/>
            <p:nvPr/>
          </p:nvSpPr>
          <p:spPr>
            <a:xfrm>
              <a:off x="8111362" y="204457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08541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87%</a:t>
              </a:r>
            </a:p>
          </p:txBody>
        </p:sp>
        <p:sp>
          <p:nvSpPr>
            <p:cNvPr id="51" name="pg51"/>
            <p:cNvSpPr/>
            <p:nvPr/>
          </p:nvSpPr>
          <p:spPr>
            <a:xfrm>
              <a:off x="8111362" y="177042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1126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87%</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916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Ireland,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87%.
DTP3 coverage - a marker of how well countries are delivering immunization services to children - achieved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4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5058424"/>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4528887"/>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4317072"/>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4422979"/>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4846609"/>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3999349"/>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5029005"/>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2766806"/>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(90%)</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(90%)</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(93%)</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(90%)</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(87%)</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(87%)</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(81%)</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(86%)</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489245" y="6568512"/>
              <a:ext cx="6374085"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irl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111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013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916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818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062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964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867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92582"/>
              <a:ext cx="239888" cy="923415"/>
            </a:xfrm>
            <a:prstGeom prst="rect">
              <a:avLst/>
            </a:prstGeom>
            <a:solidFill>
              <a:srgbClr val="1CABE2">
                <a:alpha val="85098"/>
              </a:srgbClr>
            </a:solidFill>
          </p:spPr>
          <p:txBody>
            <a:bodyPr/>
            <a:lstStyle/>
            <a:p/>
          </p:txBody>
        </p:sp>
        <p:sp>
          <p:nvSpPr>
            <p:cNvPr id="25" name="rc25"/>
            <p:cNvSpPr/>
            <p:nvPr/>
          </p:nvSpPr>
          <p:spPr>
            <a:xfrm>
              <a:off x="1562816" y="3007704"/>
              <a:ext cx="239888" cy="1108293"/>
            </a:xfrm>
            <a:prstGeom prst="rect">
              <a:avLst/>
            </a:prstGeom>
            <a:solidFill>
              <a:srgbClr val="1CABE2">
                <a:alpha val="85098"/>
              </a:srgbClr>
            </a:solidFill>
          </p:spPr>
          <p:txBody>
            <a:bodyPr/>
            <a:lstStyle/>
            <a:p/>
          </p:txBody>
        </p:sp>
        <p:sp>
          <p:nvSpPr>
            <p:cNvPr id="26" name="rc26"/>
            <p:cNvSpPr/>
            <p:nvPr/>
          </p:nvSpPr>
          <p:spPr>
            <a:xfrm>
              <a:off x="1829360" y="2952094"/>
              <a:ext cx="239888" cy="1163903"/>
            </a:xfrm>
            <a:prstGeom prst="rect">
              <a:avLst/>
            </a:prstGeom>
            <a:solidFill>
              <a:srgbClr val="1CABE2">
                <a:alpha val="85098"/>
              </a:srgbClr>
            </a:solidFill>
          </p:spPr>
          <p:txBody>
            <a:bodyPr/>
            <a:lstStyle/>
            <a:p/>
          </p:txBody>
        </p:sp>
        <p:sp>
          <p:nvSpPr>
            <p:cNvPr id="27" name="rc27"/>
            <p:cNvSpPr/>
            <p:nvPr/>
          </p:nvSpPr>
          <p:spPr>
            <a:xfrm>
              <a:off x="2095903" y="3078070"/>
              <a:ext cx="239888" cy="1037927"/>
            </a:xfrm>
            <a:prstGeom prst="rect">
              <a:avLst/>
            </a:prstGeom>
            <a:solidFill>
              <a:srgbClr val="1CABE2">
                <a:alpha val="85098"/>
              </a:srgbClr>
            </a:solidFill>
          </p:spPr>
          <p:txBody>
            <a:bodyPr/>
            <a:lstStyle/>
            <a:p/>
          </p:txBody>
        </p:sp>
        <p:sp>
          <p:nvSpPr>
            <p:cNvPr id="28" name="rc28"/>
            <p:cNvSpPr/>
            <p:nvPr/>
          </p:nvSpPr>
          <p:spPr>
            <a:xfrm>
              <a:off x="2362446" y="3297094"/>
              <a:ext cx="239888" cy="818903"/>
            </a:xfrm>
            <a:prstGeom prst="rect">
              <a:avLst/>
            </a:prstGeom>
            <a:solidFill>
              <a:srgbClr val="1CABE2">
                <a:alpha val="85098"/>
              </a:srgbClr>
            </a:solidFill>
          </p:spPr>
          <p:txBody>
            <a:bodyPr/>
            <a:lstStyle/>
            <a:p/>
          </p:txBody>
        </p:sp>
        <p:sp>
          <p:nvSpPr>
            <p:cNvPr id="29" name="rc29"/>
            <p:cNvSpPr/>
            <p:nvPr/>
          </p:nvSpPr>
          <p:spPr>
            <a:xfrm>
              <a:off x="2628989" y="3378801"/>
              <a:ext cx="239888" cy="737195"/>
            </a:xfrm>
            <a:prstGeom prst="rect">
              <a:avLst/>
            </a:prstGeom>
            <a:solidFill>
              <a:srgbClr val="1CABE2">
                <a:alpha val="85098"/>
              </a:srgbClr>
            </a:solidFill>
          </p:spPr>
          <p:txBody>
            <a:bodyPr/>
            <a:lstStyle/>
            <a:p/>
          </p:txBody>
        </p:sp>
        <p:sp>
          <p:nvSpPr>
            <p:cNvPr id="30" name="rc30"/>
            <p:cNvSpPr/>
            <p:nvPr/>
          </p:nvSpPr>
          <p:spPr>
            <a:xfrm>
              <a:off x="2895532" y="3412826"/>
              <a:ext cx="239888" cy="703171"/>
            </a:xfrm>
            <a:prstGeom prst="rect">
              <a:avLst/>
            </a:prstGeom>
            <a:solidFill>
              <a:srgbClr val="1CABE2">
                <a:alpha val="85098"/>
              </a:srgbClr>
            </a:solidFill>
          </p:spPr>
          <p:txBody>
            <a:bodyPr/>
            <a:lstStyle/>
            <a:p/>
          </p:txBody>
        </p:sp>
        <p:sp>
          <p:nvSpPr>
            <p:cNvPr id="31" name="rc31"/>
            <p:cNvSpPr/>
            <p:nvPr/>
          </p:nvSpPr>
          <p:spPr>
            <a:xfrm>
              <a:off x="3162075" y="3431241"/>
              <a:ext cx="239888" cy="684756"/>
            </a:xfrm>
            <a:prstGeom prst="rect">
              <a:avLst/>
            </a:prstGeom>
            <a:solidFill>
              <a:srgbClr val="1CABE2">
                <a:alpha val="85098"/>
              </a:srgbClr>
            </a:solidFill>
          </p:spPr>
          <p:txBody>
            <a:bodyPr/>
            <a:lstStyle/>
            <a:p/>
          </p:txBody>
        </p:sp>
        <p:sp>
          <p:nvSpPr>
            <p:cNvPr id="32" name="rc32"/>
            <p:cNvSpPr/>
            <p:nvPr/>
          </p:nvSpPr>
          <p:spPr>
            <a:xfrm>
              <a:off x="3428618" y="3478192"/>
              <a:ext cx="239888" cy="637805"/>
            </a:xfrm>
            <a:prstGeom prst="rect">
              <a:avLst/>
            </a:prstGeom>
            <a:solidFill>
              <a:srgbClr val="1CABE2">
                <a:alpha val="85098"/>
              </a:srgbClr>
            </a:solidFill>
          </p:spPr>
          <p:txBody>
            <a:bodyPr/>
            <a:lstStyle/>
            <a:p/>
          </p:txBody>
        </p:sp>
        <p:sp>
          <p:nvSpPr>
            <p:cNvPr id="33" name="rc33"/>
            <p:cNvSpPr/>
            <p:nvPr/>
          </p:nvSpPr>
          <p:spPr>
            <a:xfrm>
              <a:off x="3695161" y="3561363"/>
              <a:ext cx="239888" cy="554634"/>
            </a:xfrm>
            <a:prstGeom prst="rect">
              <a:avLst/>
            </a:prstGeom>
            <a:solidFill>
              <a:srgbClr val="1CABE2">
                <a:alpha val="85098"/>
              </a:srgbClr>
            </a:solidFill>
          </p:spPr>
          <p:txBody>
            <a:bodyPr/>
            <a:lstStyle/>
            <a:p/>
          </p:txBody>
        </p:sp>
        <p:sp>
          <p:nvSpPr>
            <p:cNvPr id="34" name="rc34"/>
            <p:cNvSpPr/>
            <p:nvPr/>
          </p:nvSpPr>
          <p:spPr>
            <a:xfrm>
              <a:off x="3961705" y="3564046"/>
              <a:ext cx="239888" cy="551951"/>
            </a:xfrm>
            <a:prstGeom prst="rect">
              <a:avLst/>
            </a:prstGeom>
            <a:solidFill>
              <a:srgbClr val="1CABE2">
                <a:alpha val="85098"/>
              </a:srgbClr>
            </a:solidFill>
          </p:spPr>
          <p:txBody>
            <a:bodyPr/>
            <a:lstStyle/>
            <a:p/>
          </p:txBody>
        </p:sp>
        <p:sp>
          <p:nvSpPr>
            <p:cNvPr id="35" name="rc35"/>
            <p:cNvSpPr/>
            <p:nvPr/>
          </p:nvSpPr>
          <p:spPr>
            <a:xfrm>
              <a:off x="4228248" y="3663558"/>
              <a:ext cx="239888" cy="452439"/>
            </a:xfrm>
            <a:prstGeom prst="rect">
              <a:avLst/>
            </a:prstGeom>
            <a:solidFill>
              <a:srgbClr val="1CABE2">
                <a:alpha val="85098"/>
              </a:srgbClr>
            </a:solidFill>
          </p:spPr>
          <p:txBody>
            <a:bodyPr/>
            <a:lstStyle/>
            <a:p/>
          </p:txBody>
        </p:sp>
        <p:sp>
          <p:nvSpPr>
            <p:cNvPr id="36" name="rc36"/>
            <p:cNvSpPr/>
            <p:nvPr/>
          </p:nvSpPr>
          <p:spPr>
            <a:xfrm>
              <a:off x="4494791" y="3676850"/>
              <a:ext cx="239888" cy="439146"/>
            </a:xfrm>
            <a:prstGeom prst="rect">
              <a:avLst/>
            </a:prstGeom>
            <a:solidFill>
              <a:srgbClr val="1CABE2">
                <a:alpha val="85098"/>
              </a:srgbClr>
            </a:solidFill>
          </p:spPr>
          <p:txBody>
            <a:bodyPr/>
            <a:lstStyle/>
            <a:p/>
          </p:txBody>
        </p:sp>
        <p:sp>
          <p:nvSpPr>
            <p:cNvPr id="37" name="rc37"/>
            <p:cNvSpPr/>
            <p:nvPr/>
          </p:nvSpPr>
          <p:spPr>
            <a:xfrm>
              <a:off x="4761334" y="3778924"/>
              <a:ext cx="239888" cy="337073"/>
            </a:xfrm>
            <a:prstGeom prst="rect">
              <a:avLst/>
            </a:prstGeom>
            <a:solidFill>
              <a:srgbClr val="1CABE2">
                <a:alpha val="85098"/>
              </a:srgbClr>
            </a:solidFill>
          </p:spPr>
          <p:txBody>
            <a:bodyPr/>
            <a:lstStyle/>
            <a:p/>
          </p:txBody>
        </p:sp>
        <p:sp>
          <p:nvSpPr>
            <p:cNvPr id="38" name="rc38"/>
            <p:cNvSpPr/>
            <p:nvPr/>
          </p:nvSpPr>
          <p:spPr>
            <a:xfrm>
              <a:off x="5027877" y="3788070"/>
              <a:ext cx="239888" cy="327927"/>
            </a:xfrm>
            <a:prstGeom prst="rect">
              <a:avLst/>
            </a:prstGeom>
            <a:solidFill>
              <a:srgbClr val="1CABE2">
                <a:alpha val="85098"/>
              </a:srgbClr>
            </a:solidFill>
          </p:spPr>
          <p:txBody>
            <a:bodyPr/>
            <a:lstStyle/>
            <a:p/>
          </p:txBody>
        </p:sp>
        <p:sp>
          <p:nvSpPr>
            <p:cNvPr id="39" name="rc39"/>
            <p:cNvSpPr/>
            <p:nvPr/>
          </p:nvSpPr>
          <p:spPr>
            <a:xfrm>
              <a:off x="5294420" y="3717094"/>
              <a:ext cx="239888" cy="398902"/>
            </a:xfrm>
            <a:prstGeom prst="rect">
              <a:avLst/>
            </a:prstGeom>
            <a:solidFill>
              <a:srgbClr val="1CABE2">
                <a:alpha val="85098"/>
              </a:srgbClr>
            </a:solidFill>
          </p:spPr>
          <p:txBody>
            <a:bodyPr/>
            <a:lstStyle/>
            <a:p/>
          </p:txBody>
        </p:sp>
        <p:sp>
          <p:nvSpPr>
            <p:cNvPr id="40" name="rc40"/>
            <p:cNvSpPr/>
            <p:nvPr/>
          </p:nvSpPr>
          <p:spPr>
            <a:xfrm>
              <a:off x="5560963" y="3727826"/>
              <a:ext cx="239888" cy="388171"/>
            </a:xfrm>
            <a:prstGeom prst="rect">
              <a:avLst/>
            </a:prstGeom>
            <a:solidFill>
              <a:srgbClr val="1CABE2">
                <a:alpha val="85098"/>
              </a:srgbClr>
            </a:solidFill>
          </p:spPr>
          <p:txBody>
            <a:bodyPr/>
            <a:lstStyle/>
            <a:p/>
          </p:txBody>
        </p:sp>
        <p:sp>
          <p:nvSpPr>
            <p:cNvPr id="41" name="rc41"/>
            <p:cNvSpPr/>
            <p:nvPr/>
          </p:nvSpPr>
          <p:spPr>
            <a:xfrm>
              <a:off x="5827506" y="3740265"/>
              <a:ext cx="239888" cy="375732"/>
            </a:xfrm>
            <a:prstGeom prst="rect">
              <a:avLst/>
            </a:prstGeom>
            <a:solidFill>
              <a:srgbClr val="1CABE2">
                <a:alpha val="85098"/>
              </a:srgbClr>
            </a:solidFill>
          </p:spPr>
          <p:txBody>
            <a:bodyPr/>
            <a:lstStyle/>
            <a:p/>
          </p:txBody>
        </p:sp>
        <p:sp>
          <p:nvSpPr>
            <p:cNvPr id="42" name="rc42"/>
            <p:cNvSpPr/>
            <p:nvPr/>
          </p:nvSpPr>
          <p:spPr>
            <a:xfrm>
              <a:off x="6094049" y="3670997"/>
              <a:ext cx="239888" cy="445000"/>
            </a:xfrm>
            <a:prstGeom prst="rect">
              <a:avLst/>
            </a:prstGeom>
            <a:solidFill>
              <a:srgbClr val="1CABE2">
                <a:alpha val="85098"/>
              </a:srgbClr>
            </a:solidFill>
          </p:spPr>
          <p:txBody>
            <a:bodyPr/>
            <a:lstStyle/>
            <a:p/>
          </p:txBody>
        </p:sp>
        <p:sp>
          <p:nvSpPr>
            <p:cNvPr id="43" name="rc43"/>
            <p:cNvSpPr/>
            <p:nvPr/>
          </p:nvSpPr>
          <p:spPr>
            <a:xfrm>
              <a:off x="6360593" y="3684411"/>
              <a:ext cx="239888" cy="431585"/>
            </a:xfrm>
            <a:prstGeom prst="rect">
              <a:avLst/>
            </a:prstGeom>
            <a:solidFill>
              <a:srgbClr val="1CABE2">
                <a:alpha val="85098"/>
              </a:srgbClr>
            </a:solidFill>
          </p:spPr>
          <p:txBody>
            <a:bodyPr/>
            <a:lstStyle/>
            <a:p/>
          </p:txBody>
        </p:sp>
        <p:sp>
          <p:nvSpPr>
            <p:cNvPr id="44" name="rc44"/>
            <p:cNvSpPr/>
            <p:nvPr/>
          </p:nvSpPr>
          <p:spPr>
            <a:xfrm>
              <a:off x="6627136" y="3703680"/>
              <a:ext cx="239888" cy="412317"/>
            </a:xfrm>
            <a:prstGeom prst="rect">
              <a:avLst/>
            </a:prstGeom>
            <a:solidFill>
              <a:srgbClr val="1CABE2">
                <a:alpha val="85098"/>
              </a:srgbClr>
            </a:solidFill>
          </p:spPr>
          <p:txBody>
            <a:bodyPr/>
            <a:lstStyle/>
            <a:p/>
          </p:txBody>
        </p:sp>
        <p:sp>
          <p:nvSpPr>
            <p:cNvPr id="45" name="rc45"/>
            <p:cNvSpPr/>
            <p:nvPr/>
          </p:nvSpPr>
          <p:spPr>
            <a:xfrm>
              <a:off x="6893679" y="3677704"/>
              <a:ext cx="239888" cy="438293"/>
            </a:xfrm>
            <a:prstGeom prst="rect">
              <a:avLst/>
            </a:prstGeom>
            <a:solidFill>
              <a:srgbClr val="1CABE2">
                <a:alpha val="85098"/>
              </a:srgbClr>
            </a:solidFill>
          </p:spPr>
          <p:txBody>
            <a:bodyPr/>
            <a:lstStyle/>
            <a:p/>
          </p:txBody>
        </p:sp>
        <p:sp>
          <p:nvSpPr>
            <p:cNvPr id="46" name="rc46"/>
            <p:cNvSpPr/>
            <p:nvPr/>
          </p:nvSpPr>
          <p:spPr>
            <a:xfrm>
              <a:off x="7160222" y="3662704"/>
              <a:ext cx="239888" cy="453293"/>
            </a:xfrm>
            <a:prstGeom prst="rect">
              <a:avLst/>
            </a:prstGeom>
            <a:solidFill>
              <a:srgbClr val="1CABE2">
                <a:alpha val="85098"/>
              </a:srgbClr>
            </a:solidFill>
          </p:spPr>
          <p:txBody>
            <a:bodyPr/>
            <a:lstStyle/>
            <a:p/>
          </p:txBody>
        </p:sp>
        <p:sp>
          <p:nvSpPr>
            <p:cNvPr id="47" name="rc47"/>
            <p:cNvSpPr/>
            <p:nvPr/>
          </p:nvSpPr>
          <p:spPr>
            <a:xfrm>
              <a:off x="7426765" y="3662338"/>
              <a:ext cx="239888" cy="453658"/>
            </a:xfrm>
            <a:prstGeom prst="rect">
              <a:avLst/>
            </a:prstGeom>
            <a:solidFill>
              <a:srgbClr val="1CABE2">
                <a:alpha val="85098"/>
              </a:srgbClr>
            </a:solidFill>
          </p:spPr>
          <p:txBody>
            <a:bodyPr/>
            <a:lstStyle/>
            <a:p/>
          </p:txBody>
        </p:sp>
        <p:sp>
          <p:nvSpPr>
            <p:cNvPr id="48" name="rc48"/>
            <p:cNvSpPr/>
            <p:nvPr/>
          </p:nvSpPr>
          <p:spPr>
            <a:xfrm>
              <a:off x="7693308" y="3602338"/>
              <a:ext cx="239888" cy="513658"/>
            </a:xfrm>
            <a:prstGeom prst="rect">
              <a:avLst/>
            </a:prstGeom>
            <a:solidFill>
              <a:srgbClr val="1CABE2">
                <a:alpha val="85098"/>
              </a:srgbClr>
            </a:solidFill>
          </p:spPr>
          <p:txBody>
            <a:bodyPr/>
            <a:lstStyle/>
            <a:p/>
          </p:txBody>
        </p:sp>
        <p:sp>
          <p:nvSpPr>
            <p:cNvPr id="49" name="rc49"/>
            <p:cNvSpPr/>
            <p:nvPr/>
          </p:nvSpPr>
          <p:spPr>
            <a:xfrm>
              <a:off x="7959851" y="3475753"/>
              <a:ext cx="239888" cy="640244"/>
            </a:xfrm>
            <a:prstGeom prst="rect">
              <a:avLst/>
            </a:prstGeom>
            <a:solidFill>
              <a:srgbClr val="1CABE2">
                <a:alpha val="85098"/>
              </a:srgbClr>
            </a:solidFill>
          </p:spPr>
          <p:txBody>
            <a:bodyPr/>
            <a:lstStyle/>
            <a:p/>
          </p:txBody>
        </p:sp>
        <p:sp>
          <p:nvSpPr>
            <p:cNvPr id="50" name="rc50"/>
            <p:cNvSpPr/>
            <p:nvPr/>
          </p:nvSpPr>
          <p:spPr>
            <a:xfrm>
              <a:off x="1296273" y="3192582"/>
              <a:ext cx="239888" cy="0"/>
            </a:xfrm>
            <a:prstGeom prst="rect">
              <a:avLst/>
            </a:prstGeom>
            <a:solidFill>
              <a:srgbClr val="B3B3B3">
                <a:alpha val="85098"/>
              </a:srgbClr>
            </a:solidFill>
          </p:spPr>
          <p:txBody>
            <a:bodyPr/>
            <a:lstStyle/>
            <a:p/>
          </p:txBody>
        </p:sp>
        <p:sp>
          <p:nvSpPr>
            <p:cNvPr id="51" name="rc51"/>
            <p:cNvSpPr/>
            <p:nvPr/>
          </p:nvSpPr>
          <p:spPr>
            <a:xfrm>
              <a:off x="1562816" y="3007704"/>
              <a:ext cx="239888" cy="0"/>
            </a:xfrm>
            <a:prstGeom prst="rect">
              <a:avLst/>
            </a:prstGeom>
            <a:solidFill>
              <a:srgbClr val="B3B3B3">
                <a:alpha val="85098"/>
              </a:srgbClr>
            </a:solidFill>
          </p:spPr>
          <p:txBody>
            <a:bodyPr/>
            <a:lstStyle/>
            <a:p/>
          </p:txBody>
        </p:sp>
        <p:sp>
          <p:nvSpPr>
            <p:cNvPr id="52" name="rc52"/>
            <p:cNvSpPr/>
            <p:nvPr/>
          </p:nvSpPr>
          <p:spPr>
            <a:xfrm>
              <a:off x="1829360" y="2879289"/>
              <a:ext cx="239888" cy="72804"/>
            </a:xfrm>
            <a:prstGeom prst="rect">
              <a:avLst/>
            </a:prstGeom>
            <a:solidFill>
              <a:srgbClr val="B3B3B3">
                <a:alpha val="85098"/>
              </a:srgbClr>
            </a:solidFill>
          </p:spPr>
          <p:txBody>
            <a:bodyPr/>
            <a:lstStyle/>
            <a:p/>
          </p:txBody>
        </p:sp>
        <p:sp>
          <p:nvSpPr>
            <p:cNvPr id="53" name="rc53"/>
            <p:cNvSpPr/>
            <p:nvPr/>
          </p:nvSpPr>
          <p:spPr>
            <a:xfrm>
              <a:off x="2095903" y="3078070"/>
              <a:ext cx="239888" cy="0"/>
            </a:xfrm>
            <a:prstGeom prst="rect">
              <a:avLst/>
            </a:prstGeom>
            <a:solidFill>
              <a:srgbClr val="B3B3B3">
                <a:alpha val="85098"/>
              </a:srgbClr>
            </a:solidFill>
          </p:spPr>
          <p:txBody>
            <a:bodyPr/>
            <a:lstStyle/>
            <a:p/>
          </p:txBody>
        </p:sp>
        <p:sp>
          <p:nvSpPr>
            <p:cNvPr id="54" name="rc54"/>
            <p:cNvSpPr/>
            <p:nvPr/>
          </p:nvSpPr>
          <p:spPr>
            <a:xfrm>
              <a:off x="2362446" y="3297094"/>
              <a:ext cx="239888" cy="0"/>
            </a:xfrm>
            <a:prstGeom prst="rect">
              <a:avLst/>
            </a:prstGeom>
            <a:solidFill>
              <a:srgbClr val="B3B3B3">
                <a:alpha val="85098"/>
              </a:srgbClr>
            </a:solidFill>
          </p:spPr>
          <p:txBody>
            <a:bodyPr/>
            <a:lstStyle/>
            <a:p/>
          </p:txBody>
        </p:sp>
        <p:sp>
          <p:nvSpPr>
            <p:cNvPr id="55" name="rc55"/>
            <p:cNvSpPr/>
            <p:nvPr/>
          </p:nvSpPr>
          <p:spPr>
            <a:xfrm>
              <a:off x="2628989" y="3378801"/>
              <a:ext cx="239888" cy="0"/>
            </a:xfrm>
            <a:prstGeom prst="rect">
              <a:avLst/>
            </a:prstGeom>
            <a:solidFill>
              <a:srgbClr val="B3B3B3">
                <a:alpha val="85098"/>
              </a:srgbClr>
            </a:solidFill>
          </p:spPr>
          <p:txBody>
            <a:bodyPr/>
            <a:lstStyle/>
            <a:p/>
          </p:txBody>
        </p:sp>
        <p:sp>
          <p:nvSpPr>
            <p:cNvPr id="56" name="rc56"/>
            <p:cNvSpPr/>
            <p:nvPr/>
          </p:nvSpPr>
          <p:spPr>
            <a:xfrm>
              <a:off x="2895532" y="3412826"/>
              <a:ext cx="239888" cy="0"/>
            </a:xfrm>
            <a:prstGeom prst="rect">
              <a:avLst/>
            </a:prstGeom>
            <a:solidFill>
              <a:srgbClr val="B3B3B3">
                <a:alpha val="85098"/>
              </a:srgbClr>
            </a:solidFill>
          </p:spPr>
          <p:txBody>
            <a:bodyPr/>
            <a:lstStyle/>
            <a:p/>
          </p:txBody>
        </p:sp>
        <p:sp>
          <p:nvSpPr>
            <p:cNvPr id="57" name="rc57"/>
            <p:cNvSpPr/>
            <p:nvPr/>
          </p:nvSpPr>
          <p:spPr>
            <a:xfrm>
              <a:off x="3162075" y="3431241"/>
              <a:ext cx="239888" cy="0"/>
            </a:xfrm>
            <a:prstGeom prst="rect">
              <a:avLst/>
            </a:prstGeom>
            <a:solidFill>
              <a:srgbClr val="B3B3B3">
                <a:alpha val="85098"/>
              </a:srgbClr>
            </a:solidFill>
          </p:spPr>
          <p:txBody>
            <a:bodyPr/>
            <a:lstStyle/>
            <a:p/>
          </p:txBody>
        </p:sp>
        <p:sp>
          <p:nvSpPr>
            <p:cNvPr id="58" name="rc58"/>
            <p:cNvSpPr/>
            <p:nvPr/>
          </p:nvSpPr>
          <p:spPr>
            <a:xfrm>
              <a:off x="3428618" y="3478192"/>
              <a:ext cx="239888" cy="0"/>
            </a:xfrm>
            <a:prstGeom prst="rect">
              <a:avLst/>
            </a:prstGeom>
            <a:solidFill>
              <a:srgbClr val="B3B3B3">
                <a:alpha val="85098"/>
              </a:srgbClr>
            </a:solidFill>
          </p:spPr>
          <p:txBody>
            <a:bodyPr/>
            <a:lstStyle/>
            <a:p/>
          </p:txBody>
        </p:sp>
        <p:sp>
          <p:nvSpPr>
            <p:cNvPr id="59" name="rc59"/>
            <p:cNvSpPr/>
            <p:nvPr/>
          </p:nvSpPr>
          <p:spPr>
            <a:xfrm>
              <a:off x="3695161" y="3561363"/>
              <a:ext cx="239888" cy="0"/>
            </a:xfrm>
            <a:prstGeom prst="rect">
              <a:avLst/>
            </a:prstGeom>
            <a:solidFill>
              <a:srgbClr val="B3B3B3">
                <a:alpha val="85098"/>
              </a:srgbClr>
            </a:solidFill>
          </p:spPr>
          <p:txBody>
            <a:bodyPr/>
            <a:lstStyle/>
            <a:p/>
          </p:txBody>
        </p:sp>
        <p:sp>
          <p:nvSpPr>
            <p:cNvPr id="60" name="rc60"/>
            <p:cNvSpPr/>
            <p:nvPr/>
          </p:nvSpPr>
          <p:spPr>
            <a:xfrm>
              <a:off x="3961705" y="3564046"/>
              <a:ext cx="239888" cy="0"/>
            </a:xfrm>
            <a:prstGeom prst="rect">
              <a:avLst/>
            </a:prstGeom>
            <a:solidFill>
              <a:srgbClr val="B3B3B3">
                <a:alpha val="85098"/>
              </a:srgbClr>
            </a:solidFill>
          </p:spPr>
          <p:txBody>
            <a:bodyPr/>
            <a:lstStyle/>
            <a:p/>
          </p:txBody>
        </p:sp>
        <p:sp>
          <p:nvSpPr>
            <p:cNvPr id="61" name="rc61"/>
            <p:cNvSpPr/>
            <p:nvPr/>
          </p:nvSpPr>
          <p:spPr>
            <a:xfrm>
              <a:off x="4228248" y="3663558"/>
              <a:ext cx="239888" cy="0"/>
            </a:xfrm>
            <a:prstGeom prst="rect">
              <a:avLst/>
            </a:prstGeom>
            <a:solidFill>
              <a:srgbClr val="B3B3B3">
                <a:alpha val="85098"/>
              </a:srgbClr>
            </a:solidFill>
          </p:spPr>
          <p:txBody>
            <a:bodyPr/>
            <a:lstStyle/>
            <a:p/>
          </p:txBody>
        </p:sp>
        <p:sp>
          <p:nvSpPr>
            <p:cNvPr id="62" name="rc62"/>
            <p:cNvSpPr/>
            <p:nvPr/>
          </p:nvSpPr>
          <p:spPr>
            <a:xfrm>
              <a:off x="4494791" y="3676850"/>
              <a:ext cx="239888" cy="0"/>
            </a:xfrm>
            <a:prstGeom prst="rect">
              <a:avLst/>
            </a:prstGeom>
            <a:solidFill>
              <a:srgbClr val="B3B3B3">
                <a:alpha val="85098"/>
              </a:srgbClr>
            </a:solidFill>
          </p:spPr>
          <p:txBody>
            <a:bodyPr/>
            <a:lstStyle/>
            <a:p/>
          </p:txBody>
        </p:sp>
        <p:sp>
          <p:nvSpPr>
            <p:cNvPr id="63" name="rc63"/>
            <p:cNvSpPr/>
            <p:nvPr/>
          </p:nvSpPr>
          <p:spPr>
            <a:xfrm>
              <a:off x="4761334" y="3778924"/>
              <a:ext cx="239888" cy="0"/>
            </a:xfrm>
            <a:prstGeom prst="rect">
              <a:avLst/>
            </a:prstGeom>
            <a:solidFill>
              <a:srgbClr val="B3B3B3">
                <a:alpha val="85098"/>
              </a:srgbClr>
            </a:solidFill>
          </p:spPr>
          <p:txBody>
            <a:bodyPr/>
            <a:lstStyle/>
            <a:p/>
          </p:txBody>
        </p:sp>
        <p:sp>
          <p:nvSpPr>
            <p:cNvPr id="64" name="rc64"/>
            <p:cNvSpPr/>
            <p:nvPr/>
          </p:nvSpPr>
          <p:spPr>
            <a:xfrm>
              <a:off x="5027877" y="3788070"/>
              <a:ext cx="239888" cy="0"/>
            </a:xfrm>
            <a:prstGeom prst="rect">
              <a:avLst/>
            </a:prstGeom>
            <a:solidFill>
              <a:srgbClr val="B3B3B3">
                <a:alpha val="85098"/>
              </a:srgbClr>
            </a:solidFill>
          </p:spPr>
          <p:txBody>
            <a:bodyPr/>
            <a:lstStyle/>
            <a:p/>
          </p:txBody>
        </p:sp>
        <p:sp>
          <p:nvSpPr>
            <p:cNvPr id="65" name="rc65"/>
            <p:cNvSpPr/>
            <p:nvPr/>
          </p:nvSpPr>
          <p:spPr>
            <a:xfrm>
              <a:off x="5294420" y="3717094"/>
              <a:ext cx="239888" cy="0"/>
            </a:xfrm>
            <a:prstGeom prst="rect">
              <a:avLst/>
            </a:prstGeom>
            <a:solidFill>
              <a:srgbClr val="B3B3B3">
                <a:alpha val="85098"/>
              </a:srgbClr>
            </a:solidFill>
          </p:spPr>
          <p:txBody>
            <a:bodyPr/>
            <a:lstStyle/>
            <a:p/>
          </p:txBody>
        </p:sp>
        <p:sp>
          <p:nvSpPr>
            <p:cNvPr id="66" name="rc66"/>
            <p:cNvSpPr/>
            <p:nvPr/>
          </p:nvSpPr>
          <p:spPr>
            <a:xfrm>
              <a:off x="5560963" y="3727826"/>
              <a:ext cx="239888" cy="0"/>
            </a:xfrm>
            <a:prstGeom prst="rect">
              <a:avLst/>
            </a:prstGeom>
            <a:solidFill>
              <a:srgbClr val="B3B3B3">
                <a:alpha val="85098"/>
              </a:srgbClr>
            </a:solidFill>
          </p:spPr>
          <p:txBody>
            <a:bodyPr/>
            <a:lstStyle/>
            <a:p/>
          </p:txBody>
        </p:sp>
        <p:sp>
          <p:nvSpPr>
            <p:cNvPr id="67" name="rc67"/>
            <p:cNvSpPr/>
            <p:nvPr/>
          </p:nvSpPr>
          <p:spPr>
            <a:xfrm>
              <a:off x="5827506" y="3740265"/>
              <a:ext cx="239888" cy="0"/>
            </a:xfrm>
            <a:prstGeom prst="rect">
              <a:avLst/>
            </a:prstGeom>
            <a:solidFill>
              <a:srgbClr val="B3B3B3">
                <a:alpha val="85098"/>
              </a:srgbClr>
            </a:solidFill>
          </p:spPr>
          <p:txBody>
            <a:bodyPr/>
            <a:lstStyle/>
            <a:p/>
          </p:txBody>
        </p:sp>
        <p:sp>
          <p:nvSpPr>
            <p:cNvPr id="68" name="rc68"/>
            <p:cNvSpPr/>
            <p:nvPr/>
          </p:nvSpPr>
          <p:spPr>
            <a:xfrm>
              <a:off x="6094049" y="3670997"/>
              <a:ext cx="239888" cy="0"/>
            </a:xfrm>
            <a:prstGeom prst="rect">
              <a:avLst/>
            </a:prstGeom>
            <a:solidFill>
              <a:srgbClr val="B3B3B3">
                <a:alpha val="85098"/>
              </a:srgbClr>
            </a:solidFill>
          </p:spPr>
          <p:txBody>
            <a:bodyPr/>
            <a:lstStyle/>
            <a:p/>
          </p:txBody>
        </p:sp>
        <p:sp>
          <p:nvSpPr>
            <p:cNvPr id="69" name="rc69"/>
            <p:cNvSpPr/>
            <p:nvPr/>
          </p:nvSpPr>
          <p:spPr>
            <a:xfrm>
              <a:off x="6360593" y="3684411"/>
              <a:ext cx="239888" cy="0"/>
            </a:xfrm>
            <a:prstGeom prst="rect">
              <a:avLst/>
            </a:prstGeom>
            <a:solidFill>
              <a:srgbClr val="B3B3B3">
                <a:alpha val="85098"/>
              </a:srgbClr>
            </a:solidFill>
          </p:spPr>
          <p:txBody>
            <a:bodyPr/>
            <a:lstStyle/>
            <a:p/>
          </p:txBody>
        </p:sp>
        <p:sp>
          <p:nvSpPr>
            <p:cNvPr id="70" name="rc70"/>
            <p:cNvSpPr/>
            <p:nvPr/>
          </p:nvSpPr>
          <p:spPr>
            <a:xfrm>
              <a:off x="6627136" y="3703680"/>
              <a:ext cx="239888" cy="0"/>
            </a:xfrm>
            <a:prstGeom prst="rect">
              <a:avLst/>
            </a:prstGeom>
            <a:solidFill>
              <a:srgbClr val="B3B3B3">
                <a:alpha val="85098"/>
              </a:srgbClr>
            </a:solidFill>
          </p:spPr>
          <p:txBody>
            <a:bodyPr/>
            <a:lstStyle/>
            <a:p/>
          </p:txBody>
        </p:sp>
        <p:sp>
          <p:nvSpPr>
            <p:cNvPr id="71" name="rc71"/>
            <p:cNvSpPr/>
            <p:nvPr/>
          </p:nvSpPr>
          <p:spPr>
            <a:xfrm>
              <a:off x="6893679" y="3677704"/>
              <a:ext cx="239888" cy="0"/>
            </a:xfrm>
            <a:prstGeom prst="rect">
              <a:avLst/>
            </a:prstGeom>
            <a:solidFill>
              <a:srgbClr val="B3B3B3">
                <a:alpha val="85098"/>
              </a:srgbClr>
            </a:solidFill>
          </p:spPr>
          <p:txBody>
            <a:bodyPr/>
            <a:lstStyle/>
            <a:p/>
          </p:txBody>
        </p:sp>
        <p:sp>
          <p:nvSpPr>
            <p:cNvPr id="72" name="rc72"/>
            <p:cNvSpPr/>
            <p:nvPr/>
          </p:nvSpPr>
          <p:spPr>
            <a:xfrm>
              <a:off x="7160222" y="3662704"/>
              <a:ext cx="239888" cy="0"/>
            </a:xfrm>
            <a:prstGeom prst="rect">
              <a:avLst/>
            </a:prstGeom>
            <a:solidFill>
              <a:srgbClr val="B3B3B3">
                <a:alpha val="85098"/>
              </a:srgbClr>
            </a:solidFill>
          </p:spPr>
          <p:txBody>
            <a:bodyPr/>
            <a:lstStyle/>
            <a:p/>
          </p:txBody>
        </p:sp>
        <p:sp>
          <p:nvSpPr>
            <p:cNvPr id="73" name="rc73"/>
            <p:cNvSpPr/>
            <p:nvPr/>
          </p:nvSpPr>
          <p:spPr>
            <a:xfrm>
              <a:off x="7426765" y="3662338"/>
              <a:ext cx="239888" cy="0"/>
            </a:xfrm>
            <a:prstGeom prst="rect">
              <a:avLst/>
            </a:prstGeom>
            <a:solidFill>
              <a:srgbClr val="B3B3B3">
                <a:alpha val="85098"/>
              </a:srgbClr>
            </a:solidFill>
          </p:spPr>
          <p:txBody>
            <a:bodyPr/>
            <a:lstStyle/>
            <a:p/>
          </p:txBody>
        </p:sp>
        <p:sp>
          <p:nvSpPr>
            <p:cNvPr id="74" name="rc74"/>
            <p:cNvSpPr/>
            <p:nvPr/>
          </p:nvSpPr>
          <p:spPr>
            <a:xfrm>
              <a:off x="7693308" y="3602338"/>
              <a:ext cx="239888" cy="0"/>
            </a:xfrm>
            <a:prstGeom prst="rect">
              <a:avLst/>
            </a:prstGeom>
            <a:solidFill>
              <a:srgbClr val="B3B3B3">
                <a:alpha val="85098"/>
              </a:srgbClr>
            </a:solidFill>
          </p:spPr>
          <p:txBody>
            <a:bodyPr/>
            <a:lstStyle/>
            <a:p/>
          </p:txBody>
        </p:sp>
        <p:sp>
          <p:nvSpPr>
            <p:cNvPr id="75" name="rc75"/>
            <p:cNvSpPr/>
            <p:nvPr/>
          </p:nvSpPr>
          <p:spPr>
            <a:xfrm>
              <a:off x="7959851" y="3475753"/>
              <a:ext cx="239888" cy="0"/>
            </a:xfrm>
            <a:prstGeom prst="rect">
              <a:avLst/>
            </a:prstGeom>
            <a:solidFill>
              <a:srgbClr val="B3B3B3">
                <a:alpha val="85098"/>
              </a:srgbClr>
            </a:solidFill>
          </p:spPr>
          <p:txBody>
            <a:bodyPr/>
            <a:lstStyle/>
            <a:p/>
          </p:txBody>
        </p:sp>
        <p:sp>
          <p:nvSpPr>
            <p:cNvPr id="76" name="pl76"/>
            <p:cNvSpPr/>
            <p:nvPr/>
          </p:nvSpPr>
          <p:spPr>
            <a:xfrm>
              <a:off x="1416218" y="2137264"/>
              <a:ext cx="6663577" cy="247341"/>
            </a:xfrm>
            <a:custGeom>
              <a:avLst/>
              <a:pathLst>
                <a:path w="6663577" h="247341">
                  <a:moveTo>
                    <a:pt x="0" y="206118"/>
                  </a:moveTo>
                  <a:lnTo>
                    <a:pt x="266543" y="247341"/>
                  </a:lnTo>
                  <a:lnTo>
                    <a:pt x="533086" y="247341"/>
                  </a:lnTo>
                  <a:lnTo>
                    <a:pt x="799629" y="206118"/>
                  </a:lnTo>
                  <a:lnTo>
                    <a:pt x="1066172" y="144282"/>
                  </a:lnTo>
                  <a:lnTo>
                    <a:pt x="1332715" y="123670"/>
                  </a:lnTo>
                  <a:lnTo>
                    <a:pt x="1599258" y="103059"/>
                  </a:lnTo>
                  <a:lnTo>
                    <a:pt x="1865801" y="82447"/>
                  </a:lnTo>
                  <a:lnTo>
                    <a:pt x="2132344" y="61835"/>
                  </a:lnTo>
                  <a:lnTo>
                    <a:pt x="2398888" y="41223"/>
                  </a:lnTo>
                  <a:lnTo>
                    <a:pt x="2665431" y="41223"/>
                  </a:lnTo>
                  <a:lnTo>
                    <a:pt x="2931974" y="20611"/>
                  </a:lnTo>
                  <a:lnTo>
                    <a:pt x="3198517" y="20611"/>
                  </a:lnTo>
                  <a:lnTo>
                    <a:pt x="3465060" y="0"/>
                  </a:lnTo>
                  <a:lnTo>
                    <a:pt x="3731603" y="0"/>
                  </a:lnTo>
                  <a:lnTo>
                    <a:pt x="3998146" y="20611"/>
                  </a:lnTo>
                  <a:lnTo>
                    <a:pt x="4264689" y="20611"/>
                  </a:lnTo>
                  <a:lnTo>
                    <a:pt x="4531233" y="20611"/>
                  </a:lnTo>
                  <a:lnTo>
                    <a:pt x="4797776" y="41223"/>
                  </a:lnTo>
                  <a:lnTo>
                    <a:pt x="5064319" y="41223"/>
                  </a:lnTo>
                  <a:lnTo>
                    <a:pt x="5330862" y="41223"/>
                  </a:lnTo>
                  <a:lnTo>
                    <a:pt x="5597405" y="41223"/>
                  </a:lnTo>
                  <a:lnTo>
                    <a:pt x="5863948" y="61835"/>
                  </a:lnTo>
                  <a:lnTo>
                    <a:pt x="6130491" y="61835"/>
                  </a:lnTo>
                  <a:lnTo>
                    <a:pt x="6397034" y="82447"/>
                  </a:lnTo>
                  <a:lnTo>
                    <a:pt x="6663577" y="123670"/>
                  </a:lnTo>
                </a:path>
              </a:pathLst>
            </a:custGeom>
            <a:ln w="27101" cap="flat">
              <a:solidFill>
                <a:srgbClr val="0058AB">
                  <a:alpha val="100000"/>
                </a:srgbClr>
              </a:solidFill>
              <a:prstDash val="solid"/>
              <a:round/>
            </a:ln>
          </p:spPr>
          <p:txBody>
            <a:bodyPr/>
            <a:lstStyle/>
            <a:p/>
          </p:txBody>
        </p:sp>
        <p:sp>
          <p:nvSpPr>
            <p:cNvPr id="77" name="pl77"/>
            <p:cNvSpPr/>
            <p:nvPr/>
          </p:nvSpPr>
          <p:spPr>
            <a:xfrm>
              <a:off x="1416218" y="2137264"/>
              <a:ext cx="6663577" cy="267953"/>
            </a:xfrm>
            <a:custGeom>
              <a:avLst/>
              <a:pathLst>
                <a:path w="6663577" h="267953">
                  <a:moveTo>
                    <a:pt x="0" y="206118"/>
                  </a:moveTo>
                  <a:lnTo>
                    <a:pt x="266543" y="247341"/>
                  </a:lnTo>
                  <a:lnTo>
                    <a:pt x="533086" y="267953"/>
                  </a:lnTo>
                  <a:lnTo>
                    <a:pt x="799629" y="206118"/>
                  </a:lnTo>
                  <a:lnTo>
                    <a:pt x="1066172" y="144282"/>
                  </a:lnTo>
                  <a:lnTo>
                    <a:pt x="1332715" y="123670"/>
                  </a:lnTo>
                  <a:lnTo>
                    <a:pt x="1599258" y="103059"/>
                  </a:lnTo>
                  <a:lnTo>
                    <a:pt x="1865801" y="82447"/>
                  </a:lnTo>
                  <a:lnTo>
                    <a:pt x="2132344" y="61835"/>
                  </a:lnTo>
                  <a:lnTo>
                    <a:pt x="2398888" y="41223"/>
                  </a:lnTo>
                  <a:lnTo>
                    <a:pt x="2665431" y="41223"/>
                  </a:lnTo>
                  <a:lnTo>
                    <a:pt x="2931974" y="20611"/>
                  </a:lnTo>
                  <a:lnTo>
                    <a:pt x="3198517" y="20611"/>
                  </a:lnTo>
                  <a:lnTo>
                    <a:pt x="3465060" y="0"/>
                  </a:lnTo>
                  <a:lnTo>
                    <a:pt x="3731603" y="0"/>
                  </a:lnTo>
                  <a:lnTo>
                    <a:pt x="3998146" y="20611"/>
                  </a:lnTo>
                  <a:lnTo>
                    <a:pt x="4264689" y="20611"/>
                  </a:lnTo>
                  <a:lnTo>
                    <a:pt x="4531233" y="20611"/>
                  </a:lnTo>
                  <a:lnTo>
                    <a:pt x="4797776" y="41223"/>
                  </a:lnTo>
                  <a:lnTo>
                    <a:pt x="5064319" y="41223"/>
                  </a:lnTo>
                  <a:lnTo>
                    <a:pt x="5330862" y="41223"/>
                  </a:lnTo>
                  <a:lnTo>
                    <a:pt x="5597405" y="41223"/>
                  </a:lnTo>
                  <a:lnTo>
                    <a:pt x="5863948" y="61835"/>
                  </a:lnTo>
                  <a:lnTo>
                    <a:pt x="6130491" y="61835"/>
                  </a:lnTo>
                  <a:lnTo>
                    <a:pt x="6397034" y="82447"/>
                  </a:lnTo>
                  <a:lnTo>
                    <a:pt x="6663577" y="123670"/>
                  </a:lnTo>
                </a:path>
              </a:pathLst>
            </a:custGeom>
            <a:ln w="27101" cap="flat">
              <a:solidFill>
                <a:srgbClr val="F26A21">
                  <a:alpha val="100000"/>
                </a:srgbClr>
              </a:solidFill>
              <a:prstDash val="solid"/>
              <a:round/>
            </a:ln>
          </p:spPr>
          <p:txBody>
            <a:bodyPr/>
            <a:lstStyle/>
            <a:p/>
          </p:txBody>
        </p:sp>
        <p:sp>
          <p:nvSpPr>
            <p:cNvPr id="78" name="tx78"/>
            <p:cNvSpPr/>
            <p:nvPr/>
          </p:nvSpPr>
          <p:spPr>
            <a:xfrm>
              <a:off x="1355928"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9" name="tx79"/>
            <p:cNvSpPr/>
            <p:nvPr/>
          </p:nvSpPr>
          <p:spPr>
            <a:xfrm>
              <a:off x="2688644"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4021359"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5354075"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420247"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6686790"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6953334"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219877"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48642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7752963"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8" name="tx88"/>
            <p:cNvSpPr/>
            <p:nvPr/>
          </p:nvSpPr>
          <p:spPr>
            <a:xfrm>
              <a:off x="8019506"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9" name="tx89"/>
            <p:cNvSpPr/>
            <p:nvPr/>
          </p:nvSpPr>
          <p:spPr>
            <a:xfrm>
              <a:off x="1355928"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0" name="tx90"/>
            <p:cNvSpPr/>
            <p:nvPr/>
          </p:nvSpPr>
          <p:spPr>
            <a:xfrm>
              <a:off x="2688644"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1" name="tx91"/>
            <p:cNvSpPr/>
            <p:nvPr/>
          </p:nvSpPr>
          <p:spPr>
            <a:xfrm>
              <a:off x="4021359"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2" name="tx92"/>
            <p:cNvSpPr/>
            <p:nvPr/>
          </p:nvSpPr>
          <p:spPr>
            <a:xfrm>
              <a:off x="5354075"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3" name="tx93"/>
            <p:cNvSpPr/>
            <p:nvPr/>
          </p:nvSpPr>
          <p:spPr>
            <a:xfrm>
              <a:off x="6420247"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4" name="tx94"/>
            <p:cNvSpPr/>
            <p:nvPr/>
          </p:nvSpPr>
          <p:spPr>
            <a:xfrm>
              <a:off x="6686790"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5" name="tx95"/>
            <p:cNvSpPr/>
            <p:nvPr/>
          </p:nvSpPr>
          <p:spPr>
            <a:xfrm>
              <a:off x="6953334"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6" name="tx96"/>
            <p:cNvSpPr/>
            <p:nvPr/>
          </p:nvSpPr>
          <p:spPr>
            <a:xfrm>
              <a:off x="7219877"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7" name="tx97"/>
            <p:cNvSpPr/>
            <p:nvPr/>
          </p:nvSpPr>
          <p:spPr>
            <a:xfrm>
              <a:off x="7486420"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8" name="tx98"/>
            <p:cNvSpPr/>
            <p:nvPr/>
          </p:nvSpPr>
          <p:spPr>
            <a:xfrm>
              <a:off x="7752963"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9" name="tx99"/>
            <p:cNvSpPr/>
            <p:nvPr/>
          </p:nvSpPr>
          <p:spPr>
            <a:xfrm>
              <a:off x="8019506"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100" name="tx100"/>
            <p:cNvSpPr/>
            <p:nvPr/>
          </p:nvSpPr>
          <p:spPr>
            <a:xfrm>
              <a:off x="1340869" y="36138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01" name="tx101"/>
            <p:cNvSpPr/>
            <p:nvPr/>
          </p:nvSpPr>
          <p:spPr>
            <a:xfrm>
              <a:off x="2718789" y="37069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02" name="tx102"/>
            <p:cNvSpPr/>
            <p:nvPr/>
          </p:nvSpPr>
          <p:spPr>
            <a:xfrm>
              <a:off x="4006300" y="3799899"/>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3" name="tx103"/>
            <p:cNvSpPr/>
            <p:nvPr/>
          </p:nvSpPr>
          <p:spPr>
            <a:xfrm>
              <a:off x="5339016" y="387605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4" name="tx104"/>
            <p:cNvSpPr/>
            <p:nvPr/>
          </p:nvSpPr>
          <p:spPr>
            <a:xfrm>
              <a:off x="6405188" y="385971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5" name="tx105"/>
            <p:cNvSpPr/>
            <p:nvPr/>
          </p:nvSpPr>
          <p:spPr>
            <a:xfrm>
              <a:off x="6671731" y="386934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6" name="tx106"/>
            <p:cNvSpPr/>
            <p:nvPr/>
          </p:nvSpPr>
          <p:spPr>
            <a:xfrm>
              <a:off x="6938274" y="385635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7" name="tx107"/>
            <p:cNvSpPr/>
            <p:nvPr/>
          </p:nvSpPr>
          <p:spPr>
            <a:xfrm>
              <a:off x="7204817" y="384885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8" name="tx108"/>
            <p:cNvSpPr/>
            <p:nvPr/>
          </p:nvSpPr>
          <p:spPr>
            <a:xfrm>
              <a:off x="7471361" y="384867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9" name="tx109"/>
            <p:cNvSpPr/>
            <p:nvPr/>
          </p:nvSpPr>
          <p:spPr>
            <a:xfrm>
              <a:off x="7737904" y="382005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0" name="tx110"/>
            <p:cNvSpPr/>
            <p:nvPr/>
          </p:nvSpPr>
          <p:spPr>
            <a:xfrm>
              <a:off x="8004447" y="37554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1" name="tx111"/>
            <p:cNvSpPr/>
            <p:nvPr/>
          </p:nvSpPr>
          <p:spPr>
            <a:xfrm>
              <a:off x="1340869" y="30745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12" name="tx112"/>
            <p:cNvSpPr/>
            <p:nvPr/>
          </p:nvSpPr>
          <p:spPr>
            <a:xfrm>
              <a:off x="2718789" y="3260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13" name="tx113"/>
            <p:cNvSpPr/>
            <p:nvPr/>
          </p:nvSpPr>
          <p:spPr>
            <a:xfrm>
              <a:off x="4006300" y="3446324"/>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14" name="tx114"/>
            <p:cNvSpPr/>
            <p:nvPr/>
          </p:nvSpPr>
          <p:spPr>
            <a:xfrm>
              <a:off x="5339016" y="359900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15" name="tx115"/>
            <p:cNvSpPr/>
            <p:nvPr/>
          </p:nvSpPr>
          <p:spPr>
            <a:xfrm>
              <a:off x="6405188" y="356632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16" name="tx116"/>
            <p:cNvSpPr/>
            <p:nvPr/>
          </p:nvSpPr>
          <p:spPr>
            <a:xfrm>
              <a:off x="6671731" y="358558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17" name="tx117"/>
            <p:cNvSpPr/>
            <p:nvPr/>
          </p:nvSpPr>
          <p:spPr>
            <a:xfrm>
              <a:off x="6938274" y="355961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18" name="tx118"/>
            <p:cNvSpPr/>
            <p:nvPr/>
          </p:nvSpPr>
          <p:spPr>
            <a:xfrm>
              <a:off x="7204817" y="354461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19" name="tx119"/>
            <p:cNvSpPr/>
            <p:nvPr/>
          </p:nvSpPr>
          <p:spPr>
            <a:xfrm>
              <a:off x="7471361" y="35442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20" name="tx120"/>
            <p:cNvSpPr/>
            <p:nvPr/>
          </p:nvSpPr>
          <p:spPr>
            <a:xfrm>
              <a:off x="7737904" y="348562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21" name="tx121"/>
            <p:cNvSpPr/>
            <p:nvPr/>
          </p:nvSpPr>
          <p:spPr>
            <a:xfrm>
              <a:off x="8004447" y="33577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22" name="tx122"/>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3" name="tx123"/>
            <p:cNvSpPr/>
            <p:nvPr/>
          </p:nvSpPr>
          <p:spPr>
            <a:xfrm>
              <a:off x="717597" y="3454535"/>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24" name="tx124"/>
            <p:cNvSpPr/>
            <p:nvPr/>
          </p:nvSpPr>
          <p:spPr>
            <a:xfrm>
              <a:off x="639902" y="284436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5" name="tx125"/>
            <p:cNvSpPr/>
            <p:nvPr/>
          </p:nvSpPr>
          <p:spPr>
            <a:xfrm>
              <a:off x="639902" y="223461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26" name="tx12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8" name="tx12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0" name="tx13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1" name="tx131"/>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3" name="tx133"/>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4" name="tx134"/>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5" name="tx135"/>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7" name="tx137"/>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8" name="tx138"/>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9" name="tx139"/>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3" name="tx14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4" name="pl144"/>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pl145"/>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6" name="tx146"/>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7" name="tx147"/>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8" name="rc148"/>
            <p:cNvSpPr/>
            <p:nvPr/>
          </p:nvSpPr>
          <p:spPr>
            <a:xfrm>
              <a:off x="4663170" y="4979579"/>
              <a:ext cx="201456" cy="201456"/>
            </a:xfrm>
            <a:prstGeom prst="rect">
              <a:avLst/>
            </a:prstGeom>
            <a:solidFill>
              <a:srgbClr val="B3B3B3">
                <a:alpha val="85098"/>
              </a:srgbClr>
            </a:solidFill>
          </p:spPr>
          <p:txBody>
            <a:bodyPr/>
            <a:lstStyle/>
            <a:p/>
          </p:txBody>
        </p:sp>
        <p:sp>
          <p:nvSpPr>
            <p:cNvPr id="149" name="rc149"/>
            <p:cNvSpPr/>
            <p:nvPr/>
          </p:nvSpPr>
          <p:spPr>
            <a:xfrm>
              <a:off x="5565324" y="4979579"/>
              <a:ext cx="201456" cy="201456"/>
            </a:xfrm>
            <a:prstGeom prst="rect">
              <a:avLst/>
            </a:prstGeom>
            <a:solidFill>
              <a:srgbClr val="1CABE2">
                <a:alpha val="85098"/>
              </a:srgbClr>
            </a:solidFill>
          </p:spPr>
          <p:txBody>
            <a:bodyPr/>
            <a:lstStyle/>
            <a:p/>
          </p:txBody>
        </p:sp>
        <p:sp>
          <p:nvSpPr>
            <p:cNvPr id="150" name="tx150"/>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1" name="tx151"/>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2" name="tx152"/>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3" name="tx153"/>
            <p:cNvSpPr/>
            <p:nvPr/>
          </p:nvSpPr>
          <p:spPr>
            <a:xfrm>
              <a:off x="951100" y="1594448"/>
              <a:ext cx="140742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Ireland, 2000-2025</a:t>
              </a:r>
            </a:p>
          </p:txBody>
        </p:sp>
        <p:sp>
          <p:nvSpPr>
            <p:cNvPr id="154" name="pl154"/>
            <p:cNvSpPr/>
            <p:nvPr/>
          </p:nvSpPr>
          <p:spPr>
            <a:xfrm>
              <a:off x="195374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326869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58363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89858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21353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52847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61121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392616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24111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55605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87100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726143"/>
              <a:ext cx="4653594" cy="119033"/>
            </a:xfrm>
            <a:prstGeom prst="rect">
              <a:avLst/>
            </a:prstGeom>
            <a:solidFill>
              <a:srgbClr val="1CABE2">
                <a:alpha val="85098"/>
              </a:srgbClr>
            </a:solidFill>
          </p:spPr>
          <p:txBody>
            <a:bodyPr/>
            <a:lstStyle/>
            <a:p/>
          </p:txBody>
        </p:sp>
        <p:sp>
          <p:nvSpPr>
            <p:cNvPr id="170" name="rc170"/>
            <p:cNvSpPr/>
            <p:nvPr/>
          </p:nvSpPr>
          <p:spPr>
            <a:xfrm>
              <a:off x="1296273" y="5577352"/>
              <a:ext cx="5538552" cy="119033"/>
            </a:xfrm>
            <a:prstGeom prst="rect">
              <a:avLst/>
            </a:prstGeom>
            <a:solidFill>
              <a:srgbClr val="1CABE2">
                <a:alpha val="85098"/>
              </a:srgbClr>
            </a:solidFill>
          </p:spPr>
          <p:txBody>
            <a:bodyPr/>
            <a:lstStyle/>
            <a:p/>
          </p:txBody>
        </p:sp>
        <p:sp>
          <p:nvSpPr>
            <p:cNvPr id="171" name="rc171"/>
            <p:cNvSpPr/>
            <p:nvPr/>
          </p:nvSpPr>
          <p:spPr>
            <a:xfrm>
              <a:off x="1296273" y="5428560"/>
              <a:ext cx="6903466" cy="119033"/>
            </a:xfrm>
            <a:prstGeom prst="rect">
              <a:avLst/>
            </a:prstGeom>
            <a:solidFill>
              <a:srgbClr val="1CABE2">
                <a:alpha val="85098"/>
              </a:srgbClr>
            </a:solidFill>
          </p:spPr>
          <p:txBody>
            <a:bodyPr/>
            <a:lstStyle/>
            <a:p/>
          </p:txBody>
        </p:sp>
        <p:sp>
          <p:nvSpPr>
            <p:cNvPr id="172" name="rc172"/>
            <p:cNvSpPr/>
            <p:nvPr/>
          </p:nvSpPr>
          <p:spPr>
            <a:xfrm>
              <a:off x="5949867" y="5726143"/>
              <a:ext cx="0" cy="119033"/>
            </a:xfrm>
            <a:prstGeom prst="rect">
              <a:avLst/>
            </a:prstGeom>
            <a:solidFill>
              <a:srgbClr val="B3B3B3">
                <a:alpha val="85098"/>
              </a:srgbClr>
            </a:solidFill>
          </p:spPr>
          <p:txBody>
            <a:bodyPr/>
            <a:lstStyle/>
            <a:p/>
          </p:txBody>
        </p:sp>
        <p:sp>
          <p:nvSpPr>
            <p:cNvPr id="173" name="rc173"/>
            <p:cNvSpPr/>
            <p:nvPr/>
          </p:nvSpPr>
          <p:spPr>
            <a:xfrm>
              <a:off x="6834826" y="5577352"/>
              <a:ext cx="0" cy="119033"/>
            </a:xfrm>
            <a:prstGeom prst="rect">
              <a:avLst/>
            </a:prstGeom>
            <a:solidFill>
              <a:srgbClr val="B3B3B3">
                <a:alpha val="85098"/>
              </a:srgbClr>
            </a:solidFill>
          </p:spPr>
          <p:txBody>
            <a:bodyPr/>
            <a:lstStyle/>
            <a:p/>
          </p:txBody>
        </p:sp>
        <p:sp>
          <p:nvSpPr>
            <p:cNvPr id="174" name="rc174"/>
            <p:cNvSpPr/>
            <p:nvPr/>
          </p:nvSpPr>
          <p:spPr>
            <a:xfrm>
              <a:off x="8199740" y="5428560"/>
              <a:ext cx="0" cy="119033"/>
            </a:xfrm>
            <a:prstGeom prst="rect">
              <a:avLst/>
            </a:prstGeom>
            <a:solidFill>
              <a:srgbClr val="B3B3B3">
                <a:alpha val="85098"/>
              </a:srgbClr>
            </a:solidFill>
          </p:spPr>
          <p:txBody>
            <a:bodyPr/>
            <a:lstStyle/>
            <a:p/>
          </p:txBody>
        </p:sp>
        <p:sp>
          <p:nvSpPr>
            <p:cNvPr id="175" name="tx175"/>
            <p:cNvSpPr/>
            <p:nvPr/>
          </p:nvSpPr>
          <p:spPr>
            <a:xfrm>
              <a:off x="6030240"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76" name="tx176"/>
            <p:cNvSpPr/>
            <p:nvPr/>
          </p:nvSpPr>
          <p:spPr>
            <a:xfrm>
              <a:off x="6915198"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77" name="tx177"/>
            <p:cNvSpPr/>
            <p:nvPr/>
          </p:nvSpPr>
          <p:spPr>
            <a:xfrm>
              <a:off x="8280112"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a:t>
              </a:r>
            </a:p>
          </p:txBody>
        </p:sp>
        <p:sp>
          <p:nvSpPr>
            <p:cNvPr id="178" name="tx178"/>
            <p:cNvSpPr/>
            <p:nvPr/>
          </p:nvSpPr>
          <p:spPr>
            <a:xfrm>
              <a:off x="3542698"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79" name="tx179"/>
            <p:cNvSpPr/>
            <p:nvPr/>
          </p:nvSpPr>
          <p:spPr>
            <a:xfrm>
              <a:off x="3985178"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a:t>
              </a:r>
            </a:p>
          </p:txBody>
        </p:sp>
        <p:sp>
          <p:nvSpPr>
            <p:cNvPr id="180" name="tx180"/>
            <p:cNvSpPr/>
            <p:nvPr/>
          </p:nvSpPr>
          <p:spPr>
            <a:xfrm>
              <a:off x="4667635"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a:t>
              </a:r>
            </a:p>
          </p:txBody>
        </p:sp>
        <p:sp>
          <p:nvSpPr>
            <p:cNvPr id="181" name="tx181"/>
            <p:cNvSpPr/>
            <p:nvPr/>
          </p:nvSpPr>
          <p:spPr>
            <a:xfrm>
              <a:off x="5835732"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2" name="tx182"/>
            <p:cNvSpPr/>
            <p:nvPr/>
          </p:nvSpPr>
          <p:spPr>
            <a:xfrm>
              <a:off x="6720690"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3" name="tx183"/>
            <p:cNvSpPr/>
            <p:nvPr/>
          </p:nvSpPr>
          <p:spPr>
            <a:xfrm>
              <a:off x="8085604"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4" name="tx184"/>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8" name="tx188"/>
            <p:cNvSpPr/>
            <p:nvPr/>
          </p:nvSpPr>
          <p:spPr>
            <a:xfrm>
              <a:off x="2525783"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89" name="tx189"/>
            <p:cNvSpPr/>
            <p:nvPr/>
          </p:nvSpPr>
          <p:spPr>
            <a:xfrm>
              <a:off x="3840729"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0" name="tx190"/>
            <p:cNvSpPr/>
            <p:nvPr/>
          </p:nvSpPr>
          <p:spPr>
            <a:xfrm>
              <a:off x="5155675" y="593538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91" name="tx191"/>
            <p:cNvSpPr/>
            <p:nvPr/>
          </p:nvSpPr>
          <p:spPr>
            <a:xfrm>
              <a:off x="6470621"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92" name="tx192"/>
            <p:cNvSpPr/>
            <p:nvPr/>
          </p:nvSpPr>
          <p:spPr>
            <a:xfrm>
              <a:off x="7785567"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3" name="tx193"/>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4" name="tx19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6" name="tx19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Ireland.
In 2025, DTP1 coverage in Ireland declined at 90%. The number of children missing out on any DTP vaccination (zero-dose children) increased from 4,000 in 2024 to 5,000 in 2025.
DTP3 coverage declined at 90% in 2025, leaving 5,000 children vulnerable to vaccine-preventable diseases.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90% and DTP3 was 90%, leaving 5,000 children un- or under-vaccinated, including 5,000 zero-dose and &lt;100 with only partial protection.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262456"/>
            </a:xfrm>
            <a:custGeom>
              <a:avLst/>
              <a:pathLst>
                <a:path w="3397293" h="262456">
                  <a:moveTo>
                    <a:pt x="0" y="218713"/>
                  </a:moveTo>
                  <a:lnTo>
                    <a:pt x="135891" y="262456"/>
                  </a:lnTo>
                  <a:lnTo>
                    <a:pt x="271783" y="262456"/>
                  </a:lnTo>
                  <a:lnTo>
                    <a:pt x="407675" y="218713"/>
                  </a:lnTo>
                  <a:lnTo>
                    <a:pt x="543566" y="153099"/>
                  </a:lnTo>
                  <a:lnTo>
                    <a:pt x="679458" y="131228"/>
                  </a:lnTo>
                  <a:lnTo>
                    <a:pt x="815350" y="109356"/>
                  </a:lnTo>
                  <a:lnTo>
                    <a:pt x="951242" y="87485"/>
                  </a:lnTo>
                  <a:lnTo>
                    <a:pt x="1087133" y="65614"/>
                  </a:lnTo>
                  <a:lnTo>
                    <a:pt x="1223025" y="43742"/>
                  </a:lnTo>
                  <a:lnTo>
                    <a:pt x="1358917" y="43742"/>
                  </a:lnTo>
                  <a:lnTo>
                    <a:pt x="1494809" y="21871"/>
                  </a:lnTo>
                  <a:lnTo>
                    <a:pt x="1630700" y="21871"/>
                  </a:lnTo>
                  <a:lnTo>
                    <a:pt x="1766592" y="0"/>
                  </a:lnTo>
                  <a:lnTo>
                    <a:pt x="1902484" y="0"/>
                  </a:lnTo>
                  <a:lnTo>
                    <a:pt x="2038375" y="21871"/>
                  </a:lnTo>
                  <a:lnTo>
                    <a:pt x="2174267" y="21871"/>
                  </a:lnTo>
                  <a:lnTo>
                    <a:pt x="2310159" y="21871"/>
                  </a:lnTo>
                  <a:lnTo>
                    <a:pt x="2446051" y="43742"/>
                  </a:lnTo>
                  <a:lnTo>
                    <a:pt x="2581942" y="43742"/>
                  </a:lnTo>
                  <a:lnTo>
                    <a:pt x="2717834" y="43742"/>
                  </a:lnTo>
                  <a:lnTo>
                    <a:pt x="2853726" y="43742"/>
                  </a:lnTo>
                  <a:lnTo>
                    <a:pt x="2989618" y="65614"/>
                  </a:lnTo>
                  <a:lnTo>
                    <a:pt x="3125509" y="65614"/>
                  </a:lnTo>
                  <a:lnTo>
                    <a:pt x="3261401" y="87485"/>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262456"/>
            </a:xfrm>
            <a:custGeom>
              <a:avLst/>
              <a:pathLst>
                <a:path w="3397293" h="262456">
                  <a:moveTo>
                    <a:pt x="0" y="218713"/>
                  </a:moveTo>
                  <a:lnTo>
                    <a:pt x="135891" y="262456"/>
                  </a:lnTo>
                  <a:lnTo>
                    <a:pt x="271783" y="262456"/>
                  </a:lnTo>
                  <a:lnTo>
                    <a:pt x="407675" y="218713"/>
                  </a:lnTo>
                  <a:lnTo>
                    <a:pt x="543566" y="153099"/>
                  </a:lnTo>
                  <a:lnTo>
                    <a:pt x="679458" y="131228"/>
                  </a:lnTo>
                  <a:lnTo>
                    <a:pt x="815350" y="109356"/>
                  </a:lnTo>
                  <a:lnTo>
                    <a:pt x="951242" y="87485"/>
                  </a:lnTo>
                  <a:lnTo>
                    <a:pt x="1087133" y="65614"/>
                  </a:lnTo>
                  <a:lnTo>
                    <a:pt x="1223025" y="43742"/>
                  </a:lnTo>
                  <a:lnTo>
                    <a:pt x="1358917" y="43742"/>
                  </a:lnTo>
                  <a:lnTo>
                    <a:pt x="1494809" y="21871"/>
                  </a:lnTo>
                  <a:lnTo>
                    <a:pt x="1630700" y="21871"/>
                  </a:lnTo>
                  <a:lnTo>
                    <a:pt x="1766592" y="0"/>
                  </a:lnTo>
                  <a:lnTo>
                    <a:pt x="1902484" y="0"/>
                  </a:lnTo>
                  <a:lnTo>
                    <a:pt x="2038375" y="21871"/>
                  </a:lnTo>
                  <a:lnTo>
                    <a:pt x="2174267" y="21871"/>
                  </a:lnTo>
                  <a:lnTo>
                    <a:pt x="2310159" y="21871"/>
                  </a:lnTo>
                  <a:lnTo>
                    <a:pt x="2446051" y="43742"/>
                  </a:lnTo>
                  <a:lnTo>
                    <a:pt x="2581942" y="43742"/>
                  </a:lnTo>
                  <a:lnTo>
                    <a:pt x="2717834" y="43742"/>
                  </a:lnTo>
                  <a:lnTo>
                    <a:pt x="2853726" y="43742"/>
                  </a:lnTo>
                  <a:lnTo>
                    <a:pt x="2989618" y="65614"/>
                  </a:lnTo>
                  <a:lnTo>
                    <a:pt x="3125509" y="65614"/>
                  </a:lnTo>
                  <a:lnTo>
                    <a:pt x="3261401" y="87485"/>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262456"/>
            </a:xfrm>
            <a:custGeom>
              <a:avLst/>
              <a:pathLst>
                <a:path w="3397293" h="262456">
                  <a:moveTo>
                    <a:pt x="0" y="218713"/>
                  </a:moveTo>
                  <a:lnTo>
                    <a:pt x="135891" y="262456"/>
                  </a:lnTo>
                  <a:lnTo>
                    <a:pt x="271783" y="262456"/>
                  </a:lnTo>
                  <a:lnTo>
                    <a:pt x="407675" y="218713"/>
                  </a:lnTo>
                  <a:lnTo>
                    <a:pt x="543566" y="153099"/>
                  </a:lnTo>
                  <a:lnTo>
                    <a:pt x="679458" y="131228"/>
                  </a:lnTo>
                  <a:lnTo>
                    <a:pt x="815350" y="109356"/>
                  </a:lnTo>
                  <a:lnTo>
                    <a:pt x="951242" y="87485"/>
                  </a:lnTo>
                  <a:lnTo>
                    <a:pt x="1087133" y="65614"/>
                  </a:lnTo>
                  <a:lnTo>
                    <a:pt x="1223025" y="43742"/>
                  </a:lnTo>
                  <a:lnTo>
                    <a:pt x="1358917" y="43742"/>
                  </a:lnTo>
                  <a:lnTo>
                    <a:pt x="1494809" y="21871"/>
                  </a:lnTo>
                  <a:lnTo>
                    <a:pt x="1630700" y="21871"/>
                  </a:lnTo>
                  <a:lnTo>
                    <a:pt x="1766592" y="0"/>
                  </a:lnTo>
                  <a:lnTo>
                    <a:pt x="1902484" y="0"/>
                  </a:lnTo>
                  <a:lnTo>
                    <a:pt x="2038375" y="21871"/>
                  </a:lnTo>
                  <a:lnTo>
                    <a:pt x="2174267" y="21871"/>
                  </a:lnTo>
                  <a:lnTo>
                    <a:pt x="2310159" y="21871"/>
                  </a:lnTo>
                  <a:lnTo>
                    <a:pt x="2446051" y="43742"/>
                  </a:lnTo>
                  <a:lnTo>
                    <a:pt x="2581942" y="43742"/>
                  </a:lnTo>
                  <a:lnTo>
                    <a:pt x="2717834" y="43742"/>
                  </a:lnTo>
                  <a:lnTo>
                    <a:pt x="2853726" y="43742"/>
                  </a:lnTo>
                  <a:lnTo>
                    <a:pt x="2989618" y="65614"/>
                  </a:lnTo>
                  <a:lnTo>
                    <a:pt x="3125509" y="65614"/>
                  </a:lnTo>
                  <a:lnTo>
                    <a:pt x="3261401" y="87485"/>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43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43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017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6262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81488" y="4990743"/>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Ireland</a:t>
              </a:r>
            </a:p>
          </p:txBody>
        </p:sp>
        <p:sp>
          <p:nvSpPr>
            <p:cNvPr id="60" name="tx60"/>
            <p:cNvSpPr/>
            <p:nvPr/>
          </p:nvSpPr>
          <p:spPr>
            <a:xfrm>
              <a:off x="246727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2972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08113" y="1405107"/>
              <a:ext cx="24229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Ireland, 2000-2025</a:t>
              </a:r>
            </a:p>
          </p:txBody>
        </p:sp>
        <p:sp>
          <p:nvSpPr>
            <p:cNvPr id="63" name="pl63"/>
            <p:cNvSpPr/>
            <p:nvPr/>
          </p:nvSpPr>
          <p:spPr>
            <a:xfrm>
              <a:off x="5267799" y="37987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768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548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329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11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377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158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939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71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807063"/>
              <a:ext cx="3397293" cy="1252631"/>
            </a:xfrm>
            <a:custGeom>
              <a:avLst/>
              <a:pathLst>
                <a:path w="3397293" h="1252631">
                  <a:moveTo>
                    <a:pt x="0" y="1043859"/>
                  </a:moveTo>
                  <a:lnTo>
                    <a:pt x="135891" y="1252631"/>
                  </a:lnTo>
                  <a:lnTo>
                    <a:pt x="271783" y="1252631"/>
                  </a:lnTo>
                  <a:lnTo>
                    <a:pt x="407675" y="1043859"/>
                  </a:lnTo>
                  <a:lnTo>
                    <a:pt x="543566" y="730701"/>
                  </a:lnTo>
                  <a:lnTo>
                    <a:pt x="679458" y="626315"/>
                  </a:lnTo>
                  <a:lnTo>
                    <a:pt x="815350" y="521929"/>
                  </a:lnTo>
                  <a:lnTo>
                    <a:pt x="951242" y="417543"/>
                  </a:lnTo>
                  <a:lnTo>
                    <a:pt x="1087133" y="313157"/>
                  </a:lnTo>
                  <a:lnTo>
                    <a:pt x="1223025" y="208771"/>
                  </a:lnTo>
                  <a:lnTo>
                    <a:pt x="1358917" y="208771"/>
                  </a:lnTo>
                  <a:lnTo>
                    <a:pt x="1494809" y="104385"/>
                  </a:lnTo>
                  <a:lnTo>
                    <a:pt x="1630700" y="104385"/>
                  </a:lnTo>
                  <a:lnTo>
                    <a:pt x="1766592" y="0"/>
                  </a:lnTo>
                  <a:lnTo>
                    <a:pt x="1902484" y="0"/>
                  </a:lnTo>
                  <a:lnTo>
                    <a:pt x="2038375" y="104385"/>
                  </a:lnTo>
                  <a:lnTo>
                    <a:pt x="2174267" y="104385"/>
                  </a:lnTo>
                  <a:lnTo>
                    <a:pt x="2310159" y="104385"/>
                  </a:lnTo>
                  <a:lnTo>
                    <a:pt x="2446051" y="208771"/>
                  </a:lnTo>
                  <a:lnTo>
                    <a:pt x="2581942" y="208771"/>
                  </a:lnTo>
                  <a:lnTo>
                    <a:pt x="2717834" y="208771"/>
                  </a:lnTo>
                  <a:lnTo>
                    <a:pt x="2853726" y="208771"/>
                  </a:lnTo>
                  <a:lnTo>
                    <a:pt x="2989618" y="313157"/>
                  </a:lnTo>
                  <a:lnTo>
                    <a:pt x="3125509" y="313157"/>
                  </a:lnTo>
                  <a:lnTo>
                    <a:pt x="3261401" y="417543"/>
                  </a:lnTo>
                  <a:lnTo>
                    <a:pt x="3397293" y="626315"/>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15835"/>
              <a:ext cx="3397293" cy="939473"/>
            </a:xfrm>
            <a:custGeom>
              <a:avLst/>
              <a:pathLst>
                <a:path w="3397293" h="939473">
                  <a:moveTo>
                    <a:pt x="0" y="939473"/>
                  </a:moveTo>
                  <a:lnTo>
                    <a:pt x="135891" y="835087"/>
                  </a:lnTo>
                  <a:lnTo>
                    <a:pt x="271783" y="835087"/>
                  </a:lnTo>
                  <a:lnTo>
                    <a:pt x="407675" y="730701"/>
                  </a:lnTo>
                  <a:lnTo>
                    <a:pt x="543566" y="626315"/>
                  </a:lnTo>
                  <a:lnTo>
                    <a:pt x="679458" y="521929"/>
                  </a:lnTo>
                  <a:lnTo>
                    <a:pt x="815350" y="417543"/>
                  </a:lnTo>
                  <a:lnTo>
                    <a:pt x="951242" y="417543"/>
                  </a:lnTo>
                  <a:lnTo>
                    <a:pt x="1087133" y="313157"/>
                  </a:lnTo>
                  <a:lnTo>
                    <a:pt x="1223025" y="208771"/>
                  </a:lnTo>
                  <a:lnTo>
                    <a:pt x="1358917" y="208771"/>
                  </a:lnTo>
                  <a:lnTo>
                    <a:pt x="1494809" y="104385"/>
                  </a:lnTo>
                  <a:lnTo>
                    <a:pt x="1630700" y="208771"/>
                  </a:lnTo>
                  <a:lnTo>
                    <a:pt x="1766592" y="208771"/>
                  </a:lnTo>
                  <a:lnTo>
                    <a:pt x="1902484" y="208771"/>
                  </a:lnTo>
                  <a:lnTo>
                    <a:pt x="2038375" y="208771"/>
                  </a:lnTo>
                  <a:lnTo>
                    <a:pt x="2174267" y="104385"/>
                  </a:lnTo>
                  <a:lnTo>
                    <a:pt x="2310159" y="104385"/>
                  </a:lnTo>
                  <a:lnTo>
                    <a:pt x="2446051" y="104385"/>
                  </a:lnTo>
                  <a:lnTo>
                    <a:pt x="2581942" y="0"/>
                  </a:lnTo>
                  <a:lnTo>
                    <a:pt x="2717834" y="313157"/>
                  </a:lnTo>
                  <a:lnTo>
                    <a:pt x="2853726" y="521929"/>
                  </a:lnTo>
                  <a:lnTo>
                    <a:pt x="2989618" y="208771"/>
                  </a:lnTo>
                  <a:lnTo>
                    <a:pt x="3125509" y="208771"/>
                  </a:lnTo>
                  <a:lnTo>
                    <a:pt x="3261401" y="208771"/>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911449"/>
              <a:ext cx="3397293" cy="208771"/>
            </a:xfrm>
            <a:custGeom>
              <a:avLst/>
              <a:pathLst>
                <a:path w="3397293" h="208771">
                  <a:moveTo>
                    <a:pt x="0" y="104385"/>
                  </a:moveTo>
                  <a:lnTo>
                    <a:pt x="135891" y="104385"/>
                  </a:lnTo>
                  <a:lnTo>
                    <a:pt x="271783" y="104385"/>
                  </a:lnTo>
                  <a:lnTo>
                    <a:pt x="407675" y="104385"/>
                  </a:lnTo>
                  <a:lnTo>
                    <a:pt x="543566" y="104385"/>
                  </a:lnTo>
                  <a:lnTo>
                    <a:pt x="679458" y="0"/>
                  </a:lnTo>
                  <a:lnTo>
                    <a:pt x="815350" y="0"/>
                  </a:lnTo>
                  <a:lnTo>
                    <a:pt x="951242" y="0"/>
                  </a:lnTo>
                  <a:lnTo>
                    <a:pt x="1087133" y="104385"/>
                  </a:lnTo>
                  <a:lnTo>
                    <a:pt x="1223025" y="104385"/>
                  </a:lnTo>
                  <a:lnTo>
                    <a:pt x="1358917" y="104385"/>
                  </a:lnTo>
                  <a:lnTo>
                    <a:pt x="1494809" y="104385"/>
                  </a:lnTo>
                  <a:lnTo>
                    <a:pt x="1630700" y="104385"/>
                  </a:lnTo>
                  <a:lnTo>
                    <a:pt x="1766592" y="104385"/>
                  </a:lnTo>
                  <a:lnTo>
                    <a:pt x="1902484" y="104385"/>
                  </a:lnTo>
                  <a:lnTo>
                    <a:pt x="2038375" y="104385"/>
                  </a:lnTo>
                  <a:lnTo>
                    <a:pt x="2174267" y="104385"/>
                  </a:lnTo>
                  <a:lnTo>
                    <a:pt x="2310159" y="104385"/>
                  </a:lnTo>
                  <a:lnTo>
                    <a:pt x="2446051" y="104385"/>
                  </a:lnTo>
                  <a:lnTo>
                    <a:pt x="2581942" y="104385"/>
                  </a:lnTo>
                  <a:lnTo>
                    <a:pt x="2717834" y="104385"/>
                  </a:lnTo>
                  <a:lnTo>
                    <a:pt x="2853726" y="104385"/>
                  </a:lnTo>
                  <a:lnTo>
                    <a:pt x="2989618" y="104385"/>
                  </a:lnTo>
                  <a:lnTo>
                    <a:pt x="3125509" y="104385"/>
                  </a:lnTo>
                  <a:lnTo>
                    <a:pt x="3261401" y="104385"/>
                  </a:lnTo>
                  <a:lnTo>
                    <a:pt x="3397293" y="208771"/>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1583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807063"/>
              <a:ext cx="3397293" cy="1252631"/>
            </a:xfrm>
            <a:custGeom>
              <a:avLst/>
              <a:pathLst>
                <a:path w="3397293" h="1252631">
                  <a:moveTo>
                    <a:pt x="0" y="1043859"/>
                  </a:moveTo>
                  <a:lnTo>
                    <a:pt x="135891" y="1252631"/>
                  </a:lnTo>
                  <a:lnTo>
                    <a:pt x="271783" y="1252631"/>
                  </a:lnTo>
                  <a:lnTo>
                    <a:pt x="407675" y="1043859"/>
                  </a:lnTo>
                  <a:lnTo>
                    <a:pt x="543566" y="730701"/>
                  </a:lnTo>
                  <a:lnTo>
                    <a:pt x="679458" y="626315"/>
                  </a:lnTo>
                  <a:lnTo>
                    <a:pt x="815350" y="521929"/>
                  </a:lnTo>
                  <a:lnTo>
                    <a:pt x="951242" y="417543"/>
                  </a:lnTo>
                  <a:lnTo>
                    <a:pt x="1087133" y="313157"/>
                  </a:lnTo>
                  <a:lnTo>
                    <a:pt x="1223025" y="208771"/>
                  </a:lnTo>
                  <a:lnTo>
                    <a:pt x="1358917" y="208771"/>
                  </a:lnTo>
                  <a:lnTo>
                    <a:pt x="1494809" y="104385"/>
                  </a:lnTo>
                  <a:lnTo>
                    <a:pt x="1630700" y="104385"/>
                  </a:lnTo>
                  <a:lnTo>
                    <a:pt x="1766592" y="0"/>
                  </a:lnTo>
                  <a:lnTo>
                    <a:pt x="1902484" y="0"/>
                  </a:lnTo>
                  <a:lnTo>
                    <a:pt x="2038375" y="104385"/>
                  </a:lnTo>
                  <a:lnTo>
                    <a:pt x="2174267" y="104385"/>
                  </a:lnTo>
                  <a:lnTo>
                    <a:pt x="2310159" y="104385"/>
                  </a:lnTo>
                  <a:lnTo>
                    <a:pt x="2446051" y="208771"/>
                  </a:lnTo>
                  <a:lnTo>
                    <a:pt x="2581942" y="208771"/>
                  </a:lnTo>
                  <a:lnTo>
                    <a:pt x="2717834" y="208771"/>
                  </a:lnTo>
                  <a:lnTo>
                    <a:pt x="2853726" y="208771"/>
                  </a:lnTo>
                  <a:lnTo>
                    <a:pt x="2989618" y="313157"/>
                  </a:lnTo>
                  <a:lnTo>
                    <a:pt x="3125509" y="313157"/>
                  </a:lnTo>
                  <a:lnTo>
                    <a:pt x="3261401" y="417543"/>
                  </a:lnTo>
                  <a:lnTo>
                    <a:pt x="3397293" y="626315"/>
                  </a:lnTo>
                </a:path>
              </a:pathLst>
            </a:custGeom>
            <a:ln w="43362" cap="flat">
              <a:solidFill>
                <a:srgbClr val="000000">
                  <a:alpha val="100000"/>
                </a:srgbClr>
              </a:solidFill>
              <a:prstDash val="solid"/>
              <a:round/>
            </a:ln>
          </p:spPr>
          <p:txBody>
            <a:bodyPr/>
            <a:lstStyle/>
            <a:p/>
          </p:txBody>
        </p:sp>
        <p:sp>
          <p:nvSpPr>
            <p:cNvPr id="85" name="pl85"/>
            <p:cNvSpPr/>
            <p:nvPr/>
          </p:nvSpPr>
          <p:spPr>
            <a:xfrm>
              <a:off x="5437664" y="2640045"/>
              <a:ext cx="0" cy="1210877"/>
            </a:xfrm>
            <a:custGeom>
              <a:avLst/>
              <a:pathLst>
                <a:path w="0" h="1210877">
                  <a:moveTo>
                    <a:pt x="0" y="121087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640045"/>
              <a:ext cx="0" cy="793333"/>
            </a:xfrm>
            <a:custGeom>
              <a:avLst/>
              <a:pathLst>
                <a:path w="0" h="793333">
                  <a:moveTo>
                    <a:pt x="0" y="79333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640045"/>
              <a:ext cx="0" cy="375789"/>
            </a:xfrm>
            <a:custGeom>
              <a:avLst/>
              <a:pathLst>
                <a:path w="0" h="375789">
                  <a:moveTo>
                    <a:pt x="0" y="37578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640045"/>
              <a:ext cx="0" cy="271403"/>
            </a:xfrm>
            <a:custGeom>
              <a:avLst/>
              <a:pathLst>
                <a:path w="0" h="271403">
                  <a:moveTo>
                    <a:pt x="0" y="27140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640045"/>
              <a:ext cx="0" cy="375789"/>
            </a:xfrm>
            <a:custGeom>
              <a:avLst/>
              <a:pathLst>
                <a:path w="0" h="375789">
                  <a:moveTo>
                    <a:pt x="0" y="37578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640045"/>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640045"/>
              <a:ext cx="0" cy="793333"/>
            </a:xfrm>
            <a:custGeom>
              <a:avLst/>
              <a:pathLst>
                <a:path w="0" h="793333">
                  <a:moveTo>
                    <a:pt x="0" y="79333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807063"/>
              <a:ext cx="3397293" cy="1252631"/>
            </a:xfrm>
            <a:custGeom>
              <a:avLst/>
              <a:pathLst>
                <a:path w="3397293" h="1252631">
                  <a:moveTo>
                    <a:pt x="0" y="1043859"/>
                  </a:moveTo>
                  <a:lnTo>
                    <a:pt x="135891" y="1252631"/>
                  </a:lnTo>
                  <a:lnTo>
                    <a:pt x="271783" y="1252631"/>
                  </a:lnTo>
                  <a:lnTo>
                    <a:pt x="407675" y="1043859"/>
                  </a:lnTo>
                  <a:lnTo>
                    <a:pt x="543566" y="730701"/>
                  </a:lnTo>
                  <a:lnTo>
                    <a:pt x="679458" y="626315"/>
                  </a:lnTo>
                  <a:lnTo>
                    <a:pt x="815350" y="521929"/>
                  </a:lnTo>
                  <a:lnTo>
                    <a:pt x="951242" y="417543"/>
                  </a:lnTo>
                  <a:lnTo>
                    <a:pt x="1087133" y="313157"/>
                  </a:lnTo>
                  <a:lnTo>
                    <a:pt x="1223025" y="208771"/>
                  </a:lnTo>
                  <a:lnTo>
                    <a:pt x="1358917" y="208771"/>
                  </a:lnTo>
                  <a:lnTo>
                    <a:pt x="1494809" y="104385"/>
                  </a:lnTo>
                  <a:lnTo>
                    <a:pt x="1630700" y="104385"/>
                  </a:lnTo>
                  <a:lnTo>
                    <a:pt x="1766592" y="0"/>
                  </a:lnTo>
                  <a:lnTo>
                    <a:pt x="1902484" y="0"/>
                  </a:lnTo>
                  <a:lnTo>
                    <a:pt x="2038375" y="104385"/>
                  </a:lnTo>
                  <a:lnTo>
                    <a:pt x="2174267" y="104385"/>
                  </a:lnTo>
                  <a:lnTo>
                    <a:pt x="2310159" y="104385"/>
                  </a:lnTo>
                  <a:lnTo>
                    <a:pt x="2446051" y="208771"/>
                  </a:lnTo>
                  <a:lnTo>
                    <a:pt x="2581942" y="208771"/>
                  </a:lnTo>
                  <a:lnTo>
                    <a:pt x="2717834" y="208771"/>
                  </a:lnTo>
                  <a:lnTo>
                    <a:pt x="2853726" y="208771"/>
                  </a:lnTo>
                  <a:lnTo>
                    <a:pt x="2989618" y="313157"/>
                  </a:lnTo>
                  <a:lnTo>
                    <a:pt x="3125509" y="313157"/>
                  </a:lnTo>
                  <a:lnTo>
                    <a:pt x="3261401" y="417543"/>
                  </a:lnTo>
                  <a:lnTo>
                    <a:pt x="3397293" y="626315"/>
                  </a:lnTo>
                </a:path>
              </a:pathLst>
            </a:custGeom>
            <a:ln w="27101" cap="flat">
              <a:solidFill>
                <a:srgbClr val="0058AB">
                  <a:alpha val="100000"/>
                </a:srgbClr>
              </a:solidFill>
              <a:prstDash val="solid"/>
              <a:round/>
            </a:ln>
          </p:spPr>
          <p:txBody>
            <a:bodyPr/>
            <a:lstStyle/>
            <a:p/>
          </p:txBody>
        </p:sp>
        <p:sp>
          <p:nvSpPr>
            <p:cNvPr id="93" name="tx93"/>
            <p:cNvSpPr/>
            <p:nvPr/>
          </p:nvSpPr>
          <p:spPr>
            <a:xfrm>
              <a:off x="5389469" y="255785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6068928" y="255949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6766436" y="2557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5591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989462" y="2557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5591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786762" y="255949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902429" y="30811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0811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487423"/>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29637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44356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9198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7310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7310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51687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27932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5998187" y="4990743"/>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Ireland</a:t>
              </a:r>
            </a:p>
          </p:txBody>
        </p:sp>
        <p:sp>
          <p:nvSpPr>
            <p:cNvPr id="120" name="tx120"/>
            <p:cNvSpPr/>
            <p:nvPr/>
          </p:nvSpPr>
          <p:spPr>
            <a:xfrm>
              <a:off x="678397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54642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0144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4090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8036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1982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59280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98738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71176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10634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5009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89551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2900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4935432" cy="114824"/>
            </a:xfrm>
            <a:prstGeom prst="rect">
              <a:avLst/>
            </a:prstGeom>
            <a:solidFill>
              <a:srgbClr val="1CABE2">
                <a:alpha val="80000"/>
              </a:srgbClr>
            </a:solidFill>
          </p:spPr>
          <p:txBody>
            <a:bodyPr/>
            <a:lstStyle/>
            <a:p/>
          </p:txBody>
        </p:sp>
        <p:sp>
          <p:nvSpPr>
            <p:cNvPr id="139" name="rc139"/>
            <p:cNvSpPr/>
            <p:nvPr/>
          </p:nvSpPr>
          <p:spPr>
            <a:xfrm>
              <a:off x="1317178" y="5743865"/>
              <a:ext cx="5873986" cy="114824"/>
            </a:xfrm>
            <a:prstGeom prst="rect">
              <a:avLst/>
            </a:prstGeom>
            <a:solidFill>
              <a:srgbClr val="1CABE2">
                <a:alpha val="80000"/>
              </a:srgbClr>
            </a:solidFill>
          </p:spPr>
          <p:txBody>
            <a:bodyPr/>
            <a:lstStyle/>
            <a:p/>
          </p:txBody>
        </p:sp>
        <p:sp>
          <p:nvSpPr>
            <p:cNvPr id="140" name="rc140"/>
            <p:cNvSpPr/>
            <p:nvPr/>
          </p:nvSpPr>
          <p:spPr>
            <a:xfrm>
              <a:off x="1317178" y="5600334"/>
              <a:ext cx="7321564" cy="114824"/>
            </a:xfrm>
            <a:prstGeom prst="rect">
              <a:avLst/>
            </a:prstGeom>
            <a:solidFill>
              <a:srgbClr val="1CABE2">
                <a:alpha val="80000"/>
              </a:srgbClr>
            </a:solidFill>
          </p:spPr>
          <p:txBody>
            <a:bodyPr/>
            <a:lstStyle/>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36217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6" name="tx146"/>
            <p:cNvSpPr/>
            <p:nvPr/>
          </p:nvSpPr>
          <p:spPr>
            <a:xfrm>
              <a:off x="375675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a:off x="515133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8" name="tx148"/>
            <p:cNvSpPr/>
            <p:nvPr/>
          </p:nvSpPr>
          <p:spPr>
            <a:xfrm>
              <a:off x="654592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9" name="tx149"/>
            <p:cNvSpPr/>
            <p:nvPr/>
          </p:nvSpPr>
          <p:spPr>
            <a:xfrm>
              <a:off x="794050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50" name="tx15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51" name="tx15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Ireland (90%) was the same as the global average and 6 percentage points lower than the average across all non-programme countries (96%).
National DTP1 coverage was 4 percentage points lower than in 2019 (94%).
This equates to 5,000 zero-dose children in 2025 compared to 4,000 zero-dose children in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Ireland DTP1 coverage was 90% - this is 4 percentage points lower than in 2019 and the same as the global average.</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Ireland ranked number 3 out of 41 countries for lowest DTP1 coverage (based on tied ranks).
Ireland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Ireland was among the countries with the lowest coverage, but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F26A21">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Ireland ranked number 15 out of 41 countries with 4,000 zero-dose children.
In 2025, Ireland ranked number 12 out of 41 countries with 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2209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9549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36890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5879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83220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90560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823377"/>
              <a:ext cx="203168" cy="862009"/>
            </a:xfrm>
            <a:prstGeom prst="rect">
              <a:avLst/>
            </a:prstGeom>
            <a:solidFill>
              <a:srgbClr val="80BD41">
                <a:alpha val="100000"/>
              </a:srgbClr>
            </a:solidFill>
          </p:spPr>
          <p:txBody>
            <a:bodyPr/>
            <a:lstStyle/>
            <a:p/>
          </p:txBody>
        </p:sp>
        <p:sp>
          <p:nvSpPr>
            <p:cNvPr id="26" name="rc26"/>
            <p:cNvSpPr/>
            <p:nvPr/>
          </p:nvSpPr>
          <p:spPr>
            <a:xfrm>
              <a:off x="1332670" y="3683054"/>
              <a:ext cx="203168" cy="140323"/>
            </a:xfrm>
            <a:prstGeom prst="rect">
              <a:avLst/>
            </a:prstGeom>
            <a:solidFill>
              <a:srgbClr val="0058AB">
                <a:alpha val="100000"/>
              </a:srgbClr>
            </a:solidFill>
          </p:spPr>
          <p:txBody>
            <a:bodyPr/>
            <a:lstStyle/>
            <a:p/>
          </p:txBody>
        </p:sp>
        <p:sp>
          <p:nvSpPr>
            <p:cNvPr id="27" name="rc27"/>
            <p:cNvSpPr/>
            <p:nvPr/>
          </p:nvSpPr>
          <p:spPr>
            <a:xfrm>
              <a:off x="1332670" y="3823377"/>
              <a:ext cx="203168" cy="0"/>
            </a:xfrm>
            <a:prstGeom prst="rect">
              <a:avLst/>
            </a:prstGeom>
            <a:solidFill>
              <a:srgbClr val="1CABE2">
                <a:alpha val="100000"/>
              </a:srgbClr>
            </a:solidFill>
          </p:spPr>
          <p:txBody>
            <a:bodyPr/>
            <a:lstStyle/>
            <a:p/>
          </p:txBody>
        </p:sp>
        <p:sp>
          <p:nvSpPr>
            <p:cNvPr id="28" name="rc28"/>
            <p:cNvSpPr/>
            <p:nvPr/>
          </p:nvSpPr>
          <p:spPr>
            <a:xfrm>
              <a:off x="1558413" y="3801250"/>
              <a:ext cx="203168" cy="884136"/>
            </a:xfrm>
            <a:prstGeom prst="rect">
              <a:avLst/>
            </a:prstGeom>
            <a:solidFill>
              <a:srgbClr val="80BD41">
                <a:alpha val="100000"/>
              </a:srgbClr>
            </a:solidFill>
          </p:spPr>
          <p:txBody>
            <a:bodyPr/>
            <a:lstStyle/>
            <a:p/>
          </p:txBody>
        </p:sp>
        <p:sp>
          <p:nvSpPr>
            <p:cNvPr id="29" name="rc29"/>
            <p:cNvSpPr/>
            <p:nvPr/>
          </p:nvSpPr>
          <p:spPr>
            <a:xfrm>
              <a:off x="1558413" y="3632833"/>
              <a:ext cx="203168" cy="168417"/>
            </a:xfrm>
            <a:prstGeom prst="rect">
              <a:avLst/>
            </a:prstGeom>
            <a:solidFill>
              <a:srgbClr val="0058AB">
                <a:alpha val="100000"/>
              </a:srgbClr>
            </a:solidFill>
          </p:spPr>
          <p:txBody>
            <a:bodyPr/>
            <a:lstStyle/>
            <a:p/>
          </p:txBody>
        </p:sp>
        <p:sp>
          <p:nvSpPr>
            <p:cNvPr id="30" name="rc30"/>
            <p:cNvSpPr/>
            <p:nvPr/>
          </p:nvSpPr>
          <p:spPr>
            <a:xfrm>
              <a:off x="1558413" y="3801250"/>
              <a:ext cx="203168" cy="0"/>
            </a:xfrm>
            <a:prstGeom prst="rect">
              <a:avLst/>
            </a:prstGeom>
            <a:solidFill>
              <a:srgbClr val="1CABE2">
                <a:alpha val="100000"/>
              </a:srgbClr>
            </a:solidFill>
          </p:spPr>
          <p:txBody>
            <a:bodyPr/>
            <a:lstStyle/>
            <a:p/>
          </p:txBody>
        </p:sp>
        <p:sp>
          <p:nvSpPr>
            <p:cNvPr id="31" name="rc31"/>
            <p:cNvSpPr/>
            <p:nvPr/>
          </p:nvSpPr>
          <p:spPr>
            <a:xfrm>
              <a:off x="1784155" y="3767856"/>
              <a:ext cx="203168" cy="917530"/>
            </a:xfrm>
            <a:prstGeom prst="rect">
              <a:avLst/>
            </a:prstGeom>
            <a:solidFill>
              <a:srgbClr val="80BD41">
                <a:alpha val="100000"/>
              </a:srgbClr>
            </a:solidFill>
          </p:spPr>
          <p:txBody>
            <a:bodyPr/>
            <a:lstStyle/>
            <a:p/>
          </p:txBody>
        </p:sp>
        <p:sp>
          <p:nvSpPr>
            <p:cNvPr id="32" name="rc32"/>
            <p:cNvSpPr/>
            <p:nvPr/>
          </p:nvSpPr>
          <p:spPr>
            <a:xfrm>
              <a:off x="1784155" y="3579924"/>
              <a:ext cx="203168" cy="176868"/>
            </a:xfrm>
            <a:prstGeom prst="rect">
              <a:avLst/>
            </a:prstGeom>
            <a:solidFill>
              <a:srgbClr val="0058AB">
                <a:alpha val="100000"/>
              </a:srgbClr>
            </a:solidFill>
          </p:spPr>
          <p:txBody>
            <a:bodyPr/>
            <a:lstStyle/>
            <a:p/>
          </p:txBody>
        </p:sp>
        <p:sp>
          <p:nvSpPr>
            <p:cNvPr id="33" name="rc33"/>
            <p:cNvSpPr/>
            <p:nvPr/>
          </p:nvSpPr>
          <p:spPr>
            <a:xfrm>
              <a:off x="1784155" y="3756792"/>
              <a:ext cx="203168" cy="11063"/>
            </a:xfrm>
            <a:prstGeom prst="rect">
              <a:avLst/>
            </a:prstGeom>
            <a:solidFill>
              <a:srgbClr val="1CABE2">
                <a:alpha val="100000"/>
              </a:srgbClr>
            </a:solidFill>
          </p:spPr>
          <p:txBody>
            <a:bodyPr/>
            <a:lstStyle/>
            <a:p/>
          </p:txBody>
        </p:sp>
        <p:sp>
          <p:nvSpPr>
            <p:cNvPr id="34" name="rc34"/>
            <p:cNvSpPr/>
            <p:nvPr/>
          </p:nvSpPr>
          <p:spPr>
            <a:xfrm>
              <a:off x="2009898" y="3716541"/>
              <a:ext cx="203168" cy="968845"/>
            </a:xfrm>
            <a:prstGeom prst="rect">
              <a:avLst/>
            </a:prstGeom>
            <a:solidFill>
              <a:srgbClr val="80BD41">
                <a:alpha val="100000"/>
              </a:srgbClr>
            </a:solidFill>
          </p:spPr>
          <p:txBody>
            <a:bodyPr/>
            <a:lstStyle/>
            <a:p/>
          </p:txBody>
        </p:sp>
        <p:sp>
          <p:nvSpPr>
            <p:cNvPr id="35" name="rc35"/>
            <p:cNvSpPr/>
            <p:nvPr/>
          </p:nvSpPr>
          <p:spPr>
            <a:xfrm>
              <a:off x="2009898" y="3558816"/>
              <a:ext cx="203168" cy="157724"/>
            </a:xfrm>
            <a:prstGeom prst="rect">
              <a:avLst/>
            </a:prstGeom>
            <a:solidFill>
              <a:srgbClr val="0058AB">
                <a:alpha val="100000"/>
              </a:srgbClr>
            </a:solidFill>
          </p:spPr>
          <p:txBody>
            <a:bodyPr/>
            <a:lstStyle/>
            <a:p/>
          </p:txBody>
        </p:sp>
        <p:sp>
          <p:nvSpPr>
            <p:cNvPr id="36" name="rc36"/>
            <p:cNvSpPr/>
            <p:nvPr/>
          </p:nvSpPr>
          <p:spPr>
            <a:xfrm>
              <a:off x="2009898" y="3716541"/>
              <a:ext cx="203168" cy="0"/>
            </a:xfrm>
            <a:prstGeom prst="rect">
              <a:avLst/>
            </a:prstGeom>
            <a:solidFill>
              <a:srgbClr val="1CABE2">
                <a:alpha val="100000"/>
              </a:srgbClr>
            </a:solidFill>
          </p:spPr>
          <p:txBody>
            <a:bodyPr/>
            <a:lstStyle/>
            <a:p/>
          </p:txBody>
        </p:sp>
        <p:sp>
          <p:nvSpPr>
            <p:cNvPr id="37" name="rc37"/>
            <p:cNvSpPr/>
            <p:nvPr/>
          </p:nvSpPr>
          <p:spPr>
            <a:xfrm>
              <a:off x="2235640" y="3678458"/>
              <a:ext cx="203168" cy="1006928"/>
            </a:xfrm>
            <a:prstGeom prst="rect">
              <a:avLst/>
            </a:prstGeom>
            <a:solidFill>
              <a:srgbClr val="80BD41">
                <a:alpha val="100000"/>
              </a:srgbClr>
            </a:solidFill>
          </p:spPr>
          <p:txBody>
            <a:bodyPr/>
            <a:lstStyle/>
            <a:p/>
          </p:txBody>
        </p:sp>
        <p:sp>
          <p:nvSpPr>
            <p:cNvPr id="38" name="rc38"/>
            <p:cNvSpPr/>
            <p:nvPr/>
          </p:nvSpPr>
          <p:spPr>
            <a:xfrm>
              <a:off x="2235640" y="3554017"/>
              <a:ext cx="203168" cy="124441"/>
            </a:xfrm>
            <a:prstGeom prst="rect">
              <a:avLst/>
            </a:prstGeom>
            <a:solidFill>
              <a:srgbClr val="0058AB">
                <a:alpha val="100000"/>
              </a:srgbClr>
            </a:solidFill>
          </p:spPr>
          <p:txBody>
            <a:bodyPr/>
            <a:lstStyle/>
            <a:p/>
          </p:txBody>
        </p:sp>
        <p:sp>
          <p:nvSpPr>
            <p:cNvPr id="39" name="rc39"/>
            <p:cNvSpPr/>
            <p:nvPr/>
          </p:nvSpPr>
          <p:spPr>
            <a:xfrm>
              <a:off x="2235640" y="3678458"/>
              <a:ext cx="203168" cy="0"/>
            </a:xfrm>
            <a:prstGeom prst="rect">
              <a:avLst/>
            </a:prstGeom>
            <a:solidFill>
              <a:srgbClr val="1CABE2">
                <a:alpha val="100000"/>
              </a:srgbClr>
            </a:solidFill>
          </p:spPr>
          <p:txBody>
            <a:bodyPr/>
            <a:lstStyle/>
            <a:p/>
          </p:txBody>
        </p:sp>
        <p:sp>
          <p:nvSpPr>
            <p:cNvPr id="40" name="rc40"/>
            <p:cNvSpPr/>
            <p:nvPr/>
          </p:nvSpPr>
          <p:spPr>
            <a:xfrm>
              <a:off x="2461382" y="3677124"/>
              <a:ext cx="203168" cy="1008262"/>
            </a:xfrm>
            <a:prstGeom prst="rect">
              <a:avLst/>
            </a:prstGeom>
            <a:solidFill>
              <a:srgbClr val="80BD41">
                <a:alpha val="100000"/>
              </a:srgbClr>
            </a:solidFill>
          </p:spPr>
          <p:txBody>
            <a:bodyPr/>
            <a:lstStyle/>
            <a:p/>
          </p:txBody>
        </p:sp>
        <p:sp>
          <p:nvSpPr>
            <p:cNvPr id="41" name="rc41"/>
            <p:cNvSpPr/>
            <p:nvPr/>
          </p:nvSpPr>
          <p:spPr>
            <a:xfrm>
              <a:off x="2461382" y="3565099"/>
              <a:ext cx="203168" cy="112025"/>
            </a:xfrm>
            <a:prstGeom prst="rect">
              <a:avLst/>
            </a:prstGeom>
            <a:solidFill>
              <a:srgbClr val="0058AB">
                <a:alpha val="100000"/>
              </a:srgbClr>
            </a:solidFill>
          </p:spPr>
          <p:txBody>
            <a:bodyPr/>
            <a:lstStyle/>
            <a:p/>
          </p:txBody>
        </p:sp>
        <p:sp>
          <p:nvSpPr>
            <p:cNvPr id="42" name="rc42"/>
            <p:cNvSpPr/>
            <p:nvPr/>
          </p:nvSpPr>
          <p:spPr>
            <a:xfrm>
              <a:off x="2461382" y="3677124"/>
              <a:ext cx="203168" cy="0"/>
            </a:xfrm>
            <a:prstGeom prst="rect">
              <a:avLst/>
            </a:prstGeom>
            <a:solidFill>
              <a:srgbClr val="1CABE2">
                <a:alpha val="100000"/>
              </a:srgbClr>
            </a:solidFill>
          </p:spPr>
          <p:txBody>
            <a:bodyPr/>
            <a:lstStyle/>
            <a:p/>
          </p:txBody>
        </p:sp>
        <p:sp>
          <p:nvSpPr>
            <p:cNvPr id="43" name="rc43"/>
            <p:cNvSpPr/>
            <p:nvPr/>
          </p:nvSpPr>
          <p:spPr>
            <a:xfrm>
              <a:off x="2687125" y="3604942"/>
              <a:ext cx="203168" cy="1080444"/>
            </a:xfrm>
            <a:prstGeom prst="rect">
              <a:avLst/>
            </a:prstGeom>
            <a:solidFill>
              <a:srgbClr val="80BD41">
                <a:alpha val="100000"/>
              </a:srgbClr>
            </a:solidFill>
          </p:spPr>
          <p:txBody>
            <a:bodyPr/>
            <a:lstStyle/>
            <a:p/>
          </p:txBody>
        </p:sp>
        <p:sp>
          <p:nvSpPr>
            <p:cNvPr id="44" name="rc44"/>
            <p:cNvSpPr/>
            <p:nvPr/>
          </p:nvSpPr>
          <p:spPr>
            <a:xfrm>
              <a:off x="2687125" y="3498088"/>
              <a:ext cx="203168" cy="106854"/>
            </a:xfrm>
            <a:prstGeom prst="rect">
              <a:avLst/>
            </a:prstGeom>
            <a:solidFill>
              <a:srgbClr val="0058AB">
                <a:alpha val="100000"/>
              </a:srgbClr>
            </a:solidFill>
          </p:spPr>
          <p:txBody>
            <a:bodyPr/>
            <a:lstStyle/>
            <a:p/>
          </p:txBody>
        </p:sp>
        <p:sp>
          <p:nvSpPr>
            <p:cNvPr id="45" name="rc45"/>
            <p:cNvSpPr/>
            <p:nvPr/>
          </p:nvSpPr>
          <p:spPr>
            <a:xfrm>
              <a:off x="2687125" y="3604942"/>
              <a:ext cx="203168" cy="0"/>
            </a:xfrm>
            <a:prstGeom prst="rect">
              <a:avLst/>
            </a:prstGeom>
            <a:solidFill>
              <a:srgbClr val="1CABE2">
                <a:alpha val="100000"/>
              </a:srgbClr>
            </a:solidFill>
          </p:spPr>
          <p:txBody>
            <a:bodyPr/>
            <a:lstStyle/>
            <a:p/>
          </p:txBody>
        </p:sp>
        <p:sp>
          <p:nvSpPr>
            <p:cNvPr id="46" name="rc46"/>
            <p:cNvSpPr/>
            <p:nvPr/>
          </p:nvSpPr>
          <p:spPr>
            <a:xfrm>
              <a:off x="2912867" y="3488692"/>
              <a:ext cx="203168" cy="1196694"/>
            </a:xfrm>
            <a:prstGeom prst="rect">
              <a:avLst/>
            </a:prstGeom>
            <a:solidFill>
              <a:srgbClr val="80BD41">
                <a:alpha val="100000"/>
              </a:srgbClr>
            </a:solidFill>
          </p:spPr>
          <p:txBody>
            <a:bodyPr/>
            <a:lstStyle/>
            <a:p/>
          </p:txBody>
        </p:sp>
        <p:sp>
          <p:nvSpPr>
            <p:cNvPr id="47" name="rc47"/>
            <p:cNvSpPr/>
            <p:nvPr/>
          </p:nvSpPr>
          <p:spPr>
            <a:xfrm>
              <a:off x="2912867" y="3384635"/>
              <a:ext cx="203168" cy="104056"/>
            </a:xfrm>
            <a:prstGeom prst="rect">
              <a:avLst/>
            </a:prstGeom>
            <a:solidFill>
              <a:srgbClr val="0058AB">
                <a:alpha val="100000"/>
              </a:srgbClr>
            </a:solidFill>
          </p:spPr>
          <p:txBody>
            <a:bodyPr/>
            <a:lstStyle/>
            <a:p/>
          </p:txBody>
        </p:sp>
        <p:sp>
          <p:nvSpPr>
            <p:cNvPr id="48" name="rc48"/>
            <p:cNvSpPr/>
            <p:nvPr/>
          </p:nvSpPr>
          <p:spPr>
            <a:xfrm>
              <a:off x="2912867" y="3488692"/>
              <a:ext cx="203168" cy="0"/>
            </a:xfrm>
            <a:prstGeom prst="rect">
              <a:avLst/>
            </a:prstGeom>
            <a:solidFill>
              <a:srgbClr val="1CABE2">
                <a:alpha val="100000"/>
              </a:srgbClr>
            </a:solidFill>
          </p:spPr>
          <p:txBody>
            <a:bodyPr/>
            <a:lstStyle/>
            <a:p/>
          </p:txBody>
        </p:sp>
        <p:sp>
          <p:nvSpPr>
            <p:cNvPr id="49" name="rc49"/>
            <p:cNvSpPr/>
            <p:nvPr/>
          </p:nvSpPr>
          <p:spPr>
            <a:xfrm>
              <a:off x="3138609" y="3397719"/>
              <a:ext cx="203168" cy="1287667"/>
            </a:xfrm>
            <a:prstGeom prst="rect">
              <a:avLst/>
            </a:prstGeom>
            <a:solidFill>
              <a:srgbClr val="80BD41">
                <a:alpha val="100000"/>
              </a:srgbClr>
            </a:solidFill>
          </p:spPr>
          <p:txBody>
            <a:bodyPr/>
            <a:lstStyle/>
            <a:p/>
          </p:txBody>
        </p:sp>
        <p:sp>
          <p:nvSpPr>
            <p:cNvPr id="50" name="rc50"/>
            <p:cNvSpPr/>
            <p:nvPr/>
          </p:nvSpPr>
          <p:spPr>
            <a:xfrm>
              <a:off x="3138609" y="3300797"/>
              <a:ext cx="203168" cy="96921"/>
            </a:xfrm>
            <a:prstGeom prst="rect">
              <a:avLst/>
            </a:prstGeom>
            <a:solidFill>
              <a:srgbClr val="0058AB">
                <a:alpha val="100000"/>
              </a:srgbClr>
            </a:solidFill>
          </p:spPr>
          <p:txBody>
            <a:bodyPr/>
            <a:lstStyle/>
            <a:p/>
          </p:txBody>
        </p:sp>
        <p:sp>
          <p:nvSpPr>
            <p:cNvPr id="51" name="rc51"/>
            <p:cNvSpPr/>
            <p:nvPr/>
          </p:nvSpPr>
          <p:spPr>
            <a:xfrm>
              <a:off x="3138609" y="3397719"/>
              <a:ext cx="203168" cy="0"/>
            </a:xfrm>
            <a:prstGeom prst="rect">
              <a:avLst/>
            </a:prstGeom>
            <a:solidFill>
              <a:srgbClr val="1CABE2">
                <a:alpha val="100000"/>
              </a:srgbClr>
            </a:solidFill>
          </p:spPr>
          <p:txBody>
            <a:bodyPr/>
            <a:lstStyle/>
            <a:p/>
          </p:txBody>
        </p:sp>
        <p:sp>
          <p:nvSpPr>
            <p:cNvPr id="52" name="rc52"/>
            <p:cNvSpPr/>
            <p:nvPr/>
          </p:nvSpPr>
          <p:spPr>
            <a:xfrm>
              <a:off x="3364352" y="3365010"/>
              <a:ext cx="203168" cy="1320376"/>
            </a:xfrm>
            <a:prstGeom prst="rect">
              <a:avLst/>
            </a:prstGeom>
            <a:solidFill>
              <a:srgbClr val="80BD41">
                <a:alpha val="100000"/>
              </a:srgbClr>
            </a:solidFill>
          </p:spPr>
          <p:txBody>
            <a:bodyPr/>
            <a:lstStyle/>
            <a:p/>
          </p:txBody>
        </p:sp>
        <p:sp>
          <p:nvSpPr>
            <p:cNvPr id="53" name="rc53"/>
            <p:cNvSpPr/>
            <p:nvPr/>
          </p:nvSpPr>
          <p:spPr>
            <a:xfrm>
              <a:off x="3364352" y="3280727"/>
              <a:ext cx="203168" cy="84282"/>
            </a:xfrm>
            <a:prstGeom prst="rect">
              <a:avLst/>
            </a:prstGeom>
            <a:solidFill>
              <a:srgbClr val="0058AB">
                <a:alpha val="100000"/>
              </a:srgbClr>
            </a:solidFill>
          </p:spPr>
          <p:txBody>
            <a:bodyPr/>
            <a:lstStyle/>
            <a:p/>
          </p:txBody>
        </p:sp>
        <p:sp>
          <p:nvSpPr>
            <p:cNvPr id="54" name="rc54"/>
            <p:cNvSpPr/>
            <p:nvPr/>
          </p:nvSpPr>
          <p:spPr>
            <a:xfrm>
              <a:off x="3364352" y="3365010"/>
              <a:ext cx="203168" cy="0"/>
            </a:xfrm>
            <a:prstGeom prst="rect">
              <a:avLst/>
            </a:prstGeom>
            <a:solidFill>
              <a:srgbClr val="1CABE2">
                <a:alpha val="100000"/>
              </a:srgbClr>
            </a:solidFill>
          </p:spPr>
          <p:txBody>
            <a:bodyPr/>
            <a:lstStyle/>
            <a:p/>
          </p:txBody>
        </p:sp>
        <p:sp>
          <p:nvSpPr>
            <p:cNvPr id="55" name="rc55"/>
            <p:cNvSpPr/>
            <p:nvPr/>
          </p:nvSpPr>
          <p:spPr>
            <a:xfrm>
              <a:off x="3590094" y="3371422"/>
              <a:ext cx="203168" cy="1313964"/>
            </a:xfrm>
            <a:prstGeom prst="rect">
              <a:avLst/>
            </a:prstGeom>
            <a:solidFill>
              <a:srgbClr val="80BD41">
                <a:alpha val="100000"/>
              </a:srgbClr>
            </a:solidFill>
          </p:spPr>
          <p:txBody>
            <a:bodyPr/>
            <a:lstStyle/>
            <a:p/>
          </p:txBody>
        </p:sp>
        <p:sp>
          <p:nvSpPr>
            <p:cNvPr id="56" name="rc56"/>
            <p:cNvSpPr/>
            <p:nvPr/>
          </p:nvSpPr>
          <p:spPr>
            <a:xfrm>
              <a:off x="3590094" y="3287547"/>
              <a:ext cx="203168" cy="83875"/>
            </a:xfrm>
            <a:prstGeom prst="rect">
              <a:avLst/>
            </a:prstGeom>
            <a:solidFill>
              <a:srgbClr val="0058AB">
                <a:alpha val="100000"/>
              </a:srgbClr>
            </a:solidFill>
          </p:spPr>
          <p:txBody>
            <a:bodyPr/>
            <a:lstStyle/>
            <a:p/>
          </p:txBody>
        </p:sp>
        <p:sp>
          <p:nvSpPr>
            <p:cNvPr id="57" name="rc57"/>
            <p:cNvSpPr/>
            <p:nvPr/>
          </p:nvSpPr>
          <p:spPr>
            <a:xfrm>
              <a:off x="3590094" y="3371422"/>
              <a:ext cx="203168" cy="0"/>
            </a:xfrm>
            <a:prstGeom prst="rect">
              <a:avLst/>
            </a:prstGeom>
            <a:solidFill>
              <a:srgbClr val="1CABE2">
                <a:alpha val="100000"/>
              </a:srgbClr>
            </a:solidFill>
          </p:spPr>
          <p:txBody>
            <a:bodyPr/>
            <a:lstStyle/>
            <a:p/>
          </p:txBody>
        </p:sp>
        <p:sp>
          <p:nvSpPr>
            <p:cNvPr id="58" name="rc58"/>
            <p:cNvSpPr/>
            <p:nvPr/>
          </p:nvSpPr>
          <p:spPr>
            <a:xfrm>
              <a:off x="3815836" y="3379076"/>
              <a:ext cx="203168" cy="1306310"/>
            </a:xfrm>
            <a:prstGeom prst="rect">
              <a:avLst/>
            </a:prstGeom>
            <a:solidFill>
              <a:srgbClr val="80BD41">
                <a:alpha val="100000"/>
              </a:srgbClr>
            </a:solidFill>
          </p:spPr>
          <p:txBody>
            <a:bodyPr/>
            <a:lstStyle/>
            <a:p/>
          </p:txBody>
        </p:sp>
        <p:sp>
          <p:nvSpPr>
            <p:cNvPr id="59" name="rc59"/>
            <p:cNvSpPr/>
            <p:nvPr/>
          </p:nvSpPr>
          <p:spPr>
            <a:xfrm>
              <a:off x="3815836" y="3310323"/>
              <a:ext cx="203168" cy="68753"/>
            </a:xfrm>
            <a:prstGeom prst="rect">
              <a:avLst/>
            </a:prstGeom>
            <a:solidFill>
              <a:srgbClr val="0058AB">
                <a:alpha val="100000"/>
              </a:srgbClr>
            </a:solidFill>
          </p:spPr>
          <p:txBody>
            <a:bodyPr/>
            <a:lstStyle/>
            <a:p/>
          </p:txBody>
        </p:sp>
        <p:sp>
          <p:nvSpPr>
            <p:cNvPr id="60" name="rc60"/>
            <p:cNvSpPr/>
            <p:nvPr/>
          </p:nvSpPr>
          <p:spPr>
            <a:xfrm>
              <a:off x="3815836" y="3379076"/>
              <a:ext cx="203168" cy="0"/>
            </a:xfrm>
            <a:prstGeom prst="rect">
              <a:avLst/>
            </a:prstGeom>
            <a:solidFill>
              <a:srgbClr val="1CABE2">
                <a:alpha val="100000"/>
              </a:srgbClr>
            </a:solidFill>
          </p:spPr>
          <p:txBody>
            <a:bodyPr/>
            <a:lstStyle/>
            <a:p/>
          </p:txBody>
        </p:sp>
        <p:sp>
          <p:nvSpPr>
            <p:cNvPr id="61" name="rc61"/>
            <p:cNvSpPr/>
            <p:nvPr/>
          </p:nvSpPr>
          <p:spPr>
            <a:xfrm>
              <a:off x="4041579" y="3417604"/>
              <a:ext cx="203168" cy="1267783"/>
            </a:xfrm>
            <a:prstGeom prst="rect">
              <a:avLst/>
            </a:prstGeom>
            <a:solidFill>
              <a:srgbClr val="80BD41">
                <a:alpha val="100000"/>
              </a:srgbClr>
            </a:solidFill>
          </p:spPr>
          <p:txBody>
            <a:bodyPr/>
            <a:lstStyle/>
            <a:p/>
          </p:txBody>
        </p:sp>
        <p:sp>
          <p:nvSpPr>
            <p:cNvPr id="62" name="rc62"/>
            <p:cNvSpPr/>
            <p:nvPr/>
          </p:nvSpPr>
          <p:spPr>
            <a:xfrm>
              <a:off x="4041579" y="3350870"/>
              <a:ext cx="203168" cy="66733"/>
            </a:xfrm>
            <a:prstGeom prst="rect">
              <a:avLst/>
            </a:prstGeom>
            <a:solidFill>
              <a:srgbClr val="0058AB">
                <a:alpha val="100000"/>
              </a:srgbClr>
            </a:solidFill>
          </p:spPr>
          <p:txBody>
            <a:bodyPr/>
            <a:lstStyle/>
            <a:p/>
          </p:txBody>
        </p:sp>
        <p:sp>
          <p:nvSpPr>
            <p:cNvPr id="63" name="rc63"/>
            <p:cNvSpPr/>
            <p:nvPr/>
          </p:nvSpPr>
          <p:spPr>
            <a:xfrm>
              <a:off x="4041579" y="3417604"/>
              <a:ext cx="203168" cy="0"/>
            </a:xfrm>
            <a:prstGeom prst="rect">
              <a:avLst/>
            </a:prstGeom>
            <a:solidFill>
              <a:srgbClr val="1CABE2">
                <a:alpha val="100000"/>
              </a:srgbClr>
            </a:solidFill>
          </p:spPr>
          <p:txBody>
            <a:bodyPr/>
            <a:lstStyle/>
            <a:p/>
          </p:txBody>
        </p:sp>
        <p:sp>
          <p:nvSpPr>
            <p:cNvPr id="64" name="rc64"/>
            <p:cNvSpPr/>
            <p:nvPr/>
          </p:nvSpPr>
          <p:spPr>
            <a:xfrm>
              <a:off x="4267321" y="3455965"/>
              <a:ext cx="203168" cy="1229422"/>
            </a:xfrm>
            <a:prstGeom prst="rect">
              <a:avLst/>
            </a:prstGeom>
            <a:solidFill>
              <a:srgbClr val="80BD41">
                <a:alpha val="100000"/>
              </a:srgbClr>
            </a:solidFill>
          </p:spPr>
          <p:txBody>
            <a:bodyPr/>
            <a:lstStyle/>
            <a:p/>
          </p:txBody>
        </p:sp>
        <p:sp>
          <p:nvSpPr>
            <p:cNvPr id="65" name="rc65"/>
            <p:cNvSpPr/>
            <p:nvPr/>
          </p:nvSpPr>
          <p:spPr>
            <a:xfrm>
              <a:off x="4267321" y="3404743"/>
              <a:ext cx="203168" cy="51222"/>
            </a:xfrm>
            <a:prstGeom prst="rect">
              <a:avLst/>
            </a:prstGeom>
            <a:solidFill>
              <a:srgbClr val="0058AB">
                <a:alpha val="100000"/>
              </a:srgbClr>
            </a:solidFill>
          </p:spPr>
          <p:txBody>
            <a:bodyPr/>
            <a:lstStyle/>
            <a:p/>
          </p:txBody>
        </p:sp>
        <p:sp>
          <p:nvSpPr>
            <p:cNvPr id="66" name="rc66"/>
            <p:cNvSpPr/>
            <p:nvPr/>
          </p:nvSpPr>
          <p:spPr>
            <a:xfrm>
              <a:off x="4267321" y="3455965"/>
              <a:ext cx="203168" cy="0"/>
            </a:xfrm>
            <a:prstGeom prst="rect">
              <a:avLst/>
            </a:prstGeom>
            <a:solidFill>
              <a:srgbClr val="1CABE2">
                <a:alpha val="100000"/>
              </a:srgbClr>
            </a:solidFill>
          </p:spPr>
          <p:txBody>
            <a:bodyPr/>
            <a:lstStyle/>
            <a:p/>
          </p:txBody>
        </p:sp>
        <p:sp>
          <p:nvSpPr>
            <p:cNvPr id="67" name="rc67"/>
            <p:cNvSpPr/>
            <p:nvPr/>
          </p:nvSpPr>
          <p:spPr>
            <a:xfrm>
              <a:off x="4493063" y="3489544"/>
              <a:ext cx="203168" cy="1195842"/>
            </a:xfrm>
            <a:prstGeom prst="rect">
              <a:avLst/>
            </a:prstGeom>
            <a:solidFill>
              <a:srgbClr val="80BD41">
                <a:alpha val="100000"/>
              </a:srgbClr>
            </a:solidFill>
          </p:spPr>
          <p:txBody>
            <a:bodyPr/>
            <a:lstStyle/>
            <a:p/>
          </p:txBody>
        </p:sp>
        <p:sp>
          <p:nvSpPr>
            <p:cNvPr id="68" name="rc68"/>
            <p:cNvSpPr/>
            <p:nvPr/>
          </p:nvSpPr>
          <p:spPr>
            <a:xfrm>
              <a:off x="4493063" y="3439712"/>
              <a:ext cx="203168" cy="49832"/>
            </a:xfrm>
            <a:prstGeom prst="rect">
              <a:avLst/>
            </a:prstGeom>
            <a:solidFill>
              <a:srgbClr val="0058AB">
                <a:alpha val="100000"/>
              </a:srgbClr>
            </a:solidFill>
          </p:spPr>
          <p:txBody>
            <a:bodyPr/>
            <a:lstStyle/>
            <a:p/>
          </p:txBody>
        </p:sp>
        <p:sp>
          <p:nvSpPr>
            <p:cNvPr id="69" name="rc69"/>
            <p:cNvSpPr/>
            <p:nvPr/>
          </p:nvSpPr>
          <p:spPr>
            <a:xfrm>
              <a:off x="4493063" y="3489544"/>
              <a:ext cx="203168" cy="0"/>
            </a:xfrm>
            <a:prstGeom prst="rect">
              <a:avLst/>
            </a:prstGeom>
            <a:solidFill>
              <a:srgbClr val="1CABE2">
                <a:alpha val="100000"/>
              </a:srgbClr>
            </a:solidFill>
          </p:spPr>
          <p:txBody>
            <a:bodyPr/>
            <a:lstStyle/>
            <a:p/>
          </p:txBody>
        </p:sp>
        <p:sp>
          <p:nvSpPr>
            <p:cNvPr id="70" name="rc70"/>
            <p:cNvSpPr/>
            <p:nvPr/>
          </p:nvSpPr>
          <p:spPr>
            <a:xfrm>
              <a:off x="4718806" y="3533817"/>
              <a:ext cx="203168" cy="1151569"/>
            </a:xfrm>
            <a:prstGeom prst="rect">
              <a:avLst/>
            </a:prstGeom>
            <a:solidFill>
              <a:srgbClr val="80BD41">
                <a:alpha val="100000"/>
              </a:srgbClr>
            </a:solidFill>
          </p:spPr>
          <p:txBody>
            <a:bodyPr/>
            <a:lstStyle/>
            <a:p/>
          </p:txBody>
        </p:sp>
        <p:sp>
          <p:nvSpPr>
            <p:cNvPr id="71" name="rc71"/>
            <p:cNvSpPr/>
            <p:nvPr/>
          </p:nvSpPr>
          <p:spPr>
            <a:xfrm>
              <a:off x="4718806" y="3473199"/>
              <a:ext cx="203168" cy="60617"/>
            </a:xfrm>
            <a:prstGeom prst="rect">
              <a:avLst/>
            </a:prstGeom>
            <a:solidFill>
              <a:srgbClr val="0058AB">
                <a:alpha val="100000"/>
              </a:srgbClr>
            </a:solidFill>
          </p:spPr>
          <p:txBody>
            <a:bodyPr/>
            <a:lstStyle/>
            <a:p/>
          </p:txBody>
        </p:sp>
        <p:sp>
          <p:nvSpPr>
            <p:cNvPr id="72" name="rc72"/>
            <p:cNvSpPr/>
            <p:nvPr/>
          </p:nvSpPr>
          <p:spPr>
            <a:xfrm>
              <a:off x="4718806" y="3533817"/>
              <a:ext cx="203168" cy="0"/>
            </a:xfrm>
            <a:prstGeom prst="rect">
              <a:avLst/>
            </a:prstGeom>
            <a:solidFill>
              <a:srgbClr val="1CABE2">
                <a:alpha val="100000"/>
              </a:srgbClr>
            </a:solidFill>
          </p:spPr>
          <p:txBody>
            <a:bodyPr/>
            <a:lstStyle/>
            <a:p/>
          </p:txBody>
        </p:sp>
        <p:sp>
          <p:nvSpPr>
            <p:cNvPr id="73" name="rc73"/>
            <p:cNvSpPr/>
            <p:nvPr/>
          </p:nvSpPr>
          <p:spPr>
            <a:xfrm>
              <a:off x="4944548" y="3564728"/>
              <a:ext cx="203168" cy="1120658"/>
            </a:xfrm>
            <a:prstGeom prst="rect">
              <a:avLst/>
            </a:prstGeom>
            <a:solidFill>
              <a:srgbClr val="80BD41">
                <a:alpha val="100000"/>
              </a:srgbClr>
            </a:solidFill>
          </p:spPr>
          <p:txBody>
            <a:bodyPr/>
            <a:lstStyle/>
            <a:p/>
          </p:txBody>
        </p:sp>
        <p:sp>
          <p:nvSpPr>
            <p:cNvPr id="74" name="rc74"/>
            <p:cNvSpPr/>
            <p:nvPr/>
          </p:nvSpPr>
          <p:spPr>
            <a:xfrm>
              <a:off x="4944548" y="3505741"/>
              <a:ext cx="203168" cy="58986"/>
            </a:xfrm>
            <a:prstGeom prst="rect">
              <a:avLst/>
            </a:prstGeom>
            <a:solidFill>
              <a:srgbClr val="0058AB">
                <a:alpha val="100000"/>
              </a:srgbClr>
            </a:solidFill>
          </p:spPr>
          <p:txBody>
            <a:bodyPr/>
            <a:lstStyle/>
            <a:p/>
          </p:txBody>
        </p:sp>
        <p:sp>
          <p:nvSpPr>
            <p:cNvPr id="75" name="rc75"/>
            <p:cNvSpPr/>
            <p:nvPr/>
          </p:nvSpPr>
          <p:spPr>
            <a:xfrm>
              <a:off x="4944548" y="3564728"/>
              <a:ext cx="203168" cy="0"/>
            </a:xfrm>
            <a:prstGeom prst="rect">
              <a:avLst/>
            </a:prstGeom>
            <a:solidFill>
              <a:srgbClr val="1CABE2">
                <a:alpha val="100000"/>
              </a:srgbClr>
            </a:solidFill>
          </p:spPr>
          <p:txBody>
            <a:bodyPr/>
            <a:lstStyle/>
            <a:p/>
          </p:txBody>
        </p:sp>
        <p:sp>
          <p:nvSpPr>
            <p:cNvPr id="76" name="rc76"/>
            <p:cNvSpPr/>
            <p:nvPr/>
          </p:nvSpPr>
          <p:spPr>
            <a:xfrm>
              <a:off x="5170291" y="3600458"/>
              <a:ext cx="203168" cy="1084929"/>
            </a:xfrm>
            <a:prstGeom prst="rect">
              <a:avLst/>
            </a:prstGeom>
            <a:solidFill>
              <a:srgbClr val="80BD41">
                <a:alpha val="100000"/>
              </a:srgbClr>
            </a:solidFill>
          </p:spPr>
          <p:txBody>
            <a:bodyPr/>
            <a:lstStyle/>
            <a:p/>
          </p:txBody>
        </p:sp>
        <p:sp>
          <p:nvSpPr>
            <p:cNvPr id="77" name="rc77"/>
            <p:cNvSpPr/>
            <p:nvPr/>
          </p:nvSpPr>
          <p:spPr>
            <a:xfrm>
              <a:off x="5170291" y="3543361"/>
              <a:ext cx="203168" cy="57096"/>
            </a:xfrm>
            <a:prstGeom prst="rect">
              <a:avLst/>
            </a:prstGeom>
            <a:solidFill>
              <a:srgbClr val="0058AB">
                <a:alpha val="100000"/>
              </a:srgbClr>
            </a:solidFill>
          </p:spPr>
          <p:txBody>
            <a:bodyPr/>
            <a:lstStyle/>
            <a:p/>
          </p:txBody>
        </p:sp>
        <p:sp>
          <p:nvSpPr>
            <p:cNvPr id="78" name="rc78"/>
            <p:cNvSpPr/>
            <p:nvPr/>
          </p:nvSpPr>
          <p:spPr>
            <a:xfrm>
              <a:off x="5170291" y="3600458"/>
              <a:ext cx="203168" cy="0"/>
            </a:xfrm>
            <a:prstGeom prst="rect">
              <a:avLst/>
            </a:prstGeom>
            <a:solidFill>
              <a:srgbClr val="1CABE2">
                <a:alpha val="100000"/>
              </a:srgbClr>
            </a:solidFill>
          </p:spPr>
          <p:txBody>
            <a:bodyPr/>
            <a:lstStyle/>
            <a:p/>
          </p:txBody>
        </p:sp>
        <p:sp>
          <p:nvSpPr>
            <p:cNvPr id="79" name="rc79"/>
            <p:cNvSpPr/>
            <p:nvPr/>
          </p:nvSpPr>
          <p:spPr>
            <a:xfrm>
              <a:off x="5396033" y="3626013"/>
              <a:ext cx="203168" cy="1059373"/>
            </a:xfrm>
            <a:prstGeom prst="rect">
              <a:avLst/>
            </a:prstGeom>
            <a:solidFill>
              <a:srgbClr val="80BD41">
                <a:alpha val="100000"/>
              </a:srgbClr>
            </a:solidFill>
          </p:spPr>
          <p:txBody>
            <a:bodyPr/>
            <a:lstStyle/>
            <a:p/>
          </p:txBody>
        </p:sp>
        <p:sp>
          <p:nvSpPr>
            <p:cNvPr id="80" name="rc80"/>
            <p:cNvSpPr/>
            <p:nvPr/>
          </p:nvSpPr>
          <p:spPr>
            <a:xfrm>
              <a:off x="5396033" y="3558390"/>
              <a:ext cx="203168" cy="67622"/>
            </a:xfrm>
            <a:prstGeom prst="rect">
              <a:avLst/>
            </a:prstGeom>
            <a:solidFill>
              <a:srgbClr val="0058AB">
                <a:alpha val="100000"/>
              </a:srgbClr>
            </a:solidFill>
          </p:spPr>
          <p:txBody>
            <a:bodyPr/>
            <a:lstStyle/>
            <a:p/>
          </p:txBody>
        </p:sp>
        <p:sp>
          <p:nvSpPr>
            <p:cNvPr id="81" name="rc81"/>
            <p:cNvSpPr/>
            <p:nvPr/>
          </p:nvSpPr>
          <p:spPr>
            <a:xfrm>
              <a:off x="5396033" y="3626013"/>
              <a:ext cx="203168" cy="0"/>
            </a:xfrm>
            <a:prstGeom prst="rect">
              <a:avLst/>
            </a:prstGeom>
            <a:solidFill>
              <a:srgbClr val="1CABE2">
                <a:alpha val="100000"/>
              </a:srgbClr>
            </a:solidFill>
          </p:spPr>
          <p:txBody>
            <a:bodyPr/>
            <a:lstStyle/>
            <a:p/>
          </p:txBody>
        </p:sp>
        <p:sp>
          <p:nvSpPr>
            <p:cNvPr id="82" name="rc82"/>
            <p:cNvSpPr/>
            <p:nvPr/>
          </p:nvSpPr>
          <p:spPr>
            <a:xfrm>
              <a:off x="5621775" y="3657777"/>
              <a:ext cx="203168" cy="1027610"/>
            </a:xfrm>
            <a:prstGeom prst="rect">
              <a:avLst/>
            </a:prstGeom>
            <a:solidFill>
              <a:srgbClr val="80BD41">
                <a:alpha val="100000"/>
              </a:srgbClr>
            </a:solidFill>
          </p:spPr>
          <p:txBody>
            <a:bodyPr/>
            <a:lstStyle/>
            <a:p/>
          </p:txBody>
        </p:sp>
        <p:sp>
          <p:nvSpPr>
            <p:cNvPr id="83" name="rc83"/>
            <p:cNvSpPr/>
            <p:nvPr/>
          </p:nvSpPr>
          <p:spPr>
            <a:xfrm>
              <a:off x="5621775" y="3592192"/>
              <a:ext cx="203168" cy="65584"/>
            </a:xfrm>
            <a:prstGeom prst="rect">
              <a:avLst/>
            </a:prstGeom>
            <a:solidFill>
              <a:srgbClr val="0058AB">
                <a:alpha val="100000"/>
              </a:srgbClr>
            </a:solidFill>
          </p:spPr>
          <p:txBody>
            <a:bodyPr/>
            <a:lstStyle/>
            <a:p/>
          </p:txBody>
        </p:sp>
        <p:sp>
          <p:nvSpPr>
            <p:cNvPr id="84" name="rc84"/>
            <p:cNvSpPr/>
            <p:nvPr/>
          </p:nvSpPr>
          <p:spPr>
            <a:xfrm>
              <a:off x="5621775" y="3657777"/>
              <a:ext cx="203168" cy="0"/>
            </a:xfrm>
            <a:prstGeom prst="rect">
              <a:avLst/>
            </a:prstGeom>
            <a:solidFill>
              <a:srgbClr val="1CABE2">
                <a:alpha val="100000"/>
              </a:srgbClr>
            </a:solidFill>
          </p:spPr>
          <p:txBody>
            <a:bodyPr/>
            <a:lstStyle/>
            <a:p/>
          </p:txBody>
        </p:sp>
        <p:sp>
          <p:nvSpPr>
            <p:cNvPr id="85" name="rc85"/>
            <p:cNvSpPr/>
            <p:nvPr/>
          </p:nvSpPr>
          <p:spPr>
            <a:xfrm>
              <a:off x="5847518" y="3703699"/>
              <a:ext cx="203168" cy="981688"/>
            </a:xfrm>
            <a:prstGeom prst="rect">
              <a:avLst/>
            </a:prstGeom>
            <a:solidFill>
              <a:srgbClr val="80BD41">
                <a:alpha val="100000"/>
              </a:srgbClr>
            </a:solidFill>
          </p:spPr>
          <p:txBody>
            <a:bodyPr/>
            <a:lstStyle/>
            <a:p/>
          </p:txBody>
        </p:sp>
        <p:sp>
          <p:nvSpPr>
            <p:cNvPr id="86" name="rc86"/>
            <p:cNvSpPr/>
            <p:nvPr/>
          </p:nvSpPr>
          <p:spPr>
            <a:xfrm>
              <a:off x="5847518" y="3641042"/>
              <a:ext cx="203168" cy="62656"/>
            </a:xfrm>
            <a:prstGeom prst="rect">
              <a:avLst/>
            </a:prstGeom>
            <a:solidFill>
              <a:srgbClr val="0058AB">
                <a:alpha val="100000"/>
              </a:srgbClr>
            </a:solidFill>
          </p:spPr>
          <p:txBody>
            <a:bodyPr/>
            <a:lstStyle/>
            <a:p/>
          </p:txBody>
        </p:sp>
        <p:sp>
          <p:nvSpPr>
            <p:cNvPr id="87" name="rc87"/>
            <p:cNvSpPr/>
            <p:nvPr/>
          </p:nvSpPr>
          <p:spPr>
            <a:xfrm>
              <a:off x="5847518" y="3703699"/>
              <a:ext cx="203168" cy="0"/>
            </a:xfrm>
            <a:prstGeom prst="rect">
              <a:avLst/>
            </a:prstGeom>
            <a:solidFill>
              <a:srgbClr val="1CABE2">
                <a:alpha val="100000"/>
              </a:srgbClr>
            </a:solidFill>
          </p:spPr>
          <p:txBody>
            <a:bodyPr/>
            <a:lstStyle/>
            <a:p/>
          </p:txBody>
        </p:sp>
        <p:sp>
          <p:nvSpPr>
            <p:cNvPr id="88" name="rc88"/>
            <p:cNvSpPr/>
            <p:nvPr/>
          </p:nvSpPr>
          <p:spPr>
            <a:xfrm>
              <a:off x="6073260" y="3642006"/>
              <a:ext cx="203168" cy="1043380"/>
            </a:xfrm>
            <a:prstGeom prst="rect">
              <a:avLst/>
            </a:prstGeom>
            <a:solidFill>
              <a:srgbClr val="80BD41">
                <a:alpha val="100000"/>
              </a:srgbClr>
            </a:solidFill>
          </p:spPr>
          <p:txBody>
            <a:bodyPr/>
            <a:lstStyle/>
            <a:p/>
          </p:txBody>
        </p:sp>
        <p:sp>
          <p:nvSpPr>
            <p:cNvPr id="89" name="rc89"/>
            <p:cNvSpPr/>
            <p:nvPr/>
          </p:nvSpPr>
          <p:spPr>
            <a:xfrm>
              <a:off x="6073260" y="3575402"/>
              <a:ext cx="203168" cy="66603"/>
            </a:xfrm>
            <a:prstGeom prst="rect">
              <a:avLst/>
            </a:prstGeom>
            <a:solidFill>
              <a:srgbClr val="0058AB">
                <a:alpha val="100000"/>
              </a:srgbClr>
            </a:solidFill>
          </p:spPr>
          <p:txBody>
            <a:bodyPr/>
            <a:lstStyle/>
            <a:p/>
          </p:txBody>
        </p:sp>
        <p:sp>
          <p:nvSpPr>
            <p:cNvPr id="90" name="rc90"/>
            <p:cNvSpPr/>
            <p:nvPr/>
          </p:nvSpPr>
          <p:spPr>
            <a:xfrm>
              <a:off x="6073260" y="3642006"/>
              <a:ext cx="203168" cy="0"/>
            </a:xfrm>
            <a:prstGeom prst="rect">
              <a:avLst/>
            </a:prstGeom>
            <a:solidFill>
              <a:srgbClr val="1CABE2">
                <a:alpha val="100000"/>
              </a:srgbClr>
            </a:solidFill>
          </p:spPr>
          <p:txBody>
            <a:bodyPr/>
            <a:lstStyle/>
            <a:p/>
          </p:txBody>
        </p:sp>
        <p:sp>
          <p:nvSpPr>
            <p:cNvPr id="91" name="rc91"/>
            <p:cNvSpPr/>
            <p:nvPr/>
          </p:nvSpPr>
          <p:spPr>
            <a:xfrm>
              <a:off x="6299002" y="3770098"/>
              <a:ext cx="203168" cy="915288"/>
            </a:xfrm>
            <a:prstGeom prst="rect">
              <a:avLst/>
            </a:prstGeom>
            <a:solidFill>
              <a:srgbClr val="80BD41">
                <a:alpha val="100000"/>
              </a:srgbClr>
            </a:solidFill>
          </p:spPr>
          <p:txBody>
            <a:bodyPr/>
            <a:lstStyle/>
            <a:p/>
          </p:txBody>
        </p:sp>
        <p:sp>
          <p:nvSpPr>
            <p:cNvPr id="92" name="rc92"/>
            <p:cNvSpPr/>
            <p:nvPr/>
          </p:nvSpPr>
          <p:spPr>
            <a:xfrm>
              <a:off x="6299002" y="3701215"/>
              <a:ext cx="203168" cy="68882"/>
            </a:xfrm>
            <a:prstGeom prst="rect">
              <a:avLst/>
            </a:prstGeom>
            <a:solidFill>
              <a:srgbClr val="0058AB">
                <a:alpha val="100000"/>
              </a:srgbClr>
            </a:solidFill>
          </p:spPr>
          <p:txBody>
            <a:bodyPr/>
            <a:lstStyle/>
            <a:p/>
          </p:txBody>
        </p:sp>
        <p:sp>
          <p:nvSpPr>
            <p:cNvPr id="93" name="rc93"/>
            <p:cNvSpPr/>
            <p:nvPr/>
          </p:nvSpPr>
          <p:spPr>
            <a:xfrm>
              <a:off x="6299002" y="3770098"/>
              <a:ext cx="203168" cy="0"/>
            </a:xfrm>
            <a:prstGeom prst="rect">
              <a:avLst/>
            </a:prstGeom>
            <a:solidFill>
              <a:srgbClr val="1CABE2">
                <a:alpha val="100000"/>
              </a:srgbClr>
            </a:solidFill>
          </p:spPr>
          <p:txBody>
            <a:bodyPr/>
            <a:lstStyle/>
            <a:p/>
          </p:txBody>
        </p:sp>
        <p:sp>
          <p:nvSpPr>
            <p:cNvPr id="94" name="rc94"/>
            <p:cNvSpPr/>
            <p:nvPr/>
          </p:nvSpPr>
          <p:spPr>
            <a:xfrm>
              <a:off x="6524745" y="3769598"/>
              <a:ext cx="203168" cy="915788"/>
            </a:xfrm>
            <a:prstGeom prst="rect">
              <a:avLst/>
            </a:prstGeom>
            <a:solidFill>
              <a:srgbClr val="80BD41">
                <a:alpha val="100000"/>
              </a:srgbClr>
            </a:solidFill>
          </p:spPr>
          <p:txBody>
            <a:bodyPr/>
            <a:lstStyle/>
            <a:p/>
          </p:txBody>
        </p:sp>
        <p:sp>
          <p:nvSpPr>
            <p:cNvPr id="95" name="rc95"/>
            <p:cNvSpPr/>
            <p:nvPr/>
          </p:nvSpPr>
          <p:spPr>
            <a:xfrm>
              <a:off x="6524745" y="3700659"/>
              <a:ext cx="203168" cy="68938"/>
            </a:xfrm>
            <a:prstGeom prst="rect">
              <a:avLst/>
            </a:prstGeom>
            <a:solidFill>
              <a:srgbClr val="0058AB">
                <a:alpha val="100000"/>
              </a:srgbClr>
            </a:solidFill>
          </p:spPr>
          <p:txBody>
            <a:bodyPr/>
            <a:lstStyle/>
            <a:p/>
          </p:txBody>
        </p:sp>
        <p:sp>
          <p:nvSpPr>
            <p:cNvPr id="96" name="rc96"/>
            <p:cNvSpPr/>
            <p:nvPr/>
          </p:nvSpPr>
          <p:spPr>
            <a:xfrm>
              <a:off x="6524745" y="3769598"/>
              <a:ext cx="203168" cy="0"/>
            </a:xfrm>
            <a:prstGeom prst="rect">
              <a:avLst/>
            </a:prstGeom>
            <a:solidFill>
              <a:srgbClr val="1CABE2">
                <a:alpha val="100000"/>
              </a:srgbClr>
            </a:solidFill>
          </p:spPr>
          <p:txBody>
            <a:bodyPr/>
            <a:lstStyle/>
            <a:p/>
          </p:txBody>
        </p:sp>
        <p:sp>
          <p:nvSpPr>
            <p:cNvPr id="97" name="rc97"/>
            <p:cNvSpPr/>
            <p:nvPr/>
          </p:nvSpPr>
          <p:spPr>
            <a:xfrm>
              <a:off x="6750487" y="3787778"/>
              <a:ext cx="203168" cy="897609"/>
            </a:xfrm>
            <a:prstGeom prst="rect">
              <a:avLst/>
            </a:prstGeom>
            <a:solidFill>
              <a:srgbClr val="80BD41">
                <a:alpha val="100000"/>
              </a:srgbClr>
            </a:solidFill>
          </p:spPr>
          <p:txBody>
            <a:bodyPr/>
            <a:lstStyle/>
            <a:p/>
          </p:txBody>
        </p:sp>
        <p:sp>
          <p:nvSpPr>
            <p:cNvPr id="98" name="rc98"/>
            <p:cNvSpPr/>
            <p:nvPr/>
          </p:nvSpPr>
          <p:spPr>
            <a:xfrm>
              <a:off x="6750487" y="3709721"/>
              <a:ext cx="203168" cy="78056"/>
            </a:xfrm>
            <a:prstGeom prst="rect">
              <a:avLst/>
            </a:prstGeom>
            <a:solidFill>
              <a:srgbClr val="0058AB">
                <a:alpha val="100000"/>
              </a:srgbClr>
            </a:solidFill>
          </p:spPr>
          <p:txBody>
            <a:bodyPr/>
            <a:lstStyle/>
            <a:p/>
          </p:txBody>
        </p:sp>
        <p:sp>
          <p:nvSpPr>
            <p:cNvPr id="99" name="rc99"/>
            <p:cNvSpPr/>
            <p:nvPr/>
          </p:nvSpPr>
          <p:spPr>
            <a:xfrm>
              <a:off x="6750487" y="3787778"/>
              <a:ext cx="203168" cy="0"/>
            </a:xfrm>
            <a:prstGeom prst="rect">
              <a:avLst/>
            </a:prstGeom>
            <a:solidFill>
              <a:srgbClr val="1CABE2">
                <a:alpha val="100000"/>
              </a:srgbClr>
            </a:solidFill>
          </p:spPr>
          <p:txBody>
            <a:bodyPr/>
            <a:lstStyle/>
            <a:p/>
          </p:txBody>
        </p:sp>
        <p:sp>
          <p:nvSpPr>
            <p:cNvPr id="100" name="rc100"/>
            <p:cNvSpPr/>
            <p:nvPr/>
          </p:nvSpPr>
          <p:spPr>
            <a:xfrm>
              <a:off x="6976229" y="3809738"/>
              <a:ext cx="203168" cy="875648"/>
            </a:xfrm>
            <a:prstGeom prst="rect">
              <a:avLst/>
            </a:prstGeom>
            <a:solidFill>
              <a:srgbClr val="80BD41">
                <a:alpha val="100000"/>
              </a:srgbClr>
            </a:solidFill>
          </p:spPr>
          <p:txBody>
            <a:bodyPr/>
            <a:lstStyle/>
            <a:p/>
          </p:txBody>
        </p:sp>
        <p:sp>
          <p:nvSpPr>
            <p:cNvPr id="101" name="rc101"/>
            <p:cNvSpPr/>
            <p:nvPr/>
          </p:nvSpPr>
          <p:spPr>
            <a:xfrm>
              <a:off x="6976229" y="3712446"/>
              <a:ext cx="203168" cy="97292"/>
            </a:xfrm>
            <a:prstGeom prst="rect">
              <a:avLst/>
            </a:prstGeom>
            <a:solidFill>
              <a:srgbClr val="0058AB">
                <a:alpha val="100000"/>
              </a:srgbClr>
            </a:solidFill>
          </p:spPr>
          <p:txBody>
            <a:bodyPr/>
            <a:lstStyle/>
            <a:p/>
          </p:txBody>
        </p:sp>
        <p:sp>
          <p:nvSpPr>
            <p:cNvPr id="102" name="rc102"/>
            <p:cNvSpPr/>
            <p:nvPr/>
          </p:nvSpPr>
          <p:spPr>
            <a:xfrm>
              <a:off x="6976229" y="3809738"/>
              <a:ext cx="203168" cy="0"/>
            </a:xfrm>
            <a:prstGeom prst="rect">
              <a:avLst/>
            </a:prstGeom>
            <a:solidFill>
              <a:srgbClr val="1CABE2">
                <a:alpha val="100000"/>
              </a:srgbClr>
            </a:solidFill>
          </p:spPr>
          <p:txBody>
            <a:bodyPr/>
            <a:lstStyle/>
            <a:p/>
          </p:txBody>
        </p:sp>
        <p:sp>
          <p:nvSpPr>
            <p:cNvPr id="103" name="rc103"/>
            <p:cNvSpPr/>
            <p:nvPr/>
          </p:nvSpPr>
          <p:spPr>
            <a:xfrm>
              <a:off x="7201972" y="3712186"/>
              <a:ext cx="203168" cy="78273"/>
            </a:xfrm>
            <a:prstGeom prst="rect">
              <a:avLst/>
            </a:prstGeom>
            <a:solidFill>
              <a:srgbClr val="F26A21">
                <a:alpha val="100000"/>
              </a:srgbClr>
            </a:solidFill>
          </p:spPr>
          <p:txBody>
            <a:bodyPr/>
            <a:lstStyle/>
            <a:p/>
          </p:txBody>
        </p:sp>
        <p:sp>
          <p:nvSpPr>
            <p:cNvPr id="104" name="rc104"/>
            <p:cNvSpPr/>
            <p:nvPr/>
          </p:nvSpPr>
          <p:spPr>
            <a:xfrm>
              <a:off x="7201972" y="3790460"/>
              <a:ext cx="203168" cy="894926"/>
            </a:xfrm>
            <a:prstGeom prst="rect">
              <a:avLst/>
            </a:prstGeom>
            <a:solidFill>
              <a:srgbClr val="FFC20E">
                <a:alpha val="100000"/>
              </a:srgbClr>
            </a:solidFill>
          </p:spPr>
          <p:txBody>
            <a:bodyPr/>
            <a:lstStyle/>
            <a:p/>
          </p:txBody>
        </p:sp>
        <p:sp>
          <p:nvSpPr>
            <p:cNvPr id="105" name="rc105"/>
            <p:cNvSpPr/>
            <p:nvPr/>
          </p:nvSpPr>
          <p:spPr>
            <a:xfrm>
              <a:off x="7427714" y="3708350"/>
              <a:ext cx="203168" cy="62973"/>
            </a:xfrm>
            <a:prstGeom prst="rect">
              <a:avLst/>
            </a:prstGeom>
            <a:solidFill>
              <a:srgbClr val="F26A21">
                <a:alpha val="100000"/>
              </a:srgbClr>
            </a:solidFill>
          </p:spPr>
          <p:txBody>
            <a:bodyPr/>
            <a:lstStyle/>
            <a:p/>
          </p:txBody>
        </p:sp>
        <p:sp>
          <p:nvSpPr>
            <p:cNvPr id="106" name="rc106"/>
            <p:cNvSpPr/>
            <p:nvPr/>
          </p:nvSpPr>
          <p:spPr>
            <a:xfrm>
              <a:off x="7427714" y="3771323"/>
              <a:ext cx="203168" cy="914063"/>
            </a:xfrm>
            <a:prstGeom prst="rect">
              <a:avLst/>
            </a:prstGeom>
            <a:solidFill>
              <a:srgbClr val="FFC20E">
                <a:alpha val="100000"/>
              </a:srgbClr>
            </a:solidFill>
          </p:spPr>
          <p:txBody>
            <a:bodyPr/>
            <a:lstStyle/>
            <a:p/>
          </p:txBody>
        </p:sp>
        <p:sp>
          <p:nvSpPr>
            <p:cNvPr id="107" name="rc107"/>
            <p:cNvSpPr/>
            <p:nvPr/>
          </p:nvSpPr>
          <p:spPr>
            <a:xfrm>
              <a:off x="7653457" y="3700882"/>
              <a:ext cx="203168" cy="50663"/>
            </a:xfrm>
            <a:prstGeom prst="rect">
              <a:avLst/>
            </a:prstGeom>
            <a:solidFill>
              <a:srgbClr val="F26A21">
                <a:alpha val="100000"/>
              </a:srgbClr>
            </a:solidFill>
          </p:spPr>
          <p:txBody>
            <a:bodyPr/>
            <a:lstStyle/>
            <a:p/>
          </p:txBody>
        </p:sp>
        <p:sp>
          <p:nvSpPr>
            <p:cNvPr id="108" name="rc108"/>
            <p:cNvSpPr/>
            <p:nvPr/>
          </p:nvSpPr>
          <p:spPr>
            <a:xfrm>
              <a:off x="7653457" y="3751545"/>
              <a:ext cx="203168" cy="933841"/>
            </a:xfrm>
            <a:prstGeom prst="rect">
              <a:avLst/>
            </a:prstGeom>
            <a:solidFill>
              <a:srgbClr val="FFC20E">
                <a:alpha val="100000"/>
              </a:srgbClr>
            </a:solidFill>
          </p:spPr>
          <p:txBody>
            <a:bodyPr/>
            <a:lstStyle/>
            <a:p/>
          </p:txBody>
        </p:sp>
        <p:sp>
          <p:nvSpPr>
            <p:cNvPr id="109" name="rc109"/>
            <p:cNvSpPr/>
            <p:nvPr/>
          </p:nvSpPr>
          <p:spPr>
            <a:xfrm>
              <a:off x="7879199" y="3689614"/>
              <a:ext cx="203168" cy="40759"/>
            </a:xfrm>
            <a:prstGeom prst="rect">
              <a:avLst/>
            </a:prstGeom>
            <a:solidFill>
              <a:srgbClr val="F26A21">
                <a:alpha val="100000"/>
              </a:srgbClr>
            </a:solidFill>
          </p:spPr>
          <p:txBody>
            <a:bodyPr/>
            <a:lstStyle/>
            <a:p/>
          </p:txBody>
        </p:sp>
        <p:sp>
          <p:nvSpPr>
            <p:cNvPr id="110" name="rc110"/>
            <p:cNvSpPr/>
            <p:nvPr/>
          </p:nvSpPr>
          <p:spPr>
            <a:xfrm>
              <a:off x="7879199" y="3730374"/>
              <a:ext cx="203168" cy="955012"/>
            </a:xfrm>
            <a:prstGeom prst="rect">
              <a:avLst/>
            </a:prstGeom>
            <a:solidFill>
              <a:srgbClr val="FFC20E">
                <a:alpha val="100000"/>
              </a:srgbClr>
            </a:solidFill>
          </p:spPr>
          <p:txBody>
            <a:bodyPr/>
            <a:lstStyle/>
            <a:p/>
          </p:txBody>
        </p:sp>
        <p:sp>
          <p:nvSpPr>
            <p:cNvPr id="111" name="rc111"/>
            <p:cNvSpPr/>
            <p:nvPr/>
          </p:nvSpPr>
          <p:spPr>
            <a:xfrm>
              <a:off x="8104941" y="3676271"/>
              <a:ext cx="203168" cy="32792"/>
            </a:xfrm>
            <a:prstGeom prst="rect">
              <a:avLst/>
            </a:prstGeom>
            <a:solidFill>
              <a:srgbClr val="F26A21">
                <a:alpha val="100000"/>
              </a:srgbClr>
            </a:solidFill>
          </p:spPr>
          <p:txBody>
            <a:bodyPr/>
            <a:lstStyle/>
            <a:p/>
          </p:txBody>
        </p:sp>
        <p:sp>
          <p:nvSpPr>
            <p:cNvPr id="112" name="rc112"/>
            <p:cNvSpPr/>
            <p:nvPr/>
          </p:nvSpPr>
          <p:spPr>
            <a:xfrm>
              <a:off x="8104941" y="3709063"/>
              <a:ext cx="203168" cy="976323"/>
            </a:xfrm>
            <a:prstGeom prst="rect">
              <a:avLst/>
            </a:prstGeom>
            <a:solidFill>
              <a:srgbClr val="FFC20E">
                <a:alpha val="100000"/>
              </a:srgbClr>
            </a:solidFill>
          </p:spPr>
          <p:txBody>
            <a:bodyPr/>
            <a:lstStyle/>
            <a:p/>
          </p:txBody>
        </p:sp>
        <p:sp>
          <p:nvSpPr>
            <p:cNvPr id="113" name="pl113"/>
            <p:cNvSpPr/>
            <p:nvPr/>
          </p:nvSpPr>
          <p:spPr>
            <a:xfrm>
              <a:off x="1434255" y="2150264"/>
              <a:ext cx="5643558" cy="316890"/>
            </a:xfrm>
            <a:custGeom>
              <a:avLst/>
              <a:pathLst>
                <a:path w="5643558" h="316890">
                  <a:moveTo>
                    <a:pt x="0" y="264075"/>
                  </a:moveTo>
                  <a:lnTo>
                    <a:pt x="225742" y="316890"/>
                  </a:lnTo>
                  <a:lnTo>
                    <a:pt x="451484" y="316890"/>
                  </a:lnTo>
                  <a:lnTo>
                    <a:pt x="677227" y="264075"/>
                  </a:lnTo>
                  <a:lnTo>
                    <a:pt x="902969" y="184852"/>
                  </a:lnTo>
                  <a:lnTo>
                    <a:pt x="1128711" y="158445"/>
                  </a:lnTo>
                  <a:lnTo>
                    <a:pt x="1354454" y="132037"/>
                  </a:lnTo>
                  <a:lnTo>
                    <a:pt x="1580196" y="105630"/>
                  </a:lnTo>
                  <a:lnTo>
                    <a:pt x="1805938" y="79222"/>
                  </a:lnTo>
                  <a:lnTo>
                    <a:pt x="2031681" y="52815"/>
                  </a:lnTo>
                  <a:lnTo>
                    <a:pt x="2257423" y="52815"/>
                  </a:lnTo>
                  <a:lnTo>
                    <a:pt x="2483165" y="26407"/>
                  </a:lnTo>
                  <a:lnTo>
                    <a:pt x="2708908" y="26407"/>
                  </a:lnTo>
                  <a:lnTo>
                    <a:pt x="2934650" y="0"/>
                  </a:lnTo>
                  <a:lnTo>
                    <a:pt x="3160393" y="0"/>
                  </a:lnTo>
                  <a:lnTo>
                    <a:pt x="3386135" y="26407"/>
                  </a:lnTo>
                  <a:lnTo>
                    <a:pt x="3611877" y="26407"/>
                  </a:lnTo>
                  <a:lnTo>
                    <a:pt x="3837620" y="26407"/>
                  </a:lnTo>
                  <a:lnTo>
                    <a:pt x="4063362" y="52815"/>
                  </a:lnTo>
                  <a:lnTo>
                    <a:pt x="4289104" y="52815"/>
                  </a:lnTo>
                  <a:lnTo>
                    <a:pt x="4514847" y="52815"/>
                  </a:lnTo>
                  <a:lnTo>
                    <a:pt x="4740589" y="52815"/>
                  </a:lnTo>
                  <a:lnTo>
                    <a:pt x="4966331" y="79222"/>
                  </a:lnTo>
                  <a:lnTo>
                    <a:pt x="5192074" y="79222"/>
                  </a:lnTo>
                  <a:lnTo>
                    <a:pt x="5417816" y="105630"/>
                  </a:lnTo>
                  <a:lnTo>
                    <a:pt x="5643558" y="158445"/>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150264"/>
              <a:ext cx="5643558" cy="343297"/>
            </a:xfrm>
            <a:custGeom>
              <a:avLst/>
              <a:pathLst>
                <a:path w="5643558" h="343297">
                  <a:moveTo>
                    <a:pt x="0" y="264075"/>
                  </a:moveTo>
                  <a:lnTo>
                    <a:pt x="225742" y="316890"/>
                  </a:lnTo>
                  <a:lnTo>
                    <a:pt x="451484" y="343297"/>
                  </a:lnTo>
                  <a:lnTo>
                    <a:pt x="677227" y="264075"/>
                  </a:lnTo>
                  <a:lnTo>
                    <a:pt x="902969" y="184852"/>
                  </a:lnTo>
                  <a:lnTo>
                    <a:pt x="1128711" y="158445"/>
                  </a:lnTo>
                  <a:lnTo>
                    <a:pt x="1354454" y="132037"/>
                  </a:lnTo>
                  <a:lnTo>
                    <a:pt x="1580196" y="105630"/>
                  </a:lnTo>
                  <a:lnTo>
                    <a:pt x="1805938" y="79222"/>
                  </a:lnTo>
                  <a:lnTo>
                    <a:pt x="2031681" y="52815"/>
                  </a:lnTo>
                  <a:lnTo>
                    <a:pt x="2257423" y="52815"/>
                  </a:lnTo>
                  <a:lnTo>
                    <a:pt x="2483165" y="26407"/>
                  </a:lnTo>
                  <a:lnTo>
                    <a:pt x="2708908" y="26407"/>
                  </a:lnTo>
                  <a:lnTo>
                    <a:pt x="2934650" y="0"/>
                  </a:lnTo>
                  <a:lnTo>
                    <a:pt x="3160393" y="0"/>
                  </a:lnTo>
                  <a:lnTo>
                    <a:pt x="3386135" y="26407"/>
                  </a:lnTo>
                  <a:lnTo>
                    <a:pt x="3611877" y="26407"/>
                  </a:lnTo>
                  <a:lnTo>
                    <a:pt x="3837620" y="26407"/>
                  </a:lnTo>
                  <a:lnTo>
                    <a:pt x="4063362" y="52815"/>
                  </a:lnTo>
                  <a:lnTo>
                    <a:pt x="4289104" y="52815"/>
                  </a:lnTo>
                  <a:lnTo>
                    <a:pt x="4514847" y="52815"/>
                  </a:lnTo>
                  <a:lnTo>
                    <a:pt x="4740589" y="52815"/>
                  </a:lnTo>
                  <a:lnTo>
                    <a:pt x="4966331" y="79222"/>
                  </a:lnTo>
                  <a:lnTo>
                    <a:pt x="5192074" y="79222"/>
                  </a:lnTo>
                  <a:lnTo>
                    <a:pt x="5417816" y="105630"/>
                  </a:lnTo>
                  <a:lnTo>
                    <a:pt x="5643558" y="158445"/>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16" name="tx116"/>
            <p:cNvSpPr/>
            <p:nvPr/>
          </p:nvSpPr>
          <p:spPr>
            <a:xfrm>
              <a:off x="2494638"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7" name="tx117"/>
            <p:cNvSpPr/>
            <p:nvPr/>
          </p:nvSpPr>
          <p:spPr>
            <a:xfrm>
              <a:off x="3623350"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8" name="tx118"/>
            <p:cNvSpPr/>
            <p:nvPr/>
          </p:nvSpPr>
          <p:spPr>
            <a:xfrm>
              <a:off x="4752062"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9" name="tx119"/>
            <p:cNvSpPr/>
            <p:nvPr/>
          </p:nvSpPr>
          <p:spPr>
            <a:xfrm>
              <a:off x="5655031"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0" name="tx120"/>
            <p:cNvSpPr/>
            <p:nvPr/>
          </p:nvSpPr>
          <p:spPr>
            <a:xfrm>
              <a:off x="5880773"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1" name="tx121"/>
            <p:cNvSpPr/>
            <p:nvPr/>
          </p:nvSpPr>
          <p:spPr>
            <a:xfrm>
              <a:off x="6106516"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2" name="tx122"/>
            <p:cNvSpPr/>
            <p:nvPr/>
          </p:nvSpPr>
          <p:spPr>
            <a:xfrm>
              <a:off x="6332258"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6558000"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4" name="tx124"/>
            <p:cNvSpPr/>
            <p:nvPr/>
          </p:nvSpPr>
          <p:spPr>
            <a:xfrm>
              <a:off x="6783743"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5" name="tx125"/>
            <p:cNvSpPr/>
            <p:nvPr/>
          </p:nvSpPr>
          <p:spPr>
            <a:xfrm>
              <a:off x="7009485"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6" name="tx126"/>
            <p:cNvSpPr/>
            <p:nvPr/>
          </p:nvSpPr>
          <p:spPr>
            <a:xfrm>
              <a:off x="1365926"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7" name="tx127"/>
            <p:cNvSpPr/>
            <p:nvPr/>
          </p:nvSpPr>
          <p:spPr>
            <a:xfrm>
              <a:off x="2494638"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8" name="tx128"/>
            <p:cNvSpPr/>
            <p:nvPr/>
          </p:nvSpPr>
          <p:spPr>
            <a:xfrm>
              <a:off x="3623350"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9" name="tx129"/>
            <p:cNvSpPr/>
            <p:nvPr/>
          </p:nvSpPr>
          <p:spPr>
            <a:xfrm>
              <a:off x="4752062"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0" name="tx130"/>
            <p:cNvSpPr/>
            <p:nvPr/>
          </p:nvSpPr>
          <p:spPr>
            <a:xfrm>
              <a:off x="5655031"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1" name="tx131"/>
            <p:cNvSpPr/>
            <p:nvPr/>
          </p:nvSpPr>
          <p:spPr>
            <a:xfrm>
              <a:off x="5880773"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2" name="tx132"/>
            <p:cNvSpPr/>
            <p:nvPr/>
          </p:nvSpPr>
          <p:spPr>
            <a:xfrm>
              <a:off x="6106516"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3" name="tx133"/>
            <p:cNvSpPr/>
            <p:nvPr/>
          </p:nvSpPr>
          <p:spPr>
            <a:xfrm>
              <a:off x="6332258"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4" name="tx134"/>
            <p:cNvSpPr/>
            <p:nvPr/>
          </p:nvSpPr>
          <p:spPr>
            <a:xfrm>
              <a:off x="6558000"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5" name="tx135"/>
            <p:cNvSpPr/>
            <p:nvPr/>
          </p:nvSpPr>
          <p:spPr>
            <a:xfrm>
              <a:off x="6783743"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6" name="tx136"/>
            <p:cNvSpPr/>
            <p:nvPr/>
          </p:nvSpPr>
          <p:spPr>
            <a:xfrm>
              <a:off x="7009485"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70136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9" name="tx139"/>
            <p:cNvSpPr/>
            <p:nvPr/>
          </p:nvSpPr>
          <p:spPr>
            <a:xfrm>
              <a:off x="508103" y="277477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508103" y="184817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15824" y="5522891"/>
              <a:ext cx="201455" cy="201456"/>
            </a:xfrm>
            <a:prstGeom prst="rect">
              <a:avLst/>
            </a:prstGeom>
            <a:solidFill>
              <a:srgbClr val="80BD41">
                <a:alpha val="100000"/>
              </a:srgbClr>
            </a:solidFill>
          </p:spPr>
          <p:txBody>
            <a:bodyPr/>
            <a:lstStyle/>
            <a:p/>
          </p:txBody>
        </p:sp>
        <p:sp>
          <p:nvSpPr>
            <p:cNvPr id="163" name="rc163"/>
            <p:cNvSpPr/>
            <p:nvPr/>
          </p:nvSpPr>
          <p:spPr>
            <a:xfrm>
              <a:off x="2617773" y="5522891"/>
              <a:ext cx="201456" cy="201456"/>
            </a:xfrm>
            <a:prstGeom prst="rect">
              <a:avLst/>
            </a:prstGeom>
            <a:solidFill>
              <a:srgbClr val="1CABE2">
                <a:alpha val="100000"/>
              </a:srgbClr>
            </a:solidFill>
          </p:spPr>
          <p:txBody>
            <a:bodyPr/>
            <a:lstStyle/>
            <a:p/>
          </p:txBody>
        </p:sp>
        <p:sp>
          <p:nvSpPr>
            <p:cNvPr id="164" name="rc164"/>
            <p:cNvSpPr/>
            <p:nvPr/>
          </p:nvSpPr>
          <p:spPr>
            <a:xfrm>
              <a:off x="3690596" y="5522891"/>
              <a:ext cx="201456" cy="201456"/>
            </a:xfrm>
            <a:prstGeom prst="rect">
              <a:avLst/>
            </a:prstGeom>
            <a:solidFill>
              <a:srgbClr val="0058AB">
                <a:alpha val="100000"/>
              </a:srgbClr>
            </a:solidFill>
          </p:spPr>
          <p:txBody>
            <a:bodyPr/>
            <a:lstStyle/>
            <a:p/>
          </p:txBody>
        </p:sp>
        <p:sp>
          <p:nvSpPr>
            <p:cNvPr id="165" name="rc165"/>
            <p:cNvSpPr/>
            <p:nvPr/>
          </p:nvSpPr>
          <p:spPr>
            <a:xfrm>
              <a:off x="4685930" y="5522891"/>
              <a:ext cx="201456" cy="201456"/>
            </a:xfrm>
            <a:prstGeom prst="rect">
              <a:avLst/>
            </a:prstGeom>
            <a:solidFill>
              <a:srgbClr val="FFC20E">
                <a:alpha val="100000"/>
              </a:srgbClr>
            </a:solidFill>
          </p:spPr>
          <p:txBody>
            <a:bodyPr/>
            <a:lstStyle/>
            <a:p/>
          </p:txBody>
        </p:sp>
        <p:sp>
          <p:nvSpPr>
            <p:cNvPr id="166" name="rc166"/>
            <p:cNvSpPr/>
            <p:nvPr/>
          </p:nvSpPr>
          <p:spPr>
            <a:xfrm>
              <a:off x="6590063" y="5522891"/>
              <a:ext cx="201456" cy="201456"/>
            </a:xfrm>
            <a:prstGeom prst="rect">
              <a:avLst/>
            </a:prstGeom>
            <a:solidFill>
              <a:srgbClr val="F26A21">
                <a:alpha val="100000"/>
              </a:srgbClr>
            </a:solidFill>
          </p:spPr>
          <p:txBody>
            <a:bodyPr/>
            <a:lstStyle/>
            <a:p/>
          </p:txBody>
        </p:sp>
        <p:sp>
          <p:nvSpPr>
            <p:cNvPr id="167" name="tx167"/>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83899" y="1513317"/>
              <a:ext cx="418469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Ireland</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Ireland is projected to have a  small increase (&lt;10,000) in the number of surviving infants by 2030. Therefore, to achieve the IA2030 ZD target, more (~2.2%) children need to be vaccinated with DTP1 each year.</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1931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5671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89411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03151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18801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32541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46281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60022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90970" y="2437975"/>
              <a:ext cx="215906" cy="2612636"/>
            </a:xfrm>
            <a:prstGeom prst="rect">
              <a:avLst/>
            </a:prstGeom>
            <a:solidFill>
              <a:srgbClr val="0058AB">
                <a:alpha val="100000"/>
              </a:srgbClr>
            </a:solidFill>
          </p:spPr>
          <p:txBody>
            <a:bodyPr/>
            <a:lstStyle/>
            <a:p/>
          </p:txBody>
        </p:sp>
        <p:sp>
          <p:nvSpPr>
            <p:cNvPr id="42" name="rc42"/>
            <p:cNvSpPr/>
            <p:nvPr/>
          </p:nvSpPr>
          <p:spPr>
            <a:xfrm>
              <a:off x="1530867" y="1914896"/>
              <a:ext cx="215906" cy="3135715"/>
            </a:xfrm>
            <a:prstGeom prst="rect">
              <a:avLst/>
            </a:prstGeom>
            <a:solidFill>
              <a:srgbClr val="0058AB">
                <a:alpha val="100000"/>
              </a:srgbClr>
            </a:solidFill>
          </p:spPr>
          <p:txBody>
            <a:bodyPr/>
            <a:lstStyle/>
            <a:p/>
          </p:txBody>
        </p:sp>
        <p:sp>
          <p:nvSpPr>
            <p:cNvPr id="43" name="rc43"/>
            <p:cNvSpPr/>
            <p:nvPr/>
          </p:nvSpPr>
          <p:spPr>
            <a:xfrm>
              <a:off x="1770763" y="1757558"/>
              <a:ext cx="215906" cy="3293053"/>
            </a:xfrm>
            <a:prstGeom prst="rect">
              <a:avLst/>
            </a:prstGeom>
            <a:solidFill>
              <a:srgbClr val="0058AB">
                <a:alpha val="100000"/>
              </a:srgbClr>
            </a:solidFill>
          </p:spPr>
          <p:txBody>
            <a:bodyPr/>
            <a:lstStyle/>
            <a:p/>
          </p:txBody>
        </p:sp>
        <p:sp>
          <p:nvSpPr>
            <p:cNvPr id="44" name="rc44"/>
            <p:cNvSpPr/>
            <p:nvPr/>
          </p:nvSpPr>
          <p:spPr>
            <a:xfrm>
              <a:off x="2010660" y="2113983"/>
              <a:ext cx="215906" cy="2936627"/>
            </a:xfrm>
            <a:prstGeom prst="rect">
              <a:avLst/>
            </a:prstGeom>
            <a:solidFill>
              <a:srgbClr val="0058AB">
                <a:alpha val="100000"/>
              </a:srgbClr>
            </a:solidFill>
          </p:spPr>
          <p:txBody>
            <a:bodyPr/>
            <a:lstStyle/>
            <a:p/>
          </p:txBody>
        </p:sp>
        <p:sp>
          <p:nvSpPr>
            <p:cNvPr id="45" name="rc45"/>
            <p:cNvSpPr/>
            <p:nvPr/>
          </p:nvSpPr>
          <p:spPr>
            <a:xfrm>
              <a:off x="2250556" y="2733674"/>
              <a:ext cx="215906" cy="2316937"/>
            </a:xfrm>
            <a:prstGeom prst="rect">
              <a:avLst/>
            </a:prstGeom>
            <a:solidFill>
              <a:srgbClr val="0058AB">
                <a:alpha val="100000"/>
              </a:srgbClr>
            </a:solidFill>
          </p:spPr>
          <p:txBody>
            <a:bodyPr/>
            <a:lstStyle/>
            <a:p/>
          </p:txBody>
        </p:sp>
        <p:sp>
          <p:nvSpPr>
            <p:cNvPr id="46" name="rc46"/>
            <p:cNvSpPr/>
            <p:nvPr/>
          </p:nvSpPr>
          <p:spPr>
            <a:xfrm>
              <a:off x="2490453" y="2964850"/>
              <a:ext cx="215906" cy="2085761"/>
            </a:xfrm>
            <a:prstGeom prst="rect">
              <a:avLst/>
            </a:prstGeom>
            <a:solidFill>
              <a:srgbClr val="0058AB">
                <a:alpha val="100000"/>
              </a:srgbClr>
            </a:solidFill>
          </p:spPr>
          <p:txBody>
            <a:bodyPr/>
            <a:lstStyle/>
            <a:p/>
          </p:txBody>
        </p:sp>
        <p:sp>
          <p:nvSpPr>
            <p:cNvPr id="47" name="rc47"/>
            <p:cNvSpPr/>
            <p:nvPr/>
          </p:nvSpPr>
          <p:spPr>
            <a:xfrm>
              <a:off x="2730349" y="3061116"/>
              <a:ext cx="215906" cy="1989495"/>
            </a:xfrm>
            <a:prstGeom prst="rect">
              <a:avLst/>
            </a:prstGeom>
            <a:solidFill>
              <a:srgbClr val="0058AB">
                <a:alpha val="100000"/>
              </a:srgbClr>
            </a:solidFill>
          </p:spPr>
          <p:txBody>
            <a:bodyPr/>
            <a:lstStyle/>
            <a:p/>
          </p:txBody>
        </p:sp>
        <p:sp>
          <p:nvSpPr>
            <p:cNvPr id="48" name="rc48"/>
            <p:cNvSpPr/>
            <p:nvPr/>
          </p:nvSpPr>
          <p:spPr>
            <a:xfrm>
              <a:off x="2970245" y="3113217"/>
              <a:ext cx="215906" cy="1937394"/>
            </a:xfrm>
            <a:prstGeom prst="rect">
              <a:avLst/>
            </a:prstGeom>
            <a:solidFill>
              <a:srgbClr val="0058AB">
                <a:alpha val="100000"/>
              </a:srgbClr>
            </a:solidFill>
          </p:spPr>
          <p:txBody>
            <a:bodyPr/>
            <a:lstStyle/>
            <a:p/>
          </p:txBody>
        </p:sp>
        <p:sp>
          <p:nvSpPr>
            <p:cNvPr id="49" name="rc49"/>
            <p:cNvSpPr/>
            <p:nvPr/>
          </p:nvSpPr>
          <p:spPr>
            <a:xfrm>
              <a:off x="3210142" y="3246057"/>
              <a:ext cx="215906" cy="1804554"/>
            </a:xfrm>
            <a:prstGeom prst="rect">
              <a:avLst/>
            </a:prstGeom>
            <a:solidFill>
              <a:srgbClr val="0058AB">
                <a:alpha val="100000"/>
              </a:srgbClr>
            </a:solidFill>
          </p:spPr>
          <p:txBody>
            <a:bodyPr/>
            <a:lstStyle/>
            <a:p/>
          </p:txBody>
        </p:sp>
        <p:sp>
          <p:nvSpPr>
            <p:cNvPr id="50" name="rc50"/>
            <p:cNvSpPr/>
            <p:nvPr/>
          </p:nvSpPr>
          <p:spPr>
            <a:xfrm>
              <a:off x="3450038" y="3481373"/>
              <a:ext cx="215906" cy="1569237"/>
            </a:xfrm>
            <a:prstGeom prst="rect">
              <a:avLst/>
            </a:prstGeom>
            <a:solidFill>
              <a:srgbClr val="0058AB">
                <a:alpha val="100000"/>
              </a:srgbClr>
            </a:solidFill>
          </p:spPr>
          <p:txBody>
            <a:bodyPr/>
            <a:lstStyle/>
            <a:p/>
          </p:txBody>
        </p:sp>
        <p:sp>
          <p:nvSpPr>
            <p:cNvPr id="51" name="rc51"/>
            <p:cNvSpPr/>
            <p:nvPr/>
          </p:nvSpPr>
          <p:spPr>
            <a:xfrm>
              <a:off x="3689935" y="3488964"/>
              <a:ext cx="215906" cy="1561646"/>
            </a:xfrm>
            <a:prstGeom prst="rect">
              <a:avLst/>
            </a:prstGeom>
            <a:solidFill>
              <a:srgbClr val="0058AB">
                <a:alpha val="100000"/>
              </a:srgbClr>
            </a:solidFill>
          </p:spPr>
          <p:txBody>
            <a:bodyPr/>
            <a:lstStyle/>
            <a:p/>
          </p:txBody>
        </p:sp>
        <p:sp>
          <p:nvSpPr>
            <p:cNvPr id="52" name="rc52"/>
            <p:cNvSpPr/>
            <p:nvPr/>
          </p:nvSpPr>
          <p:spPr>
            <a:xfrm>
              <a:off x="3929831" y="3770516"/>
              <a:ext cx="215906" cy="1280095"/>
            </a:xfrm>
            <a:prstGeom prst="rect">
              <a:avLst/>
            </a:prstGeom>
            <a:solidFill>
              <a:srgbClr val="0058AB">
                <a:alpha val="100000"/>
              </a:srgbClr>
            </a:solidFill>
          </p:spPr>
          <p:txBody>
            <a:bodyPr/>
            <a:lstStyle/>
            <a:p/>
          </p:txBody>
        </p:sp>
        <p:sp>
          <p:nvSpPr>
            <p:cNvPr id="53" name="rc53"/>
            <p:cNvSpPr/>
            <p:nvPr/>
          </p:nvSpPr>
          <p:spPr>
            <a:xfrm>
              <a:off x="4169728" y="3808125"/>
              <a:ext cx="215906" cy="1242485"/>
            </a:xfrm>
            <a:prstGeom prst="rect">
              <a:avLst/>
            </a:prstGeom>
            <a:solidFill>
              <a:srgbClr val="0058AB">
                <a:alpha val="100000"/>
              </a:srgbClr>
            </a:solidFill>
          </p:spPr>
          <p:txBody>
            <a:bodyPr/>
            <a:lstStyle/>
            <a:p/>
          </p:txBody>
        </p:sp>
        <p:sp>
          <p:nvSpPr>
            <p:cNvPr id="54" name="rc54"/>
            <p:cNvSpPr/>
            <p:nvPr/>
          </p:nvSpPr>
          <p:spPr>
            <a:xfrm>
              <a:off x="4409624" y="4096923"/>
              <a:ext cx="215906" cy="953688"/>
            </a:xfrm>
            <a:prstGeom prst="rect">
              <a:avLst/>
            </a:prstGeom>
            <a:solidFill>
              <a:srgbClr val="0058AB">
                <a:alpha val="100000"/>
              </a:srgbClr>
            </a:solidFill>
          </p:spPr>
          <p:txBody>
            <a:bodyPr/>
            <a:lstStyle/>
            <a:p/>
          </p:txBody>
        </p:sp>
        <p:sp>
          <p:nvSpPr>
            <p:cNvPr id="55" name="rc55"/>
            <p:cNvSpPr/>
            <p:nvPr/>
          </p:nvSpPr>
          <p:spPr>
            <a:xfrm>
              <a:off x="4649521" y="4122801"/>
              <a:ext cx="215906" cy="927810"/>
            </a:xfrm>
            <a:prstGeom prst="rect">
              <a:avLst/>
            </a:prstGeom>
            <a:solidFill>
              <a:srgbClr val="0058AB">
                <a:alpha val="100000"/>
              </a:srgbClr>
            </a:solidFill>
          </p:spPr>
          <p:txBody>
            <a:bodyPr/>
            <a:lstStyle/>
            <a:p/>
          </p:txBody>
        </p:sp>
        <p:sp>
          <p:nvSpPr>
            <p:cNvPr id="56" name="rc56"/>
            <p:cNvSpPr/>
            <p:nvPr/>
          </p:nvSpPr>
          <p:spPr>
            <a:xfrm>
              <a:off x="4889417" y="3921988"/>
              <a:ext cx="215906" cy="1128622"/>
            </a:xfrm>
            <a:prstGeom prst="rect">
              <a:avLst/>
            </a:prstGeom>
            <a:solidFill>
              <a:srgbClr val="0058AB">
                <a:alpha val="100000"/>
              </a:srgbClr>
            </a:solidFill>
          </p:spPr>
          <p:txBody>
            <a:bodyPr/>
            <a:lstStyle/>
            <a:p/>
          </p:txBody>
        </p:sp>
        <p:sp>
          <p:nvSpPr>
            <p:cNvPr id="57" name="rc57"/>
            <p:cNvSpPr/>
            <p:nvPr/>
          </p:nvSpPr>
          <p:spPr>
            <a:xfrm>
              <a:off x="5129313" y="3952352"/>
              <a:ext cx="215906" cy="1098259"/>
            </a:xfrm>
            <a:prstGeom prst="rect">
              <a:avLst/>
            </a:prstGeom>
            <a:solidFill>
              <a:srgbClr val="0058AB">
                <a:alpha val="100000"/>
              </a:srgbClr>
            </a:solidFill>
          </p:spPr>
          <p:txBody>
            <a:bodyPr/>
            <a:lstStyle/>
            <a:p/>
          </p:txBody>
        </p:sp>
        <p:sp>
          <p:nvSpPr>
            <p:cNvPr id="58" name="rc58"/>
            <p:cNvSpPr/>
            <p:nvPr/>
          </p:nvSpPr>
          <p:spPr>
            <a:xfrm>
              <a:off x="5369210" y="3987546"/>
              <a:ext cx="215906" cy="1063065"/>
            </a:xfrm>
            <a:prstGeom prst="rect">
              <a:avLst/>
            </a:prstGeom>
            <a:solidFill>
              <a:srgbClr val="0058AB">
                <a:alpha val="100000"/>
              </a:srgbClr>
            </a:solidFill>
          </p:spPr>
          <p:txBody>
            <a:bodyPr/>
            <a:lstStyle/>
            <a:p/>
          </p:txBody>
        </p:sp>
        <p:sp>
          <p:nvSpPr>
            <p:cNvPr id="59" name="rc59"/>
            <p:cNvSpPr/>
            <p:nvPr/>
          </p:nvSpPr>
          <p:spPr>
            <a:xfrm>
              <a:off x="5609106" y="3791564"/>
              <a:ext cx="215906" cy="1259047"/>
            </a:xfrm>
            <a:prstGeom prst="rect">
              <a:avLst/>
            </a:prstGeom>
            <a:solidFill>
              <a:srgbClr val="0058AB">
                <a:alpha val="100000"/>
              </a:srgbClr>
            </a:solidFill>
          </p:spPr>
          <p:txBody>
            <a:bodyPr/>
            <a:lstStyle/>
            <a:p/>
          </p:txBody>
        </p:sp>
        <p:sp>
          <p:nvSpPr>
            <p:cNvPr id="60" name="rc60"/>
            <p:cNvSpPr/>
            <p:nvPr/>
          </p:nvSpPr>
          <p:spPr>
            <a:xfrm>
              <a:off x="5849003" y="3829518"/>
              <a:ext cx="215906" cy="1221093"/>
            </a:xfrm>
            <a:prstGeom prst="rect">
              <a:avLst/>
            </a:prstGeom>
            <a:solidFill>
              <a:srgbClr val="0058AB">
                <a:alpha val="100000"/>
              </a:srgbClr>
            </a:solidFill>
          </p:spPr>
          <p:txBody>
            <a:bodyPr/>
            <a:lstStyle/>
            <a:p/>
          </p:txBody>
        </p:sp>
        <p:sp>
          <p:nvSpPr>
            <p:cNvPr id="61" name="rc61"/>
            <p:cNvSpPr/>
            <p:nvPr/>
          </p:nvSpPr>
          <p:spPr>
            <a:xfrm>
              <a:off x="6088899" y="3884034"/>
              <a:ext cx="215906" cy="1166577"/>
            </a:xfrm>
            <a:prstGeom prst="rect">
              <a:avLst/>
            </a:prstGeom>
            <a:solidFill>
              <a:srgbClr val="0058AB">
                <a:alpha val="100000"/>
              </a:srgbClr>
            </a:solidFill>
          </p:spPr>
          <p:txBody>
            <a:bodyPr/>
            <a:lstStyle/>
            <a:p/>
          </p:txBody>
        </p:sp>
        <p:sp>
          <p:nvSpPr>
            <p:cNvPr id="62" name="rc62"/>
            <p:cNvSpPr/>
            <p:nvPr/>
          </p:nvSpPr>
          <p:spPr>
            <a:xfrm>
              <a:off x="6328796" y="3810541"/>
              <a:ext cx="215906" cy="1240070"/>
            </a:xfrm>
            <a:prstGeom prst="rect">
              <a:avLst/>
            </a:prstGeom>
            <a:solidFill>
              <a:srgbClr val="0058AB">
                <a:alpha val="100000"/>
              </a:srgbClr>
            </a:solidFill>
          </p:spPr>
          <p:txBody>
            <a:bodyPr/>
            <a:lstStyle/>
            <a:p/>
          </p:txBody>
        </p:sp>
        <p:sp>
          <p:nvSpPr>
            <p:cNvPr id="63" name="rc63"/>
            <p:cNvSpPr/>
            <p:nvPr/>
          </p:nvSpPr>
          <p:spPr>
            <a:xfrm>
              <a:off x="6568692" y="3768101"/>
              <a:ext cx="215906" cy="1282510"/>
            </a:xfrm>
            <a:prstGeom prst="rect">
              <a:avLst/>
            </a:prstGeom>
            <a:solidFill>
              <a:srgbClr val="0058AB">
                <a:alpha val="100000"/>
              </a:srgbClr>
            </a:solidFill>
          </p:spPr>
          <p:txBody>
            <a:bodyPr/>
            <a:lstStyle/>
            <a:p/>
          </p:txBody>
        </p:sp>
        <p:sp>
          <p:nvSpPr>
            <p:cNvPr id="64" name="rc64"/>
            <p:cNvSpPr/>
            <p:nvPr/>
          </p:nvSpPr>
          <p:spPr>
            <a:xfrm>
              <a:off x="6808589" y="3767066"/>
              <a:ext cx="215906" cy="1283545"/>
            </a:xfrm>
            <a:prstGeom prst="rect">
              <a:avLst/>
            </a:prstGeom>
            <a:solidFill>
              <a:srgbClr val="0058AB">
                <a:alpha val="100000"/>
              </a:srgbClr>
            </a:solidFill>
          </p:spPr>
          <p:txBody>
            <a:bodyPr/>
            <a:lstStyle/>
            <a:p/>
          </p:txBody>
        </p:sp>
        <p:sp>
          <p:nvSpPr>
            <p:cNvPr id="65" name="rc65"/>
            <p:cNvSpPr/>
            <p:nvPr/>
          </p:nvSpPr>
          <p:spPr>
            <a:xfrm>
              <a:off x="7048485" y="3597307"/>
              <a:ext cx="215906" cy="1453304"/>
            </a:xfrm>
            <a:prstGeom prst="rect">
              <a:avLst/>
            </a:prstGeom>
            <a:solidFill>
              <a:srgbClr val="0058AB">
                <a:alpha val="100000"/>
              </a:srgbClr>
            </a:solidFill>
          </p:spPr>
          <p:txBody>
            <a:bodyPr/>
            <a:lstStyle/>
            <a:p/>
          </p:txBody>
        </p:sp>
        <p:sp>
          <p:nvSpPr>
            <p:cNvPr id="66" name="rc66"/>
            <p:cNvSpPr/>
            <p:nvPr/>
          </p:nvSpPr>
          <p:spPr>
            <a:xfrm>
              <a:off x="7288381" y="3239156"/>
              <a:ext cx="215906" cy="1811455"/>
            </a:xfrm>
            <a:prstGeom prst="rect">
              <a:avLst/>
            </a:prstGeom>
            <a:solidFill>
              <a:srgbClr val="0058AB">
                <a:alpha val="100000"/>
              </a:srgbClr>
            </a:solidFill>
          </p:spPr>
          <p:txBody>
            <a:bodyPr/>
            <a:lstStyle/>
            <a:p/>
          </p:txBody>
        </p:sp>
        <p:sp>
          <p:nvSpPr>
            <p:cNvPr id="67" name="rc67"/>
            <p:cNvSpPr/>
            <p:nvPr/>
          </p:nvSpPr>
          <p:spPr>
            <a:xfrm>
              <a:off x="8487864" y="4439892"/>
              <a:ext cx="215906" cy="610719"/>
            </a:xfrm>
            <a:prstGeom prst="rect">
              <a:avLst/>
            </a:prstGeom>
            <a:solidFill>
              <a:srgbClr val="69DBFF">
                <a:alpha val="100000"/>
              </a:srgbClr>
            </a:solidFill>
          </p:spPr>
          <p:txBody>
            <a:bodyPr/>
            <a:lstStyle/>
            <a:p/>
          </p:txBody>
        </p:sp>
        <p:sp>
          <p:nvSpPr>
            <p:cNvPr id="68" name="pl68"/>
            <p:cNvSpPr/>
            <p:nvPr/>
          </p:nvSpPr>
          <p:spPr>
            <a:xfrm>
              <a:off x="6196853" y="3829518"/>
              <a:ext cx="2398964" cy="610546"/>
            </a:xfrm>
            <a:custGeom>
              <a:avLst/>
              <a:pathLst>
                <a:path w="2398964" h="610546">
                  <a:moveTo>
                    <a:pt x="0" y="0"/>
                  </a:moveTo>
                  <a:lnTo>
                    <a:pt x="239896" y="61054"/>
                  </a:lnTo>
                  <a:lnTo>
                    <a:pt x="479792" y="122109"/>
                  </a:lnTo>
                  <a:lnTo>
                    <a:pt x="719689" y="183164"/>
                  </a:lnTo>
                  <a:lnTo>
                    <a:pt x="959585" y="244218"/>
                  </a:lnTo>
                  <a:lnTo>
                    <a:pt x="1199482" y="305273"/>
                  </a:lnTo>
                  <a:lnTo>
                    <a:pt x="1439378" y="366328"/>
                  </a:lnTo>
                  <a:lnTo>
                    <a:pt x="1679275" y="427382"/>
                  </a:lnTo>
                  <a:lnTo>
                    <a:pt x="1919171" y="488437"/>
                  </a:lnTo>
                  <a:lnTo>
                    <a:pt x="2159067" y="549492"/>
                  </a:lnTo>
                  <a:lnTo>
                    <a:pt x="2398964" y="610546"/>
                  </a:lnTo>
                </a:path>
              </a:pathLst>
            </a:custGeom>
            <a:ln w="13550" cap="flat">
              <a:solidFill>
                <a:srgbClr val="000000">
                  <a:alpha val="100000"/>
                </a:srgbClr>
              </a:solidFill>
              <a:prstDash val="solid"/>
              <a:round/>
            </a:ln>
          </p:spPr>
          <p:txBody>
            <a:bodyPr/>
            <a:lstStyle/>
            <a:p/>
          </p:txBody>
        </p:sp>
        <p:sp>
          <p:nvSpPr>
            <p:cNvPr id="69" name="pt69"/>
            <p:cNvSpPr/>
            <p:nvPr/>
          </p:nvSpPr>
          <p:spPr>
            <a:xfrm>
              <a:off x="6172027" y="38046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38657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39268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39878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40489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41099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41710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42320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42931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43541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44152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413058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82" name="tx82"/>
            <p:cNvSpPr/>
            <p:nvPr/>
          </p:nvSpPr>
          <p:spPr>
            <a:xfrm>
              <a:off x="571671" y="326798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3" name="tx83"/>
            <p:cNvSpPr/>
            <p:nvPr/>
          </p:nvSpPr>
          <p:spPr>
            <a:xfrm>
              <a:off x="571671" y="240538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a:t>
              </a:r>
            </a:p>
          </p:txBody>
        </p:sp>
        <p:sp>
          <p:nvSpPr>
            <p:cNvPr id="84" name="tx84"/>
            <p:cNvSpPr/>
            <p:nvPr/>
          </p:nvSpPr>
          <p:spPr>
            <a:xfrm>
              <a:off x="508103" y="154279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5" name="tx85"/>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61384" y="5900002"/>
              <a:ext cx="201456" cy="201456"/>
            </a:xfrm>
            <a:prstGeom prst="rect">
              <a:avLst/>
            </a:prstGeom>
            <a:solidFill>
              <a:srgbClr val="0058AB">
                <a:alpha val="100000"/>
              </a:srgbClr>
            </a:solidFill>
          </p:spPr>
          <p:txBody>
            <a:bodyPr/>
            <a:lstStyle/>
            <a:p/>
          </p:txBody>
        </p:sp>
        <p:sp>
          <p:nvSpPr>
            <p:cNvPr id="115" name="rc115"/>
            <p:cNvSpPr/>
            <p:nvPr/>
          </p:nvSpPr>
          <p:spPr>
            <a:xfrm>
              <a:off x="4563470" y="5900002"/>
              <a:ext cx="201456" cy="201456"/>
            </a:xfrm>
            <a:prstGeom prst="rect">
              <a:avLst/>
            </a:prstGeom>
            <a:solidFill>
              <a:srgbClr val="69DBFF">
                <a:alpha val="100000"/>
              </a:srgbClr>
            </a:solidFill>
          </p:spPr>
          <p:txBody>
            <a:bodyPr/>
            <a:lstStyle/>
            <a:p/>
          </p:txBody>
        </p:sp>
        <p:sp>
          <p:nvSpPr>
            <p:cNvPr id="116" name="tx116"/>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038541" y="1330710"/>
              <a:ext cx="59176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Ireland</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98%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98%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56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809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961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232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385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84860"/>
              <a:ext cx="239888" cy="823161"/>
            </a:xfrm>
            <a:prstGeom prst="rect">
              <a:avLst/>
            </a:prstGeom>
            <a:solidFill>
              <a:srgbClr val="80BD41">
                <a:alpha val="100000"/>
              </a:srgbClr>
            </a:solidFill>
          </p:spPr>
          <p:txBody>
            <a:bodyPr/>
            <a:lstStyle/>
            <a:p/>
          </p:txBody>
        </p:sp>
        <p:sp>
          <p:nvSpPr>
            <p:cNvPr id="23" name="rc23"/>
            <p:cNvSpPr/>
            <p:nvPr/>
          </p:nvSpPr>
          <p:spPr>
            <a:xfrm>
              <a:off x="1296273" y="3350911"/>
              <a:ext cx="239888" cy="133949"/>
            </a:xfrm>
            <a:prstGeom prst="rect">
              <a:avLst/>
            </a:prstGeom>
            <a:solidFill>
              <a:srgbClr val="1CABE2">
                <a:alpha val="100000"/>
              </a:srgbClr>
            </a:solidFill>
          </p:spPr>
          <p:txBody>
            <a:bodyPr/>
            <a:lstStyle/>
            <a:p/>
          </p:txBody>
        </p:sp>
        <p:sp>
          <p:nvSpPr>
            <p:cNvPr id="24" name="rc24"/>
            <p:cNvSpPr/>
            <p:nvPr/>
          </p:nvSpPr>
          <p:spPr>
            <a:xfrm>
              <a:off x="1562816" y="3463803"/>
              <a:ext cx="239888" cy="844217"/>
            </a:xfrm>
            <a:prstGeom prst="rect">
              <a:avLst/>
            </a:prstGeom>
            <a:solidFill>
              <a:srgbClr val="80BD41">
                <a:alpha val="100000"/>
              </a:srgbClr>
            </a:solidFill>
          </p:spPr>
          <p:txBody>
            <a:bodyPr/>
            <a:lstStyle/>
            <a:p/>
          </p:txBody>
        </p:sp>
        <p:sp>
          <p:nvSpPr>
            <p:cNvPr id="25" name="rc25"/>
            <p:cNvSpPr/>
            <p:nvPr/>
          </p:nvSpPr>
          <p:spPr>
            <a:xfrm>
              <a:off x="1562816" y="3302958"/>
              <a:ext cx="239888" cy="160845"/>
            </a:xfrm>
            <a:prstGeom prst="rect">
              <a:avLst/>
            </a:prstGeom>
            <a:solidFill>
              <a:srgbClr val="1CABE2">
                <a:alpha val="100000"/>
              </a:srgbClr>
            </a:solidFill>
          </p:spPr>
          <p:txBody>
            <a:bodyPr/>
            <a:lstStyle/>
            <a:p/>
          </p:txBody>
        </p:sp>
        <p:sp>
          <p:nvSpPr>
            <p:cNvPr id="26" name="rc26"/>
            <p:cNvSpPr/>
            <p:nvPr/>
          </p:nvSpPr>
          <p:spPr>
            <a:xfrm>
              <a:off x="1829360" y="3421336"/>
              <a:ext cx="239888" cy="886685"/>
            </a:xfrm>
            <a:prstGeom prst="rect">
              <a:avLst/>
            </a:prstGeom>
            <a:solidFill>
              <a:srgbClr val="80BD41">
                <a:alpha val="100000"/>
              </a:srgbClr>
            </a:solidFill>
          </p:spPr>
          <p:txBody>
            <a:bodyPr/>
            <a:lstStyle/>
            <a:p/>
          </p:txBody>
        </p:sp>
        <p:sp>
          <p:nvSpPr>
            <p:cNvPr id="27" name="rc27"/>
            <p:cNvSpPr/>
            <p:nvPr/>
          </p:nvSpPr>
          <p:spPr>
            <a:xfrm>
              <a:off x="1829360" y="3252528"/>
              <a:ext cx="239888" cy="168808"/>
            </a:xfrm>
            <a:prstGeom prst="rect">
              <a:avLst/>
            </a:prstGeom>
            <a:solidFill>
              <a:srgbClr val="1CABE2">
                <a:alpha val="100000"/>
              </a:srgbClr>
            </a:solidFill>
          </p:spPr>
          <p:txBody>
            <a:bodyPr/>
            <a:lstStyle/>
            <a:p/>
          </p:txBody>
        </p:sp>
        <p:sp>
          <p:nvSpPr>
            <p:cNvPr id="28" name="rc28"/>
            <p:cNvSpPr/>
            <p:nvPr/>
          </p:nvSpPr>
          <p:spPr>
            <a:xfrm>
              <a:off x="2095903" y="3382938"/>
              <a:ext cx="239888" cy="925083"/>
            </a:xfrm>
            <a:prstGeom prst="rect">
              <a:avLst/>
            </a:prstGeom>
            <a:solidFill>
              <a:srgbClr val="80BD41">
                <a:alpha val="100000"/>
              </a:srgbClr>
            </a:solidFill>
          </p:spPr>
          <p:txBody>
            <a:bodyPr/>
            <a:lstStyle/>
            <a:p/>
          </p:txBody>
        </p:sp>
        <p:sp>
          <p:nvSpPr>
            <p:cNvPr id="29" name="rc29"/>
            <p:cNvSpPr/>
            <p:nvPr/>
          </p:nvSpPr>
          <p:spPr>
            <a:xfrm>
              <a:off x="2095903" y="3232356"/>
              <a:ext cx="239888" cy="150582"/>
            </a:xfrm>
            <a:prstGeom prst="rect">
              <a:avLst/>
            </a:prstGeom>
            <a:solidFill>
              <a:srgbClr val="1CABE2">
                <a:alpha val="100000"/>
              </a:srgbClr>
            </a:solidFill>
          </p:spPr>
          <p:txBody>
            <a:bodyPr/>
            <a:lstStyle/>
            <a:p/>
          </p:txBody>
        </p:sp>
        <p:sp>
          <p:nvSpPr>
            <p:cNvPr id="30" name="rc30"/>
            <p:cNvSpPr/>
            <p:nvPr/>
          </p:nvSpPr>
          <p:spPr>
            <a:xfrm>
              <a:off x="2362446" y="3346487"/>
              <a:ext cx="239888" cy="961534"/>
            </a:xfrm>
            <a:prstGeom prst="rect">
              <a:avLst/>
            </a:prstGeom>
            <a:solidFill>
              <a:srgbClr val="80BD41">
                <a:alpha val="100000"/>
              </a:srgbClr>
            </a:solidFill>
          </p:spPr>
          <p:txBody>
            <a:bodyPr/>
            <a:lstStyle/>
            <a:p/>
          </p:txBody>
        </p:sp>
        <p:sp>
          <p:nvSpPr>
            <p:cNvPr id="31" name="rc31"/>
            <p:cNvSpPr/>
            <p:nvPr/>
          </p:nvSpPr>
          <p:spPr>
            <a:xfrm>
              <a:off x="2362446" y="3227578"/>
              <a:ext cx="239888" cy="118908"/>
            </a:xfrm>
            <a:prstGeom prst="rect">
              <a:avLst/>
            </a:prstGeom>
            <a:solidFill>
              <a:srgbClr val="1CABE2">
                <a:alpha val="100000"/>
              </a:srgbClr>
            </a:solidFill>
          </p:spPr>
          <p:txBody>
            <a:bodyPr/>
            <a:lstStyle/>
            <a:p/>
          </p:txBody>
        </p:sp>
        <p:sp>
          <p:nvSpPr>
            <p:cNvPr id="32" name="rc32"/>
            <p:cNvSpPr/>
            <p:nvPr/>
          </p:nvSpPr>
          <p:spPr>
            <a:xfrm>
              <a:off x="2628989" y="3345248"/>
              <a:ext cx="239888" cy="962772"/>
            </a:xfrm>
            <a:prstGeom prst="rect">
              <a:avLst/>
            </a:prstGeom>
            <a:solidFill>
              <a:srgbClr val="80BD41">
                <a:alpha val="100000"/>
              </a:srgbClr>
            </a:solidFill>
          </p:spPr>
          <p:txBody>
            <a:bodyPr/>
            <a:lstStyle/>
            <a:p/>
          </p:txBody>
        </p:sp>
        <p:sp>
          <p:nvSpPr>
            <p:cNvPr id="33" name="rc33"/>
            <p:cNvSpPr/>
            <p:nvPr/>
          </p:nvSpPr>
          <p:spPr>
            <a:xfrm>
              <a:off x="2628989" y="3238372"/>
              <a:ext cx="239888" cy="106876"/>
            </a:xfrm>
            <a:prstGeom prst="rect">
              <a:avLst/>
            </a:prstGeom>
            <a:solidFill>
              <a:srgbClr val="1CABE2">
                <a:alpha val="100000"/>
              </a:srgbClr>
            </a:solidFill>
          </p:spPr>
          <p:txBody>
            <a:bodyPr/>
            <a:lstStyle/>
            <a:p/>
          </p:txBody>
        </p:sp>
        <p:sp>
          <p:nvSpPr>
            <p:cNvPr id="34" name="rc34"/>
            <p:cNvSpPr/>
            <p:nvPr/>
          </p:nvSpPr>
          <p:spPr>
            <a:xfrm>
              <a:off x="2895532" y="3276416"/>
              <a:ext cx="239888" cy="1031605"/>
            </a:xfrm>
            <a:prstGeom prst="rect">
              <a:avLst/>
            </a:prstGeom>
            <a:solidFill>
              <a:srgbClr val="80BD41">
                <a:alpha val="100000"/>
              </a:srgbClr>
            </a:solidFill>
          </p:spPr>
          <p:txBody>
            <a:bodyPr/>
            <a:lstStyle/>
            <a:p/>
          </p:txBody>
        </p:sp>
        <p:sp>
          <p:nvSpPr>
            <p:cNvPr id="35" name="rc35"/>
            <p:cNvSpPr/>
            <p:nvPr/>
          </p:nvSpPr>
          <p:spPr>
            <a:xfrm>
              <a:off x="2895532" y="3174317"/>
              <a:ext cx="239888" cy="102098"/>
            </a:xfrm>
            <a:prstGeom prst="rect">
              <a:avLst/>
            </a:prstGeom>
            <a:solidFill>
              <a:srgbClr val="1CABE2">
                <a:alpha val="100000"/>
              </a:srgbClr>
            </a:solidFill>
          </p:spPr>
          <p:txBody>
            <a:bodyPr/>
            <a:lstStyle/>
            <a:p/>
          </p:txBody>
        </p:sp>
        <p:sp>
          <p:nvSpPr>
            <p:cNvPr id="36" name="rc36"/>
            <p:cNvSpPr/>
            <p:nvPr/>
          </p:nvSpPr>
          <p:spPr>
            <a:xfrm>
              <a:off x="3162075" y="3165292"/>
              <a:ext cx="239888" cy="1142728"/>
            </a:xfrm>
            <a:prstGeom prst="rect">
              <a:avLst/>
            </a:prstGeom>
            <a:solidFill>
              <a:srgbClr val="80BD41">
                <a:alpha val="100000"/>
              </a:srgbClr>
            </a:solidFill>
          </p:spPr>
          <p:txBody>
            <a:bodyPr/>
            <a:lstStyle/>
            <a:p/>
          </p:txBody>
        </p:sp>
        <p:sp>
          <p:nvSpPr>
            <p:cNvPr id="37" name="rc37"/>
            <p:cNvSpPr/>
            <p:nvPr/>
          </p:nvSpPr>
          <p:spPr>
            <a:xfrm>
              <a:off x="3162075" y="3065848"/>
              <a:ext cx="239888" cy="99444"/>
            </a:xfrm>
            <a:prstGeom prst="rect">
              <a:avLst/>
            </a:prstGeom>
            <a:solidFill>
              <a:srgbClr val="1CABE2">
                <a:alpha val="100000"/>
              </a:srgbClr>
            </a:solidFill>
          </p:spPr>
          <p:txBody>
            <a:bodyPr/>
            <a:lstStyle/>
            <a:p/>
          </p:txBody>
        </p:sp>
        <p:sp>
          <p:nvSpPr>
            <p:cNvPr id="38" name="rc38"/>
            <p:cNvSpPr/>
            <p:nvPr/>
          </p:nvSpPr>
          <p:spPr>
            <a:xfrm>
              <a:off x="3428618" y="3078588"/>
              <a:ext cx="239888" cy="1229433"/>
            </a:xfrm>
            <a:prstGeom prst="rect">
              <a:avLst/>
            </a:prstGeom>
            <a:solidFill>
              <a:srgbClr val="80BD41">
                <a:alpha val="100000"/>
              </a:srgbClr>
            </a:solidFill>
          </p:spPr>
          <p:txBody>
            <a:bodyPr/>
            <a:lstStyle/>
            <a:p/>
          </p:txBody>
        </p:sp>
        <p:sp>
          <p:nvSpPr>
            <p:cNvPr id="39" name="rc39"/>
            <p:cNvSpPr/>
            <p:nvPr/>
          </p:nvSpPr>
          <p:spPr>
            <a:xfrm>
              <a:off x="3428618" y="2986044"/>
              <a:ext cx="239888" cy="92543"/>
            </a:xfrm>
            <a:prstGeom prst="rect">
              <a:avLst/>
            </a:prstGeom>
            <a:solidFill>
              <a:srgbClr val="1CABE2">
                <a:alpha val="100000"/>
              </a:srgbClr>
            </a:solidFill>
          </p:spPr>
          <p:txBody>
            <a:bodyPr/>
            <a:lstStyle/>
            <a:p/>
          </p:txBody>
        </p:sp>
        <p:sp>
          <p:nvSpPr>
            <p:cNvPr id="40" name="rc40"/>
            <p:cNvSpPr/>
            <p:nvPr/>
          </p:nvSpPr>
          <p:spPr>
            <a:xfrm>
              <a:off x="3695161" y="3047268"/>
              <a:ext cx="239888" cy="1260753"/>
            </a:xfrm>
            <a:prstGeom prst="rect">
              <a:avLst/>
            </a:prstGeom>
            <a:solidFill>
              <a:srgbClr val="80BD41">
                <a:alpha val="100000"/>
              </a:srgbClr>
            </a:solidFill>
          </p:spPr>
          <p:txBody>
            <a:bodyPr/>
            <a:lstStyle/>
            <a:p/>
          </p:txBody>
        </p:sp>
        <p:sp>
          <p:nvSpPr>
            <p:cNvPr id="41" name="rc41"/>
            <p:cNvSpPr/>
            <p:nvPr/>
          </p:nvSpPr>
          <p:spPr>
            <a:xfrm>
              <a:off x="3695161" y="2966757"/>
              <a:ext cx="239888" cy="80511"/>
            </a:xfrm>
            <a:prstGeom prst="rect">
              <a:avLst/>
            </a:prstGeom>
            <a:solidFill>
              <a:srgbClr val="1CABE2">
                <a:alpha val="100000"/>
              </a:srgbClr>
            </a:solidFill>
          </p:spPr>
          <p:txBody>
            <a:bodyPr/>
            <a:lstStyle/>
            <a:p/>
          </p:txBody>
        </p:sp>
        <p:sp>
          <p:nvSpPr>
            <p:cNvPr id="42" name="rc42"/>
            <p:cNvSpPr/>
            <p:nvPr/>
          </p:nvSpPr>
          <p:spPr>
            <a:xfrm>
              <a:off x="3961705" y="3053461"/>
              <a:ext cx="239888" cy="1254559"/>
            </a:xfrm>
            <a:prstGeom prst="rect">
              <a:avLst/>
            </a:prstGeom>
            <a:solidFill>
              <a:srgbClr val="80BD41">
                <a:alpha val="100000"/>
              </a:srgbClr>
            </a:solidFill>
          </p:spPr>
          <p:txBody>
            <a:bodyPr/>
            <a:lstStyle/>
            <a:p/>
          </p:txBody>
        </p:sp>
        <p:sp>
          <p:nvSpPr>
            <p:cNvPr id="43" name="rc43"/>
            <p:cNvSpPr/>
            <p:nvPr/>
          </p:nvSpPr>
          <p:spPr>
            <a:xfrm>
              <a:off x="3961705" y="2973304"/>
              <a:ext cx="239888" cy="80157"/>
            </a:xfrm>
            <a:prstGeom prst="rect">
              <a:avLst/>
            </a:prstGeom>
            <a:solidFill>
              <a:srgbClr val="1CABE2">
                <a:alpha val="100000"/>
              </a:srgbClr>
            </a:solidFill>
          </p:spPr>
          <p:txBody>
            <a:bodyPr/>
            <a:lstStyle/>
            <a:p/>
          </p:txBody>
        </p:sp>
        <p:sp>
          <p:nvSpPr>
            <p:cNvPr id="44" name="rc44"/>
            <p:cNvSpPr/>
            <p:nvPr/>
          </p:nvSpPr>
          <p:spPr>
            <a:xfrm>
              <a:off x="4228248" y="3060716"/>
              <a:ext cx="239888" cy="1247304"/>
            </a:xfrm>
            <a:prstGeom prst="rect">
              <a:avLst/>
            </a:prstGeom>
            <a:solidFill>
              <a:srgbClr val="80BD41">
                <a:alpha val="100000"/>
              </a:srgbClr>
            </a:solidFill>
          </p:spPr>
          <p:txBody>
            <a:bodyPr/>
            <a:lstStyle/>
            <a:p/>
          </p:txBody>
        </p:sp>
        <p:sp>
          <p:nvSpPr>
            <p:cNvPr id="45" name="rc45"/>
            <p:cNvSpPr/>
            <p:nvPr/>
          </p:nvSpPr>
          <p:spPr>
            <a:xfrm>
              <a:off x="4228248" y="2995069"/>
              <a:ext cx="239888" cy="65647"/>
            </a:xfrm>
            <a:prstGeom prst="rect">
              <a:avLst/>
            </a:prstGeom>
            <a:solidFill>
              <a:srgbClr val="1CABE2">
                <a:alpha val="100000"/>
              </a:srgbClr>
            </a:solidFill>
          </p:spPr>
          <p:txBody>
            <a:bodyPr/>
            <a:lstStyle/>
            <a:p/>
          </p:txBody>
        </p:sp>
        <p:sp>
          <p:nvSpPr>
            <p:cNvPr id="46" name="rc46"/>
            <p:cNvSpPr/>
            <p:nvPr/>
          </p:nvSpPr>
          <p:spPr>
            <a:xfrm>
              <a:off x="4494791" y="3097521"/>
              <a:ext cx="239888" cy="1210499"/>
            </a:xfrm>
            <a:prstGeom prst="rect">
              <a:avLst/>
            </a:prstGeom>
            <a:solidFill>
              <a:srgbClr val="80BD41">
                <a:alpha val="100000"/>
              </a:srgbClr>
            </a:solidFill>
          </p:spPr>
          <p:txBody>
            <a:bodyPr/>
            <a:lstStyle/>
            <a:p/>
          </p:txBody>
        </p:sp>
        <p:sp>
          <p:nvSpPr>
            <p:cNvPr id="47" name="rc47"/>
            <p:cNvSpPr/>
            <p:nvPr/>
          </p:nvSpPr>
          <p:spPr>
            <a:xfrm>
              <a:off x="4494791" y="3033820"/>
              <a:ext cx="239888" cy="63701"/>
            </a:xfrm>
            <a:prstGeom prst="rect">
              <a:avLst/>
            </a:prstGeom>
            <a:solidFill>
              <a:srgbClr val="1CABE2">
                <a:alpha val="100000"/>
              </a:srgbClr>
            </a:solidFill>
          </p:spPr>
          <p:txBody>
            <a:bodyPr/>
            <a:lstStyle/>
            <a:p/>
          </p:txBody>
        </p:sp>
        <p:sp>
          <p:nvSpPr>
            <p:cNvPr id="48" name="rc48"/>
            <p:cNvSpPr/>
            <p:nvPr/>
          </p:nvSpPr>
          <p:spPr>
            <a:xfrm>
              <a:off x="4761334" y="3134150"/>
              <a:ext cx="239888" cy="1173871"/>
            </a:xfrm>
            <a:prstGeom prst="rect">
              <a:avLst/>
            </a:prstGeom>
            <a:solidFill>
              <a:srgbClr val="80BD41">
                <a:alpha val="100000"/>
              </a:srgbClr>
            </a:solidFill>
          </p:spPr>
          <p:txBody>
            <a:bodyPr/>
            <a:lstStyle/>
            <a:p/>
          </p:txBody>
        </p:sp>
        <p:sp>
          <p:nvSpPr>
            <p:cNvPr id="49" name="rc49"/>
            <p:cNvSpPr/>
            <p:nvPr/>
          </p:nvSpPr>
          <p:spPr>
            <a:xfrm>
              <a:off x="4761334" y="3085312"/>
              <a:ext cx="239888" cy="48837"/>
            </a:xfrm>
            <a:prstGeom prst="rect">
              <a:avLst/>
            </a:prstGeom>
            <a:solidFill>
              <a:srgbClr val="1CABE2">
                <a:alpha val="100000"/>
              </a:srgbClr>
            </a:solidFill>
          </p:spPr>
          <p:txBody>
            <a:bodyPr/>
            <a:lstStyle/>
            <a:p/>
          </p:txBody>
        </p:sp>
        <p:sp>
          <p:nvSpPr>
            <p:cNvPr id="50" name="rc50"/>
            <p:cNvSpPr/>
            <p:nvPr/>
          </p:nvSpPr>
          <p:spPr>
            <a:xfrm>
              <a:off x="5027877" y="3166177"/>
              <a:ext cx="239888" cy="1141844"/>
            </a:xfrm>
            <a:prstGeom prst="rect">
              <a:avLst/>
            </a:prstGeom>
            <a:solidFill>
              <a:srgbClr val="80BD41">
                <a:alpha val="100000"/>
              </a:srgbClr>
            </a:solidFill>
          </p:spPr>
          <p:txBody>
            <a:bodyPr/>
            <a:lstStyle/>
            <a:p/>
          </p:txBody>
        </p:sp>
        <p:sp>
          <p:nvSpPr>
            <p:cNvPr id="51" name="rc51"/>
            <p:cNvSpPr/>
            <p:nvPr/>
          </p:nvSpPr>
          <p:spPr>
            <a:xfrm>
              <a:off x="5027877" y="3118578"/>
              <a:ext cx="239888" cy="47598"/>
            </a:xfrm>
            <a:prstGeom prst="rect">
              <a:avLst/>
            </a:prstGeom>
            <a:solidFill>
              <a:srgbClr val="1CABE2">
                <a:alpha val="100000"/>
              </a:srgbClr>
            </a:solidFill>
          </p:spPr>
          <p:txBody>
            <a:bodyPr/>
            <a:lstStyle/>
            <a:p/>
          </p:txBody>
        </p:sp>
        <p:sp>
          <p:nvSpPr>
            <p:cNvPr id="52" name="rc52"/>
            <p:cNvSpPr/>
            <p:nvPr/>
          </p:nvSpPr>
          <p:spPr>
            <a:xfrm>
              <a:off x="5294420" y="3208468"/>
              <a:ext cx="239888" cy="1099553"/>
            </a:xfrm>
            <a:prstGeom prst="rect">
              <a:avLst/>
            </a:prstGeom>
            <a:solidFill>
              <a:srgbClr val="80BD41">
                <a:alpha val="100000"/>
              </a:srgbClr>
            </a:solidFill>
          </p:spPr>
          <p:txBody>
            <a:bodyPr/>
            <a:lstStyle/>
            <a:p/>
          </p:txBody>
        </p:sp>
        <p:sp>
          <p:nvSpPr>
            <p:cNvPr id="53" name="rc53"/>
            <p:cNvSpPr/>
            <p:nvPr/>
          </p:nvSpPr>
          <p:spPr>
            <a:xfrm>
              <a:off x="5294420" y="3150606"/>
              <a:ext cx="239888" cy="57861"/>
            </a:xfrm>
            <a:prstGeom prst="rect">
              <a:avLst/>
            </a:prstGeom>
            <a:solidFill>
              <a:srgbClr val="1CABE2">
                <a:alpha val="100000"/>
              </a:srgbClr>
            </a:solidFill>
          </p:spPr>
          <p:txBody>
            <a:bodyPr/>
            <a:lstStyle/>
            <a:p/>
          </p:txBody>
        </p:sp>
        <p:sp>
          <p:nvSpPr>
            <p:cNvPr id="54" name="rc54"/>
            <p:cNvSpPr/>
            <p:nvPr/>
          </p:nvSpPr>
          <p:spPr>
            <a:xfrm>
              <a:off x="5560963" y="3238018"/>
              <a:ext cx="239888" cy="1070003"/>
            </a:xfrm>
            <a:prstGeom prst="rect">
              <a:avLst/>
            </a:prstGeom>
            <a:solidFill>
              <a:srgbClr val="80BD41">
                <a:alpha val="100000"/>
              </a:srgbClr>
            </a:solidFill>
          </p:spPr>
          <p:txBody>
            <a:bodyPr/>
            <a:lstStyle/>
            <a:p/>
          </p:txBody>
        </p:sp>
        <p:sp>
          <p:nvSpPr>
            <p:cNvPr id="55" name="rc55"/>
            <p:cNvSpPr/>
            <p:nvPr/>
          </p:nvSpPr>
          <p:spPr>
            <a:xfrm>
              <a:off x="5560963" y="3181748"/>
              <a:ext cx="239888" cy="56269"/>
            </a:xfrm>
            <a:prstGeom prst="rect">
              <a:avLst/>
            </a:prstGeom>
            <a:solidFill>
              <a:srgbClr val="1CABE2">
                <a:alpha val="100000"/>
              </a:srgbClr>
            </a:solidFill>
          </p:spPr>
          <p:txBody>
            <a:bodyPr/>
            <a:lstStyle/>
            <a:p/>
          </p:txBody>
        </p:sp>
        <p:sp>
          <p:nvSpPr>
            <p:cNvPr id="56" name="rc56"/>
            <p:cNvSpPr/>
            <p:nvPr/>
          </p:nvSpPr>
          <p:spPr>
            <a:xfrm>
              <a:off x="5827506" y="3272169"/>
              <a:ext cx="239888" cy="1035852"/>
            </a:xfrm>
            <a:prstGeom prst="rect">
              <a:avLst/>
            </a:prstGeom>
            <a:solidFill>
              <a:srgbClr val="80BD41">
                <a:alpha val="100000"/>
              </a:srgbClr>
            </a:solidFill>
          </p:spPr>
          <p:txBody>
            <a:bodyPr/>
            <a:lstStyle/>
            <a:p/>
          </p:txBody>
        </p:sp>
        <p:sp>
          <p:nvSpPr>
            <p:cNvPr id="57" name="rc57"/>
            <p:cNvSpPr/>
            <p:nvPr/>
          </p:nvSpPr>
          <p:spPr>
            <a:xfrm>
              <a:off x="5827506" y="3217669"/>
              <a:ext cx="239888" cy="54499"/>
            </a:xfrm>
            <a:prstGeom prst="rect">
              <a:avLst/>
            </a:prstGeom>
            <a:solidFill>
              <a:srgbClr val="1CABE2">
                <a:alpha val="100000"/>
              </a:srgbClr>
            </a:solidFill>
          </p:spPr>
          <p:txBody>
            <a:bodyPr/>
            <a:lstStyle/>
            <a:p/>
          </p:txBody>
        </p:sp>
        <p:sp>
          <p:nvSpPr>
            <p:cNvPr id="58" name="rc58"/>
            <p:cNvSpPr/>
            <p:nvPr/>
          </p:nvSpPr>
          <p:spPr>
            <a:xfrm>
              <a:off x="6094049" y="3296588"/>
              <a:ext cx="239888" cy="1011433"/>
            </a:xfrm>
            <a:prstGeom prst="rect">
              <a:avLst/>
            </a:prstGeom>
            <a:solidFill>
              <a:srgbClr val="80BD41">
                <a:alpha val="100000"/>
              </a:srgbClr>
            </a:solidFill>
          </p:spPr>
          <p:txBody>
            <a:bodyPr/>
            <a:lstStyle/>
            <a:p/>
          </p:txBody>
        </p:sp>
        <p:sp>
          <p:nvSpPr>
            <p:cNvPr id="59" name="rc59"/>
            <p:cNvSpPr/>
            <p:nvPr/>
          </p:nvSpPr>
          <p:spPr>
            <a:xfrm>
              <a:off x="6094049" y="3232002"/>
              <a:ext cx="239888" cy="64585"/>
            </a:xfrm>
            <a:prstGeom prst="rect">
              <a:avLst/>
            </a:prstGeom>
            <a:solidFill>
              <a:srgbClr val="1CABE2">
                <a:alpha val="100000"/>
              </a:srgbClr>
            </a:solidFill>
          </p:spPr>
          <p:txBody>
            <a:bodyPr/>
            <a:lstStyle/>
            <a:p/>
          </p:txBody>
        </p:sp>
        <p:sp>
          <p:nvSpPr>
            <p:cNvPr id="60" name="rc60"/>
            <p:cNvSpPr/>
            <p:nvPr/>
          </p:nvSpPr>
          <p:spPr>
            <a:xfrm>
              <a:off x="6360593" y="3326846"/>
              <a:ext cx="239888" cy="981175"/>
            </a:xfrm>
            <a:prstGeom prst="rect">
              <a:avLst/>
            </a:prstGeom>
            <a:solidFill>
              <a:srgbClr val="80BD41">
                <a:alpha val="100000"/>
              </a:srgbClr>
            </a:solidFill>
          </p:spPr>
          <p:txBody>
            <a:bodyPr/>
            <a:lstStyle/>
            <a:p/>
          </p:txBody>
        </p:sp>
        <p:sp>
          <p:nvSpPr>
            <p:cNvPr id="61" name="rc61"/>
            <p:cNvSpPr/>
            <p:nvPr/>
          </p:nvSpPr>
          <p:spPr>
            <a:xfrm>
              <a:off x="6360593" y="3264206"/>
              <a:ext cx="239888" cy="62639"/>
            </a:xfrm>
            <a:prstGeom prst="rect">
              <a:avLst/>
            </a:prstGeom>
            <a:solidFill>
              <a:srgbClr val="1CABE2">
                <a:alpha val="100000"/>
              </a:srgbClr>
            </a:solidFill>
          </p:spPr>
          <p:txBody>
            <a:bodyPr/>
            <a:lstStyle/>
            <a:p/>
          </p:txBody>
        </p:sp>
        <p:sp>
          <p:nvSpPr>
            <p:cNvPr id="62" name="rc62"/>
            <p:cNvSpPr/>
            <p:nvPr/>
          </p:nvSpPr>
          <p:spPr>
            <a:xfrm>
              <a:off x="6627136" y="3370729"/>
              <a:ext cx="239888" cy="937292"/>
            </a:xfrm>
            <a:prstGeom prst="rect">
              <a:avLst/>
            </a:prstGeom>
            <a:solidFill>
              <a:srgbClr val="80BD41">
                <a:alpha val="100000"/>
              </a:srgbClr>
            </a:solidFill>
          </p:spPr>
          <p:txBody>
            <a:bodyPr/>
            <a:lstStyle/>
            <a:p/>
          </p:txBody>
        </p:sp>
        <p:sp>
          <p:nvSpPr>
            <p:cNvPr id="63" name="rc63"/>
            <p:cNvSpPr/>
            <p:nvPr/>
          </p:nvSpPr>
          <p:spPr>
            <a:xfrm>
              <a:off x="6627136" y="3310920"/>
              <a:ext cx="239888" cy="59808"/>
            </a:xfrm>
            <a:prstGeom prst="rect">
              <a:avLst/>
            </a:prstGeom>
            <a:solidFill>
              <a:srgbClr val="1CABE2">
                <a:alpha val="100000"/>
              </a:srgbClr>
            </a:solidFill>
          </p:spPr>
          <p:txBody>
            <a:bodyPr/>
            <a:lstStyle/>
            <a:p/>
          </p:txBody>
        </p:sp>
        <p:sp>
          <p:nvSpPr>
            <p:cNvPr id="64" name="rc64"/>
            <p:cNvSpPr/>
            <p:nvPr/>
          </p:nvSpPr>
          <p:spPr>
            <a:xfrm>
              <a:off x="6893679" y="3311805"/>
              <a:ext cx="239888" cy="996216"/>
            </a:xfrm>
            <a:prstGeom prst="rect">
              <a:avLst/>
            </a:prstGeom>
            <a:solidFill>
              <a:srgbClr val="80BD41">
                <a:alpha val="100000"/>
              </a:srgbClr>
            </a:solidFill>
          </p:spPr>
          <p:txBody>
            <a:bodyPr/>
            <a:lstStyle/>
            <a:p/>
          </p:txBody>
        </p:sp>
        <p:sp>
          <p:nvSpPr>
            <p:cNvPr id="65" name="rc65"/>
            <p:cNvSpPr/>
            <p:nvPr/>
          </p:nvSpPr>
          <p:spPr>
            <a:xfrm>
              <a:off x="6893679" y="3248281"/>
              <a:ext cx="239888" cy="63524"/>
            </a:xfrm>
            <a:prstGeom prst="rect">
              <a:avLst/>
            </a:prstGeom>
            <a:solidFill>
              <a:srgbClr val="1CABE2">
                <a:alpha val="100000"/>
              </a:srgbClr>
            </a:solidFill>
          </p:spPr>
          <p:txBody>
            <a:bodyPr/>
            <a:lstStyle/>
            <a:p/>
          </p:txBody>
        </p:sp>
        <p:sp>
          <p:nvSpPr>
            <p:cNvPr id="66" name="rc66"/>
            <p:cNvSpPr/>
            <p:nvPr/>
          </p:nvSpPr>
          <p:spPr>
            <a:xfrm>
              <a:off x="7160222" y="3434076"/>
              <a:ext cx="239888" cy="873945"/>
            </a:xfrm>
            <a:prstGeom prst="rect">
              <a:avLst/>
            </a:prstGeom>
            <a:solidFill>
              <a:srgbClr val="80BD41">
                <a:alpha val="100000"/>
              </a:srgbClr>
            </a:solidFill>
          </p:spPr>
          <p:txBody>
            <a:bodyPr/>
            <a:lstStyle/>
            <a:p/>
          </p:txBody>
        </p:sp>
        <p:sp>
          <p:nvSpPr>
            <p:cNvPr id="67" name="rc67"/>
            <p:cNvSpPr/>
            <p:nvPr/>
          </p:nvSpPr>
          <p:spPr>
            <a:xfrm>
              <a:off x="7160222" y="3368251"/>
              <a:ext cx="239888" cy="65824"/>
            </a:xfrm>
            <a:prstGeom prst="rect">
              <a:avLst/>
            </a:prstGeom>
            <a:solidFill>
              <a:srgbClr val="1CABE2">
                <a:alpha val="100000"/>
              </a:srgbClr>
            </a:solidFill>
          </p:spPr>
          <p:txBody>
            <a:bodyPr/>
            <a:lstStyle/>
            <a:p/>
          </p:txBody>
        </p:sp>
        <p:sp>
          <p:nvSpPr>
            <p:cNvPr id="68" name="rc68"/>
            <p:cNvSpPr/>
            <p:nvPr/>
          </p:nvSpPr>
          <p:spPr>
            <a:xfrm>
              <a:off x="7426765" y="3433545"/>
              <a:ext cx="239888" cy="874475"/>
            </a:xfrm>
            <a:prstGeom prst="rect">
              <a:avLst/>
            </a:prstGeom>
            <a:solidFill>
              <a:srgbClr val="80BD41">
                <a:alpha val="100000"/>
              </a:srgbClr>
            </a:solidFill>
          </p:spPr>
          <p:txBody>
            <a:bodyPr/>
            <a:lstStyle/>
            <a:p/>
          </p:txBody>
        </p:sp>
        <p:sp>
          <p:nvSpPr>
            <p:cNvPr id="69" name="rc69"/>
            <p:cNvSpPr/>
            <p:nvPr/>
          </p:nvSpPr>
          <p:spPr>
            <a:xfrm>
              <a:off x="7426765" y="3367721"/>
              <a:ext cx="239888" cy="65824"/>
            </a:xfrm>
            <a:prstGeom prst="rect">
              <a:avLst/>
            </a:prstGeom>
            <a:solidFill>
              <a:srgbClr val="1CABE2">
                <a:alpha val="100000"/>
              </a:srgbClr>
            </a:solidFill>
          </p:spPr>
          <p:txBody>
            <a:bodyPr/>
            <a:lstStyle/>
            <a:p/>
          </p:txBody>
        </p:sp>
        <p:sp>
          <p:nvSpPr>
            <p:cNvPr id="70" name="rc70"/>
            <p:cNvSpPr/>
            <p:nvPr/>
          </p:nvSpPr>
          <p:spPr>
            <a:xfrm>
              <a:off x="7693308" y="3450886"/>
              <a:ext cx="239888" cy="857135"/>
            </a:xfrm>
            <a:prstGeom prst="rect">
              <a:avLst/>
            </a:prstGeom>
            <a:solidFill>
              <a:srgbClr val="80BD41">
                <a:alpha val="100000"/>
              </a:srgbClr>
            </a:solidFill>
          </p:spPr>
          <p:txBody>
            <a:bodyPr/>
            <a:lstStyle/>
            <a:p/>
          </p:txBody>
        </p:sp>
        <p:sp>
          <p:nvSpPr>
            <p:cNvPr id="71" name="rc71"/>
            <p:cNvSpPr/>
            <p:nvPr/>
          </p:nvSpPr>
          <p:spPr>
            <a:xfrm>
              <a:off x="7693308" y="3376391"/>
              <a:ext cx="239888" cy="74495"/>
            </a:xfrm>
            <a:prstGeom prst="rect">
              <a:avLst/>
            </a:prstGeom>
            <a:solidFill>
              <a:srgbClr val="1CABE2">
                <a:alpha val="100000"/>
              </a:srgbClr>
            </a:solidFill>
          </p:spPr>
          <p:txBody>
            <a:bodyPr/>
            <a:lstStyle/>
            <a:p/>
          </p:txBody>
        </p:sp>
        <p:sp>
          <p:nvSpPr>
            <p:cNvPr id="72" name="rc72"/>
            <p:cNvSpPr/>
            <p:nvPr/>
          </p:nvSpPr>
          <p:spPr>
            <a:xfrm>
              <a:off x="7959851" y="3471943"/>
              <a:ext cx="239888" cy="836078"/>
            </a:xfrm>
            <a:prstGeom prst="rect">
              <a:avLst/>
            </a:prstGeom>
            <a:solidFill>
              <a:srgbClr val="80BD41">
                <a:alpha val="100000"/>
              </a:srgbClr>
            </a:solidFill>
          </p:spPr>
          <p:txBody>
            <a:bodyPr/>
            <a:lstStyle/>
            <a:p/>
          </p:txBody>
        </p:sp>
        <p:sp>
          <p:nvSpPr>
            <p:cNvPr id="73" name="rc73"/>
            <p:cNvSpPr/>
            <p:nvPr/>
          </p:nvSpPr>
          <p:spPr>
            <a:xfrm>
              <a:off x="7959851" y="3379045"/>
              <a:ext cx="239888" cy="92897"/>
            </a:xfrm>
            <a:prstGeom prst="rect">
              <a:avLst/>
            </a:prstGeom>
            <a:solidFill>
              <a:srgbClr val="1CABE2">
                <a:alpha val="100000"/>
              </a:srgbClr>
            </a:solidFill>
          </p:spPr>
          <p:txBody>
            <a:bodyPr/>
            <a:lstStyle/>
            <a:p/>
          </p:txBody>
        </p:sp>
        <p:sp>
          <p:nvSpPr>
            <p:cNvPr id="74" name="pl74"/>
            <p:cNvSpPr/>
            <p:nvPr/>
          </p:nvSpPr>
          <p:spPr>
            <a:xfrm>
              <a:off x="1416218" y="2162083"/>
              <a:ext cx="6663577" cy="268242"/>
            </a:xfrm>
            <a:custGeom>
              <a:avLst/>
              <a:pathLst>
                <a:path w="6663577" h="268242">
                  <a:moveTo>
                    <a:pt x="0" y="223535"/>
                  </a:moveTo>
                  <a:lnTo>
                    <a:pt x="266543" y="268242"/>
                  </a:lnTo>
                  <a:lnTo>
                    <a:pt x="533086" y="268242"/>
                  </a:lnTo>
                  <a:lnTo>
                    <a:pt x="799629" y="223535"/>
                  </a:lnTo>
                  <a:lnTo>
                    <a:pt x="1066172" y="156474"/>
                  </a:lnTo>
                  <a:lnTo>
                    <a:pt x="1332715" y="134121"/>
                  </a:lnTo>
                  <a:lnTo>
                    <a:pt x="1599258" y="111767"/>
                  </a:lnTo>
                  <a:lnTo>
                    <a:pt x="1865801" y="89414"/>
                  </a:lnTo>
                  <a:lnTo>
                    <a:pt x="2132344" y="67060"/>
                  </a:lnTo>
                  <a:lnTo>
                    <a:pt x="2398888" y="44707"/>
                  </a:lnTo>
                  <a:lnTo>
                    <a:pt x="2665431" y="44707"/>
                  </a:lnTo>
                  <a:lnTo>
                    <a:pt x="2931974" y="22353"/>
                  </a:lnTo>
                  <a:lnTo>
                    <a:pt x="3198517" y="22353"/>
                  </a:lnTo>
                  <a:lnTo>
                    <a:pt x="3465060" y="0"/>
                  </a:lnTo>
                  <a:lnTo>
                    <a:pt x="3731603" y="0"/>
                  </a:lnTo>
                  <a:lnTo>
                    <a:pt x="3998146" y="22353"/>
                  </a:lnTo>
                  <a:lnTo>
                    <a:pt x="4264689" y="22353"/>
                  </a:lnTo>
                  <a:lnTo>
                    <a:pt x="4531233" y="22353"/>
                  </a:lnTo>
                  <a:lnTo>
                    <a:pt x="4797776" y="44707"/>
                  </a:lnTo>
                  <a:lnTo>
                    <a:pt x="5064319" y="44707"/>
                  </a:lnTo>
                  <a:lnTo>
                    <a:pt x="5330862" y="44707"/>
                  </a:lnTo>
                  <a:lnTo>
                    <a:pt x="5597405" y="44707"/>
                  </a:lnTo>
                  <a:lnTo>
                    <a:pt x="5863948" y="67060"/>
                  </a:lnTo>
                  <a:lnTo>
                    <a:pt x="6130491" y="67060"/>
                  </a:lnTo>
                  <a:lnTo>
                    <a:pt x="6397034" y="89414"/>
                  </a:lnTo>
                  <a:lnTo>
                    <a:pt x="6663577" y="134121"/>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1324790" y="32149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54.1</a:t>
              </a:r>
            </a:p>
          </p:txBody>
        </p:sp>
        <p:sp>
          <p:nvSpPr>
            <p:cNvPr id="87" name="tx87"/>
            <p:cNvSpPr/>
            <p:nvPr/>
          </p:nvSpPr>
          <p:spPr>
            <a:xfrm>
              <a:off x="2657505" y="31024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60.5</a:t>
              </a:r>
            </a:p>
          </p:txBody>
        </p:sp>
        <p:sp>
          <p:nvSpPr>
            <p:cNvPr id="88" name="tx88"/>
            <p:cNvSpPr/>
            <p:nvPr/>
          </p:nvSpPr>
          <p:spPr>
            <a:xfrm>
              <a:off x="3990221" y="283765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75.4</a:t>
              </a:r>
            </a:p>
          </p:txBody>
        </p:sp>
        <p:sp>
          <p:nvSpPr>
            <p:cNvPr id="89" name="tx89"/>
            <p:cNvSpPr/>
            <p:nvPr/>
          </p:nvSpPr>
          <p:spPr>
            <a:xfrm>
              <a:off x="5322937" y="30146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65.4</a:t>
              </a:r>
            </a:p>
          </p:txBody>
        </p:sp>
        <p:sp>
          <p:nvSpPr>
            <p:cNvPr id="90" name="tx90"/>
            <p:cNvSpPr/>
            <p:nvPr/>
          </p:nvSpPr>
          <p:spPr>
            <a:xfrm>
              <a:off x="6428286" y="312828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91" name="tx91"/>
            <p:cNvSpPr/>
            <p:nvPr/>
          </p:nvSpPr>
          <p:spPr>
            <a:xfrm>
              <a:off x="6655652" y="31749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a:t>
              </a:r>
            </a:p>
          </p:txBody>
        </p:sp>
        <p:sp>
          <p:nvSpPr>
            <p:cNvPr id="92" name="tx92"/>
            <p:cNvSpPr/>
            <p:nvPr/>
          </p:nvSpPr>
          <p:spPr>
            <a:xfrm>
              <a:off x="6922195" y="31121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a:t>
              </a:r>
            </a:p>
          </p:txBody>
        </p:sp>
        <p:sp>
          <p:nvSpPr>
            <p:cNvPr id="93" name="tx93"/>
            <p:cNvSpPr/>
            <p:nvPr/>
          </p:nvSpPr>
          <p:spPr>
            <a:xfrm>
              <a:off x="7188738" y="32322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a:t>
              </a:r>
            </a:p>
          </p:txBody>
        </p:sp>
        <p:sp>
          <p:nvSpPr>
            <p:cNvPr id="94" name="tx94"/>
            <p:cNvSpPr/>
            <p:nvPr/>
          </p:nvSpPr>
          <p:spPr>
            <a:xfrm>
              <a:off x="7455282" y="32317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a:t>
              </a:r>
            </a:p>
          </p:txBody>
        </p:sp>
        <p:sp>
          <p:nvSpPr>
            <p:cNvPr id="95" name="tx95"/>
            <p:cNvSpPr/>
            <p:nvPr/>
          </p:nvSpPr>
          <p:spPr>
            <a:xfrm>
              <a:off x="7721825" y="32404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52.6</a:t>
              </a:r>
            </a:p>
          </p:txBody>
        </p:sp>
        <p:sp>
          <p:nvSpPr>
            <p:cNvPr id="96" name="tx96"/>
            <p:cNvSpPr/>
            <p:nvPr/>
          </p:nvSpPr>
          <p:spPr>
            <a:xfrm>
              <a:off x="7988368" y="32431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97" name="pl97"/>
            <p:cNvSpPr/>
            <p:nvPr/>
          </p:nvSpPr>
          <p:spPr>
            <a:xfrm>
              <a:off x="1416218"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8613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46.5</a:t>
              </a:r>
            </a:p>
          </p:txBody>
        </p:sp>
        <p:sp>
          <p:nvSpPr>
            <p:cNvPr id="109" name="tx109"/>
            <p:cNvSpPr/>
            <p:nvPr/>
          </p:nvSpPr>
          <p:spPr>
            <a:xfrm>
              <a:off x="1350915" y="338283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10" name="tx110"/>
            <p:cNvSpPr/>
            <p:nvPr/>
          </p:nvSpPr>
          <p:spPr>
            <a:xfrm>
              <a:off x="2657505" y="3791862"/>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54.4</a:t>
              </a:r>
            </a:p>
          </p:txBody>
        </p:sp>
        <p:sp>
          <p:nvSpPr>
            <p:cNvPr id="111" name="tx111"/>
            <p:cNvSpPr/>
            <p:nvPr/>
          </p:nvSpPr>
          <p:spPr>
            <a:xfrm>
              <a:off x="2722808" y="3256762"/>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2" name="tx112"/>
            <p:cNvSpPr/>
            <p:nvPr/>
          </p:nvSpPr>
          <p:spPr>
            <a:xfrm>
              <a:off x="3990221" y="36456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70.9</a:t>
              </a:r>
            </a:p>
          </p:txBody>
        </p:sp>
        <p:sp>
          <p:nvSpPr>
            <p:cNvPr id="113" name="tx113"/>
            <p:cNvSpPr/>
            <p:nvPr/>
          </p:nvSpPr>
          <p:spPr>
            <a:xfrm>
              <a:off x="4016347" y="2978610"/>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4" name="tx114"/>
            <p:cNvSpPr/>
            <p:nvPr/>
          </p:nvSpPr>
          <p:spPr>
            <a:xfrm>
              <a:off x="5322937" y="37231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a:t>
              </a:r>
            </a:p>
          </p:txBody>
        </p:sp>
        <p:sp>
          <p:nvSpPr>
            <p:cNvPr id="115" name="tx115"/>
            <p:cNvSpPr/>
            <p:nvPr/>
          </p:nvSpPr>
          <p:spPr>
            <a:xfrm>
              <a:off x="5349062" y="314444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6" name="tx116"/>
            <p:cNvSpPr/>
            <p:nvPr/>
          </p:nvSpPr>
          <p:spPr>
            <a:xfrm>
              <a:off x="6389109" y="3783578"/>
              <a:ext cx="182855"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55.5</a:t>
              </a:r>
            </a:p>
          </p:txBody>
        </p:sp>
        <p:sp>
          <p:nvSpPr>
            <p:cNvPr id="117" name="tx117"/>
            <p:cNvSpPr/>
            <p:nvPr/>
          </p:nvSpPr>
          <p:spPr>
            <a:xfrm>
              <a:off x="6415235" y="326043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8" name="tx118"/>
            <p:cNvSpPr/>
            <p:nvPr/>
          </p:nvSpPr>
          <p:spPr>
            <a:xfrm>
              <a:off x="6694829" y="380428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9" name="tx119"/>
            <p:cNvSpPr/>
            <p:nvPr/>
          </p:nvSpPr>
          <p:spPr>
            <a:xfrm>
              <a:off x="6681778" y="330573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0" name="tx120"/>
            <p:cNvSpPr/>
            <p:nvPr/>
          </p:nvSpPr>
          <p:spPr>
            <a:xfrm>
              <a:off x="6922195" y="37748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56.3</a:t>
              </a:r>
            </a:p>
          </p:txBody>
        </p:sp>
        <p:sp>
          <p:nvSpPr>
            <p:cNvPr id="121" name="tx121"/>
            <p:cNvSpPr/>
            <p:nvPr/>
          </p:nvSpPr>
          <p:spPr>
            <a:xfrm>
              <a:off x="6948321" y="324494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22" name="tx122"/>
            <p:cNvSpPr/>
            <p:nvPr/>
          </p:nvSpPr>
          <p:spPr>
            <a:xfrm>
              <a:off x="7188738" y="38360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23" name="tx123"/>
            <p:cNvSpPr/>
            <p:nvPr/>
          </p:nvSpPr>
          <p:spPr>
            <a:xfrm>
              <a:off x="7214864" y="336607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4" name="tx124"/>
            <p:cNvSpPr/>
            <p:nvPr/>
          </p:nvSpPr>
          <p:spPr>
            <a:xfrm>
              <a:off x="7455282" y="38357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25" name="tx125"/>
            <p:cNvSpPr/>
            <p:nvPr/>
          </p:nvSpPr>
          <p:spPr>
            <a:xfrm>
              <a:off x="7481407" y="336553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6" name="tx126"/>
            <p:cNvSpPr/>
            <p:nvPr/>
          </p:nvSpPr>
          <p:spPr>
            <a:xfrm>
              <a:off x="7721825" y="38444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a:t>
              </a:r>
            </a:p>
          </p:txBody>
        </p:sp>
        <p:sp>
          <p:nvSpPr>
            <p:cNvPr id="127" name="tx127"/>
            <p:cNvSpPr/>
            <p:nvPr/>
          </p:nvSpPr>
          <p:spPr>
            <a:xfrm>
              <a:off x="7747950" y="337973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8" name="tx128"/>
            <p:cNvSpPr/>
            <p:nvPr/>
          </p:nvSpPr>
          <p:spPr>
            <a:xfrm>
              <a:off x="7988368" y="385608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a:t>
              </a:r>
            </a:p>
          </p:txBody>
        </p:sp>
        <p:sp>
          <p:nvSpPr>
            <p:cNvPr id="129" name="tx129"/>
            <p:cNvSpPr/>
            <p:nvPr/>
          </p:nvSpPr>
          <p:spPr>
            <a:xfrm>
              <a:off x="8014493" y="339044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711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4864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94448"/>
              <a:ext cx="140742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Ireland, 2000-2025</a:t>
              </a:r>
            </a:p>
          </p:txBody>
        </p:sp>
        <p:sp>
          <p:nvSpPr>
            <p:cNvPr id="159" name="pl159"/>
            <p:cNvSpPr/>
            <p:nvPr/>
          </p:nvSpPr>
          <p:spPr>
            <a:xfrm>
              <a:off x="24108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6399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8690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5253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7544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9835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954972"/>
              <a:ext cx="6180179" cy="129091"/>
            </a:xfrm>
            <a:prstGeom prst="rect">
              <a:avLst/>
            </a:prstGeom>
            <a:solidFill>
              <a:srgbClr val="80BD41">
                <a:alpha val="100000"/>
              </a:srgbClr>
            </a:solidFill>
          </p:spPr>
          <p:txBody>
            <a:bodyPr/>
            <a:lstStyle/>
            <a:p/>
          </p:txBody>
        </p:sp>
        <p:sp>
          <p:nvSpPr>
            <p:cNvPr id="170" name="rc170"/>
            <p:cNvSpPr/>
            <p:nvPr/>
          </p:nvSpPr>
          <p:spPr>
            <a:xfrm>
              <a:off x="7476453" y="5954972"/>
              <a:ext cx="394550" cy="129091"/>
            </a:xfrm>
            <a:prstGeom prst="rect">
              <a:avLst/>
            </a:prstGeom>
            <a:solidFill>
              <a:srgbClr val="1CABE2">
                <a:alpha val="100000"/>
              </a:srgbClr>
            </a:solidFill>
          </p:spPr>
          <p:txBody>
            <a:bodyPr/>
            <a:lstStyle/>
            <a:p/>
          </p:txBody>
        </p:sp>
        <p:sp>
          <p:nvSpPr>
            <p:cNvPr id="171" name="rc171"/>
            <p:cNvSpPr/>
            <p:nvPr/>
          </p:nvSpPr>
          <p:spPr>
            <a:xfrm>
              <a:off x="1296273" y="5793607"/>
              <a:ext cx="5398880" cy="129091"/>
            </a:xfrm>
            <a:prstGeom prst="rect">
              <a:avLst/>
            </a:prstGeom>
            <a:solidFill>
              <a:srgbClr val="80BD41">
                <a:alpha val="100000"/>
              </a:srgbClr>
            </a:solidFill>
          </p:spPr>
          <p:txBody>
            <a:bodyPr/>
            <a:lstStyle/>
            <a:p/>
          </p:txBody>
        </p:sp>
        <p:sp>
          <p:nvSpPr>
            <p:cNvPr id="172" name="rc172"/>
            <p:cNvSpPr/>
            <p:nvPr/>
          </p:nvSpPr>
          <p:spPr>
            <a:xfrm>
              <a:off x="6695153" y="5793607"/>
              <a:ext cx="469225" cy="129091"/>
            </a:xfrm>
            <a:prstGeom prst="rect">
              <a:avLst/>
            </a:prstGeom>
            <a:solidFill>
              <a:srgbClr val="1CABE2">
                <a:alpha val="100000"/>
              </a:srgbClr>
            </a:solidFill>
          </p:spPr>
          <p:txBody>
            <a:bodyPr/>
            <a:lstStyle/>
            <a:p/>
          </p:txBody>
        </p:sp>
        <p:sp>
          <p:nvSpPr>
            <p:cNvPr id="173" name="rc173"/>
            <p:cNvSpPr/>
            <p:nvPr/>
          </p:nvSpPr>
          <p:spPr>
            <a:xfrm>
              <a:off x="1296273" y="5632243"/>
              <a:ext cx="5266248" cy="129091"/>
            </a:xfrm>
            <a:prstGeom prst="rect">
              <a:avLst/>
            </a:prstGeom>
            <a:solidFill>
              <a:srgbClr val="80BD41">
                <a:alpha val="100000"/>
              </a:srgbClr>
            </a:solidFill>
          </p:spPr>
          <p:txBody>
            <a:bodyPr/>
            <a:lstStyle/>
            <a:p/>
          </p:txBody>
        </p:sp>
        <p:sp>
          <p:nvSpPr>
            <p:cNvPr id="174" name="rc174"/>
            <p:cNvSpPr/>
            <p:nvPr/>
          </p:nvSpPr>
          <p:spPr>
            <a:xfrm>
              <a:off x="6562522" y="5632243"/>
              <a:ext cx="585138" cy="129091"/>
            </a:xfrm>
            <a:prstGeom prst="rect">
              <a:avLst/>
            </a:prstGeom>
            <a:solidFill>
              <a:srgbClr val="1CABE2">
                <a:alpha val="100000"/>
              </a:srgbClr>
            </a:solidFill>
          </p:spPr>
          <p:txBody>
            <a:bodyPr/>
            <a:lstStyle/>
            <a:p/>
          </p:txBody>
        </p:sp>
        <p:sp>
          <p:nvSpPr>
            <p:cNvPr id="175" name="tx175"/>
            <p:cNvSpPr/>
            <p:nvPr/>
          </p:nvSpPr>
          <p:spPr>
            <a:xfrm>
              <a:off x="8135431" y="597638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a:t>
              </a:r>
            </a:p>
          </p:txBody>
        </p:sp>
        <p:sp>
          <p:nvSpPr>
            <p:cNvPr id="176" name="tx176"/>
            <p:cNvSpPr/>
            <p:nvPr/>
          </p:nvSpPr>
          <p:spPr>
            <a:xfrm>
              <a:off x="7345258"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52.6</a:t>
              </a:r>
            </a:p>
          </p:txBody>
        </p:sp>
        <p:sp>
          <p:nvSpPr>
            <p:cNvPr id="177" name="tx177"/>
            <p:cNvSpPr/>
            <p:nvPr/>
          </p:nvSpPr>
          <p:spPr>
            <a:xfrm>
              <a:off x="732770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52.5</a:t>
              </a:r>
            </a:p>
          </p:txBody>
        </p:sp>
        <p:sp>
          <p:nvSpPr>
            <p:cNvPr id="178" name="tx178"/>
            <p:cNvSpPr/>
            <p:nvPr/>
          </p:nvSpPr>
          <p:spPr>
            <a:xfrm>
              <a:off x="4280869" y="5980454"/>
              <a:ext cx="21098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55.5</a:t>
              </a:r>
            </a:p>
          </p:txBody>
        </p:sp>
        <p:sp>
          <p:nvSpPr>
            <p:cNvPr id="179" name="tx179"/>
            <p:cNvSpPr/>
            <p:nvPr/>
          </p:nvSpPr>
          <p:spPr>
            <a:xfrm>
              <a:off x="7598379"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80" name="tx180"/>
            <p:cNvSpPr/>
            <p:nvPr/>
          </p:nvSpPr>
          <p:spPr>
            <a:xfrm>
              <a:off x="3890220"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48.4</a:t>
              </a:r>
            </a:p>
          </p:txBody>
        </p:sp>
        <p:sp>
          <p:nvSpPr>
            <p:cNvPr id="181" name="tx181"/>
            <p:cNvSpPr/>
            <p:nvPr/>
          </p:nvSpPr>
          <p:spPr>
            <a:xfrm>
              <a:off x="6854417"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82" name="tx182"/>
            <p:cNvSpPr/>
            <p:nvPr/>
          </p:nvSpPr>
          <p:spPr>
            <a:xfrm>
              <a:off x="3823904"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47.2</a:t>
              </a:r>
            </a:p>
          </p:txBody>
        </p:sp>
        <p:sp>
          <p:nvSpPr>
            <p:cNvPr id="183" name="tx183"/>
            <p:cNvSpPr/>
            <p:nvPr/>
          </p:nvSpPr>
          <p:spPr>
            <a:xfrm>
              <a:off x="6779742"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84" name="tx18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44767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567677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0" name="tx190"/>
            <p:cNvSpPr/>
            <p:nvPr/>
          </p:nvSpPr>
          <p:spPr>
            <a:xfrm>
              <a:off x="790587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1" name="tx191"/>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(90%) was lower than in 2019 (94%).
The number of children vaccinated with DTP1 decreased 15% compared to in 2019.
The number of surviving infants decreased approximately 11%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5" name=""/>
          <p:cNvGrpSpPr/>
          <p:nvPr/>
        </p:nvGrpSpPr>
        <p:grpSpPr>
          <a:xfrm>
            <a:off x="292608" y="1051560"/>
            <a:ext cx="8595360" cy="28575"/>
            <a:chOff x="292608" y="1051560"/>
            <a:chExt cx="8595360" cy="28575"/>
          </a:xfrm>
        </p:grpSpPr>
        <p:sp>
          <p:nvSpPr>
            <p:cNvPr id="19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Ireland</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284327"/>
            </a:xfrm>
            <a:custGeom>
              <a:avLst/>
              <a:pathLst>
                <a:path w="3397293" h="284327">
                  <a:moveTo>
                    <a:pt x="0" y="218713"/>
                  </a:moveTo>
                  <a:lnTo>
                    <a:pt x="135891" y="262456"/>
                  </a:lnTo>
                  <a:lnTo>
                    <a:pt x="271783" y="284327"/>
                  </a:lnTo>
                  <a:lnTo>
                    <a:pt x="407675" y="218713"/>
                  </a:lnTo>
                  <a:lnTo>
                    <a:pt x="543566" y="153099"/>
                  </a:lnTo>
                  <a:lnTo>
                    <a:pt x="679458" y="131228"/>
                  </a:lnTo>
                  <a:lnTo>
                    <a:pt x="815350" y="109356"/>
                  </a:lnTo>
                  <a:lnTo>
                    <a:pt x="951242" y="87485"/>
                  </a:lnTo>
                  <a:lnTo>
                    <a:pt x="1087133" y="65614"/>
                  </a:lnTo>
                  <a:lnTo>
                    <a:pt x="1223025" y="43742"/>
                  </a:lnTo>
                  <a:lnTo>
                    <a:pt x="1358917" y="43742"/>
                  </a:lnTo>
                  <a:lnTo>
                    <a:pt x="1494809" y="21871"/>
                  </a:lnTo>
                  <a:lnTo>
                    <a:pt x="1630700" y="21871"/>
                  </a:lnTo>
                  <a:lnTo>
                    <a:pt x="1766592" y="0"/>
                  </a:lnTo>
                  <a:lnTo>
                    <a:pt x="1902484" y="0"/>
                  </a:lnTo>
                  <a:lnTo>
                    <a:pt x="2038375" y="21871"/>
                  </a:lnTo>
                  <a:lnTo>
                    <a:pt x="2174267" y="21871"/>
                  </a:lnTo>
                  <a:lnTo>
                    <a:pt x="2310159" y="21871"/>
                  </a:lnTo>
                  <a:lnTo>
                    <a:pt x="2446051" y="43742"/>
                  </a:lnTo>
                  <a:lnTo>
                    <a:pt x="2581942" y="43742"/>
                  </a:lnTo>
                  <a:lnTo>
                    <a:pt x="2717834" y="43742"/>
                  </a:lnTo>
                  <a:lnTo>
                    <a:pt x="2853726" y="43742"/>
                  </a:lnTo>
                  <a:lnTo>
                    <a:pt x="2989618" y="65614"/>
                  </a:lnTo>
                  <a:lnTo>
                    <a:pt x="3125509" y="65614"/>
                  </a:lnTo>
                  <a:lnTo>
                    <a:pt x="3261401" y="87485"/>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284327"/>
            </a:xfrm>
            <a:custGeom>
              <a:avLst/>
              <a:pathLst>
                <a:path w="3397293" h="284327">
                  <a:moveTo>
                    <a:pt x="0" y="218713"/>
                  </a:moveTo>
                  <a:lnTo>
                    <a:pt x="135891" y="262456"/>
                  </a:lnTo>
                  <a:lnTo>
                    <a:pt x="271783" y="284327"/>
                  </a:lnTo>
                  <a:lnTo>
                    <a:pt x="407675" y="218713"/>
                  </a:lnTo>
                  <a:lnTo>
                    <a:pt x="543566" y="153099"/>
                  </a:lnTo>
                  <a:lnTo>
                    <a:pt x="679458" y="131228"/>
                  </a:lnTo>
                  <a:lnTo>
                    <a:pt x="815350" y="109356"/>
                  </a:lnTo>
                  <a:lnTo>
                    <a:pt x="951242" y="87485"/>
                  </a:lnTo>
                  <a:lnTo>
                    <a:pt x="1087133" y="65614"/>
                  </a:lnTo>
                  <a:lnTo>
                    <a:pt x="1223025" y="43742"/>
                  </a:lnTo>
                  <a:lnTo>
                    <a:pt x="1358917" y="43742"/>
                  </a:lnTo>
                  <a:lnTo>
                    <a:pt x="1494809" y="21871"/>
                  </a:lnTo>
                  <a:lnTo>
                    <a:pt x="1630700" y="21871"/>
                  </a:lnTo>
                  <a:lnTo>
                    <a:pt x="1766592" y="0"/>
                  </a:lnTo>
                  <a:lnTo>
                    <a:pt x="1902484" y="0"/>
                  </a:lnTo>
                  <a:lnTo>
                    <a:pt x="2038375" y="21871"/>
                  </a:lnTo>
                  <a:lnTo>
                    <a:pt x="2174267" y="21871"/>
                  </a:lnTo>
                  <a:lnTo>
                    <a:pt x="2310159" y="21871"/>
                  </a:lnTo>
                  <a:lnTo>
                    <a:pt x="2446051" y="43742"/>
                  </a:lnTo>
                  <a:lnTo>
                    <a:pt x="2581942" y="43742"/>
                  </a:lnTo>
                  <a:lnTo>
                    <a:pt x="2717834" y="43742"/>
                  </a:lnTo>
                  <a:lnTo>
                    <a:pt x="2853726" y="43742"/>
                  </a:lnTo>
                  <a:lnTo>
                    <a:pt x="2989618" y="65614"/>
                  </a:lnTo>
                  <a:lnTo>
                    <a:pt x="3125509" y="65614"/>
                  </a:lnTo>
                  <a:lnTo>
                    <a:pt x="3261401" y="87485"/>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284327"/>
            </a:xfrm>
            <a:custGeom>
              <a:avLst/>
              <a:pathLst>
                <a:path w="3397293" h="284327">
                  <a:moveTo>
                    <a:pt x="0" y="218713"/>
                  </a:moveTo>
                  <a:lnTo>
                    <a:pt x="135891" y="262456"/>
                  </a:lnTo>
                  <a:lnTo>
                    <a:pt x="271783" y="284327"/>
                  </a:lnTo>
                  <a:lnTo>
                    <a:pt x="407675" y="218713"/>
                  </a:lnTo>
                  <a:lnTo>
                    <a:pt x="543566" y="153099"/>
                  </a:lnTo>
                  <a:lnTo>
                    <a:pt x="679458" y="131228"/>
                  </a:lnTo>
                  <a:lnTo>
                    <a:pt x="815350" y="109356"/>
                  </a:lnTo>
                  <a:lnTo>
                    <a:pt x="951242" y="87485"/>
                  </a:lnTo>
                  <a:lnTo>
                    <a:pt x="1087133" y="65614"/>
                  </a:lnTo>
                  <a:lnTo>
                    <a:pt x="1223025" y="43742"/>
                  </a:lnTo>
                  <a:lnTo>
                    <a:pt x="1358917" y="43742"/>
                  </a:lnTo>
                  <a:lnTo>
                    <a:pt x="1494809" y="21871"/>
                  </a:lnTo>
                  <a:lnTo>
                    <a:pt x="1630700" y="21871"/>
                  </a:lnTo>
                  <a:lnTo>
                    <a:pt x="1766592" y="0"/>
                  </a:lnTo>
                  <a:lnTo>
                    <a:pt x="1902484" y="0"/>
                  </a:lnTo>
                  <a:lnTo>
                    <a:pt x="2038375" y="21871"/>
                  </a:lnTo>
                  <a:lnTo>
                    <a:pt x="2174267" y="21871"/>
                  </a:lnTo>
                  <a:lnTo>
                    <a:pt x="2310159" y="21871"/>
                  </a:lnTo>
                  <a:lnTo>
                    <a:pt x="2446051" y="43742"/>
                  </a:lnTo>
                  <a:lnTo>
                    <a:pt x="2581942" y="43742"/>
                  </a:lnTo>
                  <a:lnTo>
                    <a:pt x="2717834" y="43742"/>
                  </a:lnTo>
                  <a:lnTo>
                    <a:pt x="2853726" y="43742"/>
                  </a:lnTo>
                  <a:lnTo>
                    <a:pt x="2989618" y="65614"/>
                  </a:lnTo>
                  <a:lnTo>
                    <a:pt x="3125509" y="65614"/>
                  </a:lnTo>
                  <a:lnTo>
                    <a:pt x="3261401" y="87485"/>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43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43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017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6262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81488" y="4990743"/>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Ireland</a:t>
              </a:r>
            </a:p>
          </p:txBody>
        </p:sp>
        <p:sp>
          <p:nvSpPr>
            <p:cNvPr id="60" name="tx60"/>
            <p:cNvSpPr/>
            <p:nvPr/>
          </p:nvSpPr>
          <p:spPr>
            <a:xfrm>
              <a:off x="246727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2972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08113" y="1405107"/>
              <a:ext cx="24229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Ireland,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46469"/>
              <a:ext cx="3397293" cy="1148245"/>
            </a:xfrm>
            <a:custGeom>
              <a:avLst/>
              <a:pathLst>
                <a:path w="3397293" h="1148245">
                  <a:moveTo>
                    <a:pt x="0" y="883266"/>
                  </a:moveTo>
                  <a:lnTo>
                    <a:pt x="135891" y="1059919"/>
                  </a:lnTo>
                  <a:lnTo>
                    <a:pt x="271783" y="1148245"/>
                  </a:lnTo>
                  <a:lnTo>
                    <a:pt x="407675" y="883266"/>
                  </a:lnTo>
                  <a:lnTo>
                    <a:pt x="543566" y="618286"/>
                  </a:lnTo>
                  <a:lnTo>
                    <a:pt x="679458" y="529959"/>
                  </a:lnTo>
                  <a:lnTo>
                    <a:pt x="815350" y="441633"/>
                  </a:lnTo>
                  <a:lnTo>
                    <a:pt x="951242" y="353306"/>
                  </a:lnTo>
                  <a:lnTo>
                    <a:pt x="1087133" y="264979"/>
                  </a:lnTo>
                  <a:lnTo>
                    <a:pt x="1223025" y="176653"/>
                  </a:lnTo>
                  <a:lnTo>
                    <a:pt x="1358917" y="176653"/>
                  </a:lnTo>
                  <a:lnTo>
                    <a:pt x="1494809" y="88326"/>
                  </a:lnTo>
                  <a:lnTo>
                    <a:pt x="1630700" y="88326"/>
                  </a:lnTo>
                  <a:lnTo>
                    <a:pt x="1766592" y="0"/>
                  </a:lnTo>
                  <a:lnTo>
                    <a:pt x="1902484" y="0"/>
                  </a:lnTo>
                  <a:lnTo>
                    <a:pt x="2038375" y="88326"/>
                  </a:lnTo>
                  <a:lnTo>
                    <a:pt x="2174267" y="88326"/>
                  </a:lnTo>
                  <a:lnTo>
                    <a:pt x="2310159" y="88326"/>
                  </a:lnTo>
                  <a:lnTo>
                    <a:pt x="2446051" y="176653"/>
                  </a:lnTo>
                  <a:lnTo>
                    <a:pt x="2581942" y="176653"/>
                  </a:lnTo>
                  <a:lnTo>
                    <a:pt x="2717834" y="176653"/>
                  </a:lnTo>
                  <a:lnTo>
                    <a:pt x="2853726" y="176653"/>
                  </a:lnTo>
                  <a:lnTo>
                    <a:pt x="2989618" y="264979"/>
                  </a:lnTo>
                  <a:lnTo>
                    <a:pt x="3125509" y="264979"/>
                  </a:lnTo>
                  <a:lnTo>
                    <a:pt x="3261401" y="353306"/>
                  </a:lnTo>
                  <a:lnTo>
                    <a:pt x="3397293" y="52995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1236572"/>
            </a:xfrm>
            <a:custGeom>
              <a:avLst/>
              <a:pathLst>
                <a:path w="3397293" h="1236572">
                  <a:moveTo>
                    <a:pt x="0" y="1236572"/>
                  </a:moveTo>
                  <a:lnTo>
                    <a:pt x="135891" y="1236572"/>
                  </a:lnTo>
                  <a:lnTo>
                    <a:pt x="271783" y="1236572"/>
                  </a:lnTo>
                  <a:lnTo>
                    <a:pt x="407675" y="1059919"/>
                  </a:lnTo>
                  <a:lnTo>
                    <a:pt x="543566" y="883266"/>
                  </a:lnTo>
                  <a:lnTo>
                    <a:pt x="679458" y="794939"/>
                  </a:lnTo>
                  <a:lnTo>
                    <a:pt x="815350" y="706612"/>
                  </a:lnTo>
                  <a:lnTo>
                    <a:pt x="951242" y="706612"/>
                  </a:lnTo>
                  <a:lnTo>
                    <a:pt x="1087133" y="441633"/>
                  </a:lnTo>
                  <a:lnTo>
                    <a:pt x="1223025" y="264979"/>
                  </a:lnTo>
                  <a:lnTo>
                    <a:pt x="1358917" y="264979"/>
                  </a:lnTo>
                  <a:lnTo>
                    <a:pt x="1494809" y="176653"/>
                  </a:lnTo>
                  <a:lnTo>
                    <a:pt x="1630700" y="176653"/>
                  </a:lnTo>
                  <a:lnTo>
                    <a:pt x="1766592" y="176653"/>
                  </a:lnTo>
                  <a:lnTo>
                    <a:pt x="1902484" y="176653"/>
                  </a:lnTo>
                  <a:lnTo>
                    <a:pt x="2038375" y="88326"/>
                  </a:lnTo>
                  <a:lnTo>
                    <a:pt x="2174267" y="0"/>
                  </a:lnTo>
                  <a:lnTo>
                    <a:pt x="2310159" y="0"/>
                  </a:lnTo>
                  <a:lnTo>
                    <a:pt x="2446051" y="0"/>
                  </a:lnTo>
                  <a:lnTo>
                    <a:pt x="2581942" y="0"/>
                  </a:lnTo>
                  <a:lnTo>
                    <a:pt x="2717834" y="264979"/>
                  </a:lnTo>
                  <a:lnTo>
                    <a:pt x="2853726" y="441633"/>
                  </a:lnTo>
                  <a:lnTo>
                    <a:pt x="2989618" y="88326"/>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734795"/>
              <a:ext cx="3397293" cy="264979"/>
            </a:xfrm>
            <a:custGeom>
              <a:avLst/>
              <a:pathLst>
                <a:path w="3397293" h="264979">
                  <a:moveTo>
                    <a:pt x="0" y="264979"/>
                  </a:moveTo>
                  <a:lnTo>
                    <a:pt x="135891" y="176653"/>
                  </a:lnTo>
                  <a:lnTo>
                    <a:pt x="271783" y="88326"/>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88326"/>
                  </a:lnTo>
                  <a:lnTo>
                    <a:pt x="1902484" y="88326"/>
                  </a:lnTo>
                  <a:lnTo>
                    <a:pt x="2038375" y="88326"/>
                  </a:lnTo>
                  <a:lnTo>
                    <a:pt x="2174267" y="88326"/>
                  </a:lnTo>
                  <a:lnTo>
                    <a:pt x="2310159" y="88326"/>
                  </a:lnTo>
                  <a:lnTo>
                    <a:pt x="2446051" y="88326"/>
                  </a:lnTo>
                  <a:lnTo>
                    <a:pt x="2581942" y="88326"/>
                  </a:lnTo>
                  <a:lnTo>
                    <a:pt x="2717834" y="176653"/>
                  </a:lnTo>
                  <a:lnTo>
                    <a:pt x="2853726" y="88326"/>
                  </a:lnTo>
                  <a:lnTo>
                    <a:pt x="2989618" y="88326"/>
                  </a:lnTo>
                  <a:lnTo>
                    <a:pt x="3125509" y="176653"/>
                  </a:lnTo>
                  <a:lnTo>
                    <a:pt x="3261401" y="176653"/>
                  </a:lnTo>
                  <a:lnTo>
                    <a:pt x="3397293" y="176653"/>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46469"/>
              <a:ext cx="3397293" cy="1148245"/>
            </a:xfrm>
            <a:custGeom>
              <a:avLst/>
              <a:pathLst>
                <a:path w="3397293" h="1148245">
                  <a:moveTo>
                    <a:pt x="0" y="883266"/>
                  </a:moveTo>
                  <a:lnTo>
                    <a:pt x="135891" y="1059919"/>
                  </a:lnTo>
                  <a:lnTo>
                    <a:pt x="271783" y="1148245"/>
                  </a:lnTo>
                  <a:lnTo>
                    <a:pt x="407675" y="883266"/>
                  </a:lnTo>
                  <a:lnTo>
                    <a:pt x="543566" y="618286"/>
                  </a:lnTo>
                  <a:lnTo>
                    <a:pt x="679458" y="529959"/>
                  </a:lnTo>
                  <a:lnTo>
                    <a:pt x="815350" y="441633"/>
                  </a:lnTo>
                  <a:lnTo>
                    <a:pt x="951242" y="353306"/>
                  </a:lnTo>
                  <a:lnTo>
                    <a:pt x="1087133" y="264979"/>
                  </a:lnTo>
                  <a:lnTo>
                    <a:pt x="1223025" y="176653"/>
                  </a:lnTo>
                  <a:lnTo>
                    <a:pt x="1358917" y="176653"/>
                  </a:lnTo>
                  <a:lnTo>
                    <a:pt x="1494809" y="88326"/>
                  </a:lnTo>
                  <a:lnTo>
                    <a:pt x="1630700" y="88326"/>
                  </a:lnTo>
                  <a:lnTo>
                    <a:pt x="1766592" y="0"/>
                  </a:lnTo>
                  <a:lnTo>
                    <a:pt x="1902484" y="0"/>
                  </a:lnTo>
                  <a:lnTo>
                    <a:pt x="2038375" y="88326"/>
                  </a:lnTo>
                  <a:lnTo>
                    <a:pt x="2174267" y="88326"/>
                  </a:lnTo>
                  <a:lnTo>
                    <a:pt x="2310159" y="88326"/>
                  </a:lnTo>
                  <a:lnTo>
                    <a:pt x="2446051" y="176653"/>
                  </a:lnTo>
                  <a:lnTo>
                    <a:pt x="2581942" y="176653"/>
                  </a:lnTo>
                  <a:lnTo>
                    <a:pt x="2717834" y="176653"/>
                  </a:lnTo>
                  <a:lnTo>
                    <a:pt x="2853726" y="176653"/>
                  </a:lnTo>
                  <a:lnTo>
                    <a:pt x="2989618" y="264979"/>
                  </a:lnTo>
                  <a:lnTo>
                    <a:pt x="3125509" y="264979"/>
                  </a:lnTo>
                  <a:lnTo>
                    <a:pt x="3261401" y="353306"/>
                  </a:lnTo>
                  <a:lnTo>
                    <a:pt x="3397293" y="529959"/>
                  </a:lnTo>
                </a:path>
              </a:pathLst>
            </a:custGeom>
            <a:ln w="43362" cap="flat">
              <a:solidFill>
                <a:srgbClr val="000000">
                  <a:alpha val="100000"/>
                </a:srgbClr>
              </a:solidFill>
              <a:prstDash val="solid"/>
              <a:round/>
            </a:ln>
          </p:spPr>
          <p:txBody>
            <a:bodyPr/>
            <a:lstStyle/>
            <a:p/>
          </p:txBody>
        </p:sp>
        <p:sp>
          <p:nvSpPr>
            <p:cNvPr id="87" name="pl87"/>
            <p:cNvSpPr/>
            <p:nvPr/>
          </p:nvSpPr>
          <p:spPr>
            <a:xfrm>
              <a:off x="5437664" y="2505146"/>
              <a:ext cx="0" cy="1024588"/>
            </a:xfrm>
            <a:custGeom>
              <a:avLst/>
              <a:pathLst>
                <a:path w="0" h="1024588">
                  <a:moveTo>
                    <a:pt x="0" y="102458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505146"/>
              <a:ext cx="0" cy="671282"/>
            </a:xfrm>
            <a:custGeom>
              <a:avLst/>
              <a:pathLst>
                <a:path w="0" h="671282">
                  <a:moveTo>
                    <a:pt x="0" y="67128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505146"/>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505146"/>
              <a:ext cx="0" cy="671282"/>
            </a:xfrm>
            <a:custGeom>
              <a:avLst/>
              <a:pathLst>
                <a:path w="0" h="671282">
                  <a:moveTo>
                    <a:pt x="0" y="67128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46469"/>
              <a:ext cx="3397293" cy="1148245"/>
            </a:xfrm>
            <a:custGeom>
              <a:avLst/>
              <a:pathLst>
                <a:path w="3397293" h="1148245">
                  <a:moveTo>
                    <a:pt x="0" y="883266"/>
                  </a:moveTo>
                  <a:lnTo>
                    <a:pt x="135891" y="1059919"/>
                  </a:lnTo>
                  <a:lnTo>
                    <a:pt x="271783" y="1148245"/>
                  </a:lnTo>
                  <a:lnTo>
                    <a:pt x="407675" y="883266"/>
                  </a:lnTo>
                  <a:lnTo>
                    <a:pt x="543566" y="618286"/>
                  </a:lnTo>
                  <a:lnTo>
                    <a:pt x="679458" y="529959"/>
                  </a:lnTo>
                  <a:lnTo>
                    <a:pt x="815350" y="441633"/>
                  </a:lnTo>
                  <a:lnTo>
                    <a:pt x="951242" y="353306"/>
                  </a:lnTo>
                  <a:lnTo>
                    <a:pt x="1087133" y="264979"/>
                  </a:lnTo>
                  <a:lnTo>
                    <a:pt x="1223025" y="176653"/>
                  </a:lnTo>
                  <a:lnTo>
                    <a:pt x="1358917" y="176653"/>
                  </a:lnTo>
                  <a:lnTo>
                    <a:pt x="1494809" y="88326"/>
                  </a:lnTo>
                  <a:lnTo>
                    <a:pt x="1630700" y="88326"/>
                  </a:lnTo>
                  <a:lnTo>
                    <a:pt x="1766592" y="0"/>
                  </a:lnTo>
                  <a:lnTo>
                    <a:pt x="1902484" y="0"/>
                  </a:lnTo>
                  <a:lnTo>
                    <a:pt x="2038375" y="88326"/>
                  </a:lnTo>
                  <a:lnTo>
                    <a:pt x="2174267" y="88326"/>
                  </a:lnTo>
                  <a:lnTo>
                    <a:pt x="2310159" y="88326"/>
                  </a:lnTo>
                  <a:lnTo>
                    <a:pt x="2446051" y="176653"/>
                  </a:lnTo>
                  <a:lnTo>
                    <a:pt x="2581942" y="176653"/>
                  </a:lnTo>
                  <a:lnTo>
                    <a:pt x="2717834" y="176653"/>
                  </a:lnTo>
                  <a:lnTo>
                    <a:pt x="2853726" y="176653"/>
                  </a:lnTo>
                  <a:lnTo>
                    <a:pt x="2989618" y="264979"/>
                  </a:lnTo>
                  <a:lnTo>
                    <a:pt x="3125509" y="264979"/>
                  </a:lnTo>
                  <a:lnTo>
                    <a:pt x="3261401" y="353306"/>
                  </a:lnTo>
                  <a:lnTo>
                    <a:pt x="3397293" y="529959"/>
                  </a:lnTo>
                </a:path>
              </a:pathLst>
            </a:custGeom>
            <a:ln w="27101" cap="flat">
              <a:solidFill>
                <a:srgbClr val="0058AB">
                  <a:alpha val="100000"/>
                </a:srgbClr>
              </a:solidFill>
              <a:prstDash val="solid"/>
              <a:round/>
            </a:ln>
          </p:spPr>
          <p:txBody>
            <a:bodyPr/>
            <a:lstStyle/>
            <a:p/>
          </p:txBody>
        </p:sp>
        <p:sp>
          <p:nvSpPr>
            <p:cNvPr id="95" name="tx95"/>
            <p:cNvSpPr/>
            <p:nvPr/>
          </p:nvSpPr>
          <p:spPr>
            <a:xfrm>
              <a:off x="5389469" y="242937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6068928" y="243101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6766436"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445895" y="24306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7989462"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786762" y="243101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7310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7310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51687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27932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998187" y="4990743"/>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Ireland</a:t>
              </a:r>
            </a:p>
          </p:txBody>
        </p:sp>
        <p:sp>
          <p:nvSpPr>
            <p:cNvPr id="123" name="tx123"/>
            <p:cNvSpPr/>
            <p:nvPr/>
          </p:nvSpPr>
          <p:spPr>
            <a:xfrm>
              <a:off x="678397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54642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0144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4090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8036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1982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59280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898738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271176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10634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5009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689551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2900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41" name="rc141"/>
            <p:cNvSpPr/>
            <p:nvPr/>
          </p:nvSpPr>
          <p:spPr>
            <a:xfrm>
              <a:off x="1317178" y="5887395"/>
              <a:ext cx="4935432" cy="114824"/>
            </a:xfrm>
            <a:prstGeom prst="rect">
              <a:avLst/>
            </a:prstGeom>
            <a:solidFill>
              <a:srgbClr val="1CABE2">
                <a:alpha val="80000"/>
              </a:srgbClr>
            </a:solidFill>
          </p:spPr>
          <p:txBody>
            <a:bodyPr/>
            <a:lstStyle/>
            <a:p/>
          </p:txBody>
        </p:sp>
        <p:sp>
          <p:nvSpPr>
            <p:cNvPr id="142" name="rc142"/>
            <p:cNvSpPr/>
            <p:nvPr/>
          </p:nvSpPr>
          <p:spPr>
            <a:xfrm>
              <a:off x="1317178" y="5743865"/>
              <a:ext cx="5873986" cy="114824"/>
            </a:xfrm>
            <a:prstGeom prst="rect">
              <a:avLst/>
            </a:prstGeom>
            <a:solidFill>
              <a:srgbClr val="1CABE2">
                <a:alpha val="80000"/>
              </a:srgbClr>
            </a:solidFill>
          </p:spPr>
          <p:txBody>
            <a:bodyPr/>
            <a:lstStyle/>
            <a:p/>
          </p:txBody>
        </p:sp>
        <p:sp>
          <p:nvSpPr>
            <p:cNvPr id="143" name="rc143"/>
            <p:cNvSpPr/>
            <p:nvPr/>
          </p:nvSpPr>
          <p:spPr>
            <a:xfrm>
              <a:off x="1317178" y="5600334"/>
              <a:ext cx="7321564" cy="114824"/>
            </a:xfrm>
            <a:prstGeom prst="rect">
              <a:avLst/>
            </a:prstGeom>
            <a:solidFill>
              <a:srgbClr val="1CABE2">
                <a:alpha val="80000"/>
              </a:srgbClr>
            </a:solidFill>
          </p:spPr>
          <p:txBody>
            <a:bodyPr/>
            <a:lstStyle/>
            <a:p/>
          </p:txBody>
        </p:sp>
        <p:sp>
          <p:nvSpPr>
            <p:cNvPr id="144" name="tx14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236217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9" name="tx149"/>
            <p:cNvSpPr/>
            <p:nvPr/>
          </p:nvSpPr>
          <p:spPr>
            <a:xfrm>
              <a:off x="375675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50" name="tx150"/>
            <p:cNvSpPr/>
            <p:nvPr/>
          </p:nvSpPr>
          <p:spPr>
            <a:xfrm>
              <a:off x="515133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51" name="tx151"/>
            <p:cNvSpPr/>
            <p:nvPr/>
          </p:nvSpPr>
          <p:spPr>
            <a:xfrm>
              <a:off x="654592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52" name="tx152"/>
            <p:cNvSpPr/>
            <p:nvPr/>
          </p:nvSpPr>
          <p:spPr>
            <a:xfrm>
              <a:off x="794050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53" name="tx153"/>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4" name="tx15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5" name="tx15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Ireland (90%) was 5 percentage points higher than the global average (85%) and 4 percentage points lower than the average across all non-programme countries (94%).
National DTP3 coverage was 4 percentage points lower than in 2019 (94%).
This equates to 5,000 un- and undervaccinated children in 2025 compared to 4,000 un- and undervaccinated children in 2019.</a:t>
            </a:r>
          </a:p>
        </p:txBody>
      </p:sp>
      <p:sp>
        <p:nvSpPr>
          <p:cNvPr id="1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Ireland DTP3 coverage was 90% - this is 4 percentage points lower than in 2019, but 5 percentage points higher than the global average (85%).</a:t>
            </a:r>
          </a:p>
        </p:txBody>
      </p:sp>
      <p:grpSp xmlns:pic="http://schemas.openxmlformats.org/drawingml/2006/picture">
        <p:nvGrpSpPr>
          <p:cNvPr id="158" name=""/>
          <p:cNvGrpSpPr/>
          <p:nvPr/>
        </p:nvGrpSpPr>
        <p:grpSpPr>
          <a:xfrm>
            <a:off x="292608" y="1005840"/>
            <a:ext cx="8595360" cy="28575"/>
            <a:chOff x="292608" y="1005840"/>
            <a:chExt cx="8595360" cy="28575"/>
          </a:xfrm>
        </p:grpSpPr>
        <p:sp>
          <p:nvSpPr>
            <p:cNvPr id="1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Ireland ranked number 7 out of 41 countries for lowest DTP3 coverage (based on tied ranks).
Ireland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Ireland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8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366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863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617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114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20917"/>
              <a:ext cx="239888" cy="791092"/>
            </a:xfrm>
            <a:prstGeom prst="rect">
              <a:avLst/>
            </a:prstGeom>
            <a:solidFill>
              <a:srgbClr val="80BD41">
                <a:alpha val="100000"/>
              </a:srgbClr>
            </a:solidFill>
          </p:spPr>
          <p:txBody>
            <a:bodyPr/>
            <a:lstStyle/>
            <a:p/>
          </p:txBody>
        </p:sp>
        <p:sp>
          <p:nvSpPr>
            <p:cNvPr id="23" name="rc23"/>
            <p:cNvSpPr/>
            <p:nvPr/>
          </p:nvSpPr>
          <p:spPr>
            <a:xfrm>
              <a:off x="1296273" y="3292186"/>
              <a:ext cx="239888" cy="128731"/>
            </a:xfrm>
            <a:prstGeom prst="rect">
              <a:avLst/>
            </a:prstGeom>
            <a:solidFill>
              <a:srgbClr val="1CABE2">
                <a:alpha val="100000"/>
              </a:srgbClr>
            </a:solidFill>
          </p:spPr>
          <p:txBody>
            <a:bodyPr/>
            <a:lstStyle/>
            <a:p/>
          </p:txBody>
        </p:sp>
        <p:sp>
          <p:nvSpPr>
            <p:cNvPr id="24" name="rc24"/>
            <p:cNvSpPr/>
            <p:nvPr/>
          </p:nvSpPr>
          <p:spPr>
            <a:xfrm>
              <a:off x="1562816" y="3400681"/>
              <a:ext cx="239888" cy="811328"/>
            </a:xfrm>
            <a:prstGeom prst="rect">
              <a:avLst/>
            </a:prstGeom>
            <a:solidFill>
              <a:srgbClr val="80BD41">
                <a:alpha val="100000"/>
              </a:srgbClr>
            </a:solidFill>
          </p:spPr>
          <p:txBody>
            <a:bodyPr/>
            <a:lstStyle/>
            <a:p/>
          </p:txBody>
        </p:sp>
        <p:sp>
          <p:nvSpPr>
            <p:cNvPr id="25" name="rc25"/>
            <p:cNvSpPr/>
            <p:nvPr/>
          </p:nvSpPr>
          <p:spPr>
            <a:xfrm>
              <a:off x="1562816" y="3246101"/>
              <a:ext cx="239888" cy="154579"/>
            </a:xfrm>
            <a:prstGeom prst="rect">
              <a:avLst/>
            </a:prstGeom>
            <a:solidFill>
              <a:srgbClr val="1CABE2">
                <a:alpha val="100000"/>
              </a:srgbClr>
            </a:solidFill>
          </p:spPr>
          <p:txBody>
            <a:bodyPr/>
            <a:lstStyle/>
            <a:p/>
          </p:txBody>
        </p:sp>
        <p:sp>
          <p:nvSpPr>
            <p:cNvPr id="26" name="rc26"/>
            <p:cNvSpPr/>
            <p:nvPr/>
          </p:nvSpPr>
          <p:spPr>
            <a:xfrm>
              <a:off x="1829360" y="3370071"/>
              <a:ext cx="239888" cy="841938"/>
            </a:xfrm>
            <a:prstGeom prst="rect">
              <a:avLst/>
            </a:prstGeom>
            <a:solidFill>
              <a:srgbClr val="80BD41">
                <a:alpha val="100000"/>
              </a:srgbClr>
            </a:solidFill>
          </p:spPr>
          <p:txBody>
            <a:bodyPr/>
            <a:lstStyle/>
            <a:p/>
          </p:txBody>
        </p:sp>
        <p:sp>
          <p:nvSpPr>
            <p:cNvPr id="27" name="rc27"/>
            <p:cNvSpPr/>
            <p:nvPr/>
          </p:nvSpPr>
          <p:spPr>
            <a:xfrm>
              <a:off x="1829360" y="3197636"/>
              <a:ext cx="239888" cy="172434"/>
            </a:xfrm>
            <a:prstGeom prst="rect">
              <a:avLst/>
            </a:prstGeom>
            <a:solidFill>
              <a:srgbClr val="1CABE2">
                <a:alpha val="100000"/>
              </a:srgbClr>
            </a:solidFill>
          </p:spPr>
          <p:txBody>
            <a:bodyPr/>
            <a:lstStyle/>
            <a:p/>
          </p:txBody>
        </p:sp>
        <p:sp>
          <p:nvSpPr>
            <p:cNvPr id="28" name="rc28"/>
            <p:cNvSpPr/>
            <p:nvPr/>
          </p:nvSpPr>
          <p:spPr>
            <a:xfrm>
              <a:off x="2095903" y="3322966"/>
              <a:ext cx="239888" cy="889043"/>
            </a:xfrm>
            <a:prstGeom prst="rect">
              <a:avLst/>
            </a:prstGeom>
            <a:solidFill>
              <a:srgbClr val="80BD41">
                <a:alpha val="100000"/>
              </a:srgbClr>
            </a:solidFill>
          </p:spPr>
          <p:txBody>
            <a:bodyPr/>
            <a:lstStyle/>
            <a:p/>
          </p:txBody>
        </p:sp>
        <p:sp>
          <p:nvSpPr>
            <p:cNvPr id="29" name="rc29"/>
            <p:cNvSpPr/>
            <p:nvPr/>
          </p:nvSpPr>
          <p:spPr>
            <a:xfrm>
              <a:off x="2095903" y="3178250"/>
              <a:ext cx="239888" cy="144716"/>
            </a:xfrm>
            <a:prstGeom prst="rect">
              <a:avLst/>
            </a:prstGeom>
            <a:solidFill>
              <a:srgbClr val="1CABE2">
                <a:alpha val="100000"/>
              </a:srgbClr>
            </a:solidFill>
          </p:spPr>
          <p:txBody>
            <a:bodyPr/>
            <a:lstStyle/>
            <a:p/>
          </p:txBody>
        </p:sp>
        <p:sp>
          <p:nvSpPr>
            <p:cNvPr id="30" name="rc30"/>
            <p:cNvSpPr/>
            <p:nvPr/>
          </p:nvSpPr>
          <p:spPr>
            <a:xfrm>
              <a:off x="2362446" y="3287935"/>
              <a:ext cx="239888" cy="924074"/>
            </a:xfrm>
            <a:prstGeom prst="rect">
              <a:avLst/>
            </a:prstGeom>
            <a:solidFill>
              <a:srgbClr val="80BD41">
                <a:alpha val="100000"/>
              </a:srgbClr>
            </a:solidFill>
          </p:spPr>
          <p:txBody>
            <a:bodyPr/>
            <a:lstStyle/>
            <a:p/>
          </p:txBody>
        </p:sp>
        <p:sp>
          <p:nvSpPr>
            <p:cNvPr id="31" name="rc31"/>
            <p:cNvSpPr/>
            <p:nvPr/>
          </p:nvSpPr>
          <p:spPr>
            <a:xfrm>
              <a:off x="2362446" y="3173658"/>
              <a:ext cx="239888" cy="114276"/>
            </a:xfrm>
            <a:prstGeom prst="rect">
              <a:avLst/>
            </a:prstGeom>
            <a:solidFill>
              <a:srgbClr val="1CABE2">
                <a:alpha val="100000"/>
              </a:srgbClr>
            </a:solidFill>
          </p:spPr>
          <p:txBody>
            <a:bodyPr/>
            <a:lstStyle/>
            <a:p/>
          </p:txBody>
        </p:sp>
        <p:sp>
          <p:nvSpPr>
            <p:cNvPr id="32" name="rc32"/>
            <p:cNvSpPr/>
            <p:nvPr/>
          </p:nvSpPr>
          <p:spPr>
            <a:xfrm>
              <a:off x="2628989" y="3286744"/>
              <a:ext cx="239888" cy="925264"/>
            </a:xfrm>
            <a:prstGeom prst="rect">
              <a:avLst/>
            </a:prstGeom>
            <a:solidFill>
              <a:srgbClr val="80BD41">
                <a:alpha val="100000"/>
              </a:srgbClr>
            </a:solidFill>
          </p:spPr>
          <p:txBody>
            <a:bodyPr/>
            <a:lstStyle/>
            <a:p/>
          </p:txBody>
        </p:sp>
        <p:sp>
          <p:nvSpPr>
            <p:cNvPr id="33" name="rc33"/>
            <p:cNvSpPr/>
            <p:nvPr/>
          </p:nvSpPr>
          <p:spPr>
            <a:xfrm>
              <a:off x="2628989" y="3184032"/>
              <a:ext cx="239888" cy="102712"/>
            </a:xfrm>
            <a:prstGeom prst="rect">
              <a:avLst/>
            </a:prstGeom>
            <a:solidFill>
              <a:srgbClr val="1CABE2">
                <a:alpha val="100000"/>
              </a:srgbClr>
            </a:solidFill>
          </p:spPr>
          <p:txBody>
            <a:bodyPr/>
            <a:lstStyle/>
            <a:p/>
          </p:txBody>
        </p:sp>
        <p:sp>
          <p:nvSpPr>
            <p:cNvPr id="34" name="rc34"/>
            <p:cNvSpPr/>
            <p:nvPr/>
          </p:nvSpPr>
          <p:spPr>
            <a:xfrm>
              <a:off x="2895532" y="3220593"/>
              <a:ext cx="239888" cy="991415"/>
            </a:xfrm>
            <a:prstGeom prst="rect">
              <a:avLst/>
            </a:prstGeom>
            <a:solidFill>
              <a:srgbClr val="80BD41">
                <a:alpha val="100000"/>
              </a:srgbClr>
            </a:solidFill>
          </p:spPr>
          <p:txBody>
            <a:bodyPr/>
            <a:lstStyle/>
            <a:p/>
          </p:txBody>
        </p:sp>
        <p:sp>
          <p:nvSpPr>
            <p:cNvPr id="35" name="rc35"/>
            <p:cNvSpPr/>
            <p:nvPr/>
          </p:nvSpPr>
          <p:spPr>
            <a:xfrm>
              <a:off x="2895532" y="3122472"/>
              <a:ext cx="239888" cy="98121"/>
            </a:xfrm>
            <a:prstGeom prst="rect">
              <a:avLst/>
            </a:prstGeom>
            <a:solidFill>
              <a:srgbClr val="1CABE2">
                <a:alpha val="100000"/>
              </a:srgbClr>
            </a:solidFill>
          </p:spPr>
          <p:txBody>
            <a:bodyPr/>
            <a:lstStyle/>
            <a:p/>
          </p:txBody>
        </p:sp>
        <p:sp>
          <p:nvSpPr>
            <p:cNvPr id="36" name="rc36"/>
            <p:cNvSpPr/>
            <p:nvPr/>
          </p:nvSpPr>
          <p:spPr>
            <a:xfrm>
              <a:off x="3162075" y="3113799"/>
              <a:ext cx="239888" cy="1098209"/>
            </a:xfrm>
            <a:prstGeom prst="rect">
              <a:avLst/>
            </a:prstGeom>
            <a:solidFill>
              <a:srgbClr val="80BD41">
                <a:alpha val="100000"/>
              </a:srgbClr>
            </a:solidFill>
          </p:spPr>
          <p:txBody>
            <a:bodyPr/>
            <a:lstStyle/>
            <a:p/>
          </p:txBody>
        </p:sp>
        <p:sp>
          <p:nvSpPr>
            <p:cNvPr id="37" name="rc37"/>
            <p:cNvSpPr/>
            <p:nvPr/>
          </p:nvSpPr>
          <p:spPr>
            <a:xfrm>
              <a:off x="3162075" y="3018229"/>
              <a:ext cx="239888" cy="95570"/>
            </a:xfrm>
            <a:prstGeom prst="rect">
              <a:avLst/>
            </a:prstGeom>
            <a:solidFill>
              <a:srgbClr val="1CABE2">
                <a:alpha val="100000"/>
              </a:srgbClr>
            </a:solidFill>
          </p:spPr>
          <p:txBody>
            <a:bodyPr/>
            <a:lstStyle/>
            <a:p/>
          </p:txBody>
        </p:sp>
        <p:sp>
          <p:nvSpPr>
            <p:cNvPr id="38" name="rc38"/>
            <p:cNvSpPr/>
            <p:nvPr/>
          </p:nvSpPr>
          <p:spPr>
            <a:xfrm>
              <a:off x="3428618" y="3030473"/>
              <a:ext cx="239888" cy="1181536"/>
            </a:xfrm>
            <a:prstGeom prst="rect">
              <a:avLst/>
            </a:prstGeom>
            <a:solidFill>
              <a:srgbClr val="80BD41">
                <a:alpha val="100000"/>
              </a:srgbClr>
            </a:solidFill>
          </p:spPr>
          <p:txBody>
            <a:bodyPr/>
            <a:lstStyle/>
            <a:p/>
          </p:txBody>
        </p:sp>
        <p:sp>
          <p:nvSpPr>
            <p:cNvPr id="39" name="rc39"/>
            <p:cNvSpPr/>
            <p:nvPr/>
          </p:nvSpPr>
          <p:spPr>
            <a:xfrm>
              <a:off x="3428618" y="2941534"/>
              <a:ext cx="239888" cy="88938"/>
            </a:xfrm>
            <a:prstGeom prst="rect">
              <a:avLst/>
            </a:prstGeom>
            <a:solidFill>
              <a:srgbClr val="1CABE2">
                <a:alpha val="100000"/>
              </a:srgbClr>
            </a:solidFill>
          </p:spPr>
          <p:txBody>
            <a:bodyPr/>
            <a:lstStyle/>
            <a:p/>
          </p:txBody>
        </p:sp>
        <p:sp>
          <p:nvSpPr>
            <p:cNvPr id="40" name="rc40"/>
            <p:cNvSpPr/>
            <p:nvPr/>
          </p:nvSpPr>
          <p:spPr>
            <a:xfrm>
              <a:off x="3695161" y="3000373"/>
              <a:ext cx="239888" cy="1211636"/>
            </a:xfrm>
            <a:prstGeom prst="rect">
              <a:avLst/>
            </a:prstGeom>
            <a:solidFill>
              <a:srgbClr val="80BD41">
                <a:alpha val="100000"/>
              </a:srgbClr>
            </a:solidFill>
          </p:spPr>
          <p:txBody>
            <a:bodyPr/>
            <a:lstStyle/>
            <a:p/>
          </p:txBody>
        </p:sp>
        <p:sp>
          <p:nvSpPr>
            <p:cNvPr id="41" name="rc41"/>
            <p:cNvSpPr/>
            <p:nvPr/>
          </p:nvSpPr>
          <p:spPr>
            <a:xfrm>
              <a:off x="3695161" y="2922998"/>
              <a:ext cx="239888" cy="77374"/>
            </a:xfrm>
            <a:prstGeom prst="rect">
              <a:avLst/>
            </a:prstGeom>
            <a:solidFill>
              <a:srgbClr val="1CABE2">
                <a:alpha val="100000"/>
              </a:srgbClr>
            </a:solidFill>
          </p:spPr>
          <p:txBody>
            <a:bodyPr/>
            <a:lstStyle/>
            <a:p/>
          </p:txBody>
        </p:sp>
        <p:sp>
          <p:nvSpPr>
            <p:cNvPr id="42" name="rc42"/>
            <p:cNvSpPr/>
            <p:nvPr/>
          </p:nvSpPr>
          <p:spPr>
            <a:xfrm>
              <a:off x="3961705" y="3006325"/>
              <a:ext cx="239888" cy="1205684"/>
            </a:xfrm>
            <a:prstGeom prst="rect">
              <a:avLst/>
            </a:prstGeom>
            <a:solidFill>
              <a:srgbClr val="80BD41">
                <a:alpha val="100000"/>
              </a:srgbClr>
            </a:solidFill>
          </p:spPr>
          <p:txBody>
            <a:bodyPr/>
            <a:lstStyle/>
            <a:p/>
          </p:txBody>
        </p:sp>
        <p:sp>
          <p:nvSpPr>
            <p:cNvPr id="43" name="rc43"/>
            <p:cNvSpPr/>
            <p:nvPr/>
          </p:nvSpPr>
          <p:spPr>
            <a:xfrm>
              <a:off x="3961705" y="2929290"/>
              <a:ext cx="239888" cy="77034"/>
            </a:xfrm>
            <a:prstGeom prst="rect">
              <a:avLst/>
            </a:prstGeom>
            <a:solidFill>
              <a:srgbClr val="1CABE2">
                <a:alpha val="100000"/>
              </a:srgbClr>
            </a:solidFill>
          </p:spPr>
          <p:txBody>
            <a:bodyPr/>
            <a:lstStyle/>
            <a:p/>
          </p:txBody>
        </p:sp>
        <p:sp>
          <p:nvSpPr>
            <p:cNvPr id="44" name="rc44"/>
            <p:cNvSpPr/>
            <p:nvPr/>
          </p:nvSpPr>
          <p:spPr>
            <a:xfrm>
              <a:off x="4228248" y="3013297"/>
              <a:ext cx="239888" cy="1198711"/>
            </a:xfrm>
            <a:prstGeom prst="rect">
              <a:avLst/>
            </a:prstGeom>
            <a:solidFill>
              <a:srgbClr val="80BD41">
                <a:alpha val="100000"/>
              </a:srgbClr>
            </a:solidFill>
          </p:spPr>
          <p:txBody>
            <a:bodyPr/>
            <a:lstStyle/>
            <a:p/>
          </p:txBody>
        </p:sp>
        <p:sp>
          <p:nvSpPr>
            <p:cNvPr id="45" name="rc45"/>
            <p:cNvSpPr/>
            <p:nvPr/>
          </p:nvSpPr>
          <p:spPr>
            <a:xfrm>
              <a:off x="4228248" y="2950207"/>
              <a:ext cx="239888" cy="63090"/>
            </a:xfrm>
            <a:prstGeom prst="rect">
              <a:avLst/>
            </a:prstGeom>
            <a:solidFill>
              <a:srgbClr val="1CABE2">
                <a:alpha val="100000"/>
              </a:srgbClr>
            </a:solidFill>
          </p:spPr>
          <p:txBody>
            <a:bodyPr/>
            <a:lstStyle/>
            <a:p/>
          </p:txBody>
        </p:sp>
        <p:sp>
          <p:nvSpPr>
            <p:cNvPr id="46" name="rc46"/>
            <p:cNvSpPr/>
            <p:nvPr/>
          </p:nvSpPr>
          <p:spPr>
            <a:xfrm>
              <a:off x="4494791" y="3048668"/>
              <a:ext cx="239888" cy="1163340"/>
            </a:xfrm>
            <a:prstGeom prst="rect">
              <a:avLst/>
            </a:prstGeom>
            <a:solidFill>
              <a:srgbClr val="80BD41">
                <a:alpha val="100000"/>
              </a:srgbClr>
            </a:solidFill>
          </p:spPr>
          <p:txBody>
            <a:bodyPr/>
            <a:lstStyle/>
            <a:p/>
          </p:txBody>
        </p:sp>
        <p:sp>
          <p:nvSpPr>
            <p:cNvPr id="47" name="rc47"/>
            <p:cNvSpPr/>
            <p:nvPr/>
          </p:nvSpPr>
          <p:spPr>
            <a:xfrm>
              <a:off x="4494791" y="2987449"/>
              <a:ext cx="239888" cy="61219"/>
            </a:xfrm>
            <a:prstGeom prst="rect">
              <a:avLst/>
            </a:prstGeom>
            <a:solidFill>
              <a:srgbClr val="1CABE2">
                <a:alpha val="100000"/>
              </a:srgbClr>
            </a:solidFill>
          </p:spPr>
          <p:txBody>
            <a:bodyPr/>
            <a:lstStyle/>
            <a:p/>
          </p:txBody>
        </p:sp>
        <p:sp>
          <p:nvSpPr>
            <p:cNvPr id="48" name="rc48"/>
            <p:cNvSpPr/>
            <p:nvPr/>
          </p:nvSpPr>
          <p:spPr>
            <a:xfrm>
              <a:off x="4761334" y="3083870"/>
              <a:ext cx="239888" cy="1128139"/>
            </a:xfrm>
            <a:prstGeom prst="rect">
              <a:avLst/>
            </a:prstGeom>
            <a:solidFill>
              <a:srgbClr val="80BD41">
                <a:alpha val="100000"/>
              </a:srgbClr>
            </a:solidFill>
          </p:spPr>
          <p:txBody>
            <a:bodyPr/>
            <a:lstStyle/>
            <a:p/>
          </p:txBody>
        </p:sp>
        <p:sp>
          <p:nvSpPr>
            <p:cNvPr id="49" name="rc49"/>
            <p:cNvSpPr/>
            <p:nvPr/>
          </p:nvSpPr>
          <p:spPr>
            <a:xfrm>
              <a:off x="4761334" y="3036935"/>
              <a:ext cx="239888" cy="46934"/>
            </a:xfrm>
            <a:prstGeom prst="rect">
              <a:avLst/>
            </a:prstGeom>
            <a:solidFill>
              <a:srgbClr val="1CABE2">
                <a:alpha val="100000"/>
              </a:srgbClr>
            </a:solidFill>
          </p:spPr>
          <p:txBody>
            <a:bodyPr/>
            <a:lstStyle/>
            <a:p/>
          </p:txBody>
        </p:sp>
        <p:sp>
          <p:nvSpPr>
            <p:cNvPr id="50" name="rc50"/>
            <p:cNvSpPr/>
            <p:nvPr/>
          </p:nvSpPr>
          <p:spPr>
            <a:xfrm>
              <a:off x="5027877" y="3114649"/>
              <a:ext cx="239888" cy="1097359"/>
            </a:xfrm>
            <a:prstGeom prst="rect">
              <a:avLst/>
            </a:prstGeom>
            <a:solidFill>
              <a:srgbClr val="80BD41">
                <a:alpha val="100000"/>
              </a:srgbClr>
            </a:solidFill>
          </p:spPr>
          <p:txBody>
            <a:bodyPr/>
            <a:lstStyle/>
            <a:p/>
          </p:txBody>
        </p:sp>
        <p:sp>
          <p:nvSpPr>
            <p:cNvPr id="51" name="rc51"/>
            <p:cNvSpPr/>
            <p:nvPr/>
          </p:nvSpPr>
          <p:spPr>
            <a:xfrm>
              <a:off x="5027877" y="3068905"/>
              <a:ext cx="239888" cy="45744"/>
            </a:xfrm>
            <a:prstGeom prst="rect">
              <a:avLst/>
            </a:prstGeom>
            <a:solidFill>
              <a:srgbClr val="1CABE2">
                <a:alpha val="100000"/>
              </a:srgbClr>
            </a:solidFill>
          </p:spPr>
          <p:txBody>
            <a:bodyPr/>
            <a:lstStyle/>
            <a:p/>
          </p:txBody>
        </p:sp>
        <p:sp>
          <p:nvSpPr>
            <p:cNvPr id="52" name="rc52"/>
            <p:cNvSpPr/>
            <p:nvPr/>
          </p:nvSpPr>
          <p:spPr>
            <a:xfrm>
              <a:off x="5294420" y="3155292"/>
              <a:ext cx="239888" cy="1056716"/>
            </a:xfrm>
            <a:prstGeom prst="rect">
              <a:avLst/>
            </a:prstGeom>
            <a:solidFill>
              <a:srgbClr val="80BD41">
                <a:alpha val="100000"/>
              </a:srgbClr>
            </a:solidFill>
          </p:spPr>
          <p:txBody>
            <a:bodyPr/>
            <a:lstStyle/>
            <a:p/>
          </p:txBody>
        </p:sp>
        <p:sp>
          <p:nvSpPr>
            <p:cNvPr id="53" name="rc53"/>
            <p:cNvSpPr/>
            <p:nvPr/>
          </p:nvSpPr>
          <p:spPr>
            <a:xfrm>
              <a:off x="5294420" y="3099685"/>
              <a:ext cx="239888" cy="55607"/>
            </a:xfrm>
            <a:prstGeom prst="rect">
              <a:avLst/>
            </a:prstGeom>
            <a:solidFill>
              <a:srgbClr val="1CABE2">
                <a:alpha val="100000"/>
              </a:srgbClr>
            </a:solidFill>
          </p:spPr>
          <p:txBody>
            <a:bodyPr/>
            <a:lstStyle/>
            <a:p/>
          </p:txBody>
        </p:sp>
        <p:sp>
          <p:nvSpPr>
            <p:cNvPr id="54" name="rc54"/>
            <p:cNvSpPr/>
            <p:nvPr/>
          </p:nvSpPr>
          <p:spPr>
            <a:xfrm>
              <a:off x="5560963" y="3183691"/>
              <a:ext cx="239888" cy="1028317"/>
            </a:xfrm>
            <a:prstGeom prst="rect">
              <a:avLst/>
            </a:prstGeom>
            <a:solidFill>
              <a:srgbClr val="80BD41">
                <a:alpha val="100000"/>
              </a:srgbClr>
            </a:solidFill>
          </p:spPr>
          <p:txBody>
            <a:bodyPr/>
            <a:lstStyle/>
            <a:p/>
          </p:txBody>
        </p:sp>
        <p:sp>
          <p:nvSpPr>
            <p:cNvPr id="55" name="rc55"/>
            <p:cNvSpPr/>
            <p:nvPr/>
          </p:nvSpPr>
          <p:spPr>
            <a:xfrm>
              <a:off x="5560963" y="3129614"/>
              <a:ext cx="239888" cy="54077"/>
            </a:xfrm>
            <a:prstGeom prst="rect">
              <a:avLst/>
            </a:prstGeom>
            <a:solidFill>
              <a:srgbClr val="1CABE2">
                <a:alpha val="100000"/>
              </a:srgbClr>
            </a:solidFill>
          </p:spPr>
          <p:txBody>
            <a:bodyPr/>
            <a:lstStyle/>
            <a:p/>
          </p:txBody>
        </p:sp>
        <p:sp>
          <p:nvSpPr>
            <p:cNvPr id="56" name="rc56"/>
            <p:cNvSpPr/>
            <p:nvPr/>
          </p:nvSpPr>
          <p:spPr>
            <a:xfrm>
              <a:off x="5827506" y="3216512"/>
              <a:ext cx="239888" cy="995497"/>
            </a:xfrm>
            <a:prstGeom prst="rect">
              <a:avLst/>
            </a:prstGeom>
            <a:solidFill>
              <a:srgbClr val="80BD41">
                <a:alpha val="100000"/>
              </a:srgbClr>
            </a:solidFill>
          </p:spPr>
          <p:txBody>
            <a:bodyPr/>
            <a:lstStyle/>
            <a:p/>
          </p:txBody>
        </p:sp>
        <p:sp>
          <p:nvSpPr>
            <p:cNvPr id="57" name="rc57"/>
            <p:cNvSpPr/>
            <p:nvPr/>
          </p:nvSpPr>
          <p:spPr>
            <a:xfrm>
              <a:off x="5827506" y="3164135"/>
              <a:ext cx="239888" cy="52376"/>
            </a:xfrm>
            <a:prstGeom prst="rect">
              <a:avLst/>
            </a:prstGeom>
            <a:solidFill>
              <a:srgbClr val="1CABE2">
                <a:alpha val="100000"/>
              </a:srgbClr>
            </a:solidFill>
          </p:spPr>
          <p:txBody>
            <a:bodyPr/>
            <a:lstStyle/>
            <a:p/>
          </p:txBody>
        </p:sp>
        <p:sp>
          <p:nvSpPr>
            <p:cNvPr id="58" name="rc58"/>
            <p:cNvSpPr/>
            <p:nvPr/>
          </p:nvSpPr>
          <p:spPr>
            <a:xfrm>
              <a:off x="6094049" y="3239979"/>
              <a:ext cx="239888" cy="972029"/>
            </a:xfrm>
            <a:prstGeom prst="rect">
              <a:avLst/>
            </a:prstGeom>
            <a:solidFill>
              <a:srgbClr val="80BD41">
                <a:alpha val="100000"/>
              </a:srgbClr>
            </a:solidFill>
          </p:spPr>
          <p:txBody>
            <a:bodyPr/>
            <a:lstStyle/>
            <a:p/>
          </p:txBody>
        </p:sp>
        <p:sp>
          <p:nvSpPr>
            <p:cNvPr id="59" name="rc59"/>
            <p:cNvSpPr/>
            <p:nvPr/>
          </p:nvSpPr>
          <p:spPr>
            <a:xfrm>
              <a:off x="6094049" y="3177910"/>
              <a:ext cx="239888" cy="62069"/>
            </a:xfrm>
            <a:prstGeom prst="rect">
              <a:avLst/>
            </a:prstGeom>
            <a:solidFill>
              <a:srgbClr val="1CABE2">
                <a:alpha val="100000"/>
              </a:srgbClr>
            </a:solidFill>
          </p:spPr>
          <p:txBody>
            <a:bodyPr/>
            <a:lstStyle/>
            <a:p/>
          </p:txBody>
        </p:sp>
        <p:sp>
          <p:nvSpPr>
            <p:cNvPr id="60" name="rc60"/>
            <p:cNvSpPr/>
            <p:nvPr/>
          </p:nvSpPr>
          <p:spPr>
            <a:xfrm>
              <a:off x="6360593" y="3269059"/>
              <a:ext cx="239888" cy="942950"/>
            </a:xfrm>
            <a:prstGeom prst="rect">
              <a:avLst/>
            </a:prstGeom>
            <a:solidFill>
              <a:srgbClr val="80BD41">
                <a:alpha val="100000"/>
              </a:srgbClr>
            </a:solidFill>
          </p:spPr>
          <p:txBody>
            <a:bodyPr/>
            <a:lstStyle/>
            <a:p/>
          </p:txBody>
        </p:sp>
        <p:sp>
          <p:nvSpPr>
            <p:cNvPr id="61" name="rc61"/>
            <p:cNvSpPr/>
            <p:nvPr/>
          </p:nvSpPr>
          <p:spPr>
            <a:xfrm>
              <a:off x="6360593" y="3208860"/>
              <a:ext cx="239888" cy="60199"/>
            </a:xfrm>
            <a:prstGeom prst="rect">
              <a:avLst/>
            </a:prstGeom>
            <a:solidFill>
              <a:srgbClr val="1CABE2">
                <a:alpha val="100000"/>
              </a:srgbClr>
            </a:solidFill>
          </p:spPr>
          <p:txBody>
            <a:bodyPr/>
            <a:lstStyle/>
            <a:p/>
          </p:txBody>
        </p:sp>
        <p:sp>
          <p:nvSpPr>
            <p:cNvPr id="62" name="rc62"/>
            <p:cNvSpPr/>
            <p:nvPr/>
          </p:nvSpPr>
          <p:spPr>
            <a:xfrm>
              <a:off x="6627136" y="3311232"/>
              <a:ext cx="239888" cy="900777"/>
            </a:xfrm>
            <a:prstGeom prst="rect">
              <a:avLst/>
            </a:prstGeom>
            <a:solidFill>
              <a:srgbClr val="80BD41">
                <a:alpha val="100000"/>
              </a:srgbClr>
            </a:solidFill>
          </p:spPr>
          <p:txBody>
            <a:bodyPr/>
            <a:lstStyle/>
            <a:p/>
          </p:txBody>
        </p:sp>
        <p:sp>
          <p:nvSpPr>
            <p:cNvPr id="63" name="rc63"/>
            <p:cNvSpPr/>
            <p:nvPr/>
          </p:nvSpPr>
          <p:spPr>
            <a:xfrm>
              <a:off x="6627136" y="3253754"/>
              <a:ext cx="239888" cy="57478"/>
            </a:xfrm>
            <a:prstGeom prst="rect">
              <a:avLst/>
            </a:prstGeom>
            <a:solidFill>
              <a:srgbClr val="1CABE2">
                <a:alpha val="100000"/>
              </a:srgbClr>
            </a:solidFill>
          </p:spPr>
          <p:txBody>
            <a:bodyPr/>
            <a:lstStyle/>
            <a:p/>
          </p:txBody>
        </p:sp>
        <p:sp>
          <p:nvSpPr>
            <p:cNvPr id="64" name="rc64"/>
            <p:cNvSpPr/>
            <p:nvPr/>
          </p:nvSpPr>
          <p:spPr>
            <a:xfrm>
              <a:off x="6893679" y="3254604"/>
              <a:ext cx="239888" cy="957405"/>
            </a:xfrm>
            <a:prstGeom prst="rect">
              <a:avLst/>
            </a:prstGeom>
            <a:solidFill>
              <a:srgbClr val="80BD41">
                <a:alpha val="100000"/>
              </a:srgbClr>
            </a:solidFill>
          </p:spPr>
          <p:txBody>
            <a:bodyPr/>
            <a:lstStyle/>
            <a:p/>
          </p:txBody>
        </p:sp>
        <p:sp>
          <p:nvSpPr>
            <p:cNvPr id="65" name="rc65"/>
            <p:cNvSpPr/>
            <p:nvPr/>
          </p:nvSpPr>
          <p:spPr>
            <a:xfrm>
              <a:off x="6893679" y="3193555"/>
              <a:ext cx="239888" cy="61049"/>
            </a:xfrm>
            <a:prstGeom prst="rect">
              <a:avLst/>
            </a:prstGeom>
            <a:solidFill>
              <a:srgbClr val="1CABE2">
                <a:alpha val="100000"/>
              </a:srgbClr>
            </a:solidFill>
          </p:spPr>
          <p:txBody>
            <a:bodyPr/>
            <a:lstStyle/>
            <a:p/>
          </p:txBody>
        </p:sp>
        <p:sp>
          <p:nvSpPr>
            <p:cNvPr id="66" name="rc66"/>
            <p:cNvSpPr/>
            <p:nvPr/>
          </p:nvSpPr>
          <p:spPr>
            <a:xfrm>
              <a:off x="7160222" y="3372112"/>
              <a:ext cx="239888" cy="839897"/>
            </a:xfrm>
            <a:prstGeom prst="rect">
              <a:avLst/>
            </a:prstGeom>
            <a:solidFill>
              <a:srgbClr val="80BD41">
                <a:alpha val="100000"/>
              </a:srgbClr>
            </a:solidFill>
          </p:spPr>
          <p:txBody>
            <a:bodyPr/>
            <a:lstStyle/>
            <a:p/>
          </p:txBody>
        </p:sp>
        <p:sp>
          <p:nvSpPr>
            <p:cNvPr id="67" name="rc67"/>
            <p:cNvSpPr/>
            <p:nvPr/>
          </p:nvSpPr>
          <p:spPr>
            <a:xfrm>
              <a:off x="7160222" y="3308851"/>
              <a:ext cx="239888" cy="63260"/>
            </a:xfrm>
            <a:prstGeom prst="rect">
              <a:avLst/>
            </a:prstGeom>
            <a:solidFill>
              <a:srgbClr val="1CABE2">
                <a:alpha val="100000"/>
              </a:srgbClr>
            </a:solidFill>
          </p:spPr>
          <p:txBody>
            <a:bodyPr/>
            <a:lstStyle/>
            <a:p/>
          </p:txBody>
        </p:sp>
        <p:sp>
          <p:nvSpPr>
            <p:cNvPr id="68" name="rc68"/>
            <p:cNvSpPr/>
            <p:nvPr/>
          </p:nvSpPr>
          <p:spPr>
            <a:xfrm>
              <a:off x="7426765" y="3371601"/>
              <a:ext cx="239888" cy="840407"/>
            </a:xfrm>
            <a:prstGeom prst="rect">
              <a:avLst/>
            </a:prstGeom>
            <a:solidFill>
              <a:srgbClr val="80BD41">
                <a:alpha val="100000"/>
              </a:srgbClr>
            </a:solidFill>
          </p:spPr>
          <p:txBody>
            <a:bodyPr/>
            <a:lstStyle/>
            <a:p/>
          </p:txBody>
        </p:sp>
        <p:sp>
          <p:nvSpPr>
            <p:cNvPr id="69" name="rc69"/>
            <p:cNvSpPr/>
            <p:nvPr/>
          </p:nvSpPr>
          <p:spPr>
            <a:xfrm>
              <a:off x="7426765" y="3308341"/>
              <a:ext cx="239888" cy="63260"/>
            </a:xfrm>
            <a:prstGeom prst="rect">
              <a:avLst/>
            </a:prstGeom>
            <a:solidFill>
              <a:srgbClr val="1CABE2">
                <a:alpha val="100000"/>
              </a:srgbClr>
            </a:solidFill>
          </p:spPr>
          <p:txBody>
            <a:bodyPr/>
            <a:lstStyle/>
            <a:p/>
          </p:txBody>
        </p:sp>
        <p:sp>
          <p:nvSpPr>
            <p:cNvPr id="70" name="rc70"/>
            <p:cNvSpPr/>
            <p:nvPr/>
          </p:nvSpPr>
          <p:spPr>
            <a:xfrm>
              <a:off x="7693308" y="3388267"/>
              <a:ext cx="239888" cy="823742"/>
            </a:xfrm>
            <a:prstGeom prst="rect">
              <a:avLst/>
            </a:prstGeom>
            <a:solidFill>
              <a:srgbClr val="80BD41">
                <a:alpha val="100000"/>
              </a:srgbClr>
            </a:solidFill>
          </p:spPr>
          <p:txBody>
            <a:bodyPr/>
            <a:lstStyle/>
            <a:p/>
          </p:txBody>
        </p:sp>
        <p:sp>
          <p:nvSpPr>
            <p:cNvPr id="71" name="rc71"/>
            <p:cNvSpPr/>
            <p:nvPr/>
          </p:nvSpPr>
          <p:spPr>
            <a:xfrm>
              <a:off x="7693308" y="3316674"/>
              <a:ext cx="239888" cy="71592"/>
            </a:xfrm>
            <a:prstGeom prst="rect">
              <a:avLst/>
            </a:prstGeom>
            <a:solidFill>
              <a:srgbClr val="1CABE2">
                <a:alpha val="100000"/>
              </a:srgbClr>
            </a:solidFill>
          </p:spPr>
          <p:txBody>
            <a:bodyPr/>
            <a:lstStyle/>
            <a:p/>
          </p:txBody>
        </p:sp>
        <p:sp>
          <p:nvSpPr>
            <p:cNvPr id="72" name="rc72"/>
            <p:cNvSpPr/>
            <p:nvPr/>
          </p:nvSpPr>
          <p:spPr>
            <a:xfrm>
              <a:off x="7959851" y="3408503"/>
              <a:ext cx="239888" cy="803506"/>
            </a:xfrm>
            <a:prstGeom prst="rect">
              <a:avLst/>
            </a:prstGeom>
            <a:solidFill>
              <a:srgbClr val="80BD41">
                <a:alpha val="100000"/>
              </a:srgbClr>
            </a:solidFill>
          </p:spPr>
          <p:txBody>
            <a:bodyPr/>
            <a:lstStyle/>
            <a:p/>
          </p:txBody>
        </p:sp>
        <p:sp>
          <p:nvSpPr>
            <p:cNvPr id="73" name="rc73"/>
            <p:cNvSpPr/>
            <p:nvPr/>
          </p:nvSpPr>
          <p:spPr>
            <a:xfrm>
              <a:off x="7959851" y="3319225"/>
              <a:ext cx="239888" cy="89278"/>
            </a:xfrm>
            <a:prstGeom prst="rect">
              <a:avLst/>
            </a:prstGeom>
            <a:solidFill>
              <a:srgbClr val="1CABE2">
                <a:alpha val="100000"/>
              </a:srgbClr>
            </a:solidFill>
          </p:spPr>
          <p:txBody>
            <a:bodyPr/>
            <a:lstStyle/>
            <a:p/>
          </p:txBody>
        </p:sp>
        <p:sp>
          <p:nvSpPr>
            <p:cNvPr id="74" name="pl74"/>
            <p:cNvSpPr/>
            <p:nvPr/>
          </p:nvSpPr>
          <p:spPr>
            <a:xfrm>
              <a:off x="1416218" y="2149674"/>
              <a:ext cx="6663577" cy="279274"/>
            </a:xfrm>
            <a:custGeom>
              <a:avLst/>
              <a:pathLst>
                <a:path w="6663577" h="279274">
                  <a:moveTo>
                    <a:pt x="0" y="214826"/>
                  </a:moveTo>
                  <a:lnTo>
                    <a:pt x="266543" y="257791"/>
                  </a:lnTo>
                  <a:lnTo>
                    <a:pt x="533086" y="279274"/>
                  </a:lnTo>
                  <a:lnTo>
                    <a:pt x="799629" y="214826"/>
                  </a:lnTo>
                  <a:lnTo>
                    <a:pt x="1066172" y="150378"/>
                  </a:lnTo>
                  <a:lnTo>
                    <a:pt x="1332715" y="128895"/>
                  </a:lnTo>
                  <a:lnTo>
                    <a:pt x="1599258" y="107413"/>
                  </a:lnTo>
                  <a:lnTo>
                    <a:pt x="1865801" y="85930"/>
                  </a:lnTo>
                  <a:lnTo>
                    <a:pt x="2132344" y="64447"/>
                  </a:lnTo>
                  <a:lnTo>
                    <a:pt x="2398888" y="42965"/>
                  </a:lnTo>
                  <a:lnTo>
                    <a:pt x="2665431" y="42965"/>
                  </a:lnTo>
                  <a:lnTo>
                    <a:pt x="2931974" y="21482"/>
                  </a:lnTo>
                  <a:lnTo>
                    <a:pt x="3198517" y="21482"/>
                  </a:lnTo>
                  <a:lnTo>
                    <a:pt x="3465060" y="0"/>
                  </a:lnTo>
                  <a:lnTo>
                    <a:pt x="3731603" y="0"/>
                  </a:lnTo>
                  <a:lnTo>
                    <a:pt x="3998146" y="21482"/>
                  </a:lnTo>
                  <a:lnTo>
                    <a:pt x="4264689" y="21482"/>
                  </a:lnTo>
                  <a:lnTo>
                    <a:pt x="4531233" y="21482"/>
                  </a:lnTo>
                  <a:lnTo>
                    <a:pt x="4797776" y="42965"/>
                  </a:lnTo>
                  <a:lnTo>
                    <a:pt x="5064319" y="42965"/>
                  </a:lnTo>
                  <a:lnTo>
                    <a:pt x="5330862" y="42965"/>
                  </a:lnTo>
                  <a:lnTo>
                    <a:pt x="5597405" y="42965"/>
                  </a:lnTo>
                  <a:lnTo>
                    <a:pt x="5863948" y="64447"/>
                  </a:lnTo>
                  <a:lnTo>
                    <a:pt x="6130491" y="64447"/>
                  </a:lnTo>
                  <a:lnTo>
                    <a:pt x="6397034" y="85930"/>
                  </a:lnTo>
                  <a:lnTo>
                    <a:pt x="6663577" y="128895"/>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21987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748642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1324790" y="31562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54.1</a:t>
              </a:r>
            </a:p>
          </p:txBody>
        </p:sp>
        <p:sp>
          <p:nvSpPr>
            <p:cNvPr id="87" name="tx87"/>
            <p:cNvSpPr/>
            <p:nvPr/>
          </p:nvSpPr>
          <p:spPr>
            <a:xfrm>
              <a:off x="2657505" y="30481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60.5</a:t>
              </a:r>
            </a:p>
          </p:txBody>
        </p:sp>
        <p:sp>
          <p:nvSpPr>
            <p:cNvPr id="88" name="tx88"/>
            <p:cNvSpPr/>
            <p:nvPr/>
          </p:nvSpPr>
          <p:spPr>
            <a:xfrm>
              <a:off x="3990221" y="2793639"/>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75.4</a:t>
              </a:r>
            </a:p>
          </p:txBody>
        </p:sp>
        <p:sp>
          <p:nvSpPr>
            <p:cNvPr id="89" name="tx89"/>
            <p:cNvSpPr/>
            <p:nvPr/>
          </p:nvSpPr>
          <p:spPr>
            <a:xfrm>
              <a:off x="5322937" y="29637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65.4</a:t>
              </a:r>
            </a:p>
          </p:txBody>
        </p:sp>
        <p:sp>
          <p:nvSpPr>
            <p:cNvPr id="90" name="tx90"/>
            <p:cNvSpPr/>
            <p:nvPr/>
          </p:nvSpPr>
          <p:spPr>
            <a:xfrm>
              <a:off x="6428286" y="307293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91" name="tx91"/>
            <p:cNvSpPr/>
            <p:nvPr/>
          </p:nvSpPr>
          <p:spPr>
            <a:xfrm>
              <a:off x="6655652" y="31178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a:t>
              </a:r>
            </a:p>
          </p:txBody>
        </p:sp>
        <p:sp>
          <p:nvSpPr>
            <p:cNvPr id="92" name="tx92"/>
            <p:cNvSpPr/>
            <p:nvPr/>
          </p:nvSpPr>
          <p:spPr>
            <a:xfrm>
              <a:off x="6922195" y="30574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a:t>
              </a:r>
            </a:p>
          </p:txBody>
        </p:sp>
        <p:sp>
          <p:nvSpPr>
            <p:cNvPr id="93" name="tx93"/>
            <p:cNvSpPr/>
            <p:nvPr/>
          </p:nvSpPr>
          <p:spPr>
            <a:xfrm>
              <a:off x="7188738" y="31728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a:t>
              </a:r>
            </a:p>
          </p:txBody>
        </p:sp>
        <p:sp>
          <p:nvSpPr>
            <p:cNvPr id="94" name="tx94"/>
            <p:cNvSpPr/>
            <p:nvPr/>
          </p:nvSpPr>
          <p:spPr>
            <a:xfrm>
              <a:off x="7455282" y="31723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a:t>
              </a:r>
            </a:p>
          </p:txBody>
        </p:sp>
        <p:sp>
          <p:nvSpPr>
            <p:cNvPr id="95" name="tx95"/>
            <p:cNvSpPr/>
            <p:nvPr/>
          </p:nvSpPr>
          <p:spPr>
            <a:xfrm>
              <a:off x="7721825" y="31807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52.6</a:t>
              </a:r>
            </a:p>
          </p:txBody>
        </p:sp>
        <p:sp>
          <p:nvSpPr>
            <p:cNvPr id="96" name="tx96"/>
            <p:cNvSpPr/>
            <p:nvPr/>
          </p:nvSpPr>
          <p:spPr>
            <a:xfrm>
              <a:off x="7988368" y="31832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97" name="pl97"/>
            <p:cNvSpPr/>
            <p:nvPr/>
          </p:nvSpPr>
          <p:spPr>
            <a:xfrm>
              <a:off x="1416218"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7814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46.5</a:t>
              </a:r>
            </a:p>
          </p:txBody>
        </p:sp>
        <p:sp>
          <p:nvSpPr>
            <p:cNvPr id="109" name="tx109"/>
            <p:cNvSpPr/>
            <p:nvPr/>
          </p:nvSpPr>
          <p:spPr>
            <a:xfrm>
              <a:off x="1350915" y="33215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10" name="tx110"/>
            <p:cNvSpPr/>
            <p:nvPr/>
          </p:nvSpPr>
          <p:spPr>
            <a:xfrm>
              <a:off x="2657505" y="3714604"/>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54.4</a:t>
              </a:r>
            </a:p>
          </p:txBody>
        </p:sp>
        <p:sp>
          <p:nvSpPr>
            <p:cNvPr id="111" name="tx111"/>
            <p:cNvSpPr/>
            <p:nvPr/>
          </p:nvSpPr>
          <p:spPr>
            <a:xfrm>
              <a:off x="2722808" y="3200340"/>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2" name="tx112"/>
            <p:cNvSpPr/>
            <p:nvPr/>
          </p:nvSpPr>
          <p:spPr>
            <a:xfrm>
              <a:off x="3990221" y="35741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70.9</a:t>
              </a:r>
            </a:p>
          </p:txBody>
        </p:sp>
        <p:sp>
          <p:nvSpPr>
            <p:cNvPr id="113" name="tx113"/>
            <p:cNvSpPr/>
            <p:nvPr/>
          </p:nvSpPr>
          <p:spPr>
            <a:xfrm>
              <a:off x="4016347" y="2933035"/>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4" name="tx114"/>
            <p:cNvSpPr/>
            <p:nvPr/>
          </p:nvSpPr>
          <p:spPr>
            <a:xfrm>
              <a:off x="5322937" y="36486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a:t>
              </a:r>
            </a:p>
          </p:txBody>
        </p:sp>
        <p:sp>
          <p:nvSpPr>
            <p:cNvPr id="115" name="tx115"/>
            <p:cNvSpPr/>
            <p:nvPr/>
          </p:nvSpPr>
          <p:spPr>
            <a:xfrm>
              <a:off x="5349062" y="309239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6" name="tx116"/>
            <p:cNvSpPr/>
            <p:nvPr/>
          </p:nvSpPr>
          <p:spPr>
            <a:xfrm>
              <a:off x="6389109" y="3706679"/>
              <a:ext cx="182855"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55.5</a:t>
              </a:r>
            </a:p>
          </p:txBody>
        </p:sp>
        <p:sp>
          <p:nvSpPr>
            <p:cNvPr id="117" name="tx117"/>
            <p:cNvSpPr/>
            <p:nvPr/>
          </p:nvSpPr>
          <p:spPr>
            <a:xfrm>
              <a:off x="6415235" y="320386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8" name="tx118"/>
            <p:cNvSpPr/>
            <p:nvPr/>
          </p:nvSpPr>
          <p:spPr>
            <a:xfrm>
              <a:off x="6694829" y="372652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9" name="tx119"/>
            <p:cNvSpPr/>
            <p:nvPr/>
          </p:nvSpPr>
          <p:spPr>
            <a:xfrm>
              <a:off x="6681778" y="324739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0" name="tx120"/>
            <p:cNvSpPr/>
            <p:nvPr/>
          </p:nvSpPr>
          <p:spPr>
            <a:xfrm>
              <a:off x="6922195" y="36982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56.3</a:t>
              </a:r>
            </a:p>
          </p:txBody>
        </p:sp>
        <p:sp>
          <p:nvSpPr>
            <p:cNvPr id="121" name="tx121"/>
            <p:cNvSpPr/>
            <p:nvPr/>
          </p:nvSpPr>
          <p:spPr>
            <a:xfrm>
              <a:off x="6948321" y="318898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22" name="tx122"/>
            <p:cNvSpPr/>
            <p:nvPr/>
          </p:nvSpPr>
          <p:spPr>
            <a:xfrm>
              <a:off x="7188738" y="37570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23" name="tx123"/>
            <p:cNvSpPr/>
            <p:nvPr/>
          </p:nvSpPr>
          <p:spPr>
            <a:xfrm>
              <a:off x="7214864" y="330538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4" name="tx124"/>
            <p:cNvSpPr/>
            <p:nvPr/>
          </p:nvSpPr>
          <p:spPr>
            <a:xfrm>
              <a:off x="7455282" y="37567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25" name="tx125"/>
            <p:cNvSpPr/>
            <p:nvPr/>
          </p:nvSpPr>
          <p:spPr>
            <a:xfrm>
              <a:off x="7481407" y="330487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6" name="tx126"/>
            <p:cNvSpPr/>
            <p:nvPr/>
          </p:nvSpPr>
          <p:spPr>
            <a:xfrm>
              <a:off x="7721825" y="37650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a:t>
              </a:r>
            </a:p>
          </p:txBody>
        </p:sp>
        <p:sp>
          <p:nvSpPr>
            <p:cNvPr id="127" name="tx127"/>
            <p:cNvSpPr/>
            <p:nvPr/>
          </p:nvSpPr>
          <p:spPr>
            <a:xfrm>
              <a:off x="7747950" y="331856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8" name="tx128"/>
            <p:cNvSpPr/>
            <p:nvPr/>
          </p:nvSpPr>
          <p:spPr>
            <a:xfrm>
              <a:off x="7988368" y="377635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a:t>
              </a:r>
            </a:p>
          </p:txBody>
        </p:sp>
        <p:sp>
          <p:nvSpPr>
            <p:cNvPr id="129" name="tx129"/>
            <p:cNvSpPr/>
            <p:nvPr/>
          </p:nvSpPr>
          <p:spPr>
            <a:xfrm>
              <a:off x="8014493" y="332881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096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4593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94448"/>
              <a:ext cx="140742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Ireland, 2000-2025</a:t>
              </a:r>
            </a:p>
          </p:txBody>
        </p:sp>
        <p:sp>
          <p:nvSpPr>
            <p:cNvPr id="159" name="pl159"/>
            <p:cNvSpPr/>
            <p:nvPr/>
          </p:nvSpPr>
          <p:spPr>
            <a:xfrm>
              <a:off x="241082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63992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86902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5253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7544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9835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40557"/>
              <a:ext cx="6180179" cy="124062"/>
            </a:xfrm>
            <a:prstGeom prst="rect">
              <a:avLst/>
            </a:prstGeom>
            <a:solidFill>
              <a:srgbClr val="80BD41">
                <a:alpha val="100000"/>
              </a:srgbClr>
            </a:solidFill>
          </p:spPr>
          <p:txBody>
            <a:bodyPr/>
            <a:lstStyle/>
            <a:p/>
          </p:txBody>
        </p:sp>
        <p:sp>
          <p:nvSpPr>
            <p:cNvPr id="170" name="rc170"/>
            <p:cNvSpPr/>
            <p:nvPr/>
          </p:nvSpPr>
          <p:spPr>
            <a:xfrm>
              <a:off x="7476453" y="5840557"/>
              <a:ext cx="394550" cy="124062"/>
            </a:xfrm>
            <a:prstGeom prst="rect">
              <a:avLst/>
            </a:prstGeom>
            <a:solidFill>
              <a:srgbClr val="1CABE2">
                <a:alpha val="100000"/>
              </a:srgbClr>
            </a:solidFill>
          </p:spPr>
          <p:txBody>
            <a:bodyPr/>
            <a:lstStyle/>
            <a:p/>
          </p:txBody>
        </p:sp>
        <p:sp>
          <p:nvSpPr>
            <p:cNvPr id="171" name="rc171"/>
            <p:cNvSpPr/>
            <p:nvPr/>
          </p:nvSpPr>
          <p:spPr>
            <a:xfrm>
              <a:off x="1296273" y="5685479"/>
              <a:ext cx="5398880" cy="124062"/>
            </a:xfrm>
            <a:prstGeom prst="rect">
              <a:avLst/>
            </a:prstGeom>
            <a:solidFill>
              <a:srgbClr val="80BD41">
                <a:alpha val="100000"/>
              </a:srgbClr>
            </a:solidFill>
          </p:spPr>
          <p:txBody>
            <a:bodyPr/>
            <a:lstStyle/>
            <a:p/>
          </p:txBody>
        </p:sp>
        <p:sp>
          <p:nvSpPr>
            <p:cNvPr id="172" name="rc172"/>
            <p:cNvSpPr/>
            <p:nvPr/>
          </p:nvSpPr>
          <p:spPr>
            <a:xfrm>
              <a:off x="6695153" y="5685479"/>
              <a:ext cx="469225" cy="124062"/>
            </a:xfrm>
            <a:prstGeom prst="rect">
              <a:avLst/>
            </a:prstGeom>
            <a:solidFill>
              <a:srgbClr val="1CABE2">
                <a:alpha val="100000"/>
              </a:srgbClr>
            </a:solidFill>
          </p:spPr>
          <p:txBody>
            <a:bodyPr/>
            <a:lstStyle/>
            <a:p/>
          </p:txBody>
        </p:sp>
        <p:sp>
          <p:nvSpPr>
            <p:cNvPr id="173" name="rc173"/>
            <p:cNvSpPr/>
            <p:nvPr/>
          </p:nvSpPr>
          <p:spPr>
            <a:xfrm>
              <a:off x="1296273" y="5530401"/>
              <a:ext cx="5266248" cy="124062"/>
            </a:xfrm>
            <a:prstGeom prst="rect">
              <a:avLst/>
            </a:prstGeom>
            <a:solidFill>
              <a:srgbClr val="80BD41">
                <a:alpha val="100000"/>
              </a:srgbClr>
            </a:solidFill>
          </p:spPr>
          <p:txBody>
            <a:bodyPr/>
            <a:lstStyle/>
            <a:p/>
          </p:txBody>
        </p:sp>
        <p:sp>
          <p:nvSpPr>
            <p:cNvPr id="174" name="rc174"/>
            <p:cNvSpPr/>
            <p:nvPr/>
          </p:nvSpPr>
          <p:spPr>
            <a:xfrm>
              <a:off x="6562522" y="5530401"/>
              <a:ext cx="585138" cy="124062"/>
            </a:xfrm>
            <a:prstGeom prst="rect">
              <a:avLst/>
            </a:prstGeom>
            <a:solidFill>
              <a:srgbClr val="1CABE2">
                <a:alpha val="100000"/>
              </a:srgbClr>
            </a:solidFill>
          </p:spPr>
          <p:txBody>
            <a:bodyPr/>
            <a:lstStyle/>
            <a:p/>
          </p:txBody>
        </p:sp>
        <p:sp>
          <p:nvSpPr>
            <p:cNvPr id="175" name="tx175"/>
            <p:cNvSpPr/>
            <p:nvPr/>
          </p:nvSpPr>
          <p:spPr>
            <a:xfrm>
              <a:off x="8135431" y="585945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a:t>
              </a:r>
            </a:p>
          </p:txBody>
        </p:sp>
        <p:sp>
          <p:nvSpPr>
            <p:cNvPr id="176" name="tx176"/>
            <p:cNvSpPr/>
            <p:nvPr/>
          </p:nvSpPr>
          <p:spPr>
            <a:xfrm>
              <a:off x="7345258"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52.6</a:t>
              </a:r>
            </a:p>
          </p:txBody>
        </p:sp>
        <p:sp>
          <p:nvSpPr>
            <p:cNvPr id="177" name="tx177"/>
            <p:cNvSpPr/>
            <p:nvPr/>
          </p:nvSpPr>
          <p:spPr>
            <a:xfrm>
              <a:off x="732770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52.5</a:t>
              </a:r>
            </a:p>
          </p:txBody>
        </p:sp>
        <p:sp>
          <p:nvSpPr>
            <p:cNvPr id="178" name="tx178"/>
            <p:cNvSpPr/>
            <p:nvPr/>
          </p:nvSpPr>
          <p:spPr>
            <a:xfrm>
              <a:off x="4280869" y="5863525"/>
              <a:ext cx="21098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55.5</a:t>
              </a:r>
            </a:p>
          </p:txBody>
        </p:sp>
        <p:sp>
          <p:nvSpPr>
            <p:cNvPr id="179" name="tx179"/>
            <p:cNvSpPr/>
            <p:nvPr/>
          </p:nvSpPr>
          <p:spPr>
            <a:xfrm>
              <a:off x="7598379"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80" name="tx180"/>
            <p:cNvSpPr/>
            <p:nvPr/>
          </p:nvSpPr>
          <p:spPr>
            <a:xfrm>
              <a:off x="3890220"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48.4</a:t>
              </a:r>
            </a:p>
          </p:txBody>
        </p:sp>
        <p:sp>
          <p:nvSpPr>
            <p:cNvPr id="181" name="tx181"/>
            <p:cNvSpPr/>
            <p:nvPr/>
          </p:nvSpPr>
          <p:spPr>
            <a:xfrm>
              <a:off x="6854417" y="57083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82" name="tx182"/>
            <p:cNvSpPr/>
            <p:nvPr/>
          </p:nvSpPr>
          <p:spPr>
            <a:xfrm>
              <a:off x="3823904" y="55533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47.2</a:t>
              </a:r>
            </a:p>
          </p:txBody>
        </p:sp>
        <p:sp>
          <p:nvSpPr>
            <p:cNvPr id="183" name="tx183"/>
            <p:cNvSpPr/>
            <p:nvPr/>
          </p:nvSpPr>
          <p:spPr>
            <a:xfrm>
              <a:off x="6779742"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84" name="tx184"/>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447679"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5676779"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0" name="tx190"/>
            <p:cNvSpPr/>
            <p:nvPr/>
          </p:nvSpPr>
          <p:spPr>
            <a:xfrm>
              <a:off x="7905879"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1" name="tx191"/>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(90%) was lower than in 2019 (94%).
The number of children vaccinated with DTP3 decreased 15% compared to in 2019.
The number of surviving infants decreased approximately 11%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118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15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112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117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114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03031"/>
              <a:ext cx="239888" cy="908978"/>
            </a:xfrm>
            <a:prstGeom prst="rect">
              <a:avLst/>
            </a:prstGeom>
            <a:solidFill>
              <a:srgbClr val="E2231A">
                <a:alpha val="90196"/>
              </a:srgbClr>
            </a:solidFill>
          </p:spPr>
          <p:txBody>
            <a:bodyPr/>
            <a:lstStyle/>
            <a:p/>
          </p:txBody>
        </p:sp>
        <p:sp>
          <p:nvSpPr>
            <p:cNvPr id="23" name="rc23"/>
            <p:cNvSpPr/>
            <p:nvPr/>
          </p:nvSpPr>
          <p:spPr>
            <a:xfrm>
              <a:off x="1562816" y="2984752"/>
              <a:ext cx="239888" cy="1227256"/>
            </a:xfrm>
            <a:prstGeom prst="rect">
              <a:avLst/>
            </a:prstGeom>
            <a:solidFill>
              <a:srgbClr val="E2231A">
                <a:alpha val="90196"/>
              </a:srgbClr>
            </a:solidFill>
          </p:spPr>
          <p:txBody>
            <a:bodyPr/>
            <a:lstStyle/>
            <a:p/>
          </p:txBody>
        </p:sp>
        <p:sp>
          <p:nvSpPr>
            <p:cNvPr id="24" name="rc24"/>
            <p:cNvSpPr/>
            <p:nvPr/>
          </p:nvSpPr>
          <p:spPr>
            <a:xfrm>
              <a:off x="1829360" y="2923049"/>
              <a:ext cx="239888" cy="1288959"/>
            </a:xfrm>
            <a:prstGeom prst="rect">
              <a:avLst/>
            </a:prstGeom>
            <a:solidFill>
              <a:srgbClr val="E2231A">
                <a:alpha val="90196"/>
              </a:srgbClr>
            </a:solidFill>
          </p:spPr>
          <p:txBody>
            <a:bodyPr/>
            <a:lstStyle/>
            <a:p/>
          </p:txBody>
        </p:sp>
        <p:sp>
          <p:nvSpPr>
            <p:cNvPr id="25" name="rc25"/>
            <p:cNvSpPr/>
            <p:nvPr/>
          </p:nvSpPr>
          <p:spPr>
            <a:xfrm>
              <a:off x="2095903" y="3141691"/>
              <a:ext cx="239888" cy="1070318"/>
            </a:xfrm>
            <a:prstGeom prst="rect">
              <a:avLst/>
            </a:prstGeom>
            <a:solidFill>
              <a:srgbClr val="E2231A">
                <a:alpha val="90196"/>
              </a:srgbClr>
            </a:solidFill>
          </p:spPr>
          <p:txBody>
            <a:bodyPr/>
            <a:lstStyle/>
            <a:p/>
          </p:txBody>
        </p:sp>
        <p:sp>
          <p:nvSpPr>
            <p:cNvPr id="26" name="rc26"/>
            <p:cNvSpPr/>
            <p:nvPr/>
          </p:nvSpPr>
          <p:spPr>
            <a:xfrm>
              <a:off x="2362446" y="3283744"/>
              <a:ext cx="239888" cy="928265"/>
            </a:xfrm>
            <a:prstGeom prst="rect">
              <a:avLst/>
            </a:prstGeom>
            <a:solidFill>
              <a:srgbClr val="E2231A">
                <a:alpha val="90196"/>
              </a:srgbClr>
            </a:solidFill>
          </p:spPr>
          <p:txBody>
            <a:bodyPr/>
            <a:lstStyle/>
            <a:p/>
          </p:txBody>
        </p:sp>
        <p:sp>
          <p:nvSpPr>
            <p:cNvPr id="27" name="rc27"/>
            <p:cNvSpPr/>
            <p:nvPr/>
          </p:nvSpPr>
          <p:spPr>
            <a:xfrm>
              <a:off x="2628989" y="3437961"/>
              <a:ext cx="239888" cy="774048"/>
            </a:xfrm>
            <a:prstGeom prst="rect">
              <a:avLst/>
            </a:prstGeom>
            <a:solidFill>
              <a:srgbClr val="E2231A">
                <a:alpha val="90196"/>
              </a:srgbClr>
            </a:solidFill>
          </p:spPr>
          <p:txBody>
            <a:bodyPr/>
            <a:lstStyle/>
            <a:p/>
          </p:txBody>
        </p:sp>
        <p:sp>
          <p:nvSpPr>
            <p:cNvPr id="28" name="rc28"/>
            <p:cNvSpPr/>
            <p:nvPr/>
          </p:nvSpPr>
          <p:spPr>
            <a:xfrm>
              <a:off x="2895532" y="3494142"/>
              <a:ext cx="239888" cy="717867"/>
            </a:xfrm>
            <a:prstGeom prst="rect">
              <a:avLst/>
            </a:prstGeom>
            <a:solidFill>
              <a:srgbClr val="E2231A">
                <a:alpha val="90196"/>
              </a:srgbClr>
            </a:solidFill>
          </p:spPr>
          <p:txBody>
            <a:bodyPr/>
            <a:lstStyle/>
            <a:p/>
          </p:txBody>
        </p:sp>
        <p:sp>
          <p:nvSpPr>
            <p:cNvPr id="29" name="rc29"/>
            <p:cNvSpPr/>
            <p:nvPr/>
          </p:nvSpPr>
          <p:spPr>
            <a:xfrm>
              <a:off x="3162075" y="3481737"/>
              <a:ext cx="239888" cy="730271"/>
            </a:xfrm>
            <a:prstGeom prst="rect">
              <a:avLst/>
            </a:prstGeom>
            <a:solidFill>
              <a:srgbClr val="E2231A">
                <a:alpha val="90196"/>
              </a:srgbClr>
            </a:solidFill>
          </p:spPr>
          <p:txBody>
            <a:bodyPr/>
            <a:lstStyle/>
            <a:p/>
          </p:txBody>
        </p:sp>
        <p:sp>
          <p:nvSpPr>
            <p:cNvPr id="30" name="rc30"/>
            <p:cNvSpPr/>
            <p:nvPr/>
          </p:nvSpPr>
          <p:spPr>
            <a:xfrm>
              <a:off x="3428618" y="3554244"/>
              <a:ext cx="239888" cy="657764"/>
            </a:xfrm>
            <a:prstGeom prst="rect">
              <a:avLst/>
            </a:prstGeom>
            <a:solidFill>
              <a:srgbClr val="E2231A">
                <a:alpha val="90196"/>
              </a:srgbClr>
            </a:solidFill>
          </p:spPr>
          <p:txBody>
            <a:bodyPr/>
            <a:lstStyle/>
            <a:p/>
          </p:txBody>
        </p:sp>
        <p:sp>
          <p:nvSpPr>
            <p:cNvPr id="31" name="rc31"/>
            <p:cNvSpPr/>
            <p:nvPr/>
          </p:nvSpPr>
          <p:spPr>
            <a:xfrm>
              <a:off x="3695161" y="3605383"/>
              <a:ext cx="239888" cy="606625"/>
            </a:xfrm>
            <a:prstGeom prst="rect">
              <a:avLst/>
            </a:prstGeom>
            <a:solidFill>
              <a:srgbClr val="E2231A">
                <a:alpha val="90196"/>
              </a:srgbClr>
            </a:solidFill>
          </p:spPr>
          <p:txBody>
            <a:bodyPr/>
            <a:lstStyle/>
            <a:p/>
          </p:txBody>
        </p:sp>
        <p:sp>
          <p:nvSpPr>
            <p:cNvPr id="32" name="rc32"/>
            <p:cNvSpPr/>
            <p:nvPr/>
          </p:nvSpPr>
          <p:spPr>
            <a:xfrm>
              <a:off x="3961705" y="3608344"/>
              <a:ext cx="239888" cy="603664"/>
            </a:xfrm>
            <a:prstGeom prst="rect">
              <a:avLst/>
            </a:prstGeom>
            <a:solidFill>
              <a:srgbClr val="E2231A">
                <a:alpha val="90196"/>
              </a:srgbClr>
            </a:solidFill>
          </p:spPr>
          <p:txBody>
            <a:bodyPr/>
            <a:lstStyle/>
            <a:p/>
          </p:txBody>
        </p:sp>
        <p:sp>
          <p:nvSpPr>
            <p:cNvPr id="33" name="rc33"/>
            <p:cNvSpPr/>
            <p:nvPr/>
          </p:nvSpPr>
          <p:spPr>
            <a:xfrm>
              <a:off x="4228248" y="3736952"/>
              <a:ext cx="239888" cy="475056"/>
            </a:xfrm>
            <a:prstGeom prst="rect">
              <a:avLst/>
            </a:prstGeom>
            <a:solidFill>
              <a:srgbClr val="E2231A">
                <a:alpha val="90196"/>
              </a:srgbClr>
            </a:solidFill>
          </p:spPr>
          <p:txBody>
            <a:bodyPr/>
            <a:lstStyle/>
            <a:p/>
          </p:txBody>
        </p:sp>
        <p:sp>
          <p:nvSpPr>
            <p:cNvPr id="34" name="rc34"/>
            <p:cNvSpPr/>
            <p:nvPr/>
          </p:nvSpPr>
          <p:spPr>
            <a:xfrm>
              <a:off x="4494791" y="3750958"/>
              <a:ext cx="239888" cy="461051"/>
            </a:xfrm>
            <a:prstGeom prst="rect">
              <a:avLst/>
            </a:prstGeom>
            <a:solidFill>
              <a:srgbClr val="E2231A">
                <a:alpha val="90196"/>
              </a:srgbClr>
            </a:solidFill>
          </p:spPr>
          <p:txBody>
            <a:bodyPr/>
            <a:lstStyle/>
            <a:p/>
          </p:txBody>
        </p:sp>
        <p:sp>
          <p:nvSpPr>
            <p:cNvPr id="35" name="rc35"/>
            <p:cNvSpPr/>
            <p:nvPr/>
          </p:nvSpPr>
          <p:spPr>
            <a:xfrm>
              <a:off x="4761334" y="3824905"/>
              <a:ext cx="239888" cy="387104"/>
            </a:xfrm>
            <a:prstGeom prst="rect">
              <a:avLst/>
            </a:prstGeom>
            <a:solidFill>
              <a:srgbClr val="E2231A">
                <a:alpha val="90196"/>
              </a:srgbClr>
            </a:solidFill>
          </p:spPr>
          <p:txBody>
            <a:bodyPr/>
            <a:lstStyle/>
            <a:p/>
          </p:txBody>
        </p:sp>
        <p:sp>
          <p:nvSpPr>
            <p:cNvPr id="36" name="rc36"/>
            <p:cNvSpPr/>
            <p:nvPr/>
          </p:nvSpPr>
          <p:spPr>
            <a:xfrm>
              <a:off x="5027877" y="3835469"/>
              <a:ext cx="239888" cy="376540"/>
            </a:xfrm>
            <a:prstGeom prst="rect">
              <a:avLst/>
            </a:prstGeom>
            <a:solidFill>
              <a:srgbClr val="E2231A">
                <a:alpha val="90196"/>
              </a:srgbClr>
            </a:solidFill>
          </p:spPr>
          <p:txBody>
            <a:bodyPr/>
            <a:lstStyle/>
            <a:p/>
          </p:txBody>
        </p:sp>
        <p:sp>
          <p:nvSpPr>
            <p:cNvPr id="37" name="rc37"/>
            <p:cNvSpPr/>
            <p:nvPr/>
          </p:nvSpPr>
          <p:spPr>
            <a:xfrm>
              <a:off x="5294420" y="3845553"/>
              <a:ext cx="239888" cy="366456"/>
            </a:xfrm>
            <a:prstGeom prst="rect">
              <a:avLst/>
            </a:prstGeom>
            <a:solidFill>
              <a:srgbClr val="E2231A">
                <a:alpha val="90196"/>
              </a:srgbClr>
            </a:solidFill>
          </p:spPr>
          <p:txBody>
            <a:bodyPr/>
            <a:lstStyle/>
            <a:p/>
          </p:txBody>
        </p:sp>
        <p:sp>
          <p:nvSpPr>
            <p:cNvPr id="38" name="rc38"/>
            <p:cNvSpPr/>
            <p:nvPr/>
          </p:nvSpPr>
          <p:spPr>
            <a:xfrm>
              <a:off x="5560963" y="3804497"/>
              <a:ext cx="239888" cy="407511"/>
            </a:xfrm>
            <a:prstGeom prst="rect">
              <a:avLst/>
            </a:prstGeom>
            <a:solidFill>
              <a:srgbClr val="E2231A">
                <a:alpha val="90196"/>
              </a:srgbClr>
            </a:solidFill>
          </p:spPr>
          <p:txBody>
            <a:bodyPr/>
            <a:lstStyle/>
            <a:p/>
          </p:txBody>
        </p:sp>
        <p:sp>
          <p:nvSpPr>
            <p:cNvPr id="39" name="rc39"/>
            <p:cNvSpPr/>
            <p:nvPr/>
          </p:nvSpPr>
          <p:spPr>
            <a:xfrm>
              <a:off x="5827506" y="3817462"/>
              <a:ext cx="239888" cy="394546"/>
            </a:xfrm>
            <a:prstGeom prst="rect">
              <a:avLst/>
            </a:prstGeom>
            <a:solidFill>
              <a:srgbClr val="E2231A">
                <a:alpha val="90196"/>
              </a:srgbClr>
            </a:solidFill>
          </p:spPr>
          <p:txBody>
            <a:bodyPr/>
            <a:lstStyle/>
            <a:p/>
          </p:txBody>
        </p:sp>
        <p:sp>
          <p:nvSpPr>
            <p:cNvPr id="40" name="rc40"/>
            <p:cNvSpPr/>
            <p:nvPr/>
          </p:nvSpPr>
          <p:spPr>
            <a:xfrm>
              <a:off x="6094049" y="3822664"/>
              <a:ext cx="239888" cy="389344"/>
            </a:xfrm>
            <a:prstGeom prst="rect">
              <a:avLst/>
            </a:prstGeom>
            <a:solidFill>
              <a:srgbClr val="E2231A">
                <a:alpha val="90196"/>
              </a:srgbClr>
            </a:solidFill>
          </p:spPr>
          <p:txBody>
            <a:bodyPr/>
            <a:lstStyle/>
            <a:p/>
          </p:txBody>
        </p:sp>
        <p:sp>
          <p:nvSpPr>
            <p:cNvPr id="41" name="rc41"/>
            <p:cNvSpPr/>
            <p:nvPr/>
          </p:nvSpPr>
          <p:spPr>
            <a:xfrm>
              <a:off x="6360593" y="3787131"/>
              <a:ext cx="239888" cy="424878"/>
            </a:xfrm>
            <a:prstGeom prst="rect">
              <a:avLst/>
            </a:prstGeom>
            <a:solidFill>
              <a:srgbClr val="E2231A">
                <a:alpha val="90196"/>
              </a:srgbClr>
            </a:solidFill>
          </p:spPr>
          <p:txBody>
            <a:bodyPr/>
            <a:lstStyle/>
            <a:p/>
          </p:txBody>
        </p:sp>
        <p:sp>
          <p:nvSpPr>
            <p:cNvPr id="42" name="rc42"/>
            <p:cNvSpPr/>
            <p:nvPr/>
          </p:nvSpPr>
          <p:spPr>
            <a:xfrm>
              <a:off x="6627136" y="3851235"/>
              <a:ext cx="239888" cy="360774"/>
            </a:xfrm>
            <a:prstGeom prst="rect">
              <a:avLst/>
            </a:prstGeom>
            <a:solidFill>
              <a:srgbClr val="E2231A">
                <a:alpha val="90196"/>
              </a:srgbClr>
            </a:solidFill>
          </p:spPr>
          <p:txBody>
            <a:bodyPr/>
            <a:lstStyle/>
            <a:p/>
          </p:txBody>
        </p:sp>
        <p:sp>
          <p:nvSpPr>
            <p:cNvPr id="43" name="rc43"/>
            <p:cNvSpPr/>
            <p:nvPr/>
          </p:nvSpPr>
          <p:spPr>
            <a:xfrm>
              <a:off x="6893679" y="3732631"/>
              <a:ext cx="239888" cy="479378"/>
            </a:xfrm>
            <a:prstGeom prst="rect">
              <a:avLst/>
            </a:prstGeom>
            <a:solidFill>
              <a:srgbClr val="E2231A">
                <a:alpha val="90196"/>
              </a:srgbClr>
            </a:solidFill>
          </p:spPr>
          <p:txBody>
            <a:bodyPr/>
            <a:lstStyle/>
            <a:p/>
          </p:txBody>
        </p:sp>
        <p:sp>
          <p:nvSpPr>
            <p:cNvPr id="44" name="rc44"/>
            <p:cNvSpPr/>
            <p:nvPr/>
          </p:nvSpPr>
          <p:spPr>
            <a:xfrm>
              <a:off x="7160222" y="3786971"/>
              <a:ext cx="239888" cy="425038"/>
            </a:xfrm>
            <a:prstGeom prst="rect">
              <a:avLst/>
            </a:prstGeom>
            <a:solidFill>
              <a:srgbClr val="E2231A">
                <a:alpha val="90196"/>
              </a:srgbClr>
            </a:solidFill>
          </p:spPr>
          <p:txBody>
            <a:bodyPr/>
            <a:lstStyle/>
            <a:p/>
          </p:txBody>
        </p:sp>
        <p:sp>
          <p:nvSpPr>
            <p:cNvPr id="45" name="rc45"/>
            <p:cNvSpPr/>
            <p:nvPr/>
          </p:nvSpPr>
          <p:spPr>
            <a:xfrm>
              <a:off x="7426765" y="3744235"/>
              <a:ext cx="239888" cy="467774"/>
            </a:xfrm>
            <a:prstGeom prst="rect">
              <a:avLst/>
            </a:prstGeom>
            <a:solidFill>
              <a:srgbClr val="E2231A">
                <a:alpha val="90196"/>
              </a:srgbClr>
            </a:solidFill>
          </p:spPr>
          <p:txBody>
            <a:bodyPr/>
            <a:lstStyle/>
            <a:p/>
          </p:txBody>
        </p:sp>
        <p:sp>
          <p:nvSpPr>
            <p:cNvPr id="46" name="rc46"/>
            <p:cNvSpPr/>
            <p:nvPr/>
          </p:nvSpPr>
          <p:spPr>
            <a:xfrm>
              <a:off x="7693308" y="3790652"/>
              <a:ext cx="239888" cy="421356"/>
            </a:xfrm>
            <a:prstGeom prst="rect">
              <a:avLst/>
            </a:prstGeom>
            <a:solidFill>
              <a:srgbClr val="E2231A">
                <a:alpha val="90196"/>
              </a:srgbClr>
            </a:solidFill>
          </p:spPr>
          <p:txBody>
            <a:bodyPr/>
            <a:lstStyle/>
            <a:p/>
          </p:txBody>
        </p:sp>
        <p:sp>
          <p:nvSpPr>
            <p:cNvPr id="47" name="rc47"/>
            <p:cNvSpPr/>
            <p:nvPr/>
          </p:nvSpPr>
          <p:spPr>
            <a:xfrm>
              <a:off x="7959851" y="3665806"/>
              <a:ext cx="239888" cy="546203"/>
            </a:xfrm>
            <a:prstGeom prst="rect">
              <a:avLst/>
            </a:prstGeom>
            <a:solidFill>
              <a:srgbClr val="E2231A">
                <a:alpha val="90196"/>
              </a:srgbClr>
            </a:solidFill>
          </p:spPr>
          <p:txBody>
            <a:bodyPr/>
            <a:lstStyle/>
            <a:p/>
          </p:txBody>
        </p:sp>
        <p:sp>
          <p:nvSpPr>
            <p:cNvPr id="48" name="rc48"/>
            <p:cNvSpPr/>
            <p:nvPr/>
          </p:nvSpPr>
          <p:spPr>
            <a:xfrm>
              <a:off x="5027877" y="3707741"/>
              <a:ext cx="239888" cy="127727"/>
            </a:xfrm>
            <a:prstGeom prst="rect">
              <a:avLst/>
            </a:prstGeom>
            <a:solidFill>
              <a:srgbClr val="B3B3B3">
                <a:alpha val="90196"/>
              </a:srgbClr>
            </a:solidFill>
          </p:spPr>
          <p:txBody>
            <a:bodyPr/>
            <a:lstStyle/>
            <a:p/>
          </p:txBody>
        </p:sp>
        <p:sp>
          <p:nvSpPr>
            <p:cNvPr id="49" name="rc49"/>
            <p:cNvSpPr/>
            <p:nvPr/>
          </p:nvSpPr>
          <p:spPr>
            <a:xfrm>
              <a:off x="5294420" y="3707341"/>
              <a:ext cx="239888" cy="138211"/>
            </a:xfrm>
            <a:prstGeom prst="rect">
              <a:avLst/>
            </a:prstGeom>
            <a:solidFill>
              <a:srgbClr val="B3B3B3">
                <a:alpha val="90196"/>
              </a:srgbClr>
            </a:solidFill>
          </p:spPr>
          <p:txBody>
            <a:bodyPr/>
            <a:lstStyle/>
            <a:p/>
          </p:txBody>
        </p:sp>
        <p:sp>
          <p:nvSpPr>
            <p:cNvPr id="50" name="rc50"/>
            <p:cNvSpPr/>
            <p:nvPr/>
          </p:nvSpPr>
          <p:spPr>
            <a:xfrm>
              <a:off x="5560963" y="3765923"/>
              <a:ext cx="239888" cy="38574"/>
            </a:xfrm>
            <a:prstGeom prst="rect">
              <a:avLst/>
            </a:prstGeom>
            <a:solidFill>
              <a:srgbClr val="B3B3B3">
                <a:alpha val="90196"/>
              </a:srgbClr>
            </a:solidFill>
          </p:spPr>
          <p:txBody>
            <a:bodyPr/>
            <a:lstStyle/>
            <a:p/>
          </p:txBody>
        </p:sp>
        <p:sp>
          <p:nvSpPr>
            <p:cNvPr id="51" name="rc51"/>
            <p:cNvSpPr/>
            <p:nvPr/>
          </p:nvSpPr>
          <p:spPr>
            <a:xfrm>
              <a:off x="5827506" y="3722547"/>
              <a:ext cx="239888" cy="94915"/>
            </a:xfrm>
            <a:prstGeom prst="rect">
              <a:avLst/>
            </a:prstGeom>
            <a:solidFill>
              <a:srgbClr val="B3B3B3">
                <a:alpha val="90196"/>
              </a:srgbClr>
            </a:solidFill>
          </p:spPr>
          <p:txBody>
            <a:bodyPr/>
            <a:lstStyle/>
            <a:p/>
          </p:txBody>
        </p:sp>
        <p:sp>
          <p:nvSpPr>
            <p:cNvPr id="52" name="rc52"/>
            <p:cNvSpPr/>
            <p:nvPr/>
          </p:nvSpPr>
          <p:spPr>
            <a:xfrm>
              <a:off x="6094049" y="3736392"/>
              <a:ext cx="239888" cy="86272"/>
            </a:xfrm>
            <a:prstGeom prst="rect">
              <a:avLst/>
            </a:prstGeom>
            <a:solidFill>
              <a:srgbClr val="B3B3B3">
                <a:alpha val="90196"/>
              </a:srgbClr>
            </a:solidFill>
          </p:spPr>
          <p:txBody>
            <a:bodyPr/>
            <a:lstStyle/>
            <a:p/>
          </p:txBody>
        </p:sp>
        <p:sp>
          <p:nvSpPr>
            <p:cNvPr id="53" name="rc53"/>
            <p:cNvSpPr/>
            <p:nvPr/>
          </p:nvSpPr>
          <p:spPr>
            <a:xfrm>
              <a:off x="6360593" y="3749597"/>
              <a:ext cx="239888" cy="37533"/>
            </a:xfrm>
            <a:prstGeom prst="rect">
              <a:avLst/>
            </a:prstGeom>
            <a:solidFill>
              <a:srgbClr val="B3B3B3">
                <a:alpha val="90196"/>
              </a:srgbClr>
            </a:solidFill>
          </p:spPr>
          <p:txBody>
            <a:bodyPr/>
            <a:lstStyle/>
            <a:p/>
          </p:txBody>
        </p:sp>
        <p:sp>
          <p:nvSpPr>
            <p:cNvPr id="54" name="rc54"/>
            <p:cNvSpPr/>
            <p:nvPr/>
          </p:nvSpPr>
          <p:spPr>
            <a:xfrm>
              <a:off x="6627136" y="3752318"/>
              <a:ext cx="239888" cy="98916"/>
            </a:xfrm>
            <a:prstGeom prst="rect">
              <a:avLst/>
            </a:prstGeom>
            <a:solidFill>
              <a:srgbClr val="B3B3B3">
                <a:alpha val="90196"/>
              </a:srgbClr>
            </a:solidFill>
          </p:spPr>
          <p:txBody>
            <a:bodyPr/>
            <a:lstStyle/>
            <a:p/>
          </p:txBody>
        </p:sp>
        <p:sp>
          <p:nvSpPr>
            <p:cNvPr id="55" name="rc55"/>
            <p:cNvSpPr/>
            <p:nvPr/>
          </p:nvSpPr>
          <p:spPr>
            <a:xfrm>
              <a:off x="6893679" y="3600101"/>
              <a:ext cx="239888" cy="132529"/>
            </a:xfrm>
            <a:prstGeom prst="rect">
              <a:avLst/>
            </a:prstGeom>
            <a:solidFill>
              <a:srgbClr val="B3B3B3">
                <a:alpha val="90196"/>
              </a:srgbClr>
            </a:solidFill>
          </p:spPr>
          <p:txBody>
            <a:bodyPr/>
            <a:lstStyle/>
            <a:p/>
          </p:txBody>
        </p:sp>
        <p:sp>
          <p:nvSpPr>
            <p:cNvPr id="56" name="rc56"/>
            <p:cNvSpPr/>
            <p:nvPr/>
          </p:nvSpPr>
          <p:spPr>
            <a:xfrm>
              <a:off x="7160222" y="3555125"/>
              <a:ext cx="239888" cy="231846"/>
            </a:xfrm>
            <a:prstGeom prst="rect">
              <a:avLst/>
            </a:prstGeom>
            <a:solidFill>
              <a:srgbClr val="B3B3B3">
                <a:alpha val="90196"/>
              </a:srgbClr>
            </a:solidFill>
          </p:spPr>
          <p:txBody>
            <a:bodyPr/>
            <a:lstStyle/>
            <a:p/>
          </p:txBody>
        </p:sp>
        <p:sp>
          <p:nvSpPr>
            <p:cNvPr id="57" name="rc57"/>
            <p:cNvSpPr/>
            <p:nvPr/>
          </p:nvSpPr>
          <p:spPr>
            <a:xfrm>
              <a:off x="7426765" y="3664125"/>
              <a:ext cx="239888" cy="80109"/>
            </a:xfrm>
            <a:prstGeom prst="rect">
              <a:avLst/>
            </a:prstGeom>
            <a:solidFill>
              <a:srgbClr val="B3B3B3">
                <a:alpha val="90196"/>
              </a:srgbClr>
            </a:solidFill>
          </p:spPr>
          <p:txBody>
            <a:bodyPr/>
            <a:lstStyle/>
            <a:p/>
          </p:txBody>
        </p:sp>
        <p:sp>
          <p:nvSpPr>
            <p:cNvPr id="58" name="rc58"/>
            <p:cNvSpPr/>
            <p:nvPr/>
          </p:nvSpPr>
          <p:spPr>
            <a:xfrm>
              <a:off x="7693308" y="3682692"/>
              <a:ext cx="239888" cy="107960"/>
            </a:xfrm>
            <a:prstGeom prst="rect">
              <a:avLst/>
            </a:prstGeom>
            <a:solidFill>
              <a:srgbClr val="B3B3B3">
                <a:alpha val="90196"/>
              </a:srgbClr>
            </a:solidFill>
          </p:spPr>
          <p:txBody>
            <a:bodyPr/>
            <a:lstStyle/>
            <a:p/>
          </p:txBody>
        </p:sp>
        <p:sp>
          <p:nvSpPr>
            <p:cNvPr id="59" name="rc59"/>
            <p:cNvSpPr/>
            <p:nvPr/>
          </p:nvSpPr>
          <p:spPr>
            <a:xfrm>
              <a:off x="7959851" y="3576893"/>
              <a:ext cx="239888" cy="88913"/>
            </a:xfrm>
            <a:prstGeom prst="rect">
              <a:avLst/>
            </a:prstGeom>
            <a:solidFill>
              <a:srgbClr val="B3B3B3">
                <a:alpha val="90196"/>
              </a:srgbClr>
            </a:solidFill>
          </p:spPr>
          <p:txBody>
            <a:bodyPr/>
            <a:lstStyle/>
            <a:p/>
          </p:txBody>
        </p:sp>
        <p:sp>
          <p:nvSpPr>
            <p:cNvPr id="60" name="pl60"/>
            <p:cNvSpPr/>
            <p:nvPr/>
          </p:nvSpPr>
          <p:spPr>
            <a:xfrm>
              <a:off x="1416218" y="2214122"/>
              <a:ext cx="6663577" cy="429653"/>
            </a:xfrm>
            <a:custGeom>
              <a:avLst/>
              <a:pathLst>
                <a:path w="6663577" h="429653">
                  <a:moveTo>
                    <a:pt x="0" y="300757"/>
                  </a:moveTo>
                  <a:lnTo>
                    <a:pt x="266543" y="429653"/>
                  </a:lnTo>
                  <a:lnTo>
                    <a:pt x="533086" y="429653"/>
                  </a:lnTo>
                  <a:lnTo>
                    <a:pt x="799629" y="322239"/>
                  </a:lnTo>
                  <a:lnTo>
                    <a:pt x="1066172" y="257791"/>
                  </a:lnTo>
                  <a:lnTo>
                    <a:pt x="1332715" y="193343"/>
                  </a:lnTo>
                  <a:lnTo>
                    <a:pt x="1599258" y="150378"/>
                  </a:lnTo>
                  <a:lnTo>
                    <a:pt x="1865801" y="128895"/>
                  </a:lnTo>
                  <a:lnTo>
                    <a:pt x="2132344" y="85930"/>
                  </a:lnTo>
                  <a:lnTo>
                    <a:pt x="2398888" y="64447"/>
                  </a:lnTo>
                  <a:lnTo>
                    <a:pt x="2665431" y="64447"/>
                  </a:lnTo>
                  <a:lnTo>
                    <a:pt x="2931974" y="21482"/>
                  </a:lnTo>
                  <a:lnTo>
                    <a:pt x="3198517" y="21482"/>
                  </a:lnTo>
                  <a:lnTo>
                    <a:pt x="3465060" y="0"/>
                  </a:lnTo>
                  <a:lnTo>
                    <a:pt x="3731603" y="0"/>
                  </a:lnTo>
                  <a:lnTo>
                    <a:pt x="3998146" y="0"/>
                  </a:lnTo>
                  <a:lnTo>
                    <a:pt x="4264689" y="21482"/>
                  </a:lnTo>
                  <a:lnTo>
                    <a:pt x="4531233" y="21482"/>
                  </a:lnTo>
                  <a:lnTo>
                    <a:pt x="4797776" y="21482"/>
                  </a:lnTo>
                  <a:lnTo>
                    <a:pt x="5064319" y="42965"/>
                  </a:lnTo>
                  <a:lnTo>
                    <a:pt x="5330862" y="21482"/>
                  </a:lnTo>
                  <a:lnTo>
                    <a:pt x="5597405" y="64447"/>
                  </a:lnTo>
                  <a:lnTo>
                    <a:pt x="5863948" y="64447"/>
                  </a:lnTo>
                  <a:lnTo>
                    <a:pt x="6130491" y="85930"/>
                  </a:lnTo>
                  <a:lnTo>
                    <a:pt x="6397034" y="64447"/>
                  </a:lnTo>
                  <a:lnTo>
                    <a:pt x="6663577" y="128895"/>
                  </a:lnTo>
                </a:path>
              </a:pathLst>
            </a:custGeom>
            <a:ln w="27101" cap="flat">
              <a:solidFill>
                <a:srgbClr val="3283FE">
                  <a:alpha val="100000"/>
                </a:srgbClr>
              </a:solidFill>
              <a:prstDash val="solid"/>
              <a:round/>
            </a:ln>
          </p:spPr>
          <p:txBody>
            <a:bodyPr/>
            <a:lstStyle/>
            <a:p/>
          </p:txBody>
        </p:sp>
        <p:sp>
          <p:nvSpPr>
            <p:cNvPr id="61" name="pl61"/>
            <p:cNvSpPr/>
            <p:nvPr/>
          </p:nvSpPr>
          <p:spPr>
            <a:xfrm>
              <a:off x="5147821" y="2235604"/>
              <a:ext cx="2931974" cy="107413"/>
            </a:xfrm>
            <a:custGeom>
              <a:avLst/>
              <a:pathLst>
                <a:path w="2931974" h="107413">
                  <a:moveTo>
                    <a:pt x="0" y="21482"/>
                  </a:moveTo>
                  <a:lnTo>
                    <a:pt x="266543" y="21482"/>
                  </a:lnTo>
                  <a:lnTo>
                    <a:pt x="533086" y="0"/>
                  </a:lnTo>
                  <a:lnTo>
                    <a:pt x="799629" y="21482"/>
                  </a:lnTo>
                  <a:lnTo>
                    <a:pt x="1066172" y="21482"/>
                  </a:lnTo>
                  <a:lnTo>
                    <a:pt x="1332715" y="21482"/>
                  </a:lnTo>
                  <a:lnTo>
                    <a:pt x="1599258" y="21482"/>
                  </a:lnTo>
                  <a:lnTo>
                    <a:pt x="1865801" y="85930"/>
                  </a:lnTo>
                  <a:lnTo>
                    <a:pt x="2132344" y="107413"/>
                  </a:lnTo>
                  <a:lnTo>
                    <a:pt x="2398888" y="64447"/>
                  </a:lnTo>
                  <a:lnTo>
                    <a:pt x="2665431" y="64447"/>
                  </a:lnTo>
                  <a:lnTo>
                    <a:pt x="2931974" y="107413"/>
                  </a:lnTo>
                </a:path>
              </a:pathLst>
            </a:custGeom>
            <a:ln w="27101" cap="flat">
              <a:solidFill>
                <a:srgbClr val="FFA500">
                  <a:alpha val="100000"/>
                </a:srgbClr>
              </a:solidFill>
              <a:prstDash val="solid"/>
              <a:round/>
            </a:ln>
          </p:spPr>
          <p:txBody>
            <a:bodyPr/>
            <a:lstStyle/>
            <a:p/>
          </p:txBody>
        </p:sp>
        <p:sp>
          <p:nvSpPr>
            <p:cNvPr id="62" name="tx62"/>
            <p:cNvSpPr/>
            <p:nvPr/>
          </p:nvSpPr>
          <p:spPr>
            <a:xfrm>
              <a:off x="1345880"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63" name="tx63"/>
            <p:cNvSpPr/>
            <p:nvPr/>
          </p:nvSpPr>
          <p:spPr>
            <a:xfrm>
              <a:off x="2678595"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64" name="tx64"/>
            <p:cNvSpPr/>
            <p:nvPr/>
          </p:nvSpPr>
          <p:spPr>
            <a:xfrm>
              <a:off x="4011311"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65" name="tx65"/>
            <p:cNvSpPr/>
            <p:nvPr/>
          </p:nvSpPr>
          <p:spPr>
            <a:xfrm>
              <a:off x="5344027"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6" name="tx66"/>
            <p:cNvSpPr/>
            <p:nvPr/>
          </p:nvSpPr>
          <p:spPr>
            <a:xfrm>
              <a:off x="5344027"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67" name="tx67"/>
            <p:cNvSpPr/>
            <p:nvPr/>
          </p:nvSpPr>
          <p:spPr>
            <a:xfrm>
              <a:off x="6410199"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68" name="tx68"/>
            <p:cNvSpPr/>
            <p:nvPr/>
          </p:nvSpPr>
          <p:spPr>
            <a:xfrm>
              <a:off x="6410199"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69" name="tx69"/>
            <p:cNvSpPr/>
            <p:nvPr/>
          </p:nvSpPr>
          <p:spPr>
            <a:xfrm>
              <a:off x="6676742"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0" name="tx70"/>
            <p:cNvSpPr/>
            <p:nvPr/>
          </p:nvSpPr>
          <p:spPr>
            <a:xfrm>
              <a:off x="6676742"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1" name="tx71"/>
            <p:cNvSpPr/>
            <p:nvPr/>
          </p:nvSpPr>
          <p:spPr>
            <a:xfrm>
              <a:off x="6943285"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2" name="tx72"/>
            <p:cNvSpPr/>
            <p:nvPr/>
          </p:nvSpPr>
          <p:spPr>
            <a:xfrm>
              <a:off x="6943285"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73" name="tx73"/>
            <p:cNvSpPr/>
            <p:nvPr/>
          </p:nvSpPr>
          <p:spPr>
            <a:xfrm>
              <a:off x="720982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4" name="tx74"/>
            <p:cNvSpPr/>
            <p:nvPr/>
          </p:nvSpPr>
          <p:spPr>
            <a:xfrm>
              <a:off x="7209828"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75" name="tx75"/>
            <p:cNvSpPr/>
            <p:nvPr/>
          </p:nvSpPr>
          <p:spPr>
            <a:xfrm>
              <a:off x="7476372"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6" name="tx76"/>
            <p:cNvSpPr/>
            <p:nvPr/>
          </p:nvSpPr>
          <p:spPr>
            <a:xfrm>
              <a:off x="7476372"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77" name="tx77"/>
            <p:cNvSpPr/>
            <p:nvPr/>
          </p:nvSpPr>
          <p:spPr>
            <a:xfrm>
              <a:off x="7742915"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8" name="tx78"/>
            <p:cNvSpPr/>
            <p:nvPr/>
          </p:nvSpPr>
          <p:spPr>
            <a:xfrm>
              <a:off x="7742915"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79" name="tx79"/>
            <p:cNvSpPr/>
            <p:nvPr/>
          </p:nvSpPr>
          <p:spPr>
            <a:xfrm>
              <a:off x="8009458"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80" name="tx80"/>
            <p:cNvSpPr/>
            <p:nvPr/>
          </p:nvSpPr>
          <p:spPr>
            <a:xfrm>
              <a:off x="8009458"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81" name="tx81"/>
            <p:cNvSpPr/>
            <p:nvPr/>
          </p:nvSpPr>
          <p:spPr>
            <a:xfrm>
              <a:off x="1310724" y="371840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82" name="tx82"/>
            <p:cNvSpPr/>
            <p:nvPr/>
          </p:nvSpPr>
          <p:spPr>
            <a:xfrm>
              <a:off x="2673584" y="37845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83" name="tx83"/>
            <p:cNvSpPr/>
            <p:nvPr/>
          </p:nvSpPr>
          <p:spPr>
            <a:xfrm>
              <a:off x="4006300" y="387106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84" name="tx84"/>
            <p:cNvSpPr/>
            <p:nvPr/>
          </p:nvSpPr>
          <p:spPr>
            <a:xfrm>
              <a:off x="5339016" y="39883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85" name="tx85"/>
            <p:cNvSpPr/>
            <p:nvPr/>
          </p:nvSpPr>
          <p:spPr>
            <a:xfrm>
              <a:off x="6405188" y="395907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86" name="tx86"/>
            <p:cNvSpPr/>
            <p:nvPr/>
          </p:nvSpPr>
          <p:spPr>
            <a:xfrm>
              <a:off x="6671731" y="3991499"/>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87" name="tx87"/>
            <p:cNvSpPr/>
            <p:nvPr/>
          </p:nvSpPr>
          <p:spPr>
            <a:xfrm>
              <a:off x="6983478" y="39318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8" name="tx88"/>
            <p:cNvSpPr/>
            <p:nvPr/>
          </p:nvSpPr>
          <p:spPr>
            <a:xfrm>
              <a:off x="7204817" y="395899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89" name="tx89"/>
            <p:cNvSpPr/>
            <p:nvPr/>
          </p:nvSpPr>
          <p:spPr>
            <a:xfrm>
              <a:off x="7471361" y="39376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0" name="tx90"/>
            <p:cNvSpPr/>
            <p:nvPr/>
          </p:nvSpPr>
          <p:spPr>
            <a:xfrm>
              <a:off x="7737904" y="39608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1" name="tx91"/>
            <p:cNvSpPr/>
            <p:nvPr/>
          </p:nvSpPr>
          <p:spPr>
            <a:xfrm>
              <a:off x="8004447" y="38984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92" name="tx92"/>
            <p:cNvSpPr/>
            <p:nvPr/>
          </p:nvSpPr>
          <p:spPr>
            <a:xfrm>
              <a:off x="5339016" y="373733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3" name="tx93"/>
            <p:cNvSpPr/>
            <p:nvPr/>
          </p:nvSpPr>
          <p:spPr>
            <a:xfrm>
              <a:off x="6671731" y="376266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4" name="tx94"/>
            <p:cNvSpPr/>
            <p:nvPr/>
          </p:nvSpPr>
          <p:spPr>
            <a:xfrm>
              <a:off x="6938274" y="362724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5" name="tx95"/>
            <p:cNvSpPr/>
            <p:nvPr/>
          </p:nvSpPr>
          <p:spPr>
            <a:xfrm>
              <a:off x="7204817" y="36306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6" name="tx96"/>
            <p:cNvSpPr/>
            <p:nvPr/>
          </p:nvSpPr>
          <p:spPr>
            <a:xfrm>
              <a:off x="7516565" y="36650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7" name="tx97"/>
            <p:cNvSpPr/>
            <p:nvPr/>
          </p:nvSpPr>
          <p:spPr>
            <a:xfrm>
              <a:off x="7737904" y="369617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8" name="tx98"/>
            <p:cNvSpPr/>
            <p:nvPr/>
          </p:nvSpPr>
          <p:spPr>
            <a:xfrm>
              <a:off x="8004447" y="35822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9" name="tx99"/>
            <p:cNvSpPr/>
            <p:nvPr/>
          </p:nvSpPr>
          <p:spPr>
            <a:xfrm>
              <a:off x="5346551" y="360105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00" name="tx100"/>
            <p:cNvSpPr/>
            <p:nvPr/>
          </p:nvSpPr>
          <p:spPr>
            <a:xfrm>
              <a:off x="6412723" y="364336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101" name="tx101"/>
            <p:cNvSpPr/>
            <p:nvPr/>
          </p:nvSpPr>
          <p:spPr>
            <a:xfrm>
              <a:off x="6679266" y="3647274"/>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02" name="tx102"/>
            <p:cNvSpPr/>
            <p:nvPr/>
          </p:nvSpPr>
          <p:spPr>
            <a:xfrm>
              <a:off x="6945809" y="349386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03" name="tx103"/>
            <p:cNvSpPr/>
            <p:nvPr/>
          </p:nvSpPr>
          <p:spPr>
            <a:xfrm>
              <a:off x="7212352" y="344889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04" name="tx104"/>
            <p:cNvSpPr/>
            <p:nvPr/>
          </p:nvSpPr>
          <p:spPr>
            <a:xfrm>
              <a:off x="7478895" y="355789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05" name="tx105"/>
            <p:cNvSpPr/>
            <p:nvPr/>
          </p:nvSpPr>
          <p:spPr>
            <a:xfrm>
              <a:off x="7745439" y="357645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06" name="tx106"/>
            <p:cNvSpPr/>
            <p:nvPr/>
          </p:nvSpPr>
          <p:spPr>
            <a:xfrm>
              <a:off x="8011982" y="347065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07" name="tx107"/>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8" name="tx108"/>
            <p:cNvSpPr/>
            <p:nvPr/>
          </p:nvSpPr>
          <p:spPr>
            <a:xfrm>
              <a:off x="639902" y="335959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9" name="tx109"/>
            <p:cNvSpPr/>
            <p:nvPr/>
          </p:nvSpPr>
          <p:spPr>
            <a:xfrm>
              <a:off x="639902" y="255929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0" name="tx110"/>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2" name="tx112"/>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4" name="tx114"/>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1" name="tx121"/>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2" name="tx122"/>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3" name="tx123"/>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7" name="tx127"/>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8" name="pl128"/>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9" name="pl129"/>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0" name="tx130"/>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1" name="tx131"/>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2" name="rc132"/>
            <p:cNvSpPr/>
            <p:nvPr/>
          </p:nvSpPr>
          <p:spPr>
            <a:xfrm>
              <a:off x="4678790" y="5080163"/>
              <a:ext cx="201456" cy="201456"/>
            </a:xfrm>
            <a:prstGeom prst="rect">
              <a:avLst/>
            </a:prstGeom>
            <a:solidFill>
              <a:srgbClr val="E2231A">
                <a:alpha val="90196"/>
              </a:srgbClr>
            </a:solidFill>
          </p:spPr>
          <p:txBody>
            <a:bodyPr/>
            <a:lstStyle/>
            <a:p/>
          </p:txBody>
        </p:sp>
        <p:sp>
          <p:nvSpPr>
            <p:cNvPr id="133" name="rc133"/>
            <p:cNvSpPr/>
            <p:nvPr/>
          </p:nvSpPr>
          <p:spPr>
            <a:xfrm>
              <a:off x="5642950" y="5080163"/>
              <a:ext cx="201456" cy="201456"/>
            </a:xfrm>
            <a:prstGeom prst="rect">
              <a:avLst/>
            </a:prstGeom>
            <a:solidFill>
              <a:srgbClr val="B3B3B3">
                <a:alpha val="90196"/>
              </a:srgbClr>
            </a:solidFill>
          </p:spPr>
          <p:txBody>
            <a:bodyPr/>
            <a:lstStyle/>
            <a:p/>
          </p:txBody>
        </p:sp>
        <p:sp>
          <p:nvSpPr>
            <p:cNvPr id="134" name="tx134"/>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5" name="tx135"/>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6" name="tx136"/>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7" name="tx137"/>
            <p:cNvSpPr/>
            <p:nvPr/>
          </p:nvSpPr>
          <p:spPr>
            <a:xfrm>
              <a:off x="951100" y="1594448"/>
              <a:ext cx="140742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Ireland, 2000-2025</a:t>
              </a:r>
            </a:p>
          </p:txBody>
        </p:sp>
        <p:sp>
          <p:nvSpPr>
            <p:cNvPr id="138" name="pl138"/>
            <p:cNvSpPr/>
            <p:nvPr/>
          </p:nvSpPr>
          <p:spPr>
            <a:xfrm>
              <a:off x="216616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390595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564573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738552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303605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477584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651562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82554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296273" y="5840557"/>
              <a:ext cx="4618259" cy="124062"/>
            </a:xfrm>
            <a:prstGeom prst="rect">
              <a:avLst/>
            </a:prstGeom>
            <a:solidFill>
              <a:srgbClr val="E2231A">
                <a:alpha val="90196"/>
              </a:srgbClr>
            </a:solidFill>
          </p:spPr>
          <p:txBody>
            <a:bodyPr/>
            <a:lstStyle/>
            <a:p/>
          </p:txBody>
        </p:sp>
        <p:sp>
          <p:nvSpPr>
            <p:cNvPr id="151" name="rc151"/>
            <p:cNvSpPr/>
            <p:nvPr/>
          </p:nvSpPr>
          <p:spPr>
            <a:xfrm>
              <a:off x="1296273" y="5685479"/>
              <a:ext cx="4579983" cy="124062"/>
            </a:xfrm>
            <a:prstGeom prst="rect">
              <a:avLst/>
            </a:prstGeom>
            <a:solidFill>
              <a:srgbClr val="E2231A">
                <a:alpha val="90196"/>
              </a:srgbClr>
            </a:solidFill>
          </p:spPr>
          <p:txBody>
            <a:bodyPr/>
            <a:lstStyle/>
            <a:p/>
          </p:txBody>
        </p:sp>
        <p:sp>
          <p:nvSpPr>
            <p:cNvPr id="152" name="rc152"/>
            <p:cNvSpPr/>
            <p:nvPr/>
          </p:nvSpPr>
          <p:spPr>
            <a:xfrm>
              <a:off x="1296273" y="5530401"/>
              <a:ext cx="5937016" cy="124062"/>
            </a:xfrm>
            <a:prstGeom prst="rect">
              <a:avLst/>
            </a:prstGeom>
            <a:solidFill>
              <a:srgbClr val="E2231A">
                <a:alpha val="90196"/>
              </a:srgbClr>
            </a:solidFill>
          </p:spPr>
          <p:txBody>
            <a:bodyPr/>
            <a:lstStyle/>
            <a:p/>
          </p:txBody>
        </p:sp>
        <p:sp>
          <p:nvSpPr>
            <p:cNvPr id="153" name="rc153"/>
            <p:cNvSpPr/>
            <p:nvPr/>
          </p:nvSpPr>
          <p:spPr>
            <a:xfrm>
              <a:off x="5914533" y="5840557"/>
              <a:ext cx="407979" cy="124062"/>
            </a:xfrm>
            <a:prstGeom prst="rect">
              <a:avLst/>
            </a:prstGeom>
            <a:solidFill>
              <a:srgbClr val="B3B3B3">
                <a:alpha val="90196"/>
              </a:srgbClr>
            </a:solidFill>
          </p:spPr>
          <p:txBody>
            <a:bodyPr/>
            <a:lstStyle/>
            <a:p/>
          </p:txBody>
        </p:sp>
        <p:sp>
          <p:nvSpPr>
            <p:cNvPr id="154" name="rc154"/>
            <p:cNvSpPr/>
            <p:nvPr/>
          </p:nvSpPr>
          <p:spPr>
            <a:xfrm>
              <a:off x="5876257" y="5685479"/>
              <a:ext cx="1173484" cy="124062"/>
            </a:xfrm>
            <a:prstGeom prst="rect">
              <a:avLst/>
            </a:prstGeom>
            <a:solidFill>
              <a:srgbClr val="B3B3B3">
                <a:alpha val="90196"/>
              </a:srgbClr>
            </a:solidFill>
          </p:spPr>
          <p:txBody>
            <a:bodyPr/>
            <a:lstStyle/>
            <a:p/>
          </p:txBody>
        </p:sp>
        <p:sp>
          <p:nvSpPr>
            <p:cNvPr id="155" name="rc155"/>
            <p:cNvSpPr/>
            <p:nvPr/>
          </p:nvSpPr>
          <p:spPr>
            <a:xfrm>
              <a:off x="7233290" y="5530401"/>
              <a:ext cx="966450" cy="124062"/>
            </a:xfrm>
            <a:prstGeom prst="rect">
              <a:avLst/>
            </a:prstGeom>
            <a:solidFill>
              <a:srgbClr val="B3B3B3">
                <a:alpha val="90196"/>
              </a:srgbClr>
            </a:solidFill>
          </p:spPr>
          <p:txBody>
            <a:bodyPr/>
            <a:lstStyle/>
            <a:p/>
          </p:txBody>
        </p:sp>
        <p:sp>
          <p:nvSpPr>
            <p:cNvPr id="156" name="tx156"/>
            <p:cNvSpPr/>
            <p:nvPr/>
          </p:nvSpPr>
          <p:spPr>
            <a:xfrm>
              <a:off x="6402884"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a:t>
              </a:r>
            </a:p>
          </p:txBody>
        </p:sp>
        <p:sp>
          <p:nvSpPr>
            <p:cNvPr id="157" name="tx157"/>
            <p:cNvSpPr/>
            <p:nvPr/>
          </p:nvSpPr>
          <p:spPr>
            <a:xfrm>
              <a:off x="7130114"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58" name="tx158"/>
            <p:cNvSpPr/>
            <p:nvPr/>
          </p:nvSpPr>
          <p:spPr>
            <a:xfrm>
              <a:off x="8280112"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7.9</a:t>
              </a:r>
            </a:p>
          </p:txBody>
        </p:sp>
        <p:sp>
          <p:nvSpPr>
            <p:cNvPr id="159" name="tx159"/>
            <p:cNvSpPr/>
            <p:nvPr/>
          </p:nvSpPr>
          <p:spPr>
            <a:xfrm>
              <a:off x="3525031"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60" name="tx160"/>
            <p:cNvSpPr/>
            <p:nvPr/>
          </p:nvSpPr>
          <p:spPr>
            <a:xfrm>
              <a:off x="3505893"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61" name="tx161"/>
            <p:cNvSpPr/>
            <p:nvPr/>
          </p:nvSpPr>
          <p:spPr>
            <a:xfrm>
              <a:off x="4184409"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a:t>
              </a:r>
            </a:p>
          </p:txBody>
        </p:sp>
        <p:sp>
          <p:nvSpPr>
            <p:cNvPr id="162" name="tx162"/>
            <p:cNvSpPr/>
            <p:nvPr/>
          </p:nvSpPr>
          <p:spPr>
            <a:xfrm>
              <a:off x="6052604" y="586086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3" name="tx163"/>
            <p:cNvSpPr/>
            <p:nvPr/>
          </p:nvSpPr>
          <p:spPr>
            <a:xfrm>
              <a:off x="6382628"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64" name="tx164"/>
            <p:cNvSpPr/>
            <p:nvPr/>
          </p:nvSpPr>
          <p:spPr>
            <a:xfrm>
              <a:off x="7636143"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65" name="tx16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8" name="tx168"/>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9" name="tx169"/>
            <p:cNvSpPr/>
            <p:nvPr/>
          </p:nvSpPr>
          <p:spPr>
            <a:xfrm>
              <a:off x="2950622"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0" name="tx170"/>
            <p:cNvSpPr/>
            <p:nvPr/>
          </p:nvSpPr>
          <p:spPr>
            <a:xfrm>
              <a:off x="4690407"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1" name="tx171"/>
            <p:cNvSpPr/>
            <p:nvPr/>
          </p:nvSpPr>
          <p:spPr>
            <a:xfrm>
              <a:off x="6430192"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72" name="tx172"/>
            <p:cNvSpPr/>
            <p:nvPr/>
          </p:nvSpPr>
          <p:spPr>
            <a:xfrm>
              <a:off x="816997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8K</a:t>
              </a:r>
            </a:p>
          </p:txBody>
        </p:sp>
        <p:sp>
          <p:nvSpPr>
            <p:cNvPr id="173" name="tx173"/>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4" name="tx17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5" name="tx175"/>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87%. This is lower than in 2019, where coverage was 91%.
7,000 children missed their routine first dose of measles vaccine.
MCV2 is typically administered to children between 18 months and five years old. MCV2 coverage declined at 87% in 2025.</a:t>
            </a:r>
          </a:p>
        </p:txBody>
      </p:sp>
      <p:sp>
        <p:nvSpPr>
          <p:cNvPr id="1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90% in 2024 to 87% in 2025 - below the 95% level needed to prevent outbreaks and, leaving 7,000 children without any protection against measles. MCV2 coverage declined at from 89% in 2024 to 87% in 2025 - below the IA2030 target of 90%.</a:t>
            </a:r>
          </a:p>
        </p:txBody>
      </p:sp>
      <p:grpSp xmlns:pic="http://schemas.openxmlformats.org/drawingml/2006/picture">
        <p:nvGrpSpPr>
          <p:cNvPr id="178" name=""/>
          <p:cNvGrpSpPr/>
          <p:nvPr/>
        </p:nvGrpSpPr>
        <p:grpSpPr>
          <a:xfrm>
            <a:off x="292608" y="1097280"/>
            <a:ext cx="8595360" cy="28575"/>
            <a:chOff x="292608" y="1097280"/>
            <a:chExt cx="8595360" cy="28575"/>
          </a:xfrm>
        </p:grpSpPr>
        <p:sp>
          <p:nvSpPr>
            <p:cNvPr id="17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25659"/>
              <a:ext cx="3397293" cy="437426"/>
            </a:xfrm>
            <a:custGeom>
              <a:avLst/>
              <a:pathLst>
                <a:path w="3397293" h="437426">
                  <a:moveTo>
                    <a:pt x="0" y="306198"/>
                  </a:moveTo>
                  <a:lnTo>
                    <a:pt x="135891" y="437426"/>
                  </a:lnTo>
                  <a:lnTo>
                    <a:pt x="271783" y="437426"/>
                  </a:lnTo>
                  <a:lnTo>
                    <a:pt x="407675" y="328070"/>
                  </a:lnTo>
                  <a:lnTo>
                    <a:pt x="543566" y="262456"/>
                  </a:lnTo>
                  <a:lnTo>
                    <a:pt x="679458" y="196842"/>
                  </a:lnTo>
                  <a:lnTo>
                    <a:pt x="815350" y="153099"/>
                  </a:lnTo>
                  <a:lnTo>
                    <a:pt x="951242" y="131228"/>
                  </a:lnTo>
                  <a:lnTo>
                    <a:pt x="1087133" y="87485"/>
                  </a:lnTo>
                  <a:lnTo>
                    <a:pt x="1223025" y="65614"/>
                  </a:lnTo>
                  <a:lnTo>
                    <a:pt x="1358917" y="65614"/>
                  </a:lnTo>
                  <a:lnTo>
                    <a:pt x="1494809" y="21871"/>
                  </a:lnTo>
                  <a:lnTo>
                    <a:pt x="1630700" y="21871"/>
                  </a:lnTo>
                  <a:lnTo>
                    <a:pt x="1766592" y="0"/>
                  </a:lnTo>
                  <a:lnTo>
                    <a:pt x="1902484" y="0"/>
                  </a:lnTo>
                  <a:lnTo>
                    <a:pt x="2038375" y="0"/>
                  </a:lnTo>
                  <a:lnTo>
                    <a:pt x="2174267" y="21871"/>
                  </a:lnTo>
                  <a:lnTo>
                    <a:pt x="2310159" y="21871"/>
                  </a:lnTo>
                  <a:lnTo>
                    <a:pt x="2446051" y="21871"/>
                  </a:lnTo>
                  <a:lnTo>
                    <a:pt x="2581942" y="43742"/>
                  </a:lnTo>
                  <a:lnTo>
                    <a:pt x="2717834" y="21871"/>
                  </a:lnTo>
                  <a:lnTo>
                    <a:pt x="2853726" y="65614"/>
                  </a:lnTo>
                  <a:lnTo>
                    <a:pt x="2989618" y="65614"/>
                  </a:lnTo>
                  <a:lnTo>
                    <a:pt x="3125509" y="87485"/>
                  </a:lnTo>
                  <a:lnTo>
                    <a:pt x="3261401" y="65614"/>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25659"/>
              <a:ext cx="3397293" cy="437426"/>
            </a:xfrm>
            <a:custGeom>
              <a:avLst/>
              <a:pathLst>
                <a:path w="3397293" h="437426">
                  <a:moveTo>
                    <a:pt x="0" y="306198"/>
                  </a:moveTo>
                  <a:lnTo>
                    <a:pt x="135891" y="437426"/>
                  </a:lnTo>
                  <a:lnTo>
                    <a:pt x="271783" y="437426"/>
                  </a:lnTo>
                  <a:lnTo>
                    <a:pt x="407675" y="328070"/>
                  </a:lnTo>
                  <a:lnTo>
                    <a:pt x="543566" y="262456"/>
                  </a:lnTo>
                  <a:lnTo>
                    <a:pt x="679458" y="196842"/>
                  </a:lnTo>
                  <a:lnTo>
                    <a:pt x="815350" y="153099"/>
                  </a:lnTo>
                  <a:lnTo>
                    <a:pt x="951242" y="131228"/>
                  </a:lnTo>
                  <a:lnTo>
                    <a:pt x="1087133" y="87485"/>
                  </a:lnTo>
                  <a:lnTo>
                    <a:pt x="1223025" y="65614"/>
                  </a:lnTo>
                  <a:lnTo>
                    <a:pt x="1358917" y="65614"/>
                  </a:lnTo>
                  <a:lnTo>
                    <a:pt x="1494809" y="21871"/>
                  </a:lnTo>
                  <a:lnTo>
                    <a:pt x="1630700" y="21871"/>
                  </a:lnTo>
                  <a:lnTo>
                    <a:pt x="1766592" y="0"/>
                  </a:lnTo>
                  <a:lnTo>
                    <a:pt x="1902484" y="0"/>
                  </a:lnTo>
                  <a:lnTo>
                    <a:pt x="2038375" y="0"/>
                  </a:lnTo>
                  <a:lnTo>
                    <a:pt x="2174267" y="21871"/>
                  </a:lnTo>
                  <a:lnTo>
                    <a:pt x="2310159" y="21871"/>
                  </a:lnTo>
                  <a:lnTo>
                    <a:pt x="2446051" y="21871"/>
                  </a:lnTo>
                  <a:lnTo>
                    <a:pt x="2581942" y="43742"/>
                  </a:lnTo>
                  <a:lnTo>
                    <a:pt x="2717834" y="21871"/>
                  </a:lnTo>
                  <a:lnTo>
                    <a:pt x="2853726" y="65614"/>
                  </a:lnTo>
                  <a:lnTo>
                    <a:pt x="2989618" y="65614"/>
                  </a:lnTo>
                  <a:lnTo>
                    <a:pt x="3125509" y="87485"/>
                  </a:lnTo>
                  <a:lnTo>
                    <a:pt x="3261401" y="65614"/>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2" name="pl32"/>
            <p:cNvSpPr/>
            <p:nvPr/>
          </p:nvSpPr>
          <p:spPr>
            <a:xfrm>
              <a:off x="1120965" y="2025659"/>
              <a:ext cx="3397293" cy="437426"/>
            </a:xfrm>
            <a:custGeom>
              <a:avLst/>
              <a:pathLst>
                <a:path w="3397293" h="437426">
                  <a:moveTo>
                    <a:pt x="0" y="306198"/>
                  </a:moveTo>
                  <a:lnTo>
                    <a:pt x="135891" y="437426"/>
                  </a:lnTo>
                  <a:lnTo>
                    <a:pt x="271783" y="437426"/>
                  </a:lnTo>
                  <a:lnTo>
                    <a:pt x="407675" y="328070"/>
                  </a:lnTo>
                  <a:lnTo>
                    <a:pt x="543566" y="262456"/>
                  </a:lnTo>
                  <a:lnTo>
                    <a:pt x="679458" y="196842"/>
                  </a:lnTo>
                  <a:lnTo>
                    <a:pt x="815350" y="153099"/>
                  </a:lnTo>
                  <a:lnTo>
                    <a:pt x="951242" y="131228"/>
                  </a:lnTo>
                  <a:lnTo>
                    <a:pt x="1087133" y="87485"/>
                  </a:lnTo>
                  <a:lnTo>
                    <a:pt x="1223025" y="65614"/>
                  </a:lnTo>
                  <a:lnTo>
                    <a:pt x="1358917" y="65614"/>
                  </a:lnTo>
                  <a:lnTo>
                    <a:pt x="1494809" y="21871"/>
                  </a:lnTo>
                  <a:lnTo>
                    <a:pt x="1630700" y="21871"/>
                  </a:lnTo>
                  <a:lnTo>
                    <a:pt x="1766592" y="0"/>
                  </a:lnTo>
                  <a:lnTo>
                    <a:pt x="1902484" y="0"/>
                  </a:lnTo>
                  <a:lnTo>
                    <a:pt x="2038375" y="0"/>
                  </a:lnTo>
                  <a:lnTo>
                    <a:pt x="2174267" y="21871"/>
                  </a:lnTo>
                  <a:lnTo>
                    <a:pt x="2310159" y="21871"/>
                  </a:lnTo>
                  <a:lnTo>
                    <a:pt x="2446051" y="21871"/>
                  </a:lnTo>
                  <a:lnTo>
                    <a:pt x="2581942" y="43742"/>
                  </a:lnTo>
                  <a:lnTo>
                    <a:pt x="2717834" y="21871"/>
                  </a:lnTo>
                  <a:lnTo>
                    <a:pt x="2853726" y="65614"/>
                  </a:lnTo>
                  <a:lnTo>
                    <a:pt x="2989618" y="65614"/>
                  </a:lnTo>
                  <a:lnTo>
                    <a:pt x="3125509" y="87485"/>
                  </a:lnTo>
                  <a:lnTo>
                    <a:pt x="3261401" y="65614"/>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43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43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017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6262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81488" y="4990743"/>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Ireland</a:t>
              </a:r>
            </a:p>
          </p:txBody>
        </p:sp>
        <p:sp>
          <p:nvSpPr>
            <p:cNvPr id="60" name="tx60"/>
            <p:cNvSpPr/>
            <p:nvPr/>
          </p:nvSpPr>
          <p:spPr>
            <a:xfrm>
              <a:off x="246727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2972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91184" y="1403693"/>
              <a:ext cx="24568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Ireland, 2000-2025</a:t>
              </a:r>
            </a:p>
          </p:txBody>
        </p:sp>
        <p:sp>
          <p:nvSpPr>
            <p:cNvPr id="63" name="pl63"/>
            <p:cNvSpPr/>
            <p:nvPr/>
          </p:nvSpPr>
          <p:spPr>
            <a:xfrm>
              <a:off x="5267799" y="3830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645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990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4472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81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163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528700"/>
              <a:ext cx="3397293" cy="1530994"/>
            </a:xfrm>
            <a:custGeom>
              <a:avLst/>
              <a:pathLst>
                <a:path w="3397293" h="1530994">
                  <a:moveTo>
                    <a:pt x="0" y="1071696"/>
                  </a:moveTo>
                  <a:lnTo>
                    <a:pt x="135891" y="1530994"/>
                  </a:lnTo>
                  <a:lnTo>
                    <a:pt x="271783" y="1530994"/>
                  </a:lnTo>
                  <a:lnTo>
                    <a:pt x="407675" y="1148245"/>
                  </a:lnTo>
                  <a:lnTo>
                    <a:pt x="543566" y="918596"/>
                  </a:lnTo>
                  <a:lnTo>
                    <a:pt x="679458" y="688947"/>
                  </a:lnTo>
                  <a:lnTo>
                    <a:pt x="815350" y="535848"/>
                  </a:lnTo>
                  <a:lnTo>
                    <a:pt x="951242" y="459298"/>
                  </a:lnTo>
                  <a:lnTo>
                    <a:pt x="1087133" y="306198"/>
                  </a:lnTo>
                  <a:lnTo>
                    <a:pt x="1223025" y="229649"/>
                  </a:lnTo>
                  <a:lnTo>
                    <a:pt x="1358917" y="229649"/>
                  </a:lnTo>
                  <a:lnTo>
                    <a:pt x="1494809" y="76549"/>
                  </a:lnTo>
                  <a:lnTo>
                    <a:pt x="1630700" y="76549"/>
                  </a:lnTo>
                  <a:lnTo>
                    <a:pt x="1766592" y="0"/>
                  </a:lnTo>
                  <a:lnTo>
                    <a:pt x="1902484" y="0"/>
                  </a:lnTo>
                  <a:lnTo>
                    <a:pt x="2038375" y="0"/>
                  </a:lnTo>
                  <a:lnTo>
                    <a:pt x="2174267" y="76549"/>
                  </a:lnTo>
                  <a:lnTo>
                    <a:pt x="2310159" y="76549"/>
                  </a:lnTo>
                  <a:lnTo>
                    <a:pt x="2446051" y="76549"/>
                  </a:lnTo>
                  <a:lnTo>
                    <a:pt x="2581942" y="153099"/>
                  </a:lnTo>
                  <a:lnTo>
                    <a:pt x="2717834" y="76549"/>
                  </a:lnTo>
                  <a:lnTo>
                    <a:pt x="2853726" y="229649"/>
                  </a:lnTo>
                  <a:lnTo>
                    <a:pt x="2989618" y="229649"/>
                  </a:lnTo>
                  <a:lnTo>
                    <a:pt x="3125509" y="306198"/>
                  </a:lnTo>
                  <a:lnTo>
                    <a:pt x="3261401" y="229649"/>
                  </a:lnTo>
                  <a:lnTo>
                    <a:pt x="3397293" y="459298"/>
                  </a:lnTo>
                </a:path>
              </a:pathLst>
            </a:custGeom>
            <a:ln w="27101" cap="flat">
              <a:solidFill>
                <a:srgbClr val="0058AB">
                  <a:alpha val="100000"/>
                </a:srgbClr>
              </a:solidFill>
              <a:prstDash val="solid"/>
              <a:round/>
            </a:ln>
          </p:spPr>
          <p:txBody>
            <a:bodyPr/>
            <a:lstStyle/>
            <a:p/>
          </p:txBody>
        </p:sp>
        <p:sp>
          <p:nvSpPr>
            <p:cNvPr id="77" name="pl77"/>
            <p:cNvSpPr/>
            <p:nvPr/>
          </p:nvSpPr>
          <p:spPr>
            <a:xfrm>
              <a:off x="5437664" y="2681799"/>
              <a:ext cx="3397293" cy="1148245"/>
            </a:xfrm>
            <a:custGeom>
              <a:avLst/>
              <a:pathLst>
                <a:path w="3397293" h="1148245">
                  <a:moveTo>
                    <a:pt x="0" y="1148245"/>
                  </a:moveTo>
                  <a:lnTo>
                    <a:pt x="135891" y="1071696"/>
                  </a:lnTo>
                  <a:lnTo>
                    <a:pt x="271783" y="1071696"/>
                  </a:lnTo>
                  <a:lnTo>
                    <a:pt x="407675" y="995146"/>
                  </a:lnTo>
                  <a:lnTo>
                    <a:pt x="543566" y="842046"/>
                  </a:lnTo>
                  <a:lnTo>
                    <a:pt x="679458" y="688947"/>
                  </a:lnTo>
                  <a:lnTo>
                    <a:pt x="815350" y="535848"/>
                  </a:lnTo>
                  <a:lnTo>
                    <a:pt x="951242" y="535848"/>
                  </a:lnTo>
                  <a:lnTo>
                    <a:pt x="1087133" y="382748"/>
                  </a:lnTo>
                  <a:lnTo>
                    <a:pt x="1223025" y="229649"/>
                  </a:lnTo>
                  <a:lnTo>
                    <a:pt x="1358917" y="153099"/>
                  </a:lnTo>
                  <a:lnTo>
                    <a:pt x="1494809" y="153099"/>
                  </a:lnTo>
                  <a:lnTo>
                    <a:pt x="1630700" y="153099"/>
                  </a:lnTo>
                  <a:lnTo>
                    <a:pt x="1766592" y="153099"/>
                  </a:lnTo>
                  <a:lnTo>
                    <a:pt x="1902484" y="153099"/>
                  </a:lnTo>
                  <a:lnTo>
                    <a:pt x="2038375" y="153099"/>
                  </a:lnTo>
                  <a:lnTo>
                    <a:pt x="2174267" y="76549"/>
                  </a:lnTo>
                  <a:lnTo>
                    <a:pt x="2310159" y="76549"/>
                  </a:lnTo>
                  <a:lnTo>
                    <a:pt x="2446051" y="0"/>
                  </a:lnTo>
                  <a:lnTo>
                    <a:pt x="2581942" y="0"/>
                  </a:lnTo>
                  <a:lnTo>
                    <a:pt x="2717834" y="229649"/>
                  </a:lnTo>
                  <a:lnTo>
                    <a:pt x="2853726" y="382748"/>
                  </a:lnTo>
                  <a:lnTo>
                    <a:pt x="2989618" y="229649"/>
                  </a:lnTo>
                  <a:lnTo>
                    <a:pt x="3125509" y="229649"/>
                  </a:lnTo>
                  <a:lnTo>
                    <a:pt x="3261401" y="153099"/>
                  </a:lnTo>
                  <a:lnTo>
                    <a:pt x="3397293" y="153099"/>
                  </a:lnTo>
                </a:path>
              </a:pathLst>
            </a:custGeom>
            <a:ln w="27101" cap="flat">
              <a:solidFill>
                <a:srgbClr val="80BD41">
                  <a:alpha val="100000"/>
                </a:srgbClr>
              </a:solidFill>
              <a:prstDash val="solid"/>
              <a:round/>
            </a:ln>
          </p:spPr>
          <p:txBody>
            <a:bodyPr/>
            <a:lstStyle/>
            <a:p/>
          </p:txBody>
        </p:sp>
        <p:sp>
          <p:nvSpPr>
            <p:cNvPr id="78" name="pl78"/>
            <p:cNvSpPr/>
            <p:nvPr/>
          </p:nvSpPr>
          <p:spPr>
            <a:xfrm>
              <a:off x="5437664" y="2681799"/>
              <a:ext cx="3397293" cy="229649"/>
            </a:xfrm>
            <a:custGeom>
              <a:avLst/>
              <a:pathLst>
                <a:path w="3397293" h="229649">
                  <a:moveTo>
                    <a:pt x="0" y="229649"/>
                  </a:moveTo>
                  <a:lnTo>
                    <a:pt x="135891" y="153099"/>
                  </a:lnTo>
                  <a:lnTo>
                    <a:pt x="271783" y="153099"/>
                  </a:lnTo>
                  <a:lnTo>
                    <a:pt x="407675" y="76549"/>
                  </a:lnTo>
                  <a:lnTo>
                    <a:pt x="543566" y="76549"/>
                  </a:lnTo>
                  <a:lnTo>
                    <a:pt x="679458" y="76549"/>
                  </a:lnTo>
                  <a:lnTo>
                    <a:pt x="815350" y="0"/>
                  </a:lnTo>
                  <a:lnTo>
                    <a:pt x="951242" y="76549"/>
                  </a:lnTo>
                  <a:lnTo>
                    <a:pt x="1087133" y="0"/>
                  </a:lnTo>
                  <a:lnTo>
                    <a:pt x="1223025" y="76549"/>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76549"/>
                  </a:lnTo>
                </a:path>
              </a:pathLst>
            </a:custGeom>
            <a:ln w="27101" cap="flat">
              <a:solidFill>
                <a:srgbClr val="961A49">
                  <a:alpha val="100000"/>
                </a:srgbClr>
              </a:solidFill>
              <a:prstDash val="solid"/>
              <a:round/>
            </a:ln>
          </p:spPr>
          <p:txBody>
            <a:bodyPr/>
            <a:lstStyle/>
            <a:p/>
          </p:txBody>
        </p:sp>
        <p:sp>
          <p:nvSpPr>
            <p:cNvPr id="79" name="pl79"/>
            <p:cNvSpPr/>
            <p:nvPr/>
          </p:nvSpPr>
          <p:spPr>
            <a:xfrm>
              <a:off x="5437664" y="26817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528700"/>
              <a:ext cx="3397293" cy="1530994"/>
            </a:xfrm>
            <a:custGeom>
              <a:avLst/>
              <a:pathLst>
                <a:path w="3397293" h="1530994">
                  <a:moveTo>
                    <a:pt x="0" y="1071696"/>
                  </a:moveTo>
                  <a:lnTo>
                    <a:pt x="135891" y="1530994"/>
                  </a:lnTo>
                  <a:lnTo>
                    <a:pt x="271783" y="1530994"/>
                  </a:lnTo>
                  <a:lnTo>
                    <a:pt x="407675" y="1148245"/>
                  </a:lnTo>
                  <a:lnTo>
                    <a:pt x="543566" y="918596"/>
                  </a:lnTo>
                  <a:lnTo>
                    <a:pt x="679458" y="688947"/>
                  </a:lnTo>
                  <a:lnTo>
                    <a:pt x="815350" y="535848"/>
                  </a:lnTo>
                  <a:lnTo>
                    <a:pt x="951242" y="459298"/>
                  </a:lnTo>
                  <a:lnTo>
                    <a:pt x="1087133" y="306198"/>
                  </a:lnTo>
                  <a:lnTo>
                    <a:pt x="1223025" y="229649"/>
                  </a:lnTo>
                  <a:lnTo>
                    <a:pt x="1358917" y="229649"/>
                  </a:lnTo>
                  <a:lnTo>
                    <a:pt x="1494809" y="76549"/>
                  </a:lnTo>
                  <a:lnTo>
                    <a:pt x="1630700" y="76549"/>
                  </a:lnTo>
                  <a:lnTo>
                    <a:pt x="1766592" y="0"/>
                  </a:lnTo>
                  <a:lnTo>
                    <a:pt x="1902484" y="0"/>
                  </a:lnTo>
                  <a:lnTo>
                    <a:pt x="2038375" y="0"/>
                  </a:lnTo>
                  <a:lnTo>
                    <a:pt x="2174267" y="76549"/>
                  </a:lnTo>
                  <a:lnTo>
                    <a:pt x="2310159" y="76549"/>
                  </a:lnTo>
                  <a:lnTo>
                    <a:pt x="2446051" y="76549"/>
                  </a:lnTo>
                  <a:lnTo>
                    <a:pt x="2581942" y="153099"/>
                  </a:lnTo>
                  <a:lnTo>
                    <a:pt x="2717834" y="76549"/>
                  </a:lnTo>
                  <a:lnTo>
                    <a:pt x="2853726" y="229649"/>
                  </a:lnTo>
                  <a:lnTo>
                    <a:pt x="2989618" y="229649"/>
                  </a:lnTo>
                  <a:lnTo>
                    <a:pt x="3125509" y="306198"/>
                  </a:lnTo>
                  <a:lnTo>
                    <a:pt x="3261401" y="229649"/>
                  </a:lnTo>
                  <a:lnTo>
                    <a:pt x="3397293" y="459298"/>
                  </a:lnTo>
                </a:path>
              </a:pathLst>
            </a:custGeom>
            <a:ln w="43362" cap="flat">
              <a:solidFill>
                <a:srgbClr val="000000">
                  <a:alpha val="100000"/>
                </a:srgbClr>
              </a:solidFill>
              <a:prstDash val="solid"/>
              <a:round/>
            </a:ln>
          </p:spPr>
          <p:txBody>
            <a:bodyPr/>
            <a:lstStyle/>
            <a:p/>
          </p:txBody>
        </p:sp>
        <p:sp>
          <p:nvSpPr>
            <p:cNvPr id="81" name="pl81"/>
            <p:cNvSpPr/>
            <p:nvPr/>
          </p:nvSpPr>
          <p:spPr>
            <a:xfrm>
              <a:off x="5437664" y="2406220"/>
              <a:ext cx="0" cy="1194175"/>
            </a:xfrm>
            <a:custGeom>
              <a:avLst/>
              <a:pathLst>
                <a:path w="0" h="1194175">
                  <a:moveTo>
                    <a:pt x="0" y="1194175"/>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4062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406220"/>
              <a:ext cx="0" cy="352128"/>
            </a:xfrm>
            <a:custGeom>
              <a:avLst/>
              <a:pathLst>
                <a:path w="0" h="352128">
                  <a:moveTo>
                    <a:pt x="0" y="35212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406220"/>
              <a:ext cx="0" cy="122479"/>
            </a:xfrm>
            <a:custGeom>
              <a:avLst/>
              <a:pathLst>
                <a:path w="0" h="122479">
                  <a:moveTo>
                    <a:pt x="0" y="12247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40622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406220"/>
              <a:ext cx="0" cy="352128"/>
            </a:xfrm>
            <a:custGeom>
              <a:avLst/>
              <a:pathLst>
                <a:path w="0" h="352128">
                  <a:moveTo>
                    <a:pt x="0" y="35212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406220"/>
              <a:ext cx="0" cy="581777"/>
            </a:xfrm>
            <a:custGeom>
              <a:avLst/>
              <a:pathLst>
                <a:path w="0" h="581777">
                  <a:moveTo>
                    <a:pt x="0" y="5817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528700"/>
              <a:ext cx="3397293" cy="1530994"/>
            </a:xfrm>
            <a:custGeom>
              <a:avLst/>
              <a:pathLst>
                <a:path w="3397293" h="1530994">
                  <a:moveTo>
                    <a:pt x="0" y="1071696"/>
                  </a:moveTo>
                  <a:lnTo>
                    <a:pt x="135891" y="1530994"/>
                  </a:lnTo>
                  <a:lnTo>
                    <a:pt x="271783" y="1530994"/>
                  </a:lnTo>
                  <a:lnTo>
                    <a:pt x="407675" y="1148245"/>
                  </a:lnTo>
                  <a:lnTo>
                    <a:pt x="543566" y="918596"/>
                  </a:lnTo>
                  <a:lnTo>
                    <a:pt x="679458" y="688947"/>
                  </a:lnTo>
                  <a:lnTo>
                    <a:pt x="815350" y="535848"/>
                  </a:lnTo>
                  <a:lnTo>
                    <a:pt x="951242" y="459298"/>
                  </a:lnTo>
                  <a:lnTo>
                    <a:pt x="1087133" y="306198"/>
                  </a:lnTo>
                  <a:lnTo>
                    <a:pt x="1223025" y="229649"/>
                  </a:lnTo>
                  <a:lnTo>
                    <a:pt x="1358917" y="229649"/>
                  </a:lnTo>
                  <a:lnTo>
                    <a:pt x="1494809" y="76549"/>
                  </a:lnTo>
                  <a:lnTo>
                    <a:pt x="1630700" y="76549"/>
                  </a:lnTo>
                  <a:lnTo>
                    <a:pt x="1766592" y="0"/>
                  </a:lnTo>
                  <a:lnTo>
                    <a:pt x="1902484" y="0"/>
                  </a:lnTo>
                  <a:lnTo>
                    <a:pt x="2038375" y="0"/>
                  </a:lnTo>
                  <a:lnTo>
                    <a:pt x="2174267" y="76549"/>
                  </a:lnTo>
                  <a:lnTo>
                    <a:pt x="2310159" y="76549"/>
                  </a:lnTo>
                  <a:lnTo>
                    <a:pt x="2446051" y="76549"/>
                  </a:lnTo>
                  <a:lnTo>
                    <a:pt x="2581942" y="153099"/>
                  </a:lnTo>
                  <a:lnTo>
                    <a:pt x="2717834" y="76549"/>
                  </a:lnTo>
                  <a:lnTo>
                    <a:pt x="2853726" y="229649"/>
                  </a:lnTo>
                  <a:lnTo>
                    <a:pt x="2989618" y="229649"/>
                  </a:lnTo>
                  <a:lnTo>
                    <a:pt x="3125509" y="306198"/>
                  </a:lnTo>
                  <a:lnTo>
                    <a:pt x="3261401" y="229649"/>
                  </a:lnTo>
                  <a:lnTo>
                    <a:pt x="3397293" y="459298"/>
                  </a:lnTo>
                </a:path>
              </a:pathLst>
            </a:custGeom>
            <a:ln w="27101" cap="flat">
              <a:solidFill>
                <a:srgbClr val="0058AB">
                  <a:alpha val="100000"/>
                </a:srgbClr>
              </a:solidFill>
              <a:prstDash val="solid"/>
              <a:round/>
            </a:ln>
          </p:spPr>
          <p:txBody>
            <a:bodyPr/>
            <a:lstStyle/>
            <a:p/>
          </p:txBody>
        </p:sp>
        <p:sp>
          <p:nvSpPr>
            <p:cNvPr id="89" name="tx89"/>
            <p:cNvSpPr/>
            <p:nvPr/>
          </p:nvSpPr>
          <p:spPr>
            <a:xfrm>
              <a:off x="5359324" y="233648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0" name="tx90"/>
            <p:cNvSpPr/>
            <p:nvPr/>
          </p:nvSpPr>
          <p:spPr>
            <a:xfrm>
              <a:off x="6068928" y="2337807"/>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1" name="tx91"/>
            <p:cNvSpPr/>
            <p:nvPr/>
          </p:nvSpPr>
          <p:spPr>
            <a:xfrm>
              <a:off x="6748386" y="23364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445895" y="23364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989462" y="23351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50870" y="23364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786762" y="233680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902429" y="279578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7192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39518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629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8641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7310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7310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51687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27932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998187" y="4990743"/>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Ireland</a:t>
              </a:r>
            </a:p>
          </p:txBody>
        </p:sp>
        <p:sp>
          <p:nvSpPr>
            <p:cNvPr id="114" name="tx114"/>
            <p:cNvSpPr/>
            <p:nvPr/>
          </p:nvSpPr>
          <p:spPr>
            <a:xfrm>
              <a:off x="678397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54642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38993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53544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68096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8264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4626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6082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75371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5695265" cy="114824"/>
            </a:xfrm>
            <a:prstGeom prst="rect">
              <a:avLst/>
            </a:prstGeom>
            <a:solidFill>
              <a:srgbClr val="E2231A">
                <a:alpha val="80000"/>
              </a:srgbClr>
            </a:solidFill>
          </p:spPr>
          <p:txBody>
            <a:bodyPr/>
            <a:lstStyle/>
            <a:p/>
          </p:txBody>
        </p:sp>
        <p:sp>
          <p:nvSpPr>
            <p:cNvPr id="129" name="rc129"/>
            <p:cNvSpPr/>
            <p:nvPr/>
          </p:nvSpPr>
          <p:spPr>
            <a:xfrm>
              <a:off x="1317178" y="5743865"/>
              <a:ext cx="5648064" cy="114824"/>
            </a:xfrm>
            <a:prstGeom prst="rect">
              <a:avLst/>
            </a:prstGeom>
            <a:solidFill>
              <a:srgbClr val="E2231A">
                <a:alpha val="80000"/>
              </a:srgbClr>
            </a:solidFill>
          </p:spPr>
          <p:txBody>
            <a:bodyPr/>
            <a:lstStyle/>
            <a:p/>
          </p:txBody>
        </p:sp>
        <p:sp>
          <p:nvSpPr>
            <p:cNvPr id="130" name="rc130"/>
            <p:cNvSpPr/>
            <p:nvPr/>
          </p:nvSpPr>
          <p:spPr>
            <a:xfrm>
              <a:off x="1317178" y="5600334"/>
              <a:ext cx="7321564" cy="114824"/>
            </a:xfrm>
            <a:prstGeom prst="rect">
              <a:avLst/>
            </a:prstGeom>
            <a:solidFill>
              <a:srgbClr val="E2231A">
                <a:alpha val="80000"/>
              </a:srgbClr>
            </a:solidFill>
          </p:spPr>
          <p:txBody>
            <a:bodyPr/>
            <a:lstStyle/>
            <a:p/>
          </p:txBody>
        </p:sp>
        <p:sp>
          <p:nvSpPr>
            <p:cNvPr id="131" name="tx13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11310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a:off x="525861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7" name="tx137"/>
            <p:cNvSpPr/>
            <p:nvPr/>
          </p:nvSpPr>
          <p:spPr>
            <a:xfrm>
              <a:off x="740412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38" name="tx138"/>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Ireland (87%) was 3 percentage points higher than the global average (84%) and 6 percentage points lower than the average across all non-programme countries (93%).
National MCV1 coverage was 4 percentage points lower than in 2019 (91%).
This equates to 7,000 unvaccinated children in 2025 compared to 5,000 unvaccinated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Ireland MCV1 coverage was 87% - this is 4 percentage points lower than in 2019, but 3 percentage points higher than the global average (84%).</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Ireland ranked number 5 out of 41 countries for lowest MCV1 coverage (based on tied ranks).
Ireland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Ireland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56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809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961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232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385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51923"/>
              <a:ext cx="239888" cy="756097"/>
            </a:xfrm>
            <a:prstGeom prst="rect">
              <a:avLst/>
            </a:prstGeom>
            <a:solidFill>
              <a:srgbClr val="80BD41">
                <a:alpha val="100000"/>
              </a:srgbClr>
            </a:solidFill>
          </p:spPr>
          <p:txBody>
            <a:bodyPr/>
            <a:lstStyle/>
            <a:p/>
          </p:txBody>
        </p:sp>
        <p:sp>
          <p:nvSpPr>
            <p:cNvPr id="23" name="rc23"/>
            <p:cNvSpPr/>
            <p:nvPr/>
          </p:nvSpPr>
          <p:spPr>
            <a:xfrm>
              <a:off x="1296273" y="3350911"/>
              <a:ext cx="239888" cy="201012"/>
            </a:xfrm>
            <a:prstGeom prst="rect">
              <a:avLst/>
            </a:prstGeom>
            <a:solidFill>
              <a:srgbClr val="E2231A">
                <a:alpha val="100000"/>
              </a:srgbClr>
            </a:solidFill>
          </p:spPr>
          <p:txBody>
            <a:bodyPr/>
            <a:lstStyle/>
            <a:p/>
          </p:txBody>
        </p:sp>
        <p:sp>
          <p:nvSpPr>
            <p:cNvPr id="24" name="rc24"/>
            <p:cNvSpPr/>
            <p:nvPr/>
          </p:nvSpPr>
          <p:spPr>
            <a:xfrm>
              <a:off x="1562816" y="3574396"/>
              <a:ext cx="239888" cy="733625"/>
            </a:xfrm>
            <a:prstGeom prst="rect">
              <a:avLst/>
            </a:prstGeom>
            <a:solidFill>
              <a:srgbClr val="80BD41">
                <a:alpha val="100000"/>
              </a:srgbClr>
            </a:solidFill>
          </p:spPr>
          <p:txBody>
            <a:bodyPr/>
            <a:lstStyle/>
            <a:p/>
          </p:txBody>
        </p:sp>
        <p:sp>
          <p:nvSpPr>
            <p:cNvPr id="25" name="rc25"/>
            <p:cNvSpPr/>
            <p:nvPr/>
          </p:nvSpPr>
          <p:spPr>
            <a:xfrm>
              <a:off x="1562816" y="3302958"/>
              <a:ext cx="239888" cy="271437"/>
            </a:xfrm>
            <a:prstGeom prst="rect">
              <a:avLst/>
            </a:prstGeom>
            <a:solidFill>
              <a:srgbClr val="E2231A">
                <a:alpha val="100000"/>
              </a:srgbClr>
            </a:solidFill>
          </p:spPr>
          <p:txBody>
            <a:bodyPr/>
            <a:lstStyle/>
            <a:p/>
          </p:txBody>
        </p:sp>
        <p:sp>
          <p:nvSpPr>
            <p:cNvPr id="26" name="rc26"/>
            <p:cNvSpPr/>
            <p:nvPr/>
          </p:nvSpPr>
          <p:spPr>
            <a:xfrm>
              <a:off x="1829360" y="3537414"/>
              <a:ext cx="239888" cy="770607"/>
            </a:xfrm>
            <a:prstGeom prst="rect">
              <a:avLst/>
            </a:prstGeom>
            <a:solidFill>
              <a:srgbClr val="80BD41">
                <a:alpha val="100000"/>
              </a:srgbClr>
            </a:solidFill>
          </p:spPr>
          <p:txBody>
            <a:bodyPr/>
            <a:lstStyle/>
            <a:p/>
          </p:txBody>
        </p:sp>
        <p:sp>
          <p:nvSpPr>
            <p:cNvPr id="27" name="rc27"/>
            <p:cNvSpPr/>
            <p:nvPr/>
          </p:nvSpPr>
          <p:spPr>
            <a:xfrm>
              <a:off x="1829360" y="3252351"/>
              <a:ext cx="239888" cy="285062"/>
            </a:xfrm>
            <a:prstGeom prst="rect">
              <a:avLst/>
            </a:prstGeom>
            <a:solidFill>
              <a:srgbClr val="E2231A">
                <a:alpha val="100000"/>
              </a:srgbClr>
            </a:solidFill>
          </p:spPr>
          <p:txBody>
            <a:bodyPr/>
            <a:lstStyle/>
            <a:p/>
          </p:txBody>
        </p:sp>
        <p:sp>
          <p:nvSpPr>
            <p:cNvPr id="28" name="rc28"/>
            <p:cNvSpPr/>
            <p:nvPr/>
          </p:nvSpPr>
          <p:spPr>
            <a:xfrm>
              <a:off x="2095903" y="3468935"/>
              <a:ext cx="239888" cy="839086"/>
            </a:xfrm>
            <a:prstGeom prst="rect">
              <a:avLst/>
            </a:prstGeom>
            <a:solidFill>
              <a:srgbClr val="80BD41">
                <a:alpha val="100000"/>
              </a:srgbClr>
            </a:solidFill>
          </p:spPr>
          <p:txBody>
            <a:bodyPr/>
            <a:lstStyle/>
            <a:p/>
          </p:txBody>
        </p:sp>
        <p:sp>
          <p:nvSpPr>
            <p:cNvPr id="29" name="rc29"/>
            <p:cNvSpPr/>
            <p:nvPr/>
          </p:nvSpPr>
          <p:spPr>
            <a:xfrm>
              <a:off x="2095903" y="3232356"/>
              <a:ext cx="239888" cy="236579"/>
            </a:xfrm>
            <a:prstGeom prst="rect">
              <a:avLst/>
            </a:prstGeom>
            <a:solidFill>
              <a:srgbClr val="E2231A">
                <a:alpha val="100000"/>
              </a:srgbClr>
            </a:solidFill>
          </p:spPr>
          <p:txBody>
            <a:bodyPr/>
            <a:lstStyle/>
            <a:p/>
          </p:txBody>
        </p:sp>
        <p:sp>
          <p:nvSpPr>
            <p:cNvPr id="30" name="rc30"/>
            <p:cNvSpPr/>
            <p:nvPr/>
          </p:nvSpPr>
          <p:spPr>
            <a:xfrm>
              <a:off x="2362446" y="3433014"/>
              <a:ext cx="239888" cy="875006"/>
            </a:xfrm>
            <a:prstGeom prst="rect">
              <a:avLst/>
            </a:prstGeom>
            <a:solidFill>
              <a:srgbClr val="80BD41">
                <a:alpha val="100000"/>
              </a:srgbClr>
            </a:solidFill>
          </p:spPr>
          <p:txBody>
            <a:bodyPr/>
            <a:lstStyle/>
            <a:p/>
          </p:txBody>
        </p:sp>
        <p:sp>
          <p:nvSpPr>
            <p:cNvPr id="31" name="rc31"/>
            <p:cNvSpPr/>
            <p:nvPr/>
          </p:nvSpPr>
          <p:spPr>
            <a:xfrm>
              <a:off x="2362446" y="3227755"/>
              <a:ext cx="239888" cy="205259"/>
            </a:xfrm>
            <a:prstGeom prst="rect">
              <a:avLst/>
            </a:prstGeom>
            <a:solidFill>
              <a:srgbClr val="E2231A">
                <a:alpha val="100000"/>
              </a:srgbClr>
            </a:solidFill>
          </p:spPr>
          <p:txBody>
            <a:bodyPr/>
            <a:lstStyle/>
            <a:p/>
          </p:txBody>
        </p:sp>
        <p:sp>
          <p:nvSpPr>
            <p:cNvPr id="32" name="rc32"/>
            <p:cNvSpPr/>
            <p:nvPr/>
          </p:nvSpPr>
          <p:spPr>
            <a:xfrm>
              <a:off x="2628989" y="3409480"/>
              <a:ext cx="239888" cy="898540"/>
            </a:xfrm>
            <a:prstGeom prst="rect">
              <a:avLst/>
            </a:prstGeom>
            <a:solidFill>
              <a:srgbClr val="80BD41">
                <a:alpha val="100000"/>
              </a:srgbClr>
            </a:solidFill>
          </p:spPr>
          <p:txBody>
            <a:bodyPr/>
            <a:lstStyle/>
            <a:p/>
          </p:txBody>
        </p:sp>
        <p:sp>
          <p:nvSpPr>
            <p:cNvPr id="33" name="rc33"/>
            <p:cNvSpPr/>
            <p:nvPr/>
          </p:nvSpPr>
          <p:spPr>
            <a:xfrm>
              <a:off x="2628989" y="3238372"/>
              <a:ext cx="239888" cy="171108"/>
            </a:xfrm>
            <a:prstGeom prst="rect">
              <a:avLst/>
            </a:prstGeom>
            <a:solidFill>
              <a:srgbClr val="E2231A">
                <a:alpha val="100000"/>
              </a:srgbClr>
            </a:solidFill>
          </p:spPr>
          <p:txBody>
            <a:bodyPr/>
            <a:lstStyle/>
            <a:p/>
          </p:txBody>
        </p:sp>
        <p:sp>
          <p:nvSpPr>
            <p:cNvPr id="34" name="rc34"/>
            <p:cNvSpPr/>
            <p:nvPr/>
          </p:nvSpPr>
          <p:spPr>
            <a:xfrm>
              <a:off x="2895532" y="3333039"/>
              <a:ext cx="239888" cy="974982"/>
            </a:xfrm>
            <a:prstGeom prst="rect">
              <a:avLst/>
            </a:prstGeom>
            <a:solidFill>
              <a:srgbClr val="80BD41">
                <a:alpha val="100000"/>
              </a:srgbClr>
            </a:solidFill>
          </p:spPr>
          <p:txBody>
            <a:bodyPr/>
            <a:lstStyle/>
            <a:p/>
          </p:txBody>
        </p:sp>
        <p:sp>
          <p:nvSpPr>
            <p:cNvPr id="35" name="rc35"/>
            <p:cNvSpPr/>
            <p:nvPr/>
          </p:nvSpPr>
          <p:spPr>
            <a:xfrm>
              <a:off x="2895532" y="3174317"/>
              <a:ext cx="239888" cy="158722"/>
            </a:xfrm>
            <a:prstGeom prst="rect">
              <a:avLst/>
            </a:prstGeom>
            <a:solidFill>
              <a:srgbClr val="E2231A">
                <a:alpha val="100000"/>
              </a:srgbClr>
            </a:solidFill>
          </p:spPr>
          <p:txBody>
            <a:bodyPr/>
            <a:lstStyle/>
            <a:p/>
          </p:txBody>
        </p:sp>
        <p:sp>
          <p:nvSpPr>
            <p:cNvPr id="36" name="rc36"/>
            <p:cNvSpPr/>
            <p:nvPr/>
          </p:nvSpPr>
          <p:spPr>
            <a:xfrm>
              <a:off x="3162075" y="3227578"/>
              <a:ext cx="239888" cy="1080443"/>
            </a:xfrm>
            <a:prstGeom prst="rect">
              <a:avLst/>
            </a:prstGeom>
            <a:solidFill>
              <a:srgbClr val="80BD41">
                <a:alpha val="100000"/>
              </a:srgbClr>
            </a:solidFill>
          </p:spPr>
          <p:txBody>
            <a:bodyPr/>
            <a:lstStyle/>
            <a:p/>
          </p:txBody>
        </p:sp>
        <p:sp>
          <p:nvSpPr>
            <p:cNvPr id="37" name="rc37"/>
            <p:cNvSpPr/>
            <p:nvPr/>
          </p:nvSpPr>
          <p:spPr>
            <a:xfrm>
              <a:off x="3162075" y="3066202"/>
              <a:ext cx="239888" cy="161376"/>
            </a:xfrm>
            <a:prstGeom prst="rect">
              <a:avLst/>
            </a:prstGeom>
            <a:solidFill>
              <a:srgbClr val="E2231A">
                <a:alpha val="100000"/>
              </a:srgbClr>
            </a:solidFill>
          </p:spPr>
          <p:txBody>
            <a:bodyPr/>
            <a:lstStyle/>
            <a:p/>
          </p:txBody>
        </p:sp>
        <p:sp>
          <p:nvSpPr>
            <p:cNvPr id="38" name="rc38"/>
            <p:cNvSpPr/>
            <p:nvPr/>
          </p:nvSpPr>
          <p:spPr>
            <a:xfrm>
              <a:off x="3428618" y="3131318"/>
              <a:ext cx="239888" cy="1176702"/>
            </a:xfrm>
            <a:prstGeom prst="rect">
              <a:avLst/>
            </a:prstGeom>
            <a:solidFill>
              <a:srgbClr val="80BD41">
                <a:alpha val="100000"/>
              </a:srgbClr>
            </a:solidFill>
          </p:spPr>
          <p:txBody>
            <a:bodyPr/>
            <a:lstStyle/>
            <a:p/>
          </p:txBody>
        </p:sp>
        <p:sp>
          <p:nvSpPr>
            <p:cNvPr id="39" name="rc39"/>
            <p:cNvSpPr/>
            <p:nvPr/>
          </p:nvSpPr>
          <p:spPr>
            <a:xfrm>
              <a:off x="3428618" y="2985867"/>
              <a:ext cx="239888" cy="145451"/>
            </a:xfrm>
            <a:prstGeom prst="rect">
              <a:avLst/>
            </a:prstGeom>
            <a:solidFill>
              <a:srgbClr val="E2231A">
                <a:alpha val="100000"/>
              </a:srgbClr>
            </a:solidFill>
          </p:spPr>
          <p:txBody>
            <a:bodyPr/>
            <a:lstStyle/>
            <a:p/>
          </p:txBody>
        </p:sp>
        <p:sp>
          <p:nvSpPr>
            <p:cNvPr id="40" name="rc40"/>
            <p:cNvSpPr/>
            <p:nvPr/>
          </p:nvSpPr>
          <p:spPr>
            <a:xfrm>
              <a:off x="3695161" y="3100883"/>
              <a:ext cx="239888" cy="1207137"/>
            </a:xfrm>
            <a:prstGeom prst="rect">
              <a:avLst/>
            </a:prstGeom>
            <a:solidFill>
              <a:srgbClr val="80BD41">
                <a:alpha val="100000"/>
              </a:srgbClr>
            </a:solidFill>
          </p:spPr>
          <p:txBody>
            <a:bodyPr/>
            <a:lstStyle/>
            <a:p/>
          </p:txBody>
        </p:sp>
        <p:sp>
          <p:nvSpPr>
            <p:cNvPr id="41" name="rc41"/>
            <p:cNvSpPr/>
            <p:nvPr/>
          </p:nvSpPr>
          <p:spPr>
            <a:xfrm>
              <a:off x="3695161" y="2966757"/>
              <a:ext cx="239888" cy="134126"/>
            </a:xfrm>
            <a:prstGeom prst="rect">
              <a:avLst/>
            </a:prstGeom>
            <a:solidFill>
              <a:srgbClr val="E2231A">
                <a:alpha val="100000"/>
              </a:srgbClr>
            </a:solidFill>
          </p:spPr>
          <p:txBody>
            <a:bodyPr/>
            <a:lstStyle/>
            <a:p/>
          </p:txBody>
        </p:sp>
        <p:sp>
          <p:nvSpPr>
            <p:cNvPr id="42" name="rc42"/>
            <p:cNvSpPr/>
            <p:nvPr/>
          </p:nvSpPr>
          <p:spPr>
            <a:xfrm>
              <a:off x="3961705" y="3106723"/>
              <a:ext cx="239888" cy="1201298"/>
            </a:xfrm>
            <a:prstGeom prst="rect">
              <a:avLst/>
            </a:prstGeom>
            <a:solidFill>
              <a:srgbClr val="80BD41">
                <a:alpha val="100000"/>
              </a:srgbClr>
            </a:solidFill>
          </p:spPr>
          <p:txBody>
            <a:bodyPr/>
            <a:lstStyle/>
            <a:p/>
          </p:txBody>
        </p:sp>
        <p:sp>
          <p:nvSpPr>
            <p:cNvPr id="43" name="rc43"/>
            <p:cNvSpPr/>
            <p:nvPr/>
          </p:nvSpPr>
          <p:spPr>
            <a:xfrm>
              <a:off x="3961705" y="2973304"/>
              <a:ext cx="239888" cy="133418"/>
            </a:xfrm>
            <a:prstGeom prst="rect">
              <a:avLst/>
            </a:prstGeom>
            <a:solidFill>
              <a:srgbClr val="E2231A">
                <a:alpha val="100000"/>
              </a:srgbClr>
            </a:solidFill>
          </p:spPr>
          <p:txBody>
            <a:bodyPr/>
            <a:lstStyle/>
            <a:p/>
          </p:txBody>
        </p:sp>
        <p:sp>
          <p:nvSpPr>
            <p:cNvPr id="44" name="rc44"/>
            <p:cNvSpPr/>
            <p:nvPr/>
          </p:nvSpPr>
          <p:spPr>
            <a:xfrm>
              <a:off x="4228248" y="3100176"/>
              <a:ext cx="239888" cy="1207845"/>
            </a:xfrm>
            <a:prstGeom prst="rect">
              <a:avLst/>
            </a:prstGeom>
            <a:solidFill>
              <a:srgbClr val="80BD41">
                <a:alpha val="100000"/>
              </a:srgbClr>
            </a:solidFill>
          </p:spPr>
          <p:txBody>
            <a:bodyPr/>
            <a:lstStyle/>
            <a:p/>
          </p:txBody>
        </p:sp>
        <p:sp>
          <p:nvSpPr>
            <p:cNvPr id="45" name="rc45"/>
            <p:cNvSpPr/>
            <p:nvPr/>
          </p:nvSpPr>
          <p:spPr>
            <a:xfrm>
              <a:off x="4228248" y="2995069"/>
              <a:ext cx="239888" cy="105106"/>
            </a:xfrm>
            <a:prstGeom prst="rect">
              <a:avLst/>
            </a:prstGeom>
            <a:solidFill>
              <a:srgbClr val="E2231A">
                <a:alpha val="100000"/>
              </a:srgbClr>
            </a:solidFill>
          </p:spPr>
          <p:txBody>
            <a:bodyPr/>
            <a:lstStyle/>
            <a:p/>
          </p:txBody>
        </p:sp>
        <p:sp>
          <p:nvSpPr>
            <p:cNvPr id="46" name="rc46"/>
            <p:cNvSpPr/>
            <p:nvPr/>
          </p:nvSpPr>
          <p:spPr>
            <a:xfrm>
              <a:off x="4494791" y="3135742"/>
              <a:ext cx="239888" cy="1172279"/>
            </a:xfrm>
            <a:prstGeom prst="rect">
              <a:avLst/>
            </a:prstGeom>
            <a:solidFill>
              <a:srgbClr val="80BD41">
                <a:alpha val="100000"/>
              </a:srgbClr>
            </a:solidFill>
          </p:spPr>
          <p:txBody>
            <a:bodyPr/>
            <a:lstStyle/>
            <a:p/>
          </p:txBody>
        </p:sp>
        <p:sp>
          <p:nvSpPr>
            <p:cNvPr id="47" name="rc47"/>
            <p:cNvSpPr/>
            <p:nvPr/>
          </p:nvSpPr>
          <p:spPr>
            <a:xfrm>
              <a:off x="4494791" y="3033820"/>
              <a:ext cx="239888" cy="101921"/>
            </a:xfrm>
            <a:prstGeom prst="rect">
              <a:avLst/>
            </a:prstGeom>
            <a:solidFill>
              <a:srgbClr val="E2231A">
                <a:alpha val="100000"/>
              </a:srgbClr>
            </a:solidFill>
          </p:spPr>
          <p:txBody>
            <a:bodyPr/>
            <a:lstStyle/>
            <a:p/>
          </p:txBody>
        </p:sp>
        <p:sp>
          <p:nvSpPr>
            <p:cNvPr id="48" name="rc48"/>
            <p:cNvSpPr/>
            <p:nvPr/>
          </p:nvSpPr>
          <p:spPr>
            <a:xfrm>
              <a:off x="4761334" y="3170778"/>
              <a:ext cx="239888" cy="1137243"/>
            </a:xfrm>
            <a:prstGeom prst="rect">
              <a:avLst/>
            </a:prstGeom>
            <a:solidFill>
              <a:srgbClr val="80BD41">
                <a:alpha val="100000"/>
              </a:srgbClr>
            </a:solidFill>
          </p:spPr>
          <p:txBody>
            <a:bodyPr/>
            <a:lstStyle/>
            <a:p/>
          </p:txBody>
        </p:sp>
        <p:sp>
          <p:nvSpPr>
            <p:cNvPr id="49" name="rc49"/>
            <p:cNvSpPr/>
            <p:nvPr/>
          </p:nvSpPr>
          <p:spPr>
            <a:xfrm>
              <a:off x="4761334" y="3085135"/>
              <a:ext cx="239888" cy="85642"/>
            </a:xfrm>
            <a:prstGeom prst="rect">
              <a:avLst/>
            </a:prstGeom>
            <a:solidFill>
              <a:srgbClr val="E2231A">
                <a:alpha val="100000"/>
              </a:srgbClr>
            </a:solidFill>
          </p:spPr>
          <p:txBody>
            <a:bodyPr/>
            <a:lstStyle/>
            <a:p/>
          </p:txBody>
        </p:sp>
        <p:sp>
          <p:nvSpPr>
            <p:cNvPr id="50" name="rc50"/>
            <p:cNvSpPr/>
            <p:nvPr/>
          </p:nvSpPr>
          <p:spPr>
            <a:xfrm>
              <a:off x="5027877" y="3201921"/>
              <a:ext cx="239888" cy="1106100"/>
            </a:xfrm>
            <a:prstGeom prst="rect">
              <a:avLst/>
            </a:prstGeom>
            <a:solidFill>
              <a:srgbClr val="80BD41">
                <a:alpha val="100000"/>
              </a:srgbClr>
            </a:solidFill>
          </p:spPr>
          <p:txBody>
            <a:bodyPr/>
            <a:lstStyle/>
            <a:p/>
          </p:txBody>
        </p:sp>
        <p:sp>
          <p:nvSpPr>
            <p:cNvPr id="51" name="rc51"/>
            <p:cNvSpPr/>
            <p:nvPr/>
          </p:nvSpPr>
          <p:spPr>
            <a:xfrm>
              <a:off x="5027877" y="3118755"/>
              <a:ext cx="239888" cy="83165"/>
            </a:xfrm>
            <a:prstGeom prst="rect">
              <a:avLst/>
            </a:prstGeom>
            <a:solidFill>
              <a:srgbClr val="E2231A">
                <a:alpha val="100000"/>
              </a:srgbClr>
            </a:solidFill>
          </p:spPr>
          <p:txBody>
            <a:bodyPr/>
            <a:lstStyle/>
            <a:p/>
          </p:txBody>
        </p:sp>
        <p:sp>
          <p:nvSpPr>
            <p:cNvPr id="52" name="rc52"/>
            <p:cNvSpPr/>
            <p:nvPr/>
          </p:nvSpPr>
          <p:spPr>
            <a:xfrm>
              <a:off x="5294420" y="3231648"/>
              <a:ext cx="239888" cy="1076373"/>
            </a:xfrm>
            <a:prstGeom prst="rect">
              <a:avLst/>
            </a:prstGeom>
            <a:solidFill>
              <a:srgbClr val="80BD41">
                <a:alpha val="100000"/>
              </a:srgbClr>
            </a:solidFill>
          </p:spPr>
          <p:txBody>
            <a:bodyPr/>
            <a:lstStyle/>
            <a:p/>
          </p:txBody>
        </p:sp>
        <p:sp>
          <p:nvSpPr>
            <p:cNvPr id="53" name="rc53"/>
            <p:cNvSpPr/>
            <p:nvPr/>
          </p:nvSpPr>
          <p:spPr>
            <a:xfrm>
              <a:off x="5294420" y="3150606"/>
              <a:ext cx="239888" cy="81042"/>
            </a:xfrm>
            <a:prstGeom prst="rect">
              <a:avLst/>
            </a:prstGeom>
            <a:solidFill>
              <a:srgbClr val="E2231A">
                <a:alpha val="100000"/>
              </a:srgbClr>
            </a:solidFill>
          </p:spPr>
          <p:txBody>
            <a:bodyPr/>
            <a:lstStyle/>
            <a:p/>
          </p:txBody>
        </p:sp>
        <p:sp>
          <p:nvSpPr>
            <p:cNvPr id="54" name="rc54"/>
            <p:cNvSpPr/>
            <p:nvPr/>
          </p:nvSpPr>
          <p:spPr>
            <a:xfrm>
              <a:off x="5560963" y="3271815"/>
              <a:ext cx="239888" cy="1036206"/>
            </a:xfrm>
            <a:prstGeom prst="rect">
              <a:avLst/>
            </a:prstGeom>
            <a:solidFill>
              <a:srgbClr val="80BD41">
                <a:alpha val="100000"/>
              </a:srgbClr>
            </a:solidFill>
          </p:spPr>
          <p:txBody>
            <a:bodyPr/>
            <a:lstStyle/>
            <a:p/>
          </p:txBody>
        </p:sp>
        <p:sp>
          <p:nvSpPr>
            <p:cNvPr id="55" name="rc55"/>
            <p:cNvSpPr/>
            <p:nvPr/>
          </p:nvSpPr>
          <p:spPr>
            <a:xfrm>
              <a:off x="5560963" y="3181748"/>
              <a:ext cx="239888" cy="90066"/>
            </a:xfrm>
            <a:prstGeom prst="rect">
              <a:avLst/>
            </a:prstGeom>
            <a:solidFill>
              <a:srgbClr val="E2231A">
                <a:alpha val="100000"/>
              </a:srgbClr>
            </a:solidFill>
          </p:spPr>
          <p:txBody>
            <a:bodyPr/>
            <a:lstStyle/>
            <a:p/>
          </p:txBody>
        </p:sp>
        <p:sp>
          <p:nvSpPr>
            <p:cNvPr id="56" name="rc56"/>
            <p:cNvSpPr/>
            <p:nvPr/>
          </p:nvSpPr>
          <p:spPr>
            <a:xfrm>
              <a:off x="5827506" y="3304727"/>
              <a:ext cx="239888" cy="1003293"/>
            </a:xfrm>
            <a:prstGeom prst="rect">
              <a:avLst/>
            </a:prstGeom>
            <a:solidFill>
              <a:srgbClr val="80BD41">
                <a:alpha val="100000"/>
              </a:srgbClr>
            </a:solidFill>
          </p:spPr>
          <p:txBody>
            <a:bodyPr/>
            <a:lstStyle/>
            <a:p/>
          </p:txBody>
        </p:sp>
        <p:sp>
          <p:nvSpPr>
            <p:cNvPr id="57" name="rc57"/>
            <p:cNvSpPr/>
            <p:nvPr/>
          </p:nvSpPr>
          <p:spPr>
            <a:xfrm>
              <a:off x="5827506" y="3217492"/>
              <a:ext cx="239888" cy="87235"/>
            </a:xfrm>
            <a:prstGeom prst="rect">
              <a:avLst/>
            </a:prstGeom>
            <a:solidFill>
              <a:srgbClr val="E2231A">
                <a:alpha val="100000"/>
              </a:srgbClr>
            </a:solidFill>
          </p:spPr>
          <p:txBody>
            <a:bodyPr/>
            <a:lstStyle/>
            <a:p/>
          </p:txBody>
        </p:sp>
        <p:sp>
          <p:nvSpPr>
            <p:cNvPr id="58" name="rc58"/>
            <p:cNvSpPr/>
            <p:nvPr/>
          </p:nvSpPr>
          <p:spPr>
            <a:xfrm>
              <a:off x="6094049" y="3317998"/>
              <a:ext cx="239888" cy="990022"/>
            </a:xfrm>
            <a:prstGeom prst="rect">
              <a:avLst/>
            </a:prstGeom>
            <a:solidFill>
              <a:srgbClr val="80BD41">
                <a:alpha val="100000"/>
              </a:srgbClr>
            </a:solidFill>
          </p:spPr>
          <p:txBody>
            <a:bodyPr/>
            <a:lstStyle/>
            <a:p/>
          </p:txBody>
        </p:sp>
        <p:sp>
          <p:nvSpPr>
            <p:cNvPr id="59" name="rc59"/>
            <p:cNvSpPr/>
            <p:nvPr/>
          </p:nvSpPr>
          <p:spPr>
            <a:xfrm>
              <a:off x="6094049" y="3232002"/>
              <a:ext cx="239888" cy="85996"/>
            </a:xfrm>
            <a:prstGeom prst="rect">
              <a:avLst/>
            </a:prstGeom>
            <a:solidFill>
              <a:srgbClr val="E2231A">
                <a:alpha val="100000"/>
              </a:srgbClr>
            </a:solidFill>
          </p:spPr>
          <p:txBody>
            <a:bodyPr/>
            <a:lstStyle/>
            <a:p/>
          </p:txBody>
        </p:sp>
        <p:sp>
          <p:nvSpPr>
            <p:cNvPr id="60" name="rc60"/>
            <p:cNvSpPr/>
            <p:nvPr/>
          </p:nvSpPr>
          <p:spPr>
            <a:xfrm>
              <a:off x="6360593" y="3358165"/>
              <a:ext cx="239888" cy="949855"/>
            </a:xfrm>
            <a:prstGeom prst="rect">
              <a:avLst/>
            </a:prstGeom>
            <a:solidFill>
              <a:srgbClr val="80BD41">
                <a:alpha val="100000"/>
              </a:srgbClr>
            </a:solidFill>
          </p:spPr>
          <p:txBody>
            <a:bodyPr/>
            <a:lstStyle/>
            <a:p/>
          </p:txBody>
        </p:sp>
        <p:sp>
          <p:nvSpPr>
            <p:cNvPr id="61" name="rc61"/>
            <p:cNvSpPr/>
            <p:nvPr/>
          </p:nvSpPr>
          <p:spPr>
            <a:xfrm>
              <a:off x="6360593" y="3264206"/>
              <a:ext cx="239888" cy="93959"/>
            </a:xfrm>
            <a:prstGeom prst="rect">
              <a:avLst/>
            </a:prstGeom>
            <a:solidFill>
              <a:srgbClr val="E2231A">
                <a:alpha val="100000"/>
              </a:srgbClr>
            </a:solidFill>
          </p:spPr>
          <p:txBody>
            <a:bodyPr/>
            <a:lstStyle/>
            <a:p/>
          </p:txBody>
        </p:sp>
        <p:sp>
          <p:nvSpPr>
            <p:cNvPr id="62" name="rc62"/>
            <p:cNvSpPr/>
            <p:nvPr/>
          </p:nvSpPr>
          <p:spPr>
            <a:xfrm>
              <a:off x="6627136" y="3390547"/>
              <a:ext cx="239888" cy="917474"/>
            </a:xfrm>
            <a:prstGeom prst="rect">
              <a:avLst/>
            </a:prstGeom>
            <a:solidFill>
              <a:srgbClr val="80BD41">
                <a:alpha val="100000"/>
              </a:srgbClr>
            </a:solidFill>
          </p:spPr>
          <p:txBody>
            <a:bodyPr/>
            <a:lstStyle/>
            <a:p/>
          </p:txBody>
        </p:sp>
        <p:sp>
          <p:nvSpPr>
            <p:cNvPr id="63" name="rc63"/>
            <p:cNvSpPr/>
            <p:nvPr/>
          </p:nvSpPr>
          <p:spPr>
            <a:xfrm>
              <a:off x="6627136" y="3310743"/>
              <a:ext cx="239888" cy="79803"/>
            </a:xfrm>
            <a:prstGeom prst="rect">
              <a:avLst/>
            </a:prstGeom>
            <a:solidFill>
              <a:srgbClr val="E2231A">
                <a:alpha val="100000"/>
              </a:srgbClr>
            </a:solidFill>
          </p:spPr>
          <p:txBody>
            <a:bodyPr/>
            <a:lstStyle/>
            <a:p/>
          </p:txBody>
        </p:sp>
        <p:sp>
          <p:nvSpPr>
            <p:cNvPr id="64" name="rc64"/>
            <p:cNvSpPr/>
            <p:nvPr/>
          </p:nvSpPr>
          <p:spPr>
            <a:xfrm>
              <a:off x="6893679" y="3354096"/>
              <a:ext cx="239888" cy="953925"/>
            </a:xfrm>
            <a:prstGeom prst="rect">
              <a:avLst/>
            </a:prstGeom>
            <a:solidFill>
              <a:srgbClr val="80BD41">
                <a:alpha val="100000"/>
              </a:srgbClr>
            </a:solidFill>
          </p:spPr>
          <p:txBody>
            <a:bodyPr/>
            <a:lstStyle/>
            <a:p/>
          </p:txBody>
        </p:sp>
        <p:sp>
          <p:nvSpPr>
            <p:cNvPr id="65" name="rc65"/>
            <p:cNvSpPr/>
            <p:nvPr/>
          </p:nvSpPr>
          <p:spPr>
            <a:xfrm>
              <a:off x="6893679" y="3248104"/>
              <a:ext cx="239888" cy="105991"/>
            </a:xfrm>
            <a:prstGeom prst="rect">
              <a:avLst/>
            </a:prstGeom>
            <a:solidFill>
              <a:srgbClr val="E2231A">
                <a:alpha val="100000"/>
              </a:srgbClr>
            </a:solidFill>
          </p:spPr>
          <p:txBody>
            <a:bodyPr/>
            <a:lstStyle/>
            <a:p/>
          </p:txBody>
        </p:sp>
        <p:sp>
          <p:nvSpPr>
            <p:cNvPr id="66" name="rc66"/>
            <p:cNvSpPr/>
            <p:nvPr/>
          </p:nvSpPr>
          <p:spPr>
            <a:xfrm>
              <a:off x="7160222" y="3462211"/>
              <a:ext cx="239888" cy="845810"/>
            </a:xfrm>
            <a:prstGeom prst="rect">
              <a:avLst/>
            </a:prstGeom>
            <a:solidFill>
              <a:srgbClr val="80BD41">
                <a:alpha val="100000"/>
              </a:srgbClr>
            </a:solidFill>
          </p:spPr>
          <p:txBody>
            <a:bodyPr/>
            <a:lstStyle/>
            <a:p/>
          </p:txBody>
        </p:sp>
        <p:sp>
          <p:nvSpPr>
            <p:cNvPr id="67" name="rc67"/>
            <p:cNvSpPr/>
            <p:nvPr/>
          </p:nvSpPr>
          <p:spPr>
            <a:xfrm>
              <a:off x="7160222" y="3368251"/>
              <a:ext cx="239888" cy="93959"/>
            </a:xfrm>
            <a:prstGeom prst="rect">
              <a:avLst/>
            </a:prstGeom>
            <a:solidFill>
              <a:srgbClr val="E2231A">
                <a:alpha val="100000"/>
              </a:srgbClr>
            </a:solidFill>
          </p:spPr>
          <p:txBody>
            <a:bodyPr/>
            <a:lstStyle/>
            <a:p/>
          </p:txBody>
        </p:sp>
        <p:sp>
          <p:nvSpPr>
            <p:cNvPr id="68" name="rc68"/>
            <p:cNvSpPr/>
            <p:nvPr/>
          </p:nvSpPr>
          <p:spPr>
            <a:xfrm>
              <a:off x="7426765" y="3471235"/>
              <a:ext cx="239888" cy="836786"/>
            </a:xfrm>
            <a:prstGeom prst="rect">
              <a:avLst/>
            </a:prstGeom>
            <a:solidFill>
              <a:srgbClr val="80BD41">
                <a:alpha val="100000"/>
              </a:srgbClr>
            </a:solidFill>
          </p:spPr>
          <p:txBody>
            <a:bodyPr/>
            <a:lstStyle/>
            <a:p/>
          </p:txBody>
        </p:sp>
        <p:sp>
          <p:nvSpPr>
            <p:cNvPr id="69" name="rc69"/>
            <p:cNvSpPr/>
            <p:nvPr/>
          </p:nvSpPr>
          <p:spPr>
            <a:xfrm>
              <a:off x="7426765" y="3367898"/>
              <a:ext cx="239888" cy="103337"/>
            </a:xfrm>
            <a:prstGeom prst="rect">
              <a:avLst/>
            </a:prstGeom>
            <a:solidFill>
              <a:srgbClr val="E2231A">
                <a:alpha val="100000"/>
              </a:srgbClr>
            </a:solidFill>
          </p:spPr>
          <p:txBody>
            <a:bodyPr/>
            <a:lstStyle/>
            <a:p/>
          </p:txBody>
        </p:sp>
        <p:sp>
          <p:nvSpPr>
            <p:cNvPr id="70" name="rc70"/>
            <p:cNvSpPr/>
            <p:nvPr/>
          </p:nvSpPr>
          <p:spPr>
            <a:xfrm>
              <a:off x="7693308" y="3469643"/>
              <a:ext cx="239888" cy="838378"/>
            </a:xfrm>
            <a:prstGeom prst="rect">
              <a:avLst/>
            </a:prstGeom>
            <a:solidFill>
              <a:srgbClr val="80BD41">
                <a:alpha val="100000"/>
              </a:srgbClr>
            </a:solidFill>
          </p:spPr>
          <p:txBody>
            <a:bodyPr/>
            <a:lstStyle/>
            <a:p/>
          </p:txBody>
        </p:sp>
        <p:sp>
          <p:nvSpPr>
            <p:cNvPr id="71" name="rc71"/>
            <p:cNvSpPr/>
            <p:nvPr/>
          </p:nvSpPr>
          <p:spPr>
            <a:xfrm>
              <a:off x="7693308" y="3376568"/>
              <a:ext cx="239888" cy="93074"/>
            </a:xfrm>
            <a:prstGeom prst="rect">
              <a:avLst/>
            </a:prstGeom>
            <a:solidFill>
              <a:srgbClr val="E2231A">
                <a:alpha val="100000"/>
              </a:srgbClr>
            </a:solidFill>
          </p:spPr>
          <p:txBody>
            <a:bodyPr/>
            <a:lstStyle/>
            <a:p/>
          </p:txBody>
        </p:sp>
        <p:sp>
          <p:nvSpPr>
            <p:cNvPr id="72" name="rc72"/>
            <p:cNvSpPr/>
            <p:nvPr/>
          </p:nvSpPr>
          <p:spPr>
            <a:xfrm>
              <a:off x="7959851" y="3499724"/>
              <a:ext cx="239888" cy="808297"/>
            </a:xfrm>
            <a:prstGeom prst="rect">
              <a:avLst/>
            </a:prstGeom>
            <a:solidFill>
              <a:srgbClr val="80BD41">
                <a:alpha val="100000"/>
              </a:srgbClr>
            </a:solidFill>
          </p:spPr>
          <p:txBody>
            <a:bodyPr/>
            <a:lstStyle/>
            <a:p/>
          </p:txBody>
        </p:sp>
        <p:sp>
          <p:nvSpPr>
            <p:cNvPr id="73" name="rc73"/>
            <p:cNvSpPr/>
            <p:nvPr/>
          </p:nvSpPr>
          <p:spPr>
            <a:xfrm>
              <a:off x="7959851" y="3379045"/>
              <a:ext cx="239888" cy="120678"/>
            </a:xfrm>
            <a:prstGeom prst="rect">
              <a:avLst/>
            </a:prstGeom>
            <a:solidFill>
              <a:srgbClr val="E2231A">
                <a:alpha val="100000"/>
              </a:srgbClr>
            </a:solidFill>
          </p:spPr>
          <p:txBody>
            <a:bodyPr/>
            <a:lstStyle/>
            <a:p/>
          </p:txBody>
        </p:sp>
        <p:sp>
          <p:nvSpPr>
            <p:cNvPr id="74" name="pl74"/>
            <p:cNvSpPr/>
            <p:nvPr/>
          </p:nvSpPr>
          <p:spPr>
            <a:xfrm>
              <a:off x="1416218" y="2229144"/>
              <a:ext cx="6663577" cy="447070"/>
            </a:xfrm>
            <a:custGeom>
              <a:avLst/>
              <a:pathLst>
                <a:path w="6663577" h="447070">
                  <a:moveTo>
                    <a:pt x="0" y="312949"/>
                  </a:moveTo>
                  <a:lnTo>
                    <a:pt x="266543" y="447070"/>
                  </a:lnTo>
                  <a:lnTo>
                    <a:pt x="533086" y="447070"/>
                  </a:lnTo>
                  <a:lnTo>
                    <a:pt x="799629" y="335302"/>
                  </a:lnTo>
                  <a:lnTo>
                    <a:pt x="1066172" y="268242"/>
                  </a:lnTo>
                  <a:lnTo>
                    <a:pt x="1332715" y="201181"/>
                  </a:lnTo>
                  <a:lnTo>
                    <a:pt x="1599258" y="156474"/>
                  </a:lnTo>
                  <a:lnTo>
                    <a:pt x="1865801" y="134121"/>
                  </a:lnTo>
                  <a:lnTo>
                    <a:pt x="2132344" y="89414"/>
                  </a:lnTo>
                  <a:lnTo>
                    <a:pt x="2398888" y="67060"/>
                  </a:lnTo>
                  <a:lnTo>
                    <a:pt x="2665431" y="67060"/>
                  </a:lnTo>
                  <a:lnTo>
                    <a:pt x="2931974" y="22353"/>
                  </a:lnTo>
                  <a:lnTo>
                    <a:pt x="3198517" y="22353"/>
                  </a:lnTo>
                  <a:lnTo>
                    <a:pt x="3465060" y="0"/>
                  </a:lnTo>
                  <a:lnTo>
                    <a:pt x="3731603" y="0"/>
                  </a:lnTo>
                  <a:lnTo>
                    <a:pt x="3998146" y="0"/>
                  </a:lnTo>
                  <a:lnTo>
                    <a:pt x="4264689" y="22353"/>
                  </a:lnTo>
                  <a:lnTo>
                    <a:pt x="4531233" y="22353"/>
                  </a:lnTo>
                  <a:lnTo>
                    <a:pt x="4797776" y="22353"/>
                  </a:lnTo>
                  <a:lnTo>
                    <a:pt x="5064319" y="44707"/>
                  </a:lnTo>
                  <a:lnTo>
                    <a:pt x="5330862" y="22353"/>
                  </a:lnTo>
                  <a:lnTo>
                    <a:pt x="5597405" y="67060"/>
                  </a:lnTo>
                  <a:lnTo>
                    <a:pt x="5863948" y="67060"/>
                  </a:lnTo>
                  <a:lnTo>
                    <a:pt x="6130491" y="89414"/>
                  </a:lnTo>
                  <a:lnTo>
                    <a:pt x="6397034" y="67060"/>
                  </a:lnTo>
                  <a:lnTo>
                    <a:pt x="6663577" y="134121"/>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1324790" y="32149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54.1</a:t>
              </a:r>
            </a:p>
          </p:txBody>
        </p:sp>
        <p:sp>
          <p:nvSpPr>
            <p:cNvPr id="87" name="tx87"/>
            <p:cNvSpPr/>
            <p:nvPr/>
          </p:nvSpPr>
          <p:spPr>
            <a:xfrm>
              <a:off x="2657505" y="31024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60.5</a:t>
              </a:r>
            </a:p>
          </p:txBody>
        </p:sp>
        <p:sp>
          <p:nvSpPr>
            <p:cNvPr id="88" name="tx88"/>
            <p:cNvSpPr/>
            <p:nvPr/>
          </p:nvSpPr>
          <p:spPr>
            <a:xfrm>
              <a:off x="3990221" y="283765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75.4</a:t>
              </a:r>
            </a:p>
          </p:txBody>
        </p:sp>
        <p:sp>
          <p:nvSpPr>
            <p:cNvPr id="89" name="tx89"/>
            <p:cNvSpPr/>
            <p:nvPr/>
          </p:nvSpPr>
          <p:spPr>
            <a:xfrm>
              <a:off x="5322937" y="30146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65.4</a:t>
              </a:r>
            </a:p>
          </p:txBody>
        </p:sp>
        <p:sp>
          <p:nvSpPr>
            <p:cNvPr id="90" name="tx90"/>
            <p:cNvSpPr/>
            <p:nvPr/>
          </p:nvSpPr>
          <p:spPr>
            <a:xfrm>
              <a:off x="6428286" y="312828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91" name="tx91"/>
            <p:cNvSpPr/>
            <p:nvPr/>
          </p:nvSpPr>
          <p:spPr>
            <a:xfrm>
              <a:off x="6655652" y="31749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a:t>
              </a:r>
            </a:p>
          </p:txBody>
        </p:sp>
        <p:sp>
          <p:nvSpPr>
            <p:cNvPr id="92" name="tx92"/>
            <p:cNvSpPr/>
            <p:nvPr/>
          </p:nvSpPr>
          <p:spPr>
            <a:xfrm>
              <a:off x="6922195" y="31121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a:t>
              </a:r>
            </a:p>
          </p:txBody>
        </p:sp>
        <p:sp>
          <p:nvSpPr>
            <p:cNvPr id="93" name="tx93"/>
            <p:cNvSpPr/>
            <p:nvPr/>
          </p:nvSpPr>
          <p:spPr>
            <a:xfrm>
              <a:off x="7188738" y="32322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a:t>
              </a:r>
            </a:p>
          </p:txBody>
        </p:sp>
        <p:sp>
          <p:nvSpPr>
            <p:cNvPr id="94" name="tx94"/>
            <p:cNvSpPr/>
            <p:nvPr/>
          </p:nvSpPr>
          <p:spPr>
            <a:xfrm>
              <a:off x="7455282" y="32317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a:t>
              </a:r>
            </a:p>
          </p:txBody>
        </p:sp>
        <p:sp>
          <p:nvSpPr>
            <p:cNvPr id="95" name="tx95"/>
            <p:cNvSpPr/>
            <p:nvPr/>
          </p:nvSpPr>
          <p:spPr>
            <a:xfrm>
              <a:off x="7721825" y="32404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52.6</a:t>
              </a:r>
            </a:p>
          </p:txBody>
        </p:sp>
        <p:sp>
          <p:nvSpPr>
            <p:cNvPr id="96" name="tx96"/>
            <p:cNvSpPr/>
            <p:nvPr/>
          </p:nvSpPr>
          <p:spPr>
            <a:xfrm>
              <a:off x="7988368" y="32431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97" name="pl97"/>
            <p:cNvSpPr/>
            <p:nvPr/>
          </p:nvSpPr>
          <p:spPr>
            <a:xfrm>
              <a:off x="1416218"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89607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42.7</a:t>
              </a:r>
            </a:p>
          </p:txBody>
        </p:sp>
        <p:sp>
          <p:nvSpPr>
            <p:cNvPr id="109" name="tx109"/>
            <p:cNvSpPr/>
            <p:nvPr/>
          </p:nvSpPr>
          <p:spPr>
            <a:xfrm>
              <a:off x="1324790" y="341751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10" name="tx110"/>
            <p:cNvSpPr/>
            <p:nvPr/>
          </p:nvSpPr>
          <p:spPr>
            <a:xfrm>
              <a:off x="2657505" y="38237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50.8</a:t>
              </a:r>
            </a:p>
          </p:txBody>
        </p:sp>
        <p:sp>
          <p:nvSpPr>
            <p:cNvPr id="111" name="tx111"/>
            <p:cNvSpPr/>
            <p:nvPr/>
          </p:nvSpPr>
          <p:spPr>
            <a:xfrm>
              <a:off x="2683631" y="328887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a:t>
              </a:r>
            </a:p>
          </p:txBody>
        </p:sp>
        <p:sp>
          <p:nvSpPr>
            <p:cNvPr id="112" name="tx112"/>
            <p:cNvSpPr/>
            <p:nvPr/>
          </p:nvSpPr>
          <p:spPr>
            <a:xfrm>
              <a:off x="3990221" y="36723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67.9</a:t>
              </a:r>
            </a:p>
          </p:txBody>
        </p:sp>
        <p:sp>
          <p:nvSpPr>
            <p:cNvPr id="113" name="tx113"/>
            <p:cNvSpPr/>
            <p:nvPr/>
          </p:nvSpPr>
          <p:spPr>
            <a:xfrm>
              <a:off x="4016347" y="300611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14" name="tx114"/>
            <p:cNvSpPr/>
            <p:nvPr/>
          </p:nvSpPr>
          <p:spPr>
            <a:xfrm>
              <a:off x="5322937" y="37347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60.8</a:t>
              </a:r>
            </a:p>
          </p:txBody>
        </p:sp>
        <p:sp>
          <p:nvSpPr>
            <p:cNvPr id="115" name="tx115"/>
            <p:cNvSpPr/>
            <p:nvPr/>
          </p:nvSpPr>
          <p:spPr>
            <a:xfrm>
              <a:off x="5349062" y="31560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6" name="tx116"/>
            <p:cNvSpPr/>
            <p:nvPr/>
          </p:nvSpPr>
          <p:spPr>
            <a:xfrm>
              <a:off x="6389109" y="37979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53.7</a:t>
              </a:r>
            </a:p>
          </p:txBody>
        </p:sp>
        <p:sp>
          <p:nvSpPr>
            <p:cNvPr id="117" name="tx117"/>
            <p:cNvSpPr/>
            <p:nvPr/>
          </p:nvSpPr>
          <p:spPr>
            <a:xfrm>
              <a:off x="6415235" y="327609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8" name="tx118"/>
            <p:cNvSpPr/>
            <p:nvPr/>
          </p:nvSpPr>
          <p:spPr>
            <a:xfrm>
              <a:off x="6655652" y="38142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51.9</a:t>
              </a:r>
            </a:p>
          </p:txBody>
        </p:sp>
        <p:sp>
          <p:nvSpPr>
            <p:cNvPr id="119" name="tx119"/>
            <p:cNvSpPr/>
            <p:nvPr/>
          </p:nvSpPr>
          <p:spPr>
            <a:xfrm>
              <a:off x="6681778" y="3315872"/>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20" name="tx120"/>
            <p:cNvSpPr/>
            <p:nvPr/>
          </p:nvSpPr>
          <p:spPr>
            <a:xfrm>
              <a:off x="6922195" y="37959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53.9</a:t>
              </a:r>
            </a:p>
          </p:txBody>
        </p:sp>
        <p:sp>
          <p:nvSpPr>
            <p:cNvPr id="121" name="tx121"/>
            <p:cNvSpPr/>
            <p:nvPr/>
          </p:nvSpPr>
          <p:spPr>
            <a:xfrm>
              <a:off x="6987498" y="3266052"/>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2" name="tx122"/>
            <p:cNvSpPr/>
            <p:nvPr/>
          </p:nvSpPr>
          <p:spPr>
            <a:xfrm>
              <a:off x="7188738" y="38500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47.8</a:t>
              </a:r>
            </a:p>
          </p:txBody>
        </p:sp>
        <p:sp>
          <p:nvSpPr>
            <p:cNvPr id="123" name="tx123"/>
            <p:cNvSpPr/>
            <p:nvPr/>
          </p:nvSpPr>
          <p:spPr>
            <a:xfrm>
              <a:off x="7214864" y="338013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4" name="tx124"/>
            <p:cNvSpPr/>
            <p:nvPr/>
          </p:nvSpPr>
          <p:spPr>
            <a:xfrm>
              <a:off x="7455282" y="38545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47.3</a:t>
              </a:r>
            </a:p>
          </p:txBody>
        </p:sp>
        <p:sp>
          <p:nvSpPr>
            <p:cNvPr id="125" name="tx125"/>
            <p:cNvSpPr/>
            <p:nvPr/>
          </p:nvSpPr>
          <p:spPr>
            <a:xfrm>
              <a:off x="7481407" y="33845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6" name="tx126"/>
            <p:cNvSpPr/>
            <p:nvPr/>
          </p:nvSpPr>
          <p:spPr>
            <a:xfrm>
              <a:off x="7721825" y="3855206"/>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47.4</a:t>
              </a:r>
            </a:p>
          </p:txBody>
        </p:sp>
        <p:sp>
          <p:nvSpPr>
            <p:cNvPr id="127" name="tx127"/>
            <p:cNvSpPr/>
            <p:nvPr/>
          </p:nvSpPr>
          <p:spPr>
            <a:xfrm>
              <a:off x="7747950" y="338801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8" name="tx128"/>
            <p:cNvSpPr/>
            <p:nvPr/>
          </p:nvSpPr>
          <p:spPr>
            <a:xfrm>
              <a:off x="7988368" y="3869100"/>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45.7</a:t>
              </a:r>
            </a:p>
          </p:txBody>
        </p:sp>
        <p:sp>
          <p:nvSpPr>
            <p:cNvPr id="129" name="tx129"/>
            <p:cNvSpPr/>
            <p:nvPr/>
          </p:nvSpPr>
          <p:spPr>
            <a:xfrm>
              <a:off x="8014493" y="34043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711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4864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94448"/>
              <a:ext cx="140742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Ireland, 2000-2025</a:t>
              </a:r>
            </a:p>
          </p:txBody>
        </p:sp>
        <p:sp>
          <p:nvSpPr>
            <p:cNvPr id="159" name="pl159"/>
            <p:cNvSpPr/>
            <p:nvPr/>
          </p:nvSpPr>
          <p:spPr>
            <a:xfrm>
              <a:off x="24108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6399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8690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5253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7544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9835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954972"/>
              <a:ext cx="5982904" cy="129091"/>
            </a:xfrm>
            <a:prstGeom prst="rect">
              <a:avLst/>
            </a:prstGeom>
            <a:solidFill>
              <a:srgbClr val="80BD41">
                <a:alpha val="100000"/>
              </a:srgbClr>
            </a:solidFill>
          </p:spPr>
          <p:txBody>
            <a:bodyPr/>
            <a:lstStyle/>
            <a:p/>
          </p:txBody>
        </p:sp>
        <p:sp>
          <p:nvSpPr>
            <p:cNvPr id="170" name="rc170"/>
            <p:cNvSpPr/>
            <p:nvPr/>
          </p:nvSpPr>
          <p:spPr>
            <a:xfrm>
              <a:off x="7279178" y="5954972"/>
              <a:ext cx="591826" cy="129091"/>
            </a:xfrm>
            <a:prstGeom prst="rect">
              <a:avLst/>
            </a:prstGeom>
            <a:solidFill>
              <a:srgbClr val="E2231A">
                <a:alpha val="100000"/>
              </a:srgbClr>
            </a:solidFill>
          </p:spPr>
          <p:txBody>
            <a:bodyPr/>
            <a:lstStyle/>
            <a:p/>
          </p:txBody>
        </p:sp>
        <p:sp>
          <p:nvSpPr>
            <p:cNvPr id="171" name="rc171"/>
            <p:cNvSpPr/>
            <p:nvPr/>
          </p:nvSpPr>
          <p:spPr>
            <a:xfrm>
              <a:off x="1296273" y="5793607"/>
              <a:ext cx="5280737" cy="129091"/>
            </a:xfrm>
            <a:prstGeom prst="rect">
              <a:avLst/>
            </a:prstGeom>
            <a:solidFill>
              <a:srgbClr val="80BD41">
                <a:alpha val="100000"/>
              </a:srgbClr>
            </a:solidFill>
          </p:spPr>
          <p:txBody>
            <a:bodyPr/>
            <a:lstStyle/>
            <a:p/>
          </p:txBody>
        </p:sp>
        <p:sp>
          <p:nvSpPr>
            <p:cNvPr id="172" name="rc172"/>
            <p:cNvSpPr/>
            <p:nvPr/>
          </p:nvSpPr>
          <p:spPr>
            <a:xfrm>
              <a:off x="6577011" y="5793607"/>
              <a:ext cx="586253" cy="129091"/>
            </a:xfrm>
            <a:prstGeom prst="rect">
              <a:avLst/>
            </a:prstGeom>
            <a:solidFill>
              <a:srgbClr val="E2231A">
                <a:alpha val="100000"/>
              </a:srgbClr>
            </a:solidFill>
          </p:spPr>
          <p:txBody>
            <a:bodyPr/>
            <a:lstStyle/>
            <a:p/>
          </p:txBody>
        </p:sp>
        <p:sp>
          <p:nvSpPr>
            <p:cNvPr id="173" name="rc173"/>
            <p:cNvSpPr/>
            <p:nvPr/>
          </p:nvSpPr>
          <p:spPr>
            <a:xfrm>
              <a:off x="1296273" y="5632243"/>
              <a:ext cx="5091264" cy="129091"/>
            </a:xfrm>
            <a:prstGeom prst="rect">
              <a:avLst/>
            </a:prstGeom>
            <a:solidFill>
              <a:srgbClr val="80BD41">
                <a:alpha val="100000"/>
              </a:srgbClr>
            </a:solidFill>
          </p:spPr>
          <p:txBody>
            <a:bodyPr/>
            <a:lstStyle/>
            <a:p/>
          </p:txBody>
        </p:sp>
        <p:sp>
          <p:nvSpPr>
            <p:cNvPr id="174" name="rc174"/>
            <p:cNvSpPr/>
            <p:nvPr/>
          </p:nvSpPr>
          <p:spPr>
            <a:xfrm>
              <a:off x="6387538" y="5632243"/>
              <a:ext cx="760123" cy="129091"/>
            </a:xfrm>
            <a:prstGeom prst="rect">
              <a:avLst/>
            </a:prstGeom>
            <a:solidFill>
              <a:srgbClr val="E2231A">
                <a:alpha val="100000"/>
              </a:srgbClr>
            </a:solidFill>
          </p:spPr>
          <p:txBody>
            <a:bodyPr/>
            <a:lstStyle/>
            <a:p/>
          </p:txBody>
        </p:sp>
        <p:sp>
          <p:nvSpPr>
            <p:cNvPr id="175" name="tx175"/>
            <p:cNvSpPr/>
            <p:nvPr/>
          </p:nvSpPr>
          <p:spPr>
            <a:xfrm>
              <a:off x="8135431" y="597638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a:t>
              </a:r>
            </a:p>
          </p:txBody>
        </p:sp>
        <p:sp>
          <p:nvSpPr>
            <p:cNvPr id="176" name="tx176"/>
            <p:cNvSpPr/>
            <p:nvPr/>
          </p:nvSpPr>
          <p:spPr>
            <a:xfrm>
              <a:off x="7345258"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52.6</a:t>
              </a:r>
            </a:p>
          </p:txBody>
        </p:sp>
        <p:sp>
          <p:nvSpPr>
            <p:cNvPr id="177" name="tx177"/>
            <p:cNvSpPr/>
            <p:nvPr/>
          </p:nvSpPr>
          <p:spPr>
            <a:xfrm>
              <a:off x="732770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52.5</a:t>
              </a:r>
            </a:p>
          </p:txBody>
        </p:sp>
        <p:sp>
          <p:nvSpPr>
            <p:cNvPr id="178" name="tx178"/>
            <p:cNvSpPr/>
            <p:nvPr/>
          </p:nvSpPr>
          <p:spPr>
            <a:xfrm>
              <a:off x="4182232"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53.7</a:t>
              </a:r>
            </a:p>
          </p:txBody>
        </p:sp>
        <p:sp>
          <p:nvSpPr>
            <p:cNvPr id="179" name="tx179"/>
            <p:cNvSpPr/>
            <p:nvPr/>
          </p:nvSpPr>
          <p:spPr>
            <a:xfrm>
              <a:off x="7499742"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80" name="tx180"/>
            <p:cNvSpPr/>
            <p:nvPr/>
          </p:nvSpPr>
          <p:spPr>
            <a:xfrm>
              <a:off x="3831148" y="5819354"/>
              <a:ext cx="21098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47.4</a:t>
              </a:r>
            </a:p>
          </p:txBody>
        </p:sp>
        <p:sp>
          <p:nvSpPr>
            <p:cNvPr id="181" name="tx181"/>
            <p:cNvSpPr/>
            <p:nvPr/>
          </p:nvSpPr>
          <p:spPr>
            <a:xfrm>
              <a:off x="6794789"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82" name="tx182"/>
            <p:cNvSpPr/>
            <p:nvPr/>
          </p:nvSpPr>
          <p:spPr>
            <a:xfrm>
              <a:off x="3736412" y="5656666"/>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45.7</a:t>
              </a:r>
            </a:p>
          </p:txBody>
        </p:sp>
        <p:sp>
          <p:nvSpPr>
            <p:cNvPr id="183" name="tx183"/>
            <p:cNvSpPr/>
            <p:nvPr/>
          </p:nvSpPr>
          <p:spPr>
            <a:xfrm>
              <a:off x="6692250"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84" name="tx18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44767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567677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0" name="tx190"/>
            <p:cNvSpPr/>
            <p:nvPr/>
          </p:nvSpPr>
          <p:spPr>
            <a:xfrm>
              <a:off x="790587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1" name="tx191"/>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(87%) was lower than in 2019 (91%).
The number of children vaccinated with MCV1 decreased 15% compared to in 2019.
The number of surviving infants decreased approximately 11%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5" name=""/>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51118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62827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74537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186246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49526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06972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318682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230391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106647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3954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126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8570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5877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3185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0493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780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85108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2415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972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7031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4338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1646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853589" y="4493522"/>
              <a:ext cx="425768" cy="459110"/>
            </a:xfrm>
            <a:prstGeom prst="rect">
              <a:avLst/>
            </a:prstGeom>
            <a:solidFill>
              <a:srgbClr val="1CABE2">
                <a:alpha val="100000"/>
              </a:srgbClr>
            </a:solidFill>
          </p:spPr>
          <p:txBody>
            <a:bodyPr/>
            <a:lstStyle/>
            <a:p/>
          </p:txBody>
        </p:sp>
        <p:sp>
          <p:nvSpPr>
            <p:cNvPr id="27" name="rc27"/>
            <p:cNvSpPr/>
            <p:nvPr/>
          </p:nvSpPr>
          <p:spPr>
            <a:xfrm>
              <a:off x="1326665" y="4727492"/>
              <a:ext cx="425768" cy="225140"/>
            </a:xfrm>
            <a:prstGeom prst="rect">
              <a:avLst/>
            </a:prstGeom>
            <a:solidFill>
              <a:srgbClr val="1CABE2">
                <a:alpha val="100000"/>
              </a:srgbClr>
            </a:solidFill>
          </p:spPr>
          <p:txBody>
            <a:bodyPr/>
            <a:lstStyle/>
            <a:p/>
          </p:txBody>
        </p:sp>
        <p:sp>
          <p:nvSpPr>
            <p:cNvPr id="28" name="rc28"/>
            <p:cNvSpPr/>
            <p:nvPr/>
          </p:nvSpPr>
          <p:spPr>
            <a:xfrm>
              <a:off x="1799741" y="4798124"/>
              <a:ext cx="425768" cy="154508"/>
            </a:xfrm>
            <a:prstGeom prst="rect">
              <a:avLst/>
            </a:prstGeom>
            <a:solidFill>
              <a:srgbClr val="1CABE2">
                <a:alpha val="100000"/>
              </a:srgbClr>
            </a:solidFill>
          </p:spPr>
          <p:txBody>
            <a:bodyPr/>
            <a:lstStyle/>
            <a:p/>
          </p:txBody>
        </p:sp>
        <p:sp>
          <p:nvSpPr>
            <p:cNvPr id="29" name="rc29"/>
            <p:cNvSpPr/>
            <p:nvPr/>
          </p:nvSpPr>
          <p:spPr>
            <a:xfrm>
              <a:off x="2272817" y="4895244"/>
              <a:ext cx="425768" cy="57388"/>
            </a:xfrm>
            <a:prstGeom prst="rect">
              <a:avLst/>
            </a:prstGeom>
            <a:solidFill>
              <a:srgbClr val="1CABE2">
                <a:alpha val="100000"/>
              </a:srgbClr>
            </a:solidFill>
          </p:spPr>
          <p:txBody>
            <a:bodyPr/>
            <a:lstStyle/>
            <a:p/>
          </p:txBody>
        </p:sp>
        <p:sp>
          <p:nvSpPr>
            <p:cNvPr id="30" name="rc30"/>
            <p:cNvSpPr/>
            <p:nvPr/>
          </p:nvSpPr>
          <p:spPr>
            <a:xfrm>
              <a:off x="2745893" y="4762808"/>
              <a:ext cx="425768" cy="189824"/>
            </a:xfrm>
            <a:prstGeom prst="rect">
              <a:avLst/>
            </a:prstGeom>
            <a:solidFill>
              <a:srgbClr val="1CABE2">
                <a:alpha val="100000"/>
              </a:srgbClr>
            </a:solidFill>
          </p:spPr>
          <p:txBody>
            <a:bodyPr/>
            <a:lstStyle/>
            <a:p/>
          </p:txBody>
        </p:sp>
        <p:sp>
          <p:nvSpPr>
            <p:cNvPr id="31" name="rc31"/>
            <p:cNvSpPr/>
            <p:nvPr/>
          </p:nvSpPr>
          <p:spPr>
            <a:xfrm>
              <a:off x="3218969" y="4842270"/>
              <a:ext cx="425768" cy="110363"/>
            </a:xfrm>
            <a:prstGeom prst="rect">
              <a:avLst/>
            </a:prstGeom>
            <a:solidFill>
              <a:srgbClr val="1CABE2">
                <a:alpha val="100000"/>
              </a:srgbClr>
            </a:solidFill>
          </p:spPr>
          <p:txBody>
            <a:bodyPr/>
            <a:lstStyle/>
            <a:p/>
          </p:txBody>
        </p:sp>
        <p:sp>
          <p:nvSpPr>
            <p:cNvPr id="32" name="rc32"/>
            <p:cNvSpPr/>
            <p:nvPr/>
          </p:nvSpPr>
          <p:spPr>
            <a:xfrm>
              <a:off x="3692046" y="4608300"/>
              <a:ext cx="425768" cy="344332"/>
            </a:xfrm>
            <a:prstGeom prst="rect">
              <a:avLst/>
            </a:prstGeom>
            <a:solidFill>
              <a:srgbClr val="1CABE2">
                <a:alpha val="100000"/>
              </a:srgbClr>
            </a:solidFill>
          </p:spPr>
          <p:txBody>
            <a:bodyPr/>
            <a:lstStyle/>
            <a:p/>
          </p:txBody>
        </p:sp>
        <p:sp>
          <p:nvSpPr>
            <p:cNvPr id="33" name="rc33"/>
            <p:cNvSpPr/>
            <p:nvPr/>
          </p:nvSpPr>
          <p:spPr>
            <a:xfrm>
              <a:off x="4165122" y="4630372"/>
              <a:ext cx="425768" cy="322260"/>
            </a:xfrm>
            <a:prstGeom prst="rect">
              <a:avLst/>
            </a:prstGeom>
            <a:solidFill>
              <a:srgbClr val="1CABE2">
                <a:alpha val="100000"/>
              </a:srgbClr>
            </a:solidFill>
          </p:spPr>
          <p:txBody>
            <a:bodyPr/>
            <a:lstStyle/>
            <a:p/>
          </p:txBody>
        </p:sp>
        <p:sp>
          <p:nvSpPr>
            <p:cNvPr id="34" name="rc34"/>
            <p:cNvSpPr/>
            <p:nvPr/>
          </p:nvSpPr>
          <p:spPr>
            <a:xfrm>
              <a:off x="4638198" y="4868757"/>
              <a:ext cx="425768" cy="83875"/>
            </a:xfrm>
            <a:prstGeom prst="rect">
              <a:avLst/>
            </a:prstGeom>
            <a:solidFill>
              <a:srgbClr val="1CABE2">
                <a:alpha val="100000"/>
              </a:srgbClr>
            </a:solidFill>
          </p:spPr>
          <p:txBody>
            <a:bodyPr/>
            <a:lstStyle/>
            <a:p/>
          </p:txBody>
        </p:sp>
        <p:sp>
          <p:nvSpPr>
            <p:cNvPr id="35" name="rc35"/>
            <p:cNvSpPr/>
            <p:nvPr/>
          </p:nvSpPr>
          <p:spPr>
            <a:xfrm>
              <a:off x="5111274" y="4934974"/>
              <a:ext cx="425768" cy="17658"/>
            </a:xfrm>
            <a:prstGeom prst="rect">
              <a:avLst/>
            </a:prstGeom>
            <a:solidFill>
              <a:srgbClr val="1CABE2">
                <a:alpha val="100000"/>
              </a:srgbClr>
            </a:solidFill>
          </p:spPr>
          <p:txBody>
            <a:bodyPr/>
            <a:lstStyle/>
            <a:p/>
          </p:txBody>
        </p:sp>
        <p:sp>
          <p:nvSpPr>
            <p:cNvPr id="36" name="rc36"/>
            <p:cNvSpPr/>
            <p:nvPr/>
          </p:nvSpPr>
          <p:spPr>
            <a:xfrm>
              <a:off x="5584350" y="4943804"/>
              <a:ext cx="425768" cy="8829"/>
            </a:xfrm>
            <a:prstGeom prst="rect">
              <a:avLst/>
            </a:prstGeom>
            <a:solidFill>
              <a:srgbClr val="1CABE2">
                <a:alpha val="100000"/>
              </a:srgbClr>
            </a:solidFill>
          </p:spPr>
          <p:txBody>
            <a:bodyPr/>
            <a:lstStyle/>
            <a:p/>
          </p:txBody>
        </p:sp>
        <p:sp>
          <p:nvSpPr>
            <p:cNvPr id="37" name="rc37"/>
            <p:cNvSpPr/>
            <p:nvPr/>
          </p:nvSpPr>
          <p:spPr>
            <a:xfrm>
              <a:off x="6057427" y="4934974"/>
              <a:ext cx="425768" cy="17658"/>
            </a:xfrm>
            <a:prstGeom prst="rect">
              <a:avLst/>
            </a:prstGeom>
            <a:solidFill>
              <a:srgbClr val="1CABE2">
                <a:alpha val="100000"/>
              </a:srgbClr>
            </a:solidFill>
          </p:spPr>
          <p:txBody>
            <a:bodyPr/>
            <a:lstStyle/>
            <a:p/>
          </p:txBody>
        </p:sp>
        <p:sp>
          <p:nvSpPr>
            <p:cNvPr id="38" name="rc38"/>
            <p:cNvSpPr/>
            <p:nvPr/>
          </p:nvSpPr>
          <p:spPr>
            <a:xfrm>
              <a:off x="6530503" y="4016754"/>
              <a:ext cx="425768" cy="935878"/>
            </a:xfrm>
            <a:prstGeom prst="rect">
              <a:avLst/>
            </a:prstGeom>
            <a:solidFill>
              <a:srgbClr val="1CABE2">
                <a:alpha val="100000"/>
              </a:srgbClr>
            </a:solidFill>
          </p:spPr>
          <p:txBody>
            <a:bodyPr/>
            <a:lstStyle/>
            <a:p/>
          </p:txBody>
        </p:sp>
        <p:sp>
          <p:nvSpPr>
            <p:cNvPr id="39" name="rc39"/>
            <p:cNvSpPr/>
            <p:nvPr/>
          </p:nvSpPr>
          <p:spPr>
            <a:xfrm>
              <a:off x="7003579" y="4740735"/>
              <a:ext cx="425768" cy="211897"/>
            </a:xfrm>
            <a:prstGeom prst="rect">
              <a:avLst/>
            </a:prstGeom>
            <a:solidFill>
              <a:srgbClr val="1CABE2">
                <a:alpha val="100000"/>
              </a:srgbClr>
            </a:solidFill>
          </p:spPr>
          <p:txBody>
            <a:bodyPr/>
            <a:lstStyle/>
            <a:p/>
          </p:txBody>
        </p:sp>
        <p:sp>
          <p:nvSpPr>
            <p:cNvPr id="40" name="pl40"/>
            <p:cNvSpPr/>
            <p:nvPr/>
          </p:nvSpPr>
          <p:spPr>
            <a:xfrm>
              <a:off x="1066473" y="2051408"/>
              <a:ext cx="6149990" cy="187175"/>
            </a:xfrm>
            <a:custGeom>
              <a:avLst/>
              <a:pathLst>
                <a:path w="6149990" h="187175">
                  <a:moveTo>
                    <a:pt x="0" y="31195"/>
                  </a:moveTo>
                  <a:lnTo>
                    <a:pt x="473076" y="0"/>
                  </a:lnTo>
                  <a:lnTo>
                    <a:pt x="946152" y="0"/>
                  </a:lnTo>
                  <a:lnTo>
                    <a:pt x="1419228" y="0"/>
                  </a:lnTo>
                  <a:lnTo>
                    <a:pt x="1892304" y="31195"/>
                  </a:lnTo>
                  <a:lnTo>
                    <a:pt x="2365380" y="31195"/>
                  </a:lnTo>
                  <a:lnTo>
                    <a:pt x="2838457" y="31195"/>
                  </a:lnTo>
                  <a:lnTo>
                    <a:pt x="3311533" y="62391"/>
                  </a:lnTo>
                  <a:lnTo>
                    <a:pt x="3784609" y="31195"/>
                  </a:lnTo>
                  <a:lnTo>
                    <a:pt x="4257685" y="93587"/>
                  </a:lnTo>
                  <a:lnTo>
                    <a:pt x="4730761" y="93587"/>
                  </a:lnTo>
                  <a:lnTo>
                    <a:pt x="5203838" y="124783"/>
                  </a:lnTo>
                  <a:lnTo>
                    <a:pt x="5676914" y="93587"/>
                  </a:lnTo>
                  <a:lnTo>
                    <a:pt x="6149990" y="187175"/>
                  </a:lnTo>
                </a:path>
              </a:pathLst>
            </a:custGeom>
            <a:ln w="27101" cap="flat">
              <a:solidFill>
                <a:srgbClr val="00833D">
                  <a:alpha val="100000"/>
                </a:srgbClr>
              </a:solidFill>
              <a:prstDash val="solid"/>
              <a:round/>
            </a:ln>
          </p:spPr>
          <p:txBody>
            <a:bodyPr/>
            <a:lstStyle/>
            <a:p/>
          </p:txBody>
        </p:sp>
        <p:sp>
          <p:nvSpPr>
            <p:cNvPr id="41" name="pl41"/>
            <p:cNvSpPr/>
            <p:nvPr/>
          </p:nvSpPr>
          <p:spPr>
            <a:xfrm>
              <a:off x="2012625" y="2082604"/>
              <a:ext cx="5203838" cy="155979"/>
            </a:xfrm>
            <a:custGeom>
              <a:avLst/>
              <a:pathLst>
                <a:path w="5203838" h="155979">
                  <a:moveTo>
                    <a:pt x="0" y="31195"/>
                  </a:moveTo>
                  <a:lnTo>
                    <a:pt x="473076" y="31195"/>
                  </a:lnTo>
                  <a:lnTo>
                    <a:pt x="946152" y="0"/>
                  </a:lnTo>
                  <a:lnTo>
                    <a:pt x="1419228" y="31195"/>
                  </a:lnTo>
                  <a:lnTo>
                    <a:pt x="1892304" y="31195"/>
                  </a:lnTo>
                  <a:lnTo>
                    <a:pt x="2365380" y="31195"/>
                  </a:lnTo>
                  <a:lnTo>
                    <a:pt x="2838457" y="31195"/>
                  </a:lnTo>
                  <a:lnTo>
                    <a:pt x="3311533" y="124783"/>
                  </a:lnTo>
                  <a:lnTo>
                    <a:pt x="3784609" y="155979"/>
                  </a:lnTo>
                  <a:lnTo>
                    <a:pt x="4257685" y="93587"/>
                  </a:lnTo>
                  <a:lnTo>
                    <a:pt x="4730761" y="93587"/>
                  </a:lnTo>
                  <a:lnTo>
                    <a:pt x="5203838" y="155979"/>
                  </a:lnTo>
                </a:path>
              </a:pathLst>
            </a:custGeom>
            <a:ln w="27101" cap="flat">
              <a:solidFill>
                <a:srgbClr val="002759">
                  <a:alpha val="100000"/>
                </a:srgbClr>
              </a:solidFill>
              <a:prstDash val="solid"/>
              <a:round/>
            </a:ln>
          </p:spPr>
          <p:txBody>
            <a:bodyPr/>
            <a:lstStyle/>
            <a:p/>
          </p:txBody>
        </p:sp>
        <p:sp>
          <p:nvSpPr>
            <p:cNvPr id="42" name="pt42"/>
            <p:cNvSpPr/>
            <p:nvPr/>
          </p:nvSpPr>
          <p:spPr>
            <a:xfrm>
              <a:off x="1034872"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507948"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981024"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454100"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927176"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00253"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873329"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346405" y="20821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19481"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292557"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765633"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38710"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11786"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184862"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981024" y="2082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54100" y="2082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927176" y="20510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400253" y="2082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873329" y="2082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346405" y="2082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819481" y="2082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292557"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765633"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38710" y="21445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11786" y="21445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184862"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966995" y="436368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104</a:t>
              </a:r>
            </a:p>
          </p:txBody>
        </p:sp>
        <p:sp>
          <p:nvSpPr>
            <p:cNvPr id="69" name="tx69"/>
            <p:cNvSpPr/>
            <p:nvPr/>
          </p:nvSpPr>
          <p:spPr>
            <a:xfrm>
              <a:off x="1473230" y="459764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a:t>
              </a:r>
            </a:p>
          </p:txBody>
        </p:sp>
        <p:sp>
          <p:nvSpPr>
            <p:cNvPr id="70" name="tx70"/>
            <p:cNvSpPr/>
            <p:nvPr/>
          </p:nvSpPr>
          <p:spPr>
            <a:xfrm>
              <a:off x="1946307" y="4668224"/>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71" name="tx71"/>
            <p:cNvSpPr/>
            <p:nvPr/>
          </p:nvSpPr>
          <p:spPr>
            <a:xfrm>
              <a:off x="2419383" y="476534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72" name="tx72"/>
            <p:cNvSpPr/>
            <p:nvPr/>
          </p:nvSpPr>
          <p:spPr>
            <a:xfrm>
              <a:off x="2892459" y="4632907"/>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a:t>
              </a:r>
            </a:p>
          </p:txBody>
        </p:sp>
        <p:sp>
          <p:nvSpPr>
            <p:cNvPr id="73" name="tx73"/>
            <p:cNvSpPr/>
            <p:nvPr/>
          </p:nvSpPr>
          <p:spPr>
            <a:xfrm>
              <a:off x="3365535" y="471242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a:t>
              </a:r>
            </a:p>
          </p:txBody>
        </p:sp>
        <p:sp>
          <p:nvSpPr>
            <p:cNvPr id="74" name="tx74"/>
            <p:cNvSpPr/>
            <p:nvPr/>
          </p:nvSpPr>
          <p:spPr>
            <a:xfrm>
              <a:off x="3838611" y="447845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78</a:t>
              </a:r>
            </a:p>
          </p:txBody>
        </p:sp>
        <p:sp>
          <p:nvSpPr>
            <p:cNvPr id="75" name="tx75"/>
            <p:cNvSpPr/>
            <p:nvPr/>
          </p:nvSpPr>
          <p:spPr>
            <a:xfrm>
              <a:off x="4311688" y="450047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73</a:t>
              </a:r>
            </a:p>
          </p:txBody>
        </p:sp>
        <p:sp>
          <p:nvSpPr>
            <p:cNvPr id="76" name="tx76"/>
            <p:cNvSpPr/>
            <p:nvPr/>
          </p:nvSpPr>
          <p:spPr>
            <a:xfrm>
              <a:off x="4784764" y="473891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77" name="tx77"/>
            <p:cNvSpPr/>
            <p:nvPr/>
          </p:nvSpPr>
          <p:spPr>
            <a:xfrm>
              <a:off x="5290999" y="4806937"/>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8" name="tx78"/>
            <p:cNvSpPr/>
            <p:nvPr/>
          </p:nvSpPr>
          <p:spPr>
            <a:xfrm>
              <a:off x="5764075" y="481541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9" name="tx79"/>
            <p:cNvSpPr/>
            <p:nvPr/>
          </p:nvSpPr>
          <p:spPr>
            <a:xfrm>
              <a:off x="6237152" y="4806937"/>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80" name="tx80"/>
            <p:cNvSpPr/>
            <p:nvPr/>
          </p:nvSpPr>
          <p:spPr>
            <a:xfrm>
              <a:off x="6643909" y="3888367"/>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212</a:t>
              </a:r>
            </a:p>
          </p:txBody>
        </p:sp>
        <p:sp>
          <p:nvSpPr>
            <p:cNvPr id="81" name="tx81"/>
            <p:cNvSpPr/>
            <p:nvPr/>
          </p:nvSpPr>
          <p:spPr>
            <a:xfrm>
              <a:off x="7150145" y="461089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a:t>
              </a:r>
            </a:p>
          </p:txBody>
        </p:sp>
        <p:sp>
          <p:nvSpPr>
            <p:cNvPr id="82" name="pl82"/>
            <p:cNvSpPr/>
            <p:nvPr/>
          </p:nvSpPr>
          <p:spPr>
            <a:xfrm>
              <a:off x="7234616" y="2137074"/>
              <a:ext cx="627687" cy="98657"/>
            </a:xfrm>
            <a:custGeom>
              <a:avLst/>
              <a:pathLst>
                <a:path w="627687" h="98657">
                  <a:moveTo>
                    <a:pt x="627687" y="0"/>
                  </a:moveTo>
                  <a:lnTo>
                    <a:pt x="0" y="98657"/>
                  </a:lnTo>
                </a:path>
              </a:pathLst>
            </a:custGeom>
          </p:spPr>
          <p:txBody>
            <a:bodyPr/>
            <a:lstStyle/>
            <a:p/>
          </p:txBody>
        </p:sp>
        <p:sp>
          <p:nvSpPr>
            <p:cNvPr id="83" name="pl83"/>
            <p:cNvSpPr/>
            <p:nvPr/>
          </p:nvSpPr>
          <p:spPr>
            <a:xfrm>
              <a:off x="7233512" y="2242585"/>
              <a:ext cx="628791" cy="147567"/>
            </a:xfrm>
            <a:custGeom>
              <a:avLst/>
              <a:pathLst>
                <a:path w="628791" h="147567">
                  <a:moveTo>
                    <a:pt x="628791" y="147567"/>
                  </a:moveTo>
                  <a:lnTo>
                    <a:pt x="0" y="0"/>
                  </a:lnTo>
                </a:path>
              </a:pathLst>
            </a:custGeom>
          </p:spPr>
          <p:txBody>
            <a:bodyPr/>
            <a:lstStyle/>
            <a:p/>
          </p:txBody>
        </p:sp>
        <p:sp>
          <p:nvSpPr>
            <p:cNvPr id="84" name="pg84"/>
            <p:cNvSpPr/>
            <p:nvPr/>
          </p:nvSpPr>
          <p:spPr>
            <a:xfrm>
              <a:off x="7793724" y="204342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208454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87%</a:t>
              </a:r>
            </a:p>
          </p:txBody>
        </p:sp>
        <p:sp>
          <p:nvSpPr>
            <p:cNvPr id="86" name="pg86"/>
            <p:cNvSpPr/>
            <p:nvPr/>
          </p:nvSpPr>
          <p:spPr>
            <a:xfrm>
              <a:off x="7793724" y="231040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235152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87%</a:t>
              </a:r>
            </a:p>
          </p:txBody>
        </p:sp>
        <p:sp>
          <p:nvSpPr>
            <p:cNvPr id="88" name="rc88"/>
            <p:cNvSpPr/>
            <p:nvPr/>
          </p:nvSpPr>
          <p:spPr>
            <a:xfrm>
              <a:off x="782627" y="1578789"/>
              <a:ext cx="7853064" cy="3534502"/>
            </a:xfrm>
            <a:prstGeom prst="rect">
              <a:avLst/>
            </a:prstGeom>
            <a:ln w="13550" cap="rnd">
              <a:solidFill>
                <a:srgbClr val="BEBEBE">
                  <a:alpha val="100000"/>
                </a:srgbClr>
              </a:solidFill>
              <a:prstDash val="solid"/>
              <a:round/>
            </a:ln>
          </p:spPr>
          <p:txBody>
            <a:bodyPr/>
            <a:lstStyle/>
            <a:p/>
          </p:txBody>
        </p:sp>
        <p:sp>
          <p:nvSpPr>
            <p:cNvPr id="89" name="tx89"/>
            <p:cNvSpPr/>
            <p:nvPr/>
          </p:nvSpPr>
          <p:spPr>
            <a:xfrm>
              <a:off x="649366"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08103" y="402235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91" name="tx91"/>
            <p:cNvSpPr/>
            <p:nvPr/>
          </p:nvSpPr>
          <p:spPr>
            <a:xfrm>
              <a:off x="508103" y="31394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92" name="tx92"/>
            <p:cNvSpPr/>
            <p:nvPr/>
          </p:nvSpPr>
          <p:spPr>
            <a:xfrm>
              <a:off x="508103" y="22565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93" name="tx93"/>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4" name="tx94"/>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6" name="tx96"/>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7" name="tx97"/>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8" name="tx98"/>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9" name="tx99"/>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0" name="tx100"/>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1" name="tx101"/>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2" name="tx102"/>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3" name="tx103"/>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4" name="tx104"/>
            <p:cNvSpPr/>
            <p:nvPr/>
          </p:nvSpPr>
          <p:spPr>
            <a:xfrm rot="-5400000">
              <a:off x="92424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5" name="tx105"/>
            <p:cNvSpPr/>
            <p:nvPr/>
          </p:nvSpPr>
          <p:spPr>
            <a:xfrm rot="-5400000">
              <a:off x="1397294"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6" name="tx106"/>
            <p:cNvSpPr/>
            <p:nvPr/>
          </p:nvSpPr>
          <p:spPr>
            <a:xfrm rot="-5400000">
              <a:off x="18704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7" name="tx107"/>
            <p:cNvSpPr/>
            <p:nvPr/>
          </p:nvSpPr>
          <p:spPr>
            <a:xfrm rot="-5400000">
              <a:off x="23434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8" name="tx108"/>
            <p:cNvSpPr/>
            <p:nvPr/>
          </p:nvSpPr>
          <p:spPr>
            <a:xfrm rot="-5400000">
              <a:off x="281655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9" name="tx109"/>
            <p:cNvSpPr/>
            <p:nvPr/>
          </p:nvSpPr>
          <p:spPr>
            <a:xfrm rot="-5400000">
              <a:off x="328963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0" name="tx110"/>
            <p:cNvSpPr/>
            <p:nvPr/>
          </p:nvSpPr>
          <p:spPr>
            <a:xfrm rot="-5400000">
              <a:off x="376270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1" name="tx111"/>
            <p:cNvSpPr/>
            <p:nvPr/>
          </p:nvSpPr>
          <p:spPr>
            <a:xfrm rot="-5400000">
              <a:off x="42357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2" name="tx112"/>
            <p:cNvSpPr/>
            <p:nvPr/>
          </p:nvSpPr>
          <p:spPr>
            <a:xfrm rot="-5400000">
              <a:off x="470885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3" name="tx113"/>
            <p:cNvSpPr/>
            <p:nvPr/>
          </p:nvSpPr>
          <p:spPr>
            <a:xfrm rot="-5400000">
              <a:off x="518193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4" name="tx114"/>
            <p:cNvSpPr/>
            <p:nvPr/>
          </p:nvSpPr>
          <p:spPr>
            <a:xfrm rot="-5400000">
              <a:off x="56550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5" name="tx115"/>
            <p:cNvSpPr/>
            <p:nvPr/>
          </p:nvSpPr>
          <p:spPr>
            <a:xfrm rot="-5400000">
              <a:off x="6128056"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6" name="tx116"/>
            <p:cNvSpPr/>
            <p:nvPr/>
          </p:nvSpPr>
          <p:spPr>
            <a:xfrm rot="-5400000">
              <a:off x="6570778"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7" name="tx117"/>
            <p:cNvSpPr/>
            <p:nvPr/>
          </p:nvSpPr>
          <p:spPr>
            <a:xfrm rot="-5400000">
              <a:off x="707423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8" name="tx118"/>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9" name="tx119"/>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0" name="pl120"/>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1" name="pt121"/>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2" name="pl122"/>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3" name="pt123"/>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4" name="tx124"/>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5" name="tx125"/>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6" name="rc126"/>
            <p:cNvSpPr/>
            <p:nvPr/>
          </p:nvSpPr>
          <p:spPr>
            <a:xfrm>
              <a:off x="5576321" y="5900002"/>
              <a:ext cx="201456" cy="201456"/>
            </a:xfrm>
            <a:prstGeom prst="rect">
              <a:avLst/>
            </a:prstGeom>
            <a:solidFill>
              <a:srgbClr val="1CABE2">
                <a:alpha val="100000"/>
              </a:srgbClr>
            </a:solidFill>
          </p:spPr>
          <p:txBody>
            <a:bodyPr/>
            <a:lstStyle/>
            <a:p/>
          </p:txBody>
        </p:sp>
        <p:sp>
          <p:nvSpPr>
            <p:cNvPr id="127" name="tx127"/>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8" name="tx128"/>
            <p:cNvSpPr/>
            <p:nvPr/>
          </p:nvSpPr>
          <p:spPr>
            <a:xfrm>
              <a:off x="2019500" y="1334104"/>
              <a:ext cx="53793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Ireland, 2012-2025</a:t>
              </a:r>
            </a:p>
          </p:txBody>
        </p:sp>
        <p:sp>
          <p:nvSpPr>
            <p:cNvPr id="129" name="tx129"/>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1" name="tx131"/>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2" name="tx132"/>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48 confirmed measles cases in Ireland. In the same year, MCV1 coverage was 87% and MCV2 coverage was 87%.
The number of cases in 2025 was 77% lower than in 2024 (n=212).
The highest number of measles cases was reported in 2024 (n=212). In this year, MCV1 coverage was 90%.
There were measles-containing vaccine supplementary immunization activities/campaigns in 2024.</a:t>
            </a:r>
          </a:p>
        </p:txBody>
      </p:sp>
      <p:sp>
        <p:nvSpPr>
          <p:cNvPr id="13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Ireland saw a decrease in measles cases compared with 2024, while MCV1 coverage was 87% and MCV2 coverage was 87%.</a:t>
            </a:r>
          </a:p>
        </p:txBody>
      </p:sp>
      <p:grpSp xmlns:pic="http://schemas.openxmlformats.org/drawingml/2006/picture">
        <p:nvGrpSpPr>
          <p:cNvPr id="135" name=""/>
          <p:cNvGrpSpPr/>
          <p:nvPr/>
        </p:nvGrpSpPr>
        <p:grpSpPr>
          <a:xfrm>
            <a:off x="292608" y="1097280"/>
            <a:ext cx="8595360" cy="28575"/>
            <a:chOff x="292608" y="1097280"/>
            <a:chExt cx="8595360" cy="28575"/>
          </a:xfrm>
        </p:grpSpPr>
        <p:sp>
          <p:nvSpPr>
            <p:cNvPr id="13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995190"/>
              <a:ext cx="3520101" cy="164746"/>
            </a:xfrm>
            <a:custGeom>
              <a:avLst/>
              <a:pathLst>
                <a:path w="3520101" h="164746">
                  <a:moveTo>
                    <a:pt x="0" y="164746"/>
                  </a:moveTo>
                  <a:lnTo>
                    <a:pt x="140804" y="164746"/>
                  </a:lnTo>
                  <a:lnTo>
                    <a:pt x="281608" y="0"/>
                  </a:lnTo>
                  <a:lnTo>
                    <a:pt x="422412" y="164746"/>
                  </a:lnTo>
                  <a:lnTo>
                    <a:pt x="563216" y="164746"/>
                  </a:lnTo>
                  <a:lnTo>
                    <a:pt x="704020" y="164746"/>
                  </a:lnTo>
                  <a:lnTo>
                    <a:pt x="844824" y="164746"/>
                  </a:lnTo>
                  <a:lnTo>
                    <a:pt x="985628" y="164746"/>
                  </a:lnTo>
                  <a:lnTo>
                    <a:pt x="1126432" y="164746"/>
                  </a:lnTo>
                  <a:lnTo>
                    <a:pt x="1267236" y="164746"/>
                  </a:lnTo>
                  <a:lnTo>
                    <a:pt x="1408040" y="164746"/>
                  </a:lnTo>
                  <a:lnTo>
                    <a:pt x="1548844" y="164746"/>
                  </a:lnTo>
                  <a:lnTo>
                    <a:pt x="1689648" y="164746"/>
                  </a:lnTo>
                  <a:lnTo>
                    <a:pt x="1830452" y="164746"/>
                  </a:lnTo>
                  <a:lnTo>
                    <a:pt x="1971256" y="164746"/>
                  </a:lnTo>
                  <a:lnTo>
                    <a:pt x="2112061" y="164746"/>
                  </a:lnTo>
                  <a:lnTo>
                    <a:pt x="2252865" y="164746"/>
                  </a:lnTo>
                  <a:lnTo>
                    <a:pt x="2393669" y="164746"/>
                  </a:lnTo>
                  <a:lnTo>
                    <a:pt x="2534473" y="164746"/>
                  </a:lnTo>
                  <a:lnTo>
                    <a:pt x="2675277" y="164746"/>
                  </a:lnTo>
                  <a:lnTo>
                    <a:pt x="2816081" y="164746"/>
                  </a:lnTo>
                  <a:lnTo>
                    <a:pt x="2956885" y="164746"/>
                  </a:lnTo>
                  <a:lnTo>
                    <a:pt x="3097689" y="164746"/>
                  </a:lnTo>
                  <a:lnTo>
                    <a:pt x="3238493" y="164746"/>
                  </a:lnTo>
                  <a:lnTo>
                    <a:pt x="3379297" y="164746"/>
                  </a:lnTo>
                  <a:lnTo>
                    <a:pt x="3520101" y="164746"/>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500951"/>
              <a:ext cx="3520101" cy="494238"/>
            </a:xfrm>
            <a:custGeom>
              <a:avLst/>
              <a:pathLst>
                <a:path w="3520101" h="494238">
                  <a:moveTo>
                    <a:pt x="0" y="0"/>
                  </a:moveTo>
                  <a:lnTo>
                    <a:pt x="140804" y="329492"/>
                  </a:lnTo>
                  <a:lnTo>
                    <a:pt x="281608" y="329492"/>
                  </a:lnTo>
                  <a:lnTo>
                    <a:pt x="422412" y="494238"/>
                  </a:lnTo>
                  <a:lnTo>
                    <a:pt x="563216" y="329492"/>
                  </a:lnTo>
                  <a:lnTo>
                    <a:pt x="704020" y="329492"/>
                  </a:lnTo>
                  <a:lnTo>
                    <a:pt x="844824" y="494238"/>
                  </a:lnTo>
                  <a:lnTo>
                    <a:pt x="985628" y="329492"/>
                  </a:lnTo>
                  <a:lnTo>
                    <a:pt x="1126432" y="494238"/>
                  </a:lnTo>
                  <a:lnTo>
                    <a:pt x="1267236" y="329492"/>
                  </a:lnTo>
                  <a:lnTo>
                    <a:pt x="1408040" y="329492"/>
                  </a:lnTo>
                  <a:lnTo>
                    <a:pt x="1548844" y="494238"/>
                  </a:lnTo>
                  <a:lnTo>
                    <a:pt x="1689648" y="329492"/>
                  </a:lnTo>
                  <a:lnTo>
                    <a:pt x="1830452" y="164746"/>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164746"/>
                  </a:lnTo>
                  <a:lnTo>
                    <a:pt x="3238493" y="164746"/>
                  </a:lnTo>
                  <a:lnTo>
                    <a:pt x="3379297" y="164746"/>
                  </a:lnTo>
                  <a:lnTo>
                    <a:pt x="3520101" y="164746"/>
                  </a:lnTo>
                </a:path>
              </a:pathLst>
            </a:custGeom>
            <a:ln w="27101" cap="flat">
              <a:solidFill>
                <a:srgbClr val="00833D">
                  <a:alpha val="80000"/>
                </a:srgbClr>
              </a:solidFill>
              <a:prstDash val="solid"/>
              <a:round/>
            </a:ln>
          </p:spPr>
          <p:txBody>
            <a:bodyPr/>
            <a:lstStyle/>
            <a:p/>
          </p:txBody>
        </p:sp>
        <p:sp>
          <p:nvSpPr>
            <p:cNvPr id="23" name="pl23"/>
            <p:cNvSpPr/>
            <p:nvPr/>
          </p:nvSpPr>
          <p:spPr>
            <a:xfrm>
              <a:off x="943464" y="4995190"/>
              <a:ext cx="3520101" cy="164746"/>
            </a:xfrm>
            <a:custGeom>
              <a:avLst/>
              <a:pathLst>
                <a:path w="3520101" h="164746">
                  <a:moveTo>
                    <a:pt x="0" y="164746"/>
                  </a:moveTo>
                  <a:lnTo>
                    <a:pt x="140804" y="164746"/>
                  </a:lnTo>
                  <a:lnTo>
                    <a:pt x="281608" y="0"/>
                  </a:lnTo>
                  <a:lnTo>
                    <a:pt x="422412" y="164746"/>
                  </a:lnTo>
                  <a:lnTo>
                    <a:pt x="563216" y="164746"/>
                  </a:lnTo>
                  <a:lnTo>
                    <a:pt x="704020" y="164746"/>
                  </a:lnTo>
                  <a:lnTo>
                    <a:pt x="844824" y="164746"/>
                  </a:lnTo>
                  <a:lnTo>
                    <a:pt x="985628" y="164746"/>
                  </a:lnTo>
                  <a:lnTo>
                    <a:pt x="1126432" y="164746"/>
                  </a:lnTo>
                  <a:lnTo>
                    <a:pt x="1267236" y="164746"/>
                  </a:lnTo>
                  <a:lnTo>
                    <a:pt x="1408040" y="164746"/>
                  </a:lnTo>
                  <a:lnTo>
                    <a:pt x="1548844" y="164746"/>
                  </a:lnTo>
                  <a:lnTo>
                    <a:pt x="1689648" y="164746"/>
                  </a:lnTo>
                  <a:lnTo>
                    <a:pt x="1830452" y="164746"/>
                  </a:lnTo>
                  <a:lnTo>
                    <a:pt x="1971256" y="164746"/>
                  </a:lnTo>
                  <a:lnTo>
                    <a:pt x="2112061" y="164746"/>
                  </a:lnTo>
                  <a:lnTo>
                    <a:pt x="2252865" y="164746"/>
                  </a:lnTo>
                  <a:lnTo>
                    <a:pt x="2393669" y="164746"/>
                  </a:lnTo>
                  <a:lnTo>
                    <a:pt x="2534473" y="164746"/>
                  </a:lnTo>
                  <a:lnTo>
                    <a:pt x="2675277" y="164746"/>
                  </a:lnTo>
                  <a:lnTo>
                    <a:pt x="2816081" y="164746"/>
                  </a:lnTo>
                  <a:lnTo>
                    <a:pt x="2956885" y="164746"/>
                  </a:lnTo>
                  <a:lnTo>
                    <a:pt x="3097689" y="164746"/>
                  </a:lnTo>
                  <a:lnTo>
                    <a:pt x="3238493" y="164746"/>
                  </a:lnTo>
                  <a:lnTo>
                    <a:pt x="3379297" y="164746"/>
                  </a:lnTo>
                  <a:lnTo>
                    <a:pt x="3520101" y="164746"/>
                  </a:lnTo>
                </a:path>
              </a:pathLst>
            </a:custGeom>
            <a:ln w="43362" cap="flat">
              <a:solidFill>
                <a:srgbClr val="000000">
                  <a:alpha val="100000"/>
                </a:srgbClr>
              </a:solidFill>
              <a:prstDash val="solid"/>
              <a:round/>
            </a:ln>
          </p:spPr>
          <p:txBody>
            <a:bodyPr/>
            <a:lstStyle/>
            <a:p/>
          </p:txBody>
        </p:sp>
        <p:sp>
          <p:nvSpPr>
            <p:cNvPr id="24" name="pl24"/>
            <p:cNvSpPr/>
            <p:nvPr/>
          </p:nvSpPr>
          <p:spPr>
            <a:xfrm>
              <a:off x="943464" y="4995190"/>
              <a:ext cx="3520101" cy="164746"/>
            </a:xfrm>
            <a:custGeom>
              <a:avLst/>
              <a:pathLst>
                <a:path w="3520101" h="164746">
                  <a:moveTo>
                    <a:pt x="0" y="164746"/>
                  </a:moveTo>
                  <a:lnTo>
                    <a:pt x="140804" y="164746"/>
                  </a:lnTo>
                  <a:lnTo>
                    <a:pt x="281608" y="0"/>
                  </a:lnTo>
                  <a:lnTo>
                    <a:pt x="422412" y="164746"/>
                  </a:lnTo>
                  <a:lnTo>
                    <a:pt x="563216" y="164746"/>
                  </a:lnTo>
                  <a:lnTo>
                    <a:pt x="704020" y="164746"/>
                  </a:lnTo>
                  <a:lnTo>
                    <a:pt x="844824" y="164746"/>
                  </a:lnTo>
                  <a:lnTo>
                    <a:pt x="985628" y="164746"/>
                  </a:lnTo>
                  <a:lnTo>
                    <a:pt x="1126432" y="164746"/>
                  </a:lnTo>
                  <a:lnTo>
                    <a:pt x="1267236" y="164746"/>
                  </a:lnTo>
                  <a:lnTo>
                    <a:pt x="1408040" y="164746"/>
                  </a:lnTo>
                  <a:lnTo>
                    <a:pt x="1548844" y="164746"/>
                  </a:lnTo>
                  <a:lnTo>
                    <a:pt x="1689648" y="164746"/>
                  </a:lnTo>
                  <a:lnTo>
                    <a:pt x="1830452" y="164746"/>
                  </a:lnTo>
                  <a:lnTo>
                    <a:pt x="1971256" y="164746"/>
                  </a:lnTo>
                  <a:lnTo>
                    <a:pt x="2112061" y="164746"/>
                  </a:lnTo>
                  <a:lnTo>
                    <a:pt x="2252865" y="164746"/>
                  </a:lnTo>
                  <a:lnTo>
                    <a:pt x="2393669" y="164746"/>
                  </a:lnTo>
                  <a:lnTo>
                    <a:pt x="2534473" y="164746"/>
                  </a:lnTo>
                  <a:lnTo>
                    <a:pt x="2675277" y="164746"/>
                  </a:lnTo>
                  <a:lnTo>
                    <a:pt x="2816081" y="164746"/>
                  </a:lnTo>
                  <a:lnTo>
                    <a:pt x="2956885" y="164746"/>
                  </a:lnTo>
                  <a:lnTo>
                    <a:pt x="3097689" y="164746"/>
                  </a:lnTo>
                  <a:lnTo>
                    <a:pt x="3238493" y="164746"/>
                  </a:lnTo>
                  <a:lnTo>
                    <a:pt x="3379297" y="164746"/>
                  </a:lnTo>
                  <a:lnTo>
                    <a:pt x="3520101" y="164746"/>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58899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29301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99703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560252"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4273"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9829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9829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08407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4652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65391" y="6120905"/>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Ireland</a:t>
              </a:r>
            </a:p>
          </p:txBody>
        </p:sp>
        <p:sp>
          <p:nvSpPr>
            <p:cNvPr id="66" name="tx66"/>
            <p:cNvSpPr/>
            <p:nvPr/>
          </p:nvSpPr>
          <p:spPr>
            <a:xfrm>
              <a:off x="235117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13629"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018234"/>
              <a:ext cx="3520101" cy="1812209"/>
            </a:xfrm>
            <a:custGeom>
              <a:avLst/>
              <a:pathLst>
                <a:path w="3520101" h="1812209">
                  <a:moveTo>
                    <a:pt x="0" y="823731"/>
                  </a:moveTo>
                  <a:lnTo>
                    <a:pt x="140804" y="0"/>
                  </a:lnTo>
                  <a:lnTo>
                    <a:pt x="281608" y="0"/>
                  </a:lnTo>
                  <a:lnTo>
                    <a:pt x="422412" y="658985"/>
                  </a:lnTo>
                  <a:lnTo>
                    <a:pt x="563216" y="658985"/>
                  </a:lnTo>
                  <a:lnTo>
                    <a:pt x="704020" y="988477"/>
                  </a:lnTo>
                  <a:lnTo>
                    <a:pt x="844824" y="1317970"/>
                  </a:lnTo>
                  <a:lnTo>
                    <a:pt x="985628" y="1317970"/>
                  </a:lnTo>
                  <a:lnTo>
                    <a:pt x="1126432" y="1482716"/>
                  </a:lnTo>
                  <a:lnTo>
                    <a:pt x="1267236" y="1482716"/>
                  </a:lnTo>
                  <a:lnTo>
                    <a:pt x="1408040" y="1482716"/>
                  </a:lnTo>
                  <a:lnTo>
                    <a:pt x="1548844" y="1647463"/>
                  </a:lnTo>
                  <a:lnTo>
                    <a:pt x="1689648" y="1647463"/>
                  </a:lnTo>
                  <a:lnTo>
                    <a:pt x="1830452" y="1647463"/>
                  </a:lnTo>
                  <a:lnTo>
                    <a:pt x="1971256" y="1647463"/>
                  </a:lnTo>
                  <a:lnTo>
                    <a:pt x="2112061" y="1812209"/>
                  </a:lnTo>
                  <a:lnTo>
                    <a:pt x="2252865" y="1647463"/>
                  </a:lnTo>
                  <a:lnTo>
                    <a:pt x="2393669" y="1647463"/>
                  </a:lnTo>
                  <a:lnTo>
                    <a:pt x="2534473" y="1812209"/>
                  </a:lnTo>
                  <a:lnTo>
                    <a:pt x="2675277" y="1647463"/>
                  </a:lnTo>
                  <a:lnTo>
                    <a:pt x="2816081" y="1812209"/>
                  </a:lnTo>
                  <a:lnTo>
                    <a:pt x="2956885" y="1482716"/>
                  </a:lnTo>
                  <a:lnTo>
                    <a:pt x="3097689" y="1647463"/>
                  </a:lnTo>
                  <a:lnTo>
                    <a:pt x="3238493" y="1482716"/>
                  </a:lnTo>
                  <a:lnTo>
                    <a:pt x="3379297" y="1812209"/>
                  </a:lnTo>
                  <a:lnTo>
                    <a:pt x="3520101" y="1647463"/>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4336204"/>
              <a:ext cx="3520101" cy="329492"/>
            </a:xfrm>
            <a:custGeom>
              <a:avLst/>
              <a:pathLst>
                <a:path w="3520101" h="329492">
                  <a:moveTo>
                    <a:pt x="0" y="0"/>
                  </a:moveTo>
                  <a:lnTo>
                    <a:pt x="140804" y="0"/>
                  </a:lnTo>
                  <a:lnTo>
                    <a:pt x="281608" y="164746"/>
                  </a:lnTo>
                  <a:lnTo>
                    <a:pt x="422412" y="164746"/>
                  </a:lnTo>
                  <a:lnTo>
                    <a:pt x="563216" y="164746"/>
                  </a:lnTo>
                  <a:lnTo>
                    <a:pt x="704020" y="164746"/>
                  </a:lnTo>
                  <a:lnTo>
                    <a:pt x="844824" y="164746"/>
                  </a:lnTo>
                  <a:lnTo>
                    <a:pt x="985628" y="164746"/>
                  </a:lnTo>
                  <a:lnTo>
                    <a:pt x="1126432" y="164746"/>
                  </a:lnTo>
                  <a:lnTo>
                    <a:pt x="1267236" y="0"/>
                  </a:lnTo>
                  <a:lnTo>
                    <a:pt x="1408040" y="164746"/>
                  </a:lnTo>
                  <a:lnTo>
                    <a:pt x="1548844" y="164746"/>
                  </a:lnTo>
                  <a:lnTo>
                    <a:pt x="1689648" y="164746"/>
                  </a:lnTo>
                  <a:lnTo>
                    <a:pt x="1830452" y="329492"/>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329492"/>
                  </a:lnTo>
                  <a:lnTo>
                    <a:pt x="3238493" y="329492"/>
                  </a:lnTo>
                  <a:lnTo>
                    <a:pt x="3379297" y="329492"/>
                  </a:lnTo>
                  <a:lnTo>
                    <a:pt x="3520101" y="329492"/>
                  </a:lnTo>
                </a:path>
              </a:pathLst>
            </a:custGeom>
            <a:ln w="27101" cap="flat">
              <a:solidFill>
                <a:srgbClr val="00833D">
                  <a:alpha val="80000"/>
                </a:srgbClr>
              </a:solidFill>
              <a:prstDash val="solid"/>
              <a:round/>
            </a:ln>
          </p:spPr>
          <p:txBody>
            <a:bodyPr/>
            <a:lstStyle/>
            <a:p/>
          </p:txBody>
        </p:sp>
        <p:sp>
          <p:nvSpPr>
            <p:cNvPr id="87" name="pl87"/>
            <p:cNvSpPr/>
            <p:nvPr/>
          </p:nvSpPr>
          <p:spPr>
            <a:xfrm>
              <a:off x="5308715" y="3018234"/>
              <a:ext cx="3520101" cy="1812209"/>
            </a:xfrm>
            <a:custGeom>
              <a:avLst/>
              <a:pathLst>
                <a:path w="3520101" h="1812209">
                  <a:moveTo>
                    <a:pt x="0" y="823731"/>
                  </a:moveTo>
                  <a:lnTo>
                    <a:pt x="140804" y="0"/>
                  </a:lnTo>
                  <a:lnTo>
                    <a:pt x="281608" y="0"/>
                  </a:lnTo>
                  <a:lnTo>
                    <a:pt x="422412" y="658985"/>
                  </a:lnTo>
                  <a:lnTo>
                    <a:pt x="563216" y="658985"/>
                  </a:lnTo>
                  <a:lnTo>
                    <a:pt x="704020" y="988477"/>
                  </a:lnTo>
                  <a:lnTo>
                    <a:pt x="844824" y="1317970"/>
                  </a:lnTo>
                  <a:lnTo>
                    <a:pt x="985628" y="1317970"/>
                  </a:lnTo>
                  <a:lnTo>
                    <a:pt x="1126432" y="1482716"/>
                  </a:lnTo>
                  <a:lnTo>
                    <a:pt x="1267236" y="1482716"/>
                  </a:lnTo>
                  <a:lnTo>
                    <a:pt x="1408040" y="1482716"/>
                  </a:lnTo>
                  <a:lnTo>
                    <a:pt x="1548844" y="1647463"/>
                  </a:lnTo>
                  <a:lnTo>
                    <a:pt x="1689648" y="1647463"/>
                  </a:lnTo>
                  <a:lnTo>
                    <a:pt x="1830452" y="1647463"/>
                  </a:lnTo>
                  <a:lnTo>
                    <a:pt x="1971256" y="1647463"/>
                  </a:lnTo>
                  <a:lnTo>
                    <a:pt x="2112061" y="1812209"/>
                  </a:lnTo>
                  <a:lnTo>
                    <a:pt x="2252865" y="1647463"/>
                  </a:lnTo>
                  <a:lnTo>
                    <a:pt x="2393669" y="1647463"/>
                  </a:lnTo>
                  <a:lnTo>
                    <a:pt x="2534473" y="1812209"/>
                  </a:lnTo>
                  <a:lnTo>
                    <a:pt x="2675277" y="1647463"/>
                  </a:lnTo>
                  <a:lnTo>
                    <a:pt x="2816081" y="1812209"/>
                  </a:lnTo>
                  <a:lnTo>
                    <a:pt x="2956885" y="1482716"/>
                  </a:lnTo>
                  <a:lnTo>
                    <a:pt x="3097689" y="1647463"/>
                  </a:lnTo>
                  <a:lnTo>
                    <a:pt x="3238493" y="1482716"/>
                  </a:lnTo>
                  <a:lnTo>
                    <a:pt x="3379297" y="1812209"/>
                  </a:lnTo>
                  <a:lnTo>
                    <a:pt x="3520101" y="1647463"/>
                  </a:lnTo>
                </a:path>
              </a:pathLst>
            </a:custGeom>
            <a:ln w="43362" cap="flat">
              <a:solidFill>
                <a:srgbClr val="000000">
                  <a:alpha val="100000"/>
                </a:srgbClr>
              </a:solidFill>
              <a:prstDash val="solid"/>
              <a:round/>
            </a:ln>
          </p:spPr>
          <p:txBody>
            <a:bodyPr/>
            <a:lstStyle/>
            <a:p/>
          </p:txBody>
        </p:sp>
        <p:sp>
          <p:nvSpPr>
            <p:cNvPr id="88" name="pl88"/>
            <p:cNvSpPr/>
            <p:nvPr/>
          </p:nvSpPr>
          <p:spPr>
            <a:xfrm>
              <a:off x="5308715" y="3018234"/>
              <a:ext cx="3520101" cy="1812209"/>
            </a:xfrm>
            <a:custGeom>
              <a:avLst/>
              <a:pathLst>
                <a:path w="3520101" h="1812209">
                  <a:moveTo>
                    <a:pt x="0" y="823731"/>
                  </a:moveTo>
                  <a:lnTo>
                    <a:pt x="140804" y="0"/>
                  </a:lnTo>
                  <a:lnTo>
                    <a:pt x="281608" y="0"/>
                  </a:lnTo>
                  <a:lnTo>
                    <a:pt x="422412" y="658985"/>
                  </a:lnTo>
                  <a:lnTo>
                    <a:pt x="563216" y="658985"/>
                  </a:lnTo>
                  <a:lnTo>
                    <a:pt x="704020" y="988477"/>
                  </a:lnTo>
                  <a:lnTo>
                    <a:pt x="844824" y="1317970"/>
                  </a:lnTo>
                  <a:lnTo>
                    <a:pt x="985628" y="1317970"/>
                  </a:lnTo>
                  <a:lnTo>
                    <a:pt x="1126432" y="1482716"/>
                  </a:lnTo>
                  <a:lnTo>
                    <a:pt x="1267236" y="1482716"/>
                  </a:lnTo>
                  <a:lnTo>
                    <a:pt x="1408040" y="1482716"/>
                  </a:lnTo>
                  <a:lnTo>
                    <a:pt x="1548844" y="1647463"/>
                  </a:lnTo>
                  <a:lnTo>
                    <a:pt x="1689648" y="1647463"/>
                  </a:lnTo>
                  <a:lnTo>
                    <a:pt x="1830452" y="1647463"/>
                  </a:lnTo>
                  <a:lnTo>
                    <a:pt x="1971256" y="1647463"/>
                  </a:lnTo>
                  <a:lnTo>
                    <a:pt x="2112061" y="1812209"/>
                  </a:lnTo>
                  <a:lnTo>
                    <a:pt x="2252865" y="1647463"/>
                  </a:lnTo>
                  <a:lnTo>
                    <a:pt x="2393669" y="1647463"/>
                  </a:lnTo>
                  <a:lnTo>
                    <a:pt x="2534473" y="1812209"/>
                  </a:lnTo>
                  <a:lnTo>
                    <a:pt x="2675277" y="1647463"/>
                  </a:lnTo>
                  <a:lnTo>
                    <a:pt x="2816081" y="1812209"/>
                  </a:lnTo>
                  <a:lnTo>
                    <a:pt x="2956885" y="1482716"/>
                  </a:lnTo>
                  <a:lnTo>
                    <a:pt x="3097689" y="1647463"/>
                  </a:lnTo>
                  <a:lnTo>
                    <a:pt x="3238493" y="1482716"/>
                  </a:lnTo>
                  <a:lnTo>
                    <a:pt x="3379297" y="1812209"/>
                  </a:lnTo>
                  <a:lnTo>
                    <a:pt x="3520101" y="1647463"/>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34772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3512473"/>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006712"/>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28116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3099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99" name="pg99"/>
            <p:cNvSpPr/>
            <p:nvPr/>
          </p:nvSpPr>
          <p:spPr>
            <a:xfrm>
              <a:off x="5954246" y="34459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347719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1" name="pg101"/>
            <p:cNvSpPr/>
            <p:nvPr/>
          </p:nvSpPr>
          <p:spPr>
            <a:xfrm>
              <a:off x="6658267" y="39401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397049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3" name="pg103"/>
            <p:cNvSpPr/>
            <p:nvPr/>
          </p:nvSpPr>
          <p:spPr>
            <a:xfrm>
              <a:off x="7362287"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7925503"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8629524"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pg109"/>
            <p:cNvSpPr/>
            <p:nvPr/>
          </p:nvSpPr>
          <p:spPr>
            <a:xfrm>
              <a:off x="8770328"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6354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6354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4932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1178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930642" y="6120905"/>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Ireland</a:t>
              </a:r>
            </a:p>
          </p:txBody>
        </p:sp>
        <p:sp>
          <p:nvSpPr>
            <p:cNvPr id="130" name="tx130"/>
            <p:cNvSpPr/>
            <p:nvPr/>
          </p:nvSpPr>
          <p:spPr>
            <a:xfrm>
              <a:off x="671642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478880"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3%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Ireland DTP drop-out was lower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(3%) in Ireland, indicating very good ability to deliver the primary series early on, but good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24131"/>
              <a:ext cx="1366569" cy="610908"/>
            </a:xfrm>
            <a:custGeom>
              <a:avLst/>
              <a:pathLst>
                <a:path w="1366569" h="610908">
                  <a:moveTo>
                    <a:pt x="0" y="8484"/>
                  </a:moveTo>
                  <a:lnTo>
                    <a:pt x="85410" y="8484"/>
                  </a:lnTo>
                  <a:lnTo>
                    <a:pt x="170821" y="0"/>
                  </a:lnTo>
                  <a:lnTo>
                    <a:pt x="256231" y="0"/>
                  </a:lnTo>
                  <a:lnTo>
                    <a:pt x="341642" y="509090"/>
                  </a:lnTo>
                  <a:lnTo>
                    <a:pt x="427053" y="500605"/>
                  </a:lnTo>
                  <a:lnTo>
                    <a:pt x="512463" y="500605"/>
                  </a:lnTo>
                  <a:lnTo>
                    <a:pt x="597874" y="483635"/>
                  </a:lnTo>
                  <a:lnTo>
                    <a:pt x="683284" y="475150"/>
                  </a:lnTo>
                  <a:lnTo>
                    <a:pt x="768695" y="509090"/>
                  </a:lnTo>
                  <a:lnTo>
                    <a:pt x="854106" y="509090"/>
                  </a:lnTo>
                  <a:lnTo>
                    <a:pt x="939516" y="415756"/>
                  </a:lnTo>
                  <a:lnTo>
                    <a:pt x="1024927" y="407272"/>
                  </a:lnTo>
                  <a:lnTo>
                    <a:pt x="1110337" y="118787"/>
                  </a:lnTo>
                  <a:lnTo>
                    <a:pt x="1195748" y="135757"/>
                  </a:lnTo>
                  <a:lnTo>
                    <a:pt x="1281159" y="110302"/>
                  </a:lnTo>
                  <a:lnTo>
                    <a:pt x="1366569" y="610908"/>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5151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50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50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48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4812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25151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5151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4218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4133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6169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tx41"/>
            <p:cNvSpPr/>
            <p:nvPr/>
          </p:nvSpPr>
          <p:spPr>
            <a:xfrm>
              <a:off x="904174"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42" name="pl42"/>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3" name="pl43"/>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4" name="pl44"/>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5" name="pl45"/>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6" name="pl46"/>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7" name="pl47"/>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8" name="pl48"/>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9" name="pl49"/>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0" name="pl50"/>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1" name="pl51"/>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2" name="pl52"/>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3" name="pl53"/>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4" name="pl54"/>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2337263" y="3292823"/>
              <a:ext cx="854106" cy="16969"/>
            </a:xfrm>
            <a:custGeom>
              <a:avLst/>
              <a:pathLst>
                <a:path w="854106" h="16969">
                  <a:moveTo>
                    <a:pt x="0" y="0"/>
                  </a:moveTo>
                  <a:lnTo>
                    <a:pt x="85410" y="0"/>
                  </a:lnTo>
                  <a:lnTo>
                    <a:pt x="170821" y="0"/>
                  </a:lnTo>
                  <a:lnTo>
                    <a:pt x="256231" y="8484"/>
                  </a:lnTo>
                  <a:lnTo>
                    <a:pt x="341642" y="8484"/>
                  </a:lnTo>
                  <a:lnTo>
                    <a:pt x="427053" y="8484"/>
                  </a:lnTo>
                  <a:lnTo>
                    <a:pt x="512463" y="8484"/>
                  </a:lnTo>
                  <a:lnTo>
                    <a:pt x="597874" y="16969"/>
                  </a:lnTo>
                  <a:lnTo>
                    <a:pt x="683284" y="16969"/>
                  </a:lnTo>
                  <a:lnTo>
                    <a:pt x="768695" y="16969"/>
                  </a:lnTo>
                  <a:lnTo>
                    <a:pt x="854106" y="16969"/>
                  </a:lnTo>
                </a:path>
              </a:pathLst>
            </a:custGeom>
            <a:ln w="27101" cap="flat">
              <a:solidFill>
                <a:srgbClr val="1CABE2">
                  <a:alpha val="100000"/>
                </a:srgbClr>
              </a:solidFill>
              <a:prstDash val="solid"/>
              <a:round/>
            </a:ln>
          </p:spPr>
          <p:txBody>
            <a:bodyPr/>
            <a:lstStyle/>
            <a:p/>
          </p:txBody>
        </p:sp>
        <p:sp>
          <p:nvSpPr>
            <p:cNvPr id="62" name="pt62"/>
            <p:cNvSpPr/>
            <p:nvPr/>
          </p:nvSpPr>
          <p:spPr>
            <a:xfrm>
              <a:off x="231921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3" name="pt63"/>
            <p:cNvSpPr/>
            <p:nvPr/>
          </p:nvSpPr>
          <p:spPr>
            <a:xfrm>
              <a:off x="240462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4" name="pt64"/>
            <p:cNvSpPr/>
            <p:nvPr/>
          </p:nvSpPr>
          <p:spPr>
            <a:xfrm>
              <a:off x="249003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5" name="pt65"/>
            <p:cNvSpPr/>
            <p:nvPr/>
          </p:nvSpPr>
          <p:spPr>
            <a:xfrm>
              <a:off x="257544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6" name="pt66"/>
            <p:cNvSpPr/>
            <p:nvPr/>
          </p:nvSpPr>
          <p:spPr>
            <a:xfrm>
              <a:off x="266085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7" name="pt67"/>
            <p:cNvSpPr/>
            <p:nvPr/>
          </p:nvSpPr>
          <p:spPr>
            <a:xfrm>
              <a:off x="2746266"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8" name="pt68"/>
            <p:cNvSpPr/>
            <p:nvPr/>
          </p:nvSpPr>
          <p:spPr>
            <a:xfrm>
              <a:off x="2831676"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9" name="pt69"/>
            <p:cNvSpPr/>
            <p:nvPr/>
          </p:nvSpPr>
          <p:spPr>
            <a:xfrm>
              <a:off x="2917087"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0" name="pt70"/>
            <p:cNvSpPr/>
            <p:nvPr/>
          </p:nvSpPr>
          <p:spPr>
            <a:xfrm>
              <a:off x="300249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1" name="pt71"/>
            <p:cNvSpPr/>
            <p:nvPr/>
          </p:nvSpPr>
          <p:spPr>
            <a:xfrm>
              <a:off x="308790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2" name="pt72"/>
            <p:cNvSpPr/>
            <p:nvPr/>
          </p:nvSpPr>
          <p:spPr>
            <a:xfrm>
              <a:off x="3173319"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3" name="tx73"/>
            <p:cNvSpPr/>
            <p:nvPr/>
          </p:nvSpPr>
          <p:spPr>
            <a:xfrm>
              <a:off x="2185333"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4" name="tx74"/>
            <p:cNvSpPr/>
            <p:nvPr/>
          </p:nvSpPr>
          <p:spPr>
            <a:xfrm>
              <a:off x="3223926" y="32174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5" name="tx75"/>
            <p:cNvSpPr/>
            <p:nvPr/>
          </p:nvSpPr>
          <p:spPr>
            <a:xfrm>
              <a:off x="2624645" y="316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6" name="tx76"/>
            <p:cNvSpPr/>
            <p:nvPr/>
          </p:nvSpPr>
          <p:spPr>
            <a:xfrm>
              <a:off x="3051698"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7" name="pl77"/>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3" name="pl83"/>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9" name="pl89"/>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508085" y="4637879"/>
              <a:ext cx="683284" cy="42424"/>
            </a:xfrm>
            <a:custGeom>
              <a:avLst/>
              <a:pathLst>
                <a:path w="683284" h="42424">
                  <a:moveTo>
                    <a:pt x="0" y="16969"/>
                  </a:moveTo>
                  <a:lnTo>
                    <a:pt x="85410" y="16969"/>
                  </a:lnTo>
                  <a:lnTo>
                    <a:pt x="170821" y="16969"/>
                  </a:lnTo>
                  <a:lnTo>
                    <a:pt x="256231" y="16969"/>
                  </a:lnTo>
                  <a:lnTo>
                    <a:pt x="341642" y="0"/>
                  </a:lnTo>
                  <a:lnTo>
                    <a:pt x="427053" y="25454"/>
                  </a:lnTo>
                  <a:lnTo>
                    <a:pt x="512463" y="33939"/>
                  </a:lnTo>
                  <a:lnTo>
                    <a:pt x="597874" y="25454"/>
                  </a:lnTo>
                  <a:lnTo>
                    <a:pt x="683284" y="42424"/>
                  </a:lnTo>
                </a:path>
              </a:pathLst>
            </a:custGeom>
            <a:ln w="27101" cap="flat">
              <a:solidFill>
                <a:srgbClr val="1CABE2">
                  <a:alpha val="100000"/>
                </a:srgbClr>
              </a:solidFill>
              <a:prstDash val="solid"/>
              <a:round/>
            </a:ln>
          </p:spPr>
          <p:txBody>
            <a:bodyPr/>
            <a:lstStyle/>
            <a:p/>
          </p:txBody>
        </p:sp>
        <p:sp>
          <p:nvSpPr>
            <p:cNvPr id="97" name="pt97"/>
            <p:cNvSpPr/>
            <p:nvPr/>
          </p:nvSpPr>
          <p:spPr>
            <a:xfrm>
              <a:off x="2490034"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2575444"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2660855"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pt100"/>
            <p:cNvSpPr/>
            <p:nvPr/>
          </p:nvSpPr>
          <p:spPr>
            <a:xfrm>
              <a:off x="2746266"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1" name="pt101"/>
            <p:cNvSpPr/>
            <p:nvPr/>
          </p:nvSpPr>
          <p:spPr>
            <a:xfrm>
              <a:off x="2831676"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2" name="pt102"/>
            <p:cNvSpPr/>
            <p:nvPr/>
          </p:nvSpPr>
          <p:spPr>
            <a:xfrm>
              <a:off x="2917087"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3" name="pt103"/>
            <p:cNvSpPr/>
            <p:nvPr/>
          </p:nvSpPr>
          <p:spPr>
            <a:xfrm>
              <a:off x="3002498"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4" name="pt104"/>
            <p:cNvSpPr/>
            <p:nvPr/>
          </p:nvSpPr>
          <p:spPr>
            <a:xfrm>
              <a:off x="3087908"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5" name="pt105"/>
            <p:cNvSpPr/>
            <p:nvPr/>
          </p:nvSpPr>
          <p:spPr>
            <a:xfrm>
              <a:off x="3173319"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6" name="tx106"/>
            <p:cNvSpPr/>
            <p:nvPr/>
          </p:nvSpPr>
          <p:spPr>
            <a:xfrm>
              <a:off x="2356154" y="45625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07" name="tx107"/>
            <p:cNvSpPr/>
            <p:nvPr/>
          </p:nvSpPr>
          <p:spPr>
            <a:xfrm>
              <a:off x="3223926" y="45880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08" name="tx108"/>
            <p:cNvSpPr/>
            <p:nvPr/>
          </p:nvSpPr>
          <p:spPr>
            <a:xfrm>
              <a:off x="2624645" y="45136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09" name="tx109"/>
            <p:cNvSpPr/>
            <p:nvPr/>
          </p:nvSpPr>
          <p:spPr>
            <a:xfrm>
              <a:off x="3051698" y="45221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10" name="pl110"/>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1" name="pl111"/>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2" name="pl112"/>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3" name="pl113"/>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4" name="pl114"/>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5" name="pl115"/>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6" name="pl116"/>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7" name="pl117"/>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8" name="pl118"/>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9" name="pl119"/>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0" name="pl120"/>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1" name="pl121"/>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2" name="pl122"/>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850292" y="1973222"/>
              <a:ext cx="2135265" cy="101818"/>
            </a:xfrm>
            <a:custGeom>
              <a:avLst/>
              <a:pathLst>
                <a:path w="2135265" h="101818">
                  <a:moveTo>
                    <a:pt x="0" y="84848"/>
                  </a:moveTo>
                  <a:lnTo>
                    <a:pt x="85410" y="101818"/>
                  </a:lnTo>
                  <a:lnTo>
                    <a:pt x="170821" y="101818"/>
                  </a:lnTo>
                  <a:lnTo>
                    <a:pt x="256231" y="84848"/>
                  </a:lnTo>
                  <a:lnTo>
                    <a:pt x="341642" y="59393"/>
                  </a:lnTo>
                  <a:lnTo>
                    <a:pt x="427053" y="50909"/>
                  </a:lnTo>
                  <a:lnTo>
                    <a:pt x="512463" y="42424"/>
                  </a:lnTo>
                  <a:lnTo>
                    <a:pt x="597874" y="33939"/>
                  </a:lnTo>
                  <a:lnTo>
                    <a:pt x="683284" y="25454"/>
                  </a:lnTo>
                  <a:lnTo>
                    <a:pt x="768695" y="16969"/>
                  </a:lnTo>
                  <a:lnTo>
                    <a:pt x="854106" y="16969"/>
                  </a:lnTo>
                  <a:lnTo>
                    <a:pt x="939516" y="8484"/>
                  </a:lnTo>
                  <a:lnTo>
                    <a:pt x="1024927" y="8484"/>
                  </a:lnTo>
                  <a:lnTo>
                    <a:pt x="1110337" y="0"/>
                  </a:lnTo>
                  <a:lnTo>
                    <a:pt x="1195748" y="0"/>
                  </a:lnTo>
                  <a:lnTo>
                    <a:pt x="1281159" y="8484"/>
                  </a:lnTo>
                  <a:lnTo>
                    <a:pt x="1366569" y="8484"/>
                  </a:lnTo>
                  <a:lnTo>
                    <a:pt x="1451980" y="8484"/>
                  </a:lnTo>
                  <a:lnTo>
                    <a:pt x="1537390" y="16969"/>
                  </a:lnTo>
                  <a:lnTo>
                    <a:pt x="1622801" y="16969"/>
                  </a:lnTo>
                  <a:lnTo>
                    <a:pt x="1708212" y="16969"/>
                  </a:lnTo>
                  <a:lnTo>
                    <a:pt x="1793622" y="16969"/>
                  </a:lnTo>
                  <a:lnTo>
                    <a:pt x="1879033" y="25454"/>
                  </a:lnTo>
                  <a:lnTo>
                    <a:pt x="1964443" y="25454"/>
                  </a:lnTo>
                  <a:lnTo>
                    <a:pt x="2049854" y="33939"/>
                  </a:lnTo>
                  <a:lnTo>
                    <a:pt x="2135265" y="50909"/>
                  </a:lnTo>
                </a:path>
              </a:pathLst>
            </a:custGeom>
            <a:ln w="27101" cap="flat">
              <a:solidFill>
                <a:srgbClr val="1CABE2">
                  <a:alpha val="100000"/>
                </a:srgbClr>
              </a:solidFill>
              <a:prstDash val="solid"/>
              <a:round/>
            </a:ln>
          </p:spPr>
          <p:txBody>
            <a:bodyPr/>
            <a:lstStyle/>
            <a:p/>
          </p:txBody>
        </p:sp>
        <p:sp>
          <p:nvSpPr>
            <p:cNvPr id="130" name="pt130"/>
            <p:cNvSpPr/>
            <p:nvPr/>
          </p:nvSpPr>
          <p:spPr>
            <a:xfrm>
              <a:off x="383224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391765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00306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08847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173883"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425929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34470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43011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51552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60093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68634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77175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85716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94257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02798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11340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19881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28422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36963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45504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54045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62586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71127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79668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88209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96750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tx156"/>
            <p:cNvSpPr/>
            <p:nvPr/>
          </p:nvSpPr>
          <p:spPr>
            <a:xfrm>
              <a:off x="3698362"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57" name="tx157"/>
            <p:cNvSpPr/>
            <p:nvPr/>
          </p:nvSpPr>
          <p:spPr>
            <a:xfrm>
              <a:off x="6018113"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58" name="tx158"/>
            <p:cNvSpPr/>
            <p:nvPr/>
          </p:nvSpPr>
          <p:spPr>
            <a:xfrm>
              <a:off x="5418832"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59" name="tx159"/>
            <p:cNvSpPr/>
            <p:nvPr/>
          </p:nvSpPr>
          <p:spPr>
            <a:xfrm>
              <a:off x="5845885"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60" name="pl160"/>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1" name="pl161"/>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2" name="pl162"/>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3" name="pl163"/>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4" name="pl164"/>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5" name="pl165"/>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6" name="pl166"/>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7" name="pl167"/>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8" name="pl168"/>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9" name="pl169"/>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0" name="pl170"/>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1" name="pl171"/>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2" name="pl172"/>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3850292" y="3309793"/>
              <a:ext cx="2135265" cy="169696"/>
            </a:xfrm>
            <a:custGeom>
              <a:avLst/>
              <a:pathLst>
                <a:path w="2135265" h="169696">
                  <a:moveTo>
                    <a:pt x="0" y="118787"/>
                  </a:moveTo>
                  <a:lnTo>
                    <a:pt x="85410" y="169696"/>
                  </a:lnTo>
                  <a:lnTo>
                    <a:pt x="170821" y="169696"/>
                  </a:lnTo>
                  <a:lnTo>
                    <a:pt x="256231" y="127272"/>
                  </a:lnTo>
                  <a:lnTo>
                    <a:pt x="341642" y="101818"/>
                  </a:lnTo>
                  <a:lnTo>
                    <a:pt x="427053" y="76363"/>
                  </a:lnTo>
                  <a:lnTo>
                    <a:pt x="512463" y="59393"/>
                  </a:lnTo>
                  <a:lnTo>
                    <a:pt x="597874" y="50909"/>
                  </a:lnTo>
                  <a:lnTo>
                    <a:pt x="683284" y="33939"/>
                  </a:lnTo>
                  <a:lnTo>
                    <a:pt x="768695" y="25454"/>
                  </a:lnTo>
                  <a:lnTo>
                    <a:pt x="854106" y="25454"/>
                  </a:lnTo>
                  <a:lnTo>
                    <a:pt x="939516" y="8484"/>
                  </a:lnTo>
                  <a:lnTo>
                    <a:pt x="1024927" y="8484"/>
                  </a:lnTo>
                  <a:lnTo>
                    <a:pt x="1110337" y="0"/>
                  </a:lnTo>
                  <a:lnTo>
                    <a:pt x="1195748" y="0"/>
                  </a:lnTo>
                  <a:lnTo>
                    <a:pt x="1281159" y="0"/>
                  </a:lnTo>
                  <a:lnTo>
                    <a:pt x="1366569" y="8484"/>
                  </a:lnTo>
                  <a:lnTo>
                    <a:pt x="1451980" y="8484"/>
                  </a:lnTo>
                  <a:lnTo>
                    <a:pt x="1537390" y="8484"/>
                  </a:lnTo>
                  <a:lnTo>
                    <a:pt x="1622801" y="16969"/>
                  </a:lnTo>
                  <a:lnTo>
                    <a:pt x="1708212" y="8484"/>
                  </a:lnTo>
                  <a:lnTo>
                    <a:pt x="1793622" y="25454"/>
                  </a:lnTo>
                  <a:lnTo>
                    <a:pt x="1879033" y="25454"/>
                  </a:lnTo>
                  <a:lnTo>
                    <a:pt x="1964443" y="33939"/>
                  </a:lnTo>
                  <a:lnTo>
                    <a:pt x="2049854" y="25454"/>
                  </a:lnTo>
                  <a:lnTo>
                    <a:pt x="2135265" y="50909"/>
                  </a:lnTo>
                </a:path>
              </a:pathLst>
            </a:custGeom>
            <a:ln w="27101" cap="flat">
              <a:solidFill>
                <a:srgbClr val="1CABE2">
                  <a:alpha val="100000"/>
                </a:srgbClr>
              </a:solidFill>
              <a:prstDash val="solid"/>
              <a:round/>
            </a:ln>
          </p:spPr>
          <p:txBody>
            <a:bodyPr/>
            <a:lstStyle/>
            <a:p/>
          </p:txBody>
        </p:sp>
        <p:sp>
          <p:nvSpPr>
            <p:cNvPr id="180" name="pt180"/>
            <p:cNvSpPr/>
            <p:nvPr/>
          </p:nvSpPr>
          <p:spPr>
            <a:xfrm>
              <a:off x="3832241"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3917652"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4003062"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088473"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173883"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259294"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344705"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430115"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4515526"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600936"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686347"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77175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85716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942579"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027989"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11340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19881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28422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36963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45504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554045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62586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71127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796685"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88209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967506"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tx206"/>
            <p:cNvSpPr/>
            <p:nvPr/>
          </p:nvSpPr>
          <p:spPr>
            <a:xfrm>
              <a:off x="3698362" y="33363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07" name="tx207"/>
            <p:cNvSpPr/>
            <p:nvPr/>
          </p:nvSpPr>
          <p:spPr>
            <a:xfrm>
              <a:off x="6018113" y="3268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08" name="tx208"/>
            <p:cNvSpPr/>
            <p:nvPr/>
          </p:nvSpPr>
          <p:spPr>
            <a:xfrm>
              <a:off x="5418832" y="318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09" name="tx209"/>
            <p:cNvSpPr/>
            <p:nvPr/>
          </p:nvSpPr>
          <p:spPr>
            <a:xfrm>
              <a:off x="5845885" y="31940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10" name="pl210"/>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1" name="pl211"/>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4" name="pl214"/>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5" name="pl215"/>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6" name="pl216"/>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7" name="pl217"/>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8" name="pl218"/>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9" name="pl219"/>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0" name="pl220"/>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6644479" y="1973222"/>
              <a:ext cx="2135265" cy="110302"/>
            </a:xfrm>
            <a:custGeom>
              <a:avLst/>
              <a:pathLst>
                <a:path w="2135265" h="110302">
                  <a:moveTo>
                    <a:pt x="0" y="84848"/>
                  </a:moveTo>
                  <a:lnTo>
                    <a:pt x="85410" y="101818"/>
                  </a:lnTo>
                  <a:lnTo>
                    <a:pt x="170821" y="110302"/>
                  </a:lnTo>
                  <a:lnTo>
                    <a:pt x="256231" y="84848"/>
                  </a:lnTo>
                  <a:lnTo>
                    <a:pt x="341642" y="59393"/>
                  </a:lnTo>
                  <a:lnTo>
                    <a:pt x="427053" y="50909"/>
                  </a:lnTo>
                  <a:lnTo>
                    <a:pt x="512463" y="42424"/>
                  </a:lnTo>
                  <a:lnTo>
                    <a:pt x="597874" y="33939"/>
                  </a:lnTo>
                  <a:lnTo>
                    <a:pt x="683284" y="25454"/>
                  </a:lnTo>
                  <a:lnTo>
                    <a:pt x="768695" y="16969"/>
                  </a:lnTo>
                  <a:lnTo>
                    <a:pt x="854106" y="16969"/>
                  </a:lnTo>
                  <a:lnTo>
                    <a:pt x="939516" y="8484"/>
                  </a:lnTo>
                  <a:lnTo>
                    <a:pt x="1024927" y="8484"/>
                  </a:lnTo>
                  <a:lnTo>
                    <a:pt x="1110337" y="0"/>
                  </a:lnTo>
                  <a:lnTo>
                    <a:pt x="1195748" y="0"/>
                  </a:lnTo>
                  <a:lnTo>
                    <a:pt x="1281159" y="8484"/>
                  </a:lnTo>
                  <a:lnTo>
                    <a:pt x="1366569" y="8484"/>
                  </a:lnTo>
                  <a:lnTo>
                    <a:pt x="1451980" y="8484"/>
                  </a:lnTo>
                  <a:lnTo>
                    <a:pt x="1537390" y="16969"/>
                  </a:lnTo>
                  <a:lnTo>
                    <a:pt x="1622801" y="16969"/>
                  </a:lnTo>
                  <a:lnTo>
                    <a:pt x="1708212" y="16969"/>
                  </a:lnTo>
                  <a:lnTo>
                    <a:pt x="1793622" y="16969"/>
                  </a:lnTo>
                  <a:lnTo>
                    <a:pt x="1879033" y="25454"/>
                  </a:lnTo>
                  <a:lnTo>
                    <a:pt x="1964443" y="25454"/>
                  </a:lnTo>
                  <a:lnTo>
                    <a:pt x="2049854" y="33939"/>
                  </a:lnTo>
                  <a:lnTo>
                    <a:pt x="2135265" y="50909"/>
                  </a:lnTo>
                </a:path>
              </a:pathLst>
            </a:custGeom>
            <a:ln w="27101" cap="flat">
              <a:solidFill>
                <a:srgbClr val="1CABE2">
                  <a:alpha val="100000"/>
                </a:srgbClr>
              </a:solidFill>
              <a:prstDash val="solid"/>
              <a:round/>
            </a:ln>
          </p:spPr>
          <p:txBody>
            <a:bodyPr/>
            <a:lstStyle/>
            <a:p/>
          </p:txBody>
        </p:sp>
        <p:sp>
          <p:nvSpPr>
            <p:cNvPr id="230" name="pt230"/>
            <p:cNvSpPr/>
            <p:nvPr/>
          </p:nvSpPr>
          <p:spPr>
            <a:xfrm>
              <a:off x="6626428"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6711839"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6797249"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6882660"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6968071"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5" name="pt235"/>
            <p:cNvSpPr/>
            <p:nvPr/>
          </p:nvSpPr>
          <p:spPr>
            <a:xfrm>
              <a:off x="705348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6" name="pt236"/>
            <p:cNvSpPr/>
            <p:nvPr/>
          </p:nvSpPr>
          <p:spPr>
            <a:xfrm>
              <a:off x="713889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722430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730971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739512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748053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756594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65135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73676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82217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90758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99299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807840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816381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824923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833464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842005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850546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59087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67628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76169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tx256"/>
            <p:cNvSpPr/>
            <p:nvPr/>
          </p:nvSpPr>
          <p:spPr>
            <a:xfrm>
              <a:off x="6492549"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57" name="tx257"/>
            <p:cNvSpPr/>
            <p:nvPr/>
          </p:nvSpPr>
          <p:spPr>
            <a:xfrm>
              <a:off x="8812300"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58" name="tx258"/>
            <p:cNvSpPr/>
            <p:nvPr/>
          </p:nvSpPr>
          <p:spPr>
            <a:xfrm>
              <a:off x="8213020"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59" name="tx259"/>
            <p:cNvSpPr/>
            <p:nvPr/>
          </p:nvSpPr>
          <p:spPr>
            <a:xfrm>
              <a:off x="8640073"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60" name="pl260"/>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1" name="pl261"/>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2" name="pl262"/>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3" name="pl263"/>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4" name="pl264"/>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5" name="pl265"/>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6" name="pl266"/>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7" name="pl267"/>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8" name="pl268"/>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9" name="pl269"/>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0" name="pl270"/>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1" name="pl271"/>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2" name="pl272"/>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7840227" y="3318278"/>
              <a:ext cx="939516" cy="42424"/>
            </a:xfrm>
            <a:custGeom>
              <a:avLst/>
              <a:pathLst>
                <a:path w="939516" h="42424">
                  <a:moveTo>
                    <a:pt x="0" y="8484"/>
                  </a:moveTo>
                  <a:lnTo>
                    <a:pt x="85410" y="8484"/>
                  </a:lnTo>
                  <a:lnTo>
                    <a:pt x="170821" y="0"/>
                  </a:lnTo>
                  <a:lnTo>
                    <a:pt x="256231" y="8484"/>
                  </a:lnTo>
                  <a:lnTo>
                    <a:pt x="341642" y="8484"/>
                  </a:lnTo>
                  <a:lnTo>
                    <a:pt x="427053" y="8484"/>
                  </a:lnTo>
                  <a:lnTo>
                    <a:pt x="512463" y="8484"/>
                  </a:lnTo>
                  <a:lnTo>
                    <a:pt x="597874" y="33939"/>
                  </a:lnTo>
                  <a:lnTo>
                    <a:pt x="683284" y="42424"/>
                  </a:lnTo>
                  <a:lnTo>
                    <a:pt x="768695" y="25454"/>
                  </a:lnTo>
                  <a:lnTo>
                    <a:pt x="854106" y="25454"/>
                  </a:lnTo>
                  <a:lnTo>
                    <a:pt x="939516" y="42424"/>
                  </a:lnTo>
                </a:path>
              </a:pathLst>
            </a:custGeom>
            <a:ln w="27101" cap="flat">
              <a:solidFill>
                <a:srgbClr val="1CABE2">
                  <a:alpha val="100000"/>
                </a:srgbClr>
              </a:solidFill>
              <a:prstDash val="solid"/>
              <a:round/>
            </a:ln>
          </p:spPr>
          <p:txBody>
            <a:bodyPr/>
            <a:lstStyle/>
            <a:p/>
          </p:txBody>
        </p:sp>
        <p:sp>
          <p:nvSpPr>
            <p:cNvPr id="280" name="pt280"/>
            <p:cNvSpPr/>
            <p:nvPr/>
          </p:nvSpPr>
          <p:spPr>
            <a:xfrm>
              <a:off x="7822177"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7907587"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799299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07840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8163819"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8249230"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8334640"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8420051"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8505461"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8590872"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8676283"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8761693"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tx292"/>
            <p:cNvSpPr/>
            <p:nvPr/>
          </p:nvSpPr>
          <p:spPr>
            <a:xfrm>
              <a:off x="7688297" y="3234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93" name="tx293"/>
            <p:cNvSpPr/>
            <p:nvPr/>
          </p:nvSpPr>
          <p:spPr>
            <a:xfrm>
              <a:off x="8812300" y="3268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94" name="tx294"/>
            <p:cNvSpPr/>
            <p:nvPr/>
          </p:nvSpPr>
          <p:spPr>
            <a:xfrm>
              <a:off x="8213020" y="318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95" name="tx295"/>
            <p:cNvSpPr/>
            <p:nvPr/>
          </p:nvSpPr>
          <p:spPr>
            <a:xfrm>
              <a:off x="8640073" y="3202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96" name="tx296"/>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97" name="tx297"/>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8" name="tx298"/>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9" name="tx299"/>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00" name="tx300"/>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01" name="tx301"/>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02" name="tx302"/>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03" name="tx303"/>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4" name="tx304"/>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5" name="tx305"/>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6" name="tx306"/>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7" name="tx307"/>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8" name="tx308"/>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9" name="tx309"/>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0" name="tx310"/>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1" name="tx311"/>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2" name="tx312"/>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3" name="tx313"/>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4" name="tx314"/>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5" name="tx315"/>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6" name="tx316"/>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7" name="tx317"/>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8" name="tx318"/>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9" name="tx319"/>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0" name="tx320"/>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1" name="tx321"/>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2" name="tx322"/>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3" name="tx323"/>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4" name="tx324"/>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5" name="tx325"/>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6" name="tx326"/>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7" name="tx327"/>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8" name="tx328"/>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9" name="tx329"/>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30" name="tx330"/>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1" name="tx331"/>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2" name="tx332"/>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3" name="tx333"/>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4" name="tx334"/>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5" name="tx335"/>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36" name="tx336"/>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7" name="tx337"/>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8" name="tx338"/>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9" name="tx339"/>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0" name="tx340"/>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1" name="tx341"/>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2" name="tx342"/>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43" name="pt343"/>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4" name="pt344"/>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5" name="tx345"/>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46" name="tx346"/>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47" name="tx347"/>
            <p:cNvSpPr/>
            <p:nvPr/>
          </p:nvSpPr>
          <p:spPr>
            <a:xfrm>
              <a:off x="2420391" y="1330710"/>
              <a:ext cx="49950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Ireland, 2000-2025</a:t>
              </a:r>
            </a:p>
          </p:txBody>
        </p:sp>
        <p:sp>
          <p:nvSpPr>
            <p:cNvPr id="348" name="tx348"/>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9" name="tx349"/>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(86%), followed by MCV1 and MCV2 (87%).
Compared to 2019, coverage of 6 vaccines decreased (DTP1, DTP3, IPV1, MCV1, MCV2 and ROTAC).
Compared to 2024, coverage of 5 vaccines decreased (DTP1, DTP3, MCV1, MCV2 and ROTAC) and one vaccine remained constant (IPV1).</a:t>
            </a:r>
          </a:p>
        </p:txBody>
      </p:sp>
      <p:sp>
        <p:nvSpPr>
          <p:cNvPr id="3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Ireland had its lowest coverage in ROTAC (86%), while most other routine vaccines clustered around 87-93%; 6 antigens decreased since 2019, and 5 antigens decreased since 2024.</a:t>
            </a:r>
          </a:p>
        </p:txBody>
      </p:sp>
      <p:grpSp xmlns:pic="http://schemas.openxmlformats.org/drawingml/2006/picture">
        <p:nvGrpSpPr>
          <p:cNvPr id="352" name=""/>
          <p:cNvGrpSpPr/>
          <p:nvPr/>
        </p:nvGrpSpPr>
        <p:grpSpPr>
          <a:xfrm>
            <a:off x="292608" y="1097280"/>
            <a:ext cx="8595360" cy="28575"/>
            <a:chOff x="292608" y="1097280"/>
            <a:chExt cx="8595360" cy="28575"/>
          </a:xfrm>
        </p:grpSpPr>
        <p:sp>
          <p:nvSpPr>
            <p:cNvPr id="35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5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73148"/>
              <a:ext cx="6518190" cy="616844"/>
            </a:xfrm>
            <a:custGeom>
              <a:avLst/>
              <a:pathLst>
                <a:path w="6518190" h="616844">
                  <a:moveTo>
                    <a:pt x="0" y="474496"/>
                  </a:moveTo>
                  <a:lnTo>
                    <a:pt x="260727" y="569395"/>
                  </a:lnTo>
                  <a:lnTo>
                    <a:pt x="521455" y="616844"/>
                  </a:lnTo>
                  <a:lnTo>
                    <a:pt x="782182" y="474496"/>
                  </a:lnTo>
                  <a:lnTo>
                    <a:pt x="1042910" y="332147"/>
                  </a:lnTo>
                  <a:lnTo>
                    <a:pt x="1303638" y="284697"/>
                  </a:lnTo>
                  <a:lnTo>
                    <a:pt x="1564365" y="237248"/>
                  </a:lnTo>
                  <a:lnTo>
                    <a:pt x="1825093" y="189798"/>
                  </a:lnTo>
                  <a:lnTo>
                    <a:pt x="2085820" y="142348"/>
                  </a:lnTo>
                  <a:lnTo>
                    <a:pt x="2346548" y="94899"/>
                  </a:lnTo>
                  <a:lnTo>
                    <a:pt x="2607276" y="94899"/>
                  </a:lnTo>
                  <a:lnTo>
                    <a:pt x="2868003" y="47449"/>
                  </a:lnTo>
                  <a:lnTo>
                    <a:pt x="3128731" y="47449"/>
                  </a:lnTo>
                  <a:lnTo>
                    <a:pt x="3389458" y="0"/>
                  </a:lnTo>
                  <a:lnTo>
                    <a:pt x="3650186" y="0"/>
                  </a:lnTo>
                  <a:lnTo>
                    <a:pt x="3910914" y="47449"/>
                  </a:lnTo>
                  <a:lnTo>
                    <a:pt x="4171641" y="47449"/>
                  </a:lnTo>
                  <a:lnTo>
                    <a:pt x="4432369" y="47449"/>
                  </a:lnTo>
                  <a:lnTo>
                    <a:pt x="4693096" y="94899"/>
                  </a:lnTo>
                  <a:lnTo>
                    <a:pt x="4953824" y="94899"/>
                  </a:lnTo>
                  <a:lnTo>
                    <a:pt x="5214552" y="94899"/>
                  </a:lnTo>
                  <a:lnTo>
                    <a:pt x="5475279" y="94899"/>
                  </a:lnTo>
                  <a:lnTo>
                    <a:pt x="5736007" y="142348"/>
                  </a:lnTo>
                  <a:lnTo>
                    <a:pt x="5996734" y="142348"/>
                  </a:lnTo>
                  <a:lnTo>
                    <a:pt x="6257462" y="189798"/>
                  </a:lnTo>
                  <a:lnTo>
                    <a:pt x="6518190" y="284697"/>
                  </a:lnTo>
                </a:path>
              </a:pathLst>
            </a:custGeom>
            <a:ln w="27101" cap="flat">
              <a:solidFill>
                <a:srgbClr val="1C86EE">
                  <a:alpha val="100000"/>
                </a:srgbClr>
              </a:solidFill>
              <a:prstDash val="solid"/>
              <a:round/>
            </a:ln>
          </p:spPr>
          <p:txBody>
            <a:bodyPr/>
            <a:lstStyle/>
            <a:p/>
          </p:txBody>
        </p:sp>
        <p:sp>
          <p:nvSpPr>
            <p:cNvPr id="39" name="pl39"/>
            <p:cNvSpPr/>
            <p:nvPr/>
          </p:nvSpPr>
          <p:spPr>
            <a:xfrm>
              <a:off x="3742531" y="1120597"/>
              <a:ext cx="3910914" cy="2325030"/>
            </a:xfrm>
            <a:custGeom>
              <a:avLst/>
              <a:pathLst>
                <a:path w="3910914" h="2325030">
                  <a:moveTo>
                    <a:pt x="0" y="2325030"/>
                  </a:moveTo>
                  <a:lnTo>
                    <a:pt x="260727" y="0"/>
                  </a:lnTo>
                  <a:lnTo>
                    <a:pt x="521455" y="0"/>
                  </a:lnTo>
                  <a:lnTo>
                    <a:pt x="782182" y="0"/>
                  </a:lnTo>
                  <a:lnTo>
                    <a:pt x="1042910" y="0"/>
                  </a:lnTo>
                  <a:lnTo>
                    <a:pt x="1303638" y="0"/>
                  </a:lnTo>
                  <a:lnTo>
                    <a:pt x="1564365" y="0"/>
                  </a:lnTo>
                  <a:lnTo>
                    <a:pt x="1825093" y="0"/>
                  </a:lnTo>
                  <a:lnTo>
                    <a:pt x="2085820" y="47449"/>
                  </a:lnTo>
                  <a:lnTo>
                    <a:pt x="2346548" y="94899"/>
                  </a:lnTo>
                  <a:lnTo>
                    <a:pt x="2607276" y="47449"/>
                  </a:lnTo>
                  <a:lnTo>
                    <a:pt x="2868003" y="94899"/>
                  </a:lnTo>
                  <a:lnTo>
                    <a:pt x="3128731" y="94899"/>
                  </a:lnTo>
                  <a:lnTo>
                    <a:pt x="3389458" y="94899"/>
                  </a:lnTo>
                  <a:lnTo>
                    <a:pt x="3650186" y="142348"/>
                  </a:lnTo>
                  <a:lnTo>
                    <a:pt x="3910914" y="237248"/>
                  </a:lnTo>
                </a:path>
              </a:pathLst>
            </a:custGeom>
            <a:ln w="27101" cap="flat">
              <a:solidFill>
                <a:srgbClr val="80BD41">
                  <a:alpha val="100000"/>
                </a:srgbClr>
              </a:solidFill>
              <a:prstDash val="solid"/>
              <a:round/>
            </a:ln>
          </p:spPr>
          <p:txBody>
            <a:bodyPr/>
            <a:lstStyle/>
            <a:p/>
          </p:txBody>
        </p:sp>
        <p:sp>
          <p:nvSpPr>
            <p:cNvPr id="40" name="pl40"/>
            <p:cNvSpPr/>
            <p:nvPr/>
          </p:nvSpPr>
          <p:spPr>
            <a:xfrm>
              <a:off x="1135255" y="1073148"/>
              <a:ext cx="6518190" cy="616844"/>
            </a:xfrm>
            <a:custGeom>
              <a:avLst/>
              <a:pathLst>
                <a:path w="6518190" h="616844">
                  <a:moveTo>
                    <a:pt x="0" y="521945"/>
                  </a:moveTo>
                  <a:lnTo>
                    <a:pt x="260727" y="569395"/>
                  </a:lnTo>
                  <a:lnTo>
                    <a:pt x="521455" y="616844"/>
                  </a:lnTo>
                  <a:lnTo>
                    <a:pt x="782182" y="474496"/>
                  </a:lnTo>
                  <a:lnTo>
                    <a:pt x="1042910" y="332147"/>
                  </a:lnTo>
                  <a:lnTo>
                    <a:pt x="1303638" y="284697"/>
                  </a:lnTo>
                  <a:lnTo>
                    <a:pt x="1564365" y="237248"/>
                  </a:lnTo>
                  <a:lnTo>
                    <a:pt x="1825093" y="189798"/>
                  </a:lnTo>
                  <a:lnTo>
                    <a:pt x="2085820" y="142348"/>
                  </a:lnTo>
                  <a:lnTo>
                    <a:pt x="2346548" y="142348"/>
                  </a:lnTo>
                  <a:lnTo>
                    <a:pt x="2607276" y="94899"/>
                  </a:lnTo>
                  <a:lnTo>
                    <a:pt x="2868003" y="47449"/>
                  </a:lnTo>
                  <a:lnTo>
                    <a:pt x="3128731" y="47449"/>
                  </a:lnTo>
                  <a:lnTo>
                    <a:pt x="3389458" y="47449"/>
                  </a:lnTo>
                  <a:lnTo>
                    <a:pt x="3650186" y="0"/>
                  </a:lnTo>
                  <a:lnTo>
                    <a:pt x="3910914" y="47449"/>
                  </a:lnTo>
                  <a:lnTo>
                    <a:pt x="4171641" y="47449"/>
                  </a:lnTo>
                  <a:lnTo>
                    <a:pt x="4432369" y="47449"/>
                  </a:lnTo>
                  <a:lnTo>
                    <a:pt x="4693096" y="94899"/>
                  </a:lnTo>
                  <a:lnTo>
                    <a:pt x="4953824" y="94899"/>
                  </a:lnTo>
                  <a:lnTo>
                    <a:pt x="5214552" y="94899"/>
                  </a:lnTo>
                  <a:lnTo>
                    <a:pt x="5475279" y="142348"/>
                  </a:lnTo>
                  <a:lnTo>
                    <a:pt x="5736007" y="142348"/>
                  </a:lnTo>
                  <a:lnTo>
                    <a:pt x="5996734" y="142348"/>
                  </a:lnTo>
                  <a:lnTo>
                    <a:pt x="6257462" y="189798"/>
                  </a:lnTo>
                  <a:lnTo>
                    <a:pt x="6518190" y="284697"/>
                  </a:lnTo>
                </a:path>
              </a:pathLst>
            </a:custGeom>
            <a:ln w="27101" cap="flat">
              <a:solidFill>
                <a:srgbClr val="EE00EE">
                  <a:alpha val="100000"/>
                </a:srgbClr>
              </a:solidFill>
              <a:prstDash val="solid"/>
              <a:round/>
            </a:ln>
          </p:spPr>
          <p:txBody>
            <a:bodyPr/>
            <a:lstStyle/>
            <a:p/>
          </p:txBody>
        </p:sp>
        <p:sp>
          <p:nvSpPr>
            <p:cNvPr id="41" name="pl41"/>
            <p:cNvSpPr/>
            <p:nvPr/>
          </p:nvSpPr>
          <p:spPr>
            <a:xfrm>
              <a:off x="4263986" y="1500194"/>
              <a:ext cx="3389458" cy="1565837"/>
            </a:xfrm>
            <a:custGeom>
              <a:avLst/>
              <a:pathLst>
                <a:path w="3389458" h="1565837">
                  <a:moveTo>
                    <a:pt x="0" y="47449"/>
                  </a:moveTo>
                  <a:lnTo>
                    <a:pt x="260727" y="94899"/>
                  </a:lnTo>
                  <a:lnTo>
                    <a:pt x="521455" y="189798"/>
                  </a:lnTo>
                  <a:lnTo>
                    <a:pt x="782182" y="0"/>
                  </a:lnTo>
                  <a:lnTo>
                    <a:pt x="1042910" y="616844"/>
                  </a:lnTo>
                  <a:lnTo>
                    <a:pt x="1303638" y="1565837"/>
                  </a:lnTo>
                  <a:lnTo>
                    <a:pt x="1564365" y="1043891"/>
                  </a:lnTo>
                  <a:lnTo>
                    <a:pt x="1825093" y="759193"/>
                  </a:lnTo>
                  <a:lnTo>
                    <a:pt x="2085820" y="427046"/>
                  </a:lnTo>
                  <a:lnTo>
                    <a:pt x="2346548" y="759193"/>
                  </a:lnTo>
                  <a:lnTo>
                    <a:pt x="2607276" y="427046"/>
                  </a:lnTo>
                  <a:lnTo>
                    <a:pt x="2868003" y="284697"/>
                  </a:lnTo>
                  <a:lnTo>
                    <a:pt x="3128731" y="664294"/>
                  </a:lnTo>
                  <a:lnTo>
                    <a:pt x="3389458" y="521945"/>
                  </a:lnTo>
                </a:path>
              </a:pathLst>
            </a:custGeom>
            <a:ln w="27101" cap="flat">
              <a:solidFill>
                <a:srgbClr val="6A3D9A">
                  <a:alpha val="100000"/>
                </a:srgbClr>
              </a:solidFill>
              <a:prstDash val="solid"/>
              <a:round/>
            </a:ln>
          </p:spPr>
          <p:txBody>
            <a:bodyPr/>
            <a:lstStyle/>
            <a:p/>
          </p:txBody>
        </p:sp>
        <p:sp>
          <p:nvSpPr>
            <p:cNvPr id="42" name="pl42"/>
            <p:cNvSpPr/>
            <p:nvPr/>
          </p:nvSpPr>
          <p:spPr>
            <a:xfrm>
              <a:off x="5046169" y="1120597"/>
              <a:ext cx="2607276" cy="94899"/>
            </a:xfrm>
            <a:custGeom>
              <a:avLst/>
              <a:pathLst>
                <a:path w="2607276" h="94899">
                  <a:moveTo>
                    <a:pt x="0" y="0"/>
                  </a:moveTo>
                  <a:lnTo>
                    <a:pt x="260727" y="0"/>
                  </a:lnTo>
                  <a:lnTo>
                    <a:pt x="521455" y="0"/>
                  </a:lnTo>
                  <a:lnTo>
                    <a:pt x="782182" y="47449"/>
                  </a:lnTo>
                  <a:lnTo>
                    <a:pt x="1042910" y="47449"/>
                  </a:lnTo>
                  <a:lnTo>
                    <a:pt x="1303638" y="47449"/>
                  </a:lnTo>
                  <a:lnTo>
                    <a:pt x="1564365" y="47449"/>
                  </a:lnTo>
                  <a:lnTo>
                    <a:pt x="1825093" y="94899"/>
                  </a:lnTo>
                  <a:lnTo>
                    <a:pt x="2085820" y="94899"/>
                  </a:lnTo>
                  <a:lnTo>
                    <a:pt x="2346548" y="94899"/>
                  </a:lnTo>
                  <a:lnTo>
                    <a:pt x="2607276" y="94899"/>
                  </a:lnTo>
                </a:path>
              </a:pathLst>
            </a:custGeom>
            <a:ln w="27101" cap="flat">
              <a:solidFill>
                <a:srgbClr val="E31A1C">
                  <a:alpha val="100000"/>
                </a:srgbClr>
              </a:solidFill>
              <a:prstDash val="solid"/>
              <a:round/>
            </a:ln>
          </p:spPr>
          <p:txBody>
            <a:bodyPr/>
            <a:lstStyle/>
            <a:p/>
          </p:txBody>
        </p:sp>
        <p:sp>
          <p:nvSpPr>
            <p:cNvPr id="43" name="pl43"/>
            <p:cNvSpPr/>
            <p:nvPr/>
          </p:nvSpPr>
          <p:spPr>
            <a:xfrm>
              <a:off x="6610535" y="1168047"/>
              <a:ext cx="1042910" cy="189798"/>
            </a:xfrm>
            <a:custGeom>
              <a:avLst/>
              <a:pathLst>
                <a:path w="1042910" h="189798">
                  <a:moveTo>
                    <a:pt x="0" y="0"/>
                  </a:moveTo>
                  <a:lnTo>
                    <a:pt x="260727" y="47449"/>
                  </a:lnTo>
                  <a:lnTo>
                    <a:pt x="521455" y="47449"/>
                  </a:lnTo>
                  <a:lnTo>
                    <a:pt x="782182" y="94899"/>
                  </a:lnTo>
                  <a:lnTo>
                    <a:pt x="1042910" y="189798"/>
                  </a:lnTo>
                </a:path>
              </a:pathLst>
            </a:custGeom>
            <a:ln w="27101" cap="flat">
              <a:solidFill>
                <a:srgbClr val="FF7F00">
                  <a:alpha val="100000"/>
                </a:srgbClr>
              </a:solidFill>
              <a:prstDash val="solid"/>
              <a:round/>
            </a:ln>
          </p:spPr>
          <p:txBody>
            <a:bodyPr/>
            <a:lstStyle/>
            <a:p/>
          </p:txBody>
        </p:sp>
        <p:sp>
          <p:nvSpPr>
            <p:cNvPr id="44" name="pl44"/>
            <p:cNvSpPr/>
            <p:nvPr/>
          </p:nvSpPr>
          <p:spPr>
            <a:xfrm>
              <a:off x="1135255" y="1215496"/>
              <a:ext cx="6518190" cy="948992"/>
            </a:xfrm>
            <a:custGeom>
              <a:avLst/>
              <a:pathLst>
                <a:path w="6518190" h="948992">
                  <a:moveTo>
                    <a:pt x="0" y="664294"/>
                  </a:moveTo>
                  <a:lnTo>
                    <a:pt x="260727" y="948992"/>
                  </a:lnTo>
                  <a:lnTo>
                    <a:pt x="521455" y="948992"/>
                  </a:lnTo>
                  <a:lnTo>
                    <a:pt x="782182" y="711744"/>
                  </a:lnTo>
                  <a:lnTo>
                    <a:pt x="1042910" y="569395"/>
                  </a:lnTo>
                  <a:lnTo>
                    <a:pt x="1303638" y="427046"/>
                  </a:lnTo>
                  <a:lnTo>
                    <a:pt x="1564365" y="332147"/>
                  </a:lnTo>
                  <a:lnTo>
                    <a:pt x="1825093" y="284697"/>
                  </a:lnTo>
                  <a:lnTo>
                    <a:pt x="2085820" y="189798"/>
                  </a:lnTo>
                  <a:lnTo>
                    <a:pt x="2346548" y="142348"/>
                  </a:lnTo>
                  <a:lnTo>
                    <a:pt x="2607276" y="142348"/>
                  </a:lnTo>
                  <a:lnTo>
                    <a:pt x="2868003" y="47449"/>
                  </a:lnTo>
                  <a:lnTo>
                    <a:pt x="3128731" y="47449"/>
                  </a:lnTo>
                  <a:lnTo>
                    <a:pt x="3389458" y="0"/>
                  </a:lnTo>
                  <a:lnTo>
                    <a:pt x="3650186" y="0"/>
                  </a:lnTo>
                  <a:lnTo>
                    <a:pt x="3910914" y="0"/>
                  </a:lnTo>
                  <a:lnTo>
                    <a:pt x="4171641" y="47449"/>
                  </a:lnTo>
                  <a:lnTo>
                    <a:pt x="4432369" y="47449"/>
                  </a:lnTo>
                  <a:lnTo>
                    <a:pt x="4693096" y="47449"/>
                  </a:lnTo>
                  <a:lnTo>
                    <a:pt x="4953824" y="94899"/>
                  </a:lnTo>
                  <a:lnTo>
                    <a:pt x="5214552" y="47449"/>
                  </a:lnTo>
                  <a:lnTo>
                    <a:pt x="5475279" y="142348"/>
                  </a:lnTo>
                  <a:lnTo>
                    <a:pt x="5736007" y="142348"/>
                  </a:lnTo>
                  <a:lnTo>
                    <a:pt x="5996734" y="189798"/>
                  </a:lnTo>
                  <a:lnTo>
                    <a:pt x="6257462" y="142348"/>
                  </a:lnTo>
                  <a:lnTo>
                    <a:pt x="6518190" y="284697"/>
                  </a:lnTo>
                </a:path>
              </a:pathLst>
            </a:custGeom>
            <a:ln w="27101" cap="flat">
              <a:solidFill>
                <a:srgbClr val="FFC20E">
                  <a:alpha val="100000"/>
                </a:srgbClr>
              </a:solidFill>
              <a:prstDash val="solid"/>
              <a:round/>
            </a:ln>
          </p:spPr>
          <p:txBody>
            <a:bodyPr/>
            <a:lstStyle/>
            <a:p/>
          </p:txBody>
        </p:sp>
        <p:sp>
          <p:nvSpPr>
            <p:cNvPr id="45" name="pl45"/>
            <p:cNvSpPr/>
            <p:nvPr/>
          </p:nvSpPr>
          <p:spPr>
            <a:xfrm>
              <a:off x="4785441" y="1262946"/>
              <a:ext cx="2868003" cy="237248"/>
            </a:xfrm>
            <a:custGeom>
              <a:avLst/>
              <a:pathLst>
                <a:path w="2868003" h="237248">
                  <a:moveTo>
                    <a:pt x="0" y="47449"/>
                  </a:moveTo>
                  <a:lnTo>
                    <a:pt x="260727" y="47449"/>
                  </a:lnTo>
                  <a:lnTo>
                    <a:pt x="521455" y="0"/>
                  </a:lnTo>
                  <a:lnTo>
                    <a:pt x="782182" y="47449"/>
                  </a:lnTo>
                  <a:lnTo>
                    <a:pt x="1042910" y="47449"/>
                  </a:lnTo>
                  <a:lnTo>
                    <a:pt x="1303638" y="47449"/>
                  </a:lnTo>
                  <a:lnTo>
                    <a:pt x="1564365" y="47449"/>
                  </a:lnTo>
                  <a:lnTo>
                    <a:pt x="1825093" y="189798"/>
                  </a:lnTo>
                  <a:lnTo>
                    <a:pt x="2085820" y="237248"/>
                  </a:lnTo>
                  <a:lnTo>
                    <a:pt x="2346548" y="142348"/>
                  </a:lnTo>
                  <a:lnTo>
                    <a:pt x="2607276" y="142348"/>
                  </a:lnTo>
                  <a:lnTo>
                    <a:pt x="2868003" y="237248"/>
                  </a:lnTo>
                </a:path>
              </a:pathLst>
            </a:custGeom>
            <a:ln w="27101" cap="flat">
              <a:solidFill>
                <a:srgbClr val="008B00">
                  <a:alpha val="100000"/>
                </a:srgbClr>
              </a:solidFill>
              <a:prstDash val="solid"/>
              <a:round/>
            </a:ln>
          </p:spPr>
          <p:txBody>
            <a:bodyPr/>
            <a:lstStyle/>
            <a:p/>
          </p:txBody>
        </p:sp>
        <p:sp>
          <p:nvSpPr>
            <p:cNvPr id="46" name="pl46"/>
            <p:cNvSpPr/>
            <p:nvPr/>
          </p:nvSpPr>
          <p:spPr>
            <a:xfrm>
              <a:off x="3742531" y="1262946"/>
              <a:ext cx="3910914" cy="2325030"/>
            </a:xfrm>
            <a:custGeom>
              <a:avLst/>
              <a:pathLst>
                <a:path w="3910914" h="2325030">
                  <a:moveTo>
                    <a:pt x="0" y="2325030"/>
                  </a:moveTo>
                  <a:lnTo>
                    <a:pt x="260727" y="94899"/>
                  </a:lnTo>
                  <a:lnTo>
                    <a:pt x="521455" y="47449"/>
                  </a:lnTo>
                  <a:lnTo>
                    <a:pt x="782182" y="47449"/>
                  </a:lnTo>
                  <a:lnTo>
                    <a:pt x="1042910" y="0"/>
                  </a:lnTo>
                  <a:lnTo>
                    <a:pt x="1303638" y="0"/>
                  </a:lnTo>
                  <a:lnTo>
                    <a:pt x="1564365" y="47449"/>
                  </a:lnTo>
                  <a:lnTo>
                    <a:pt x="1825093" y="47449"/>
                  </a:lnTo>
                  <a:lnTo>
                    <a:pt x="2085820" y="94899"/>
                  </a:lnTo>
                  <a:lnTo>
                    <a:pt x="2346548" y="284697"/>
                  </a:lnTo>
                  <a:lnTo>
                    <a:pt x="2607276" y="237248"/>
                  </a:lnTo>
                  <a:lnTo>
                    <a:pt x="2868003" y="332147"/>
                  </a:lnTo>
                  <a:lnTo>
                    <a:pt x="3128731" y="379596"/>
                  </a:lnTo>
                  <a:lnTo>
                    <a:pt x="3389458" y="427046"/>
                  </a:lnTo>
                  <a:lnTo>
                    <a:pt x="3650186" y="379596"/>
                  </a:lnTo>
                  <a:lnTo>
                    <a:pt x="3910914" y="521945"/>
                  </a:lnTo>
                </a:path>
              </a:pathLst>
            </a:custGeom>
            <a:ln w="27101" cap="flat">
              <a:solidFill>
                <a:srgbClr val="9A32CD">
                  <a:alpha val="100000"/>
                </a:srgbClr>
              </a:solidFill>
              <a:prstDash val="solid"/>
              <a:round/>
            </a:ln>
          </p:spPr>
          <p:txBody>
            <a:bodyPr/>
            <a:lstStyle/>
            <a:p/>
          </p:txBody>
        </p:sp>
        <p:sp>
          <p:nvSpPr>
            <p:cNvPr id="47" name="pl47"/>
            <p:cNvSpPr/>
            <p:nvPr/>
          </p:nvSpPr>
          <p:spPr>
            <a:xfrm>
              <a:off x="5567624" y="1310396"/>
              <a:ext cx="2085820" cy="237248"/>
            </a:xfrm>
            <a:custGeom>
              <a:avLst/>
              <a:pathLst>
                <a:path w="2085820" h="237248">
                  <a:moveTo>
                    <a:pt x="0" y="94899"/>
                  </a:moveTo>
                  <a:lnTo>
                    <a:pt x="260727" y="94899"/>
                  </a:lnTo>
                  <a:lnTo>
                    <a:pt x="521455" y="94899"/>
                  </a:lnTo>
                  <a:lnTo>
                    <a:pt x="782182" y="94899"/>
                  </a:lnTo>
                  <a:lnTo>
                    <a:pt x="1042910" y="0"/>
                  </a:lnTo>
                  <a:lnTo>
                    <a:pt x="1303638" y="142348"/>
                  </a:lnTo>
                  <a:lnTo>
                    <a:pt x="1564365" y="189798"/>
                  </a:lnTo>
                  <a:lnTo>
                    <a:pt x="1825093" y="142348"/>
                  </a:lnTo>
                  <a:lnTo>
                    <a:pt x="2085820" y="237248"/>
                  </a:lnTo>
                </a:path>
              </a:pathLst>
            </a:custGeom>
            <a:ln w="27101" cap="flat">
              <a:solidFill>
                <a:srgbClr val="836FFF">
                  <a:alpha val="100000"/>
                </a:srgbClr>
              </a:solidFill>
              <a:prstDash val="solid"/>
              <a:round/>
            </a:ln>
          </p:spPr>
          <p:txBody>
            <a:bodyPr/>
            <a:lstStyle/>
            <a:p/>
          </p:txBody>
        </p:sp>
        <p:sp>
          <p:nvSpPr>
            <p:cNvPr id="48" name="pl48"/>
            <p:cNvSpPr/>
            <p:nvPr/>
          </p:nvSpPr>
          <p:spPr>
            <a:xfrm>
              <a:off x="1135255" y="1215496"/>
              <a:ext cx="6518190" cy="948992"/>
            </a:xfrm>
            <a:custGeom>
              <a:avLst/>
              <a:pathLst>
                <a:path w="6518190" h="948992">
                  <a:moveTo>
                    <a:pt x="0" y="664294"/>
                  </a:moveTo>
                  <a:lnTo>
                    <a:pt x="260727" y="948992"/>
                  </a:lnTo>
                  <a:lnTo>
                    <a:pt x="521455" y="948992"/>
                  </a:lnTo>
                  <a:lnTo>
                    <a:pt x="782182" y="711744"/>
                  </a:lnTo>
                  <a:lnTo>
                    <a:pt x="1042910" y="569395"/>
                  </a:lnTo>
                  <a:lnTo>
                    <a:pt x="1303638" y="427046"/>
                  </a:lnTo>
                  <a:lnTo>
                    <a:pt x="1564365" y="332147"/>
                  </a:lnTo>
                  <a:lnTo>
                    <a:pt x="1825093" y="284697"/>
                  </a:lnTo>
                  <a:lnTo>
                    <a:pt x="2085820" y="189798"/>
                  </a:lnTo>
                  <a:lnTo>
                    <a:pt x="2346548" y="142348"/>
                  </a:lnTo>
                  <a:lnTo>
                    <a:pt x="2607276" y="142348"/>
                  </a:lnTo>
                  <a:lnTo>
                    <a:pt x="2868003" y="47449"/>
                  </a:lnTo>
                  <a:lnTo>
                    <a:pt x="3128731" y="47449"/>
                  </a:lnTo>
                  <a:lnTo>
                    <a:pt x="3389458" y="0"/>
                  </a:lnTo>
                  <a:lnTo>
                    <a:pt x="3650186" y="0"/>
                  </a:lnTo>
                  <a:lnTo>
                    <a:pt x="3910914" y="0"/>
                  </a:lnTo>
                  <a:lnTo>
                    <a:pt x="4171641" y="47449"/>
                  </a:lnTo>
                  <a:lnTo>
                    <a:pt x="4432369" y="47449"/>
                  </a:lnTo>
                  <a:lnTo>
                    <a:pt x="4693096" y="47449"/>
                  </a:lnTo>
                  <a:lnTo>
                    <a:pt x="4953824" y="94899"/>
                  </a:lnTo>
                  <a:lnTo>
                    <a:pt x="5214552" y="47449"/>
                  </a:lnTo>
                  <a:lnTo>
                    <a:pt x="5475279" y="142348"/>
                  </a:lnTo>
                  <a:lnTo>
                    <a:pt x="5736007" y="142348"/>
                  </a:lnTo>
                  <a:lnTo>
                    <a:pt x="5996734" y="189798"/>
                  </a:lnTo>
                  <a:lnTo>
                    <a:pt x="6257462" y="142348"/>
                  </a:lnTo>
                  <a:lnTo>
                    <a:pt x="6518190" y="284697"/>
                  </a:lnTo>
                </a:path>
              </a:pathLst>
            </a:custGeom>
            <a:ln w="27101" cap="flat">
              <a:solidFill>
                <a:srgbClr val="FB9A99">
                  <a:alpha val="100000"/>
                </a:srgbClr>
              </a:solidFill>
              <a:prstDash val="solid"/>
              <a:round/>
            </a:ln>
          </p:spPr>
          <p:txBody>
            <a:bodyPr/>
            <a:lstStyle/>
            <a:p/>
          </p:txBody>
        </p:sp>
        <p:sp>
          <p:nvSpPr>
            <p:cNvPr id="49" name="pl49"/>
            <p:cNvSpPr/>
            <p:nvPr/>
          </p:nvSpPr>
          <p:spPr>
            <a:xfrm>
              <a:off x="7666978" y="783258"/>
              <a:ext cx="758048" cy="424656"/>
            </a:xfrm>
            <a:custGeom>
              <a:avLst/>
              <a:pathLst>
                <a:path w="758048" h="424656">
                  <a:moveTo>
                    <a:pt x="758048" y="0"/>
                  </a:moveTo>
                  <a:lnTo>
                    <a:pt x="0" y="424656"/>
                  </a:lnTo>
                </a:path>
              </a:pathLst>
            </a:custGeom>
          </p:spPr>
          <p:txBody>
            <a:bodyPr/>
            <a:lstStyle/>
            <a:p/>
          </p:txBody>
        </p:sp>
        <p:sp>
          <p:nvSpPr>
            <p:cNvPr id="50" name="pl50"/>
            <p:cNvSpPr/>
            <p:nvPr/>
          </p:nvSpPr>
          <p:spPr>
            <a:xfrm>
              <a:off x="7666411" y="1365807"/>
              <a:ext cx="716534" cy="440000"/>
            </a:xfrm>
            <a:custGeom>
              <a:avLst/>
              <a:pathLst>
                <a:path w="716534" h="440000">
                  <a:moveTo>
                    <a:pt x="716534" y="440000"/>
                  </a:moveTo>
                  <a:lnTo>
                    <a:pt x="0" y="0"/>
                  </a:lnTo>
                </a:path>
              </a:pathLst>
            </a:custGeom>
          </p:spPr>
          <p:txBody>
            <a:bodyPr/>
            <a:lstStyle/>
            <a:p/>
          </p:txBody>
        </p:sp>
        <p:sp>
          <p:nvSpPr>
            <p:cNvPr id="51" name="pl51"/>
            <p:cNvSpPr/>
            <p:nvPr/>
          </p:nvSpPr>
          <p:spPr>
            <a:xfrm>
              <a:off x="7668022" y="1044011"/>
              <a:ext cx="660561" cy="307057"/>
            </a:xfrm>
            <a:custGeom>
              <a:avLst/>
              <a:pathLst>
                <a:path w="660561" h="307057">
                  <a:moveTo>
                    <a:pt x="660561" y="0"/>
                  </a:moveTo>
                  <a:lnTo>
                    <a:pt x="0" y="307057"/>
                  </a:lnTo>
                </a:path>
              </a:pathLst>
            </a:custGeom>
          </p:spPr>
          <p:txBody>
            <a:bodyPr/>
            <a:lstStyle/>
            <a:p/>
          </p:txBody>
        </p:sp>
        <p:sp>
          <p:nvSpPr>
            <p:cNvPr id="52" name="pl52"/>
            <p:cNvSpPr/>
            <p:nvPr/>
          </p:nvSpPr>
          <p:spPr>
            <a:xfrm>
              <a:off x="7670341" y="1361990"/>
              <a:ext cx="766754" cy="188082"/>
            </a:xfrm>
            <a:custGeom>
              <a:avLst/>
              <a:pathLst>
                <a:path w="766754" h="188082">
                  <a:moveTo>
                    <a:pt x="766754" y="188082"/>
                  </a:moveTo>
                  <a:lnTo>
                    <a:pt x="0" y="0"/>
                  </a:lnTo>
                </a:path>
              </a:pathLst>
            </a:custGeom>
          </p:spPr>
          <p:txBody>
            <a:bodyPr/>
            <a:lstStyle/>
            <a:p/>
          </p:txBody>
        </p:sp>
        <p:sp>
          <p:nvSpPr>
            <p:cNvPr id="53" name="pl53"/>
            <p:cNvSpPr/>
            <p:nvPr/>
          </p:nvSpPr>
          <p:spPr>
            <a:xfrm>
              <a:off x="7671427" y="1294983"/>
              <a:ext cx="735602" cy="61362"/>
            </a:xfrm>
            <a:custGeom>
              <a:avLst/>
              <a:pathLst>
                <a:path w="735602" h="61362">
                  <a:moveTo>
                    <a:pt x="735602" y="0"/>
                  </a:moveTo>
                  <a:lnTo>
                    <a:pt x="0" y="61362"/>
                  </a:lnTo>
                </a:path>
              </a:pathLst>
            </a:custGeom>
          </p:spPr>
          <p:txBody>
            <a:bodyPr/>
            <a:lstStyle/>
            <a:p/>
          </p:txBody>
        </p:sp>
        <p:sp>
          <p:nvSpPr>
            <p:cNvPr id="54" name="pl54"/>
            <p:cNvSpPr/>
            <p:nvPr/>
          </p:nvSpPr>
          <p:spPr>
            <a:xfrm>
              <a:off x="7660248" y="1510747"/>
              <a:ext cx="698612" cy="1083653"/>
            </a:xfrm>
            <a:custGeom>
              <a:avLst/>
              <a:pathLst>
                <a:path w="698612" h="1083653">
                  <a:moveTo>
                    <a:pt x="698612" y="1083653"/>
                  </a:moveTo>
                  <a:lnTo>
                    <a:pt x="0" y="0"/>
                  </a:lnTo>
                </a:path>
              </a:pathLst>
            </a:custGeom>
          </p:spPr>
          <p:txBody>
            <a:bodyPr/>
            <a:lstStyle/>
            <a:p/>
          </p:txBody>
        </p:sp>
        <p:sp>
          <p:nvSpPr>
            <p:cNvPr id="55" name="pl55"/>
            <p:cNvSpPr/>
            <p:nvPr/>
          </p:nvSpPr>
          <p:spPr>
            <a:xfrm>
              <a:off x="7661987" y="1510237"/>
              <a:ext cx="696873" cy="819286"/>
            </a:xfrm>
            <a:custGeom>
              <a:avLst/>
              <a:pathLst>
                <a:path w="696873" h="819286">
                  <a:moveTo>
                    <a:pt x="696873" y="819286"/>
                  </a:moveTo>
                  <a:lnTo>
                    <a:pt x="0" y="0"/>
                  </a:lnTo>
                </a:path>
              </a:pathLst>
            </a:custGeom>
          </p:spPr>
          <p:txBody>
            <a:bodyPr/>
            <a:lstStyle/>
            <a:p/>
          </p:txBody>
        </p:sp>
        <p:sp>
          <p:nvSpPr>
            <p:cNvPr id="56" name="pl56"/>
            <p:cNvSpPr/>
            <p:nvPr/>
          </p:nvSpPr>
          <p:spPr>
            <a:xfrm>
              <a:off x="7663956" y="1509472"/>
              <a:ext cx="628474" cy="554729"/>
            </a:xfrm>
            <a:custGeom>
              <a:avLst/>
              <a:pathLst>
                <a:path w="628474" h="554729">
                  <a:moveTo>
                    <a:pt x="628474" y="554729"/>
                  </a:moveTo>
                  <a:lnTo>
                    <a:pt x="0" y="0"/>
                  </a:lnTo>
                </a:path>
              </a:pathLst>
            </a:custGeom>
          </p:spPr>
          <p:txBody>
            <a:bodyPr/>
            <a:lstStyle/>
            <a:p/>
          </p:txBody>
        </p:sp>
        <p:sp>
          <p:nvSpPr>
            <p:cNvPr id="57" name="pl57"/>
            <p:cNvSpPr/>
            <p:nvPr/>
          </p:nvSpPr>
          <p:spPr>
            <a:xfrm>
              <a:off x="7659225" y="1558434"/>
              <a:ext cx="693549" cy="1294843"/>
            </a:xfrm>
            <a:custGeom>
              <a:avLst/>
              <a:pathLst>
                <a:path w="693549" h="1294843">
                  <a:moveTo>
                    <a:pt x="693549" y="1294843"/>
                  </a:moveTo>
                  <a:lnTo>
                    <a:pt x="0" y="0"/>
                  </a:lnTo>
                </a:path>
              </a:pathLst>
            </a:custGeom>
          </p:spPr>
          <p:txBody>
            <a:bodyPr/>
            <a:lstStyle/>
            <a:p/>
          </p:txBody>
        </p:sp>
        <p:sp>
          <p:nvSpPr>
            <p:cNvPr id="58" name="pl58"/>
            <p:cNvSpPr/>
            <p:nvPr/>
          </p:nvSpPr>
          <p:spPr>
            <a:xfrm>
              <a:off x="7659351" y="1795656"/>
              <a:ext cx="723594" cy="1318767"/>
            </a:xfrm>
            <a:custGeom>
              <a:avLst/>
              <a:pathLst>
                <a:path w="723594" h="1318767">
                  <a:moveTo>
                    <a:pt x="723594" y="1318767"/>
                  </a:moveTo>
                  <a:lnTo>
                    <a:pt x="0" y="0"/>
                  </a:lnTo>
                </a:path>
              </a:pathLst>
            </a:custGeom>
          </p:spPr>
          <p:txBody>
            <a:bodyPr/>
            <a:lstStyle/>
            <a:p/>
          </p:txBody>
        </p:sp>
        <p:sp>
          <p:nvSpPr>
            <p:cNvPr id="59" name="pl59"/>
            <p:cNvSpPr/>
            <p:nvPr/>
          </p:nvSpPr>
          <p:spPr>
            <a:xfrm>
              <a:off x="7659257" y="2032924"/>
              <a:ext cx="723688" cy="1342873"/>
            </a:xfrm>
            <a:custGeom>
              <a:avLst/>
              <a:pathLst>
                <a:path w="723688" h="1342873">
                  <a:moveTo>
                    <a:pt x="723688" y="1342873"/>
                  </a:moveTo>
                  <a:lnTo>
                    <a:pt x="0" y="0"/>
                  </a:lnTo>
                </a:path>
              </a:pathLst>
            </a:custGeom>
          </p:spPr>
          <p:txBody>
            <a:bodyPr/>
            <a:lstStyle/>
            <a:p/>
          </p:txBody>
        </p:sp>
        <p:sp>
          <p:nvSpPr>
            <p:cNvPr id="60" name="pg60"/>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93%</a:t>
              </a:r>
            </a:p>
          </p:txBody>
        </p:sp>
        <p:sp>
          <p:nvSpPr>
            <p:cNvPr id="62" name="pg62"/>
            <p:cNvSpPr/>
            <p:nvPr/>
          </p:nvSpPr>
          <p:spPr>
            <a:xfrm>
              <a:off x="8314365" y="172869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177022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90%</a:t>
              </a:r>
            </a:p>
          </p:txBody>
        </p:sp>
        <p:sp>
          <p:nvSpPr>
            <p:cNvPr id="64" name="pg64"/>
            <p:cNvSpPr/>
            <p:nvPr/>
          </p:nvSpPr>
          <p:spPr>
            <a:xfrm>
              <a:off x="8260004" y="95212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97497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90%</a:t>
              </a:r>
            </a:p>
          </p:txBody>
        </p:sp>
        <p:sp>
          <p:nvSpPr>
            <p:cNvPr id="66" name="pg66"/>
            <p:cNvSpPr/>
            <p:nvPr/>
          </p:nvSpPr>
          <p:spPr>
            <a:xfrm>
              <a:off x="8368515" y="146957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151111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90%</a:t>
              </a:r>
            </a:p>
          </p:txBody>
        </p:sp>
        <p:sp>
          <p:nvSpPr>
            <p:cNvPr id="68" name="pg68"/>
            <p:cNvSpPr/>
            <p:nvPr/>
          </p:nvSpPr>
          <p:spPr>
            <a:xfrm>
              <a:off x="8338449" y="1209901"/>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61309" y="1251439"/>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90%</a:t>
              </a:r>
            </a:p>
          </p:txBody>
        </p:sp>
        <p:sp>
          <p:nvSpPr>
            <p:cNvPr id="70" name="pg70"/>
            <p:cNvSpPr/>
            <p:nvPr/>
          </p:nvSpPr>
          <p:spPr>
            <a:xfrm>
              <a:off x="8290281" y="251543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55697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87%</a:t>
              </a:r>
            </a:p>
          </p:txBody>
        </p:sp>
        <p:sp>
          <p:nvSpPr>
            <p:cNvPr id="72" name="pg72"/>
            <p:cNvSpPr/>
            <p:nvPr/>
          </p:nvSpPr>
          <p:spPr>
            <a:xfrm>
              <a:off x="8290281" y="225159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3" name="tx73"/>
            <p:cNvSpPr/>
            <p:nvPr/>
          </p:nvSpPr>
          <p:spPr>
            <a:xfrm>
              <a:off x="8313141" y="229313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87%</a:t>
              </a:r>
            </a:p>
          </p:txBody>
        </p:sp>
        <p:sp>
          <p:nvSpPr>
            <p:cNvPr id="74" name="pg74"/>
            <p:cNvSpPr/>
            <p:nvPr/>
          </p:nvSpPr>
          <p:spPr>
            <a:xfrm>
              <a:off x="8223851" y="198782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5" name="tx75"/>
            <p:cNvSpPr/>
            <p:nvPr/>
          </p:nvSpPr>
          <p:spPr>
            <a:xfrm>
              <a:off x="8246711" y="202936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87%</a:t>
              </a:r>
            </a:p>
          </p:txBody>
        </p:sp>
        <p:sp>
          <p:nvSpPr>
            <p:cNvPr id="76" name="pg76"/>
            <p:cNvSpPr/>
            <p:nvPr/>
          </p:nvSpPr>
          <p:spPr>
            <a:xfrm>
              <a:off x="8284194" y="277364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281518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86%</a:t>
              </a:r>
            </a:p>
          </p:txBody>
        </p:sp>
        <p:sp>
          <p:nvSpPr>
            <p:cNvPr id="78" name="pg78"/>
            <p:cNvSpPr/>
            <p:nvPr/>
          </p:nvSpPr>
          <p:spPr>
            <a:xfrm>
              <a:off x="8314365" y="303467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9" name="tx79"/>
            <p:cNvSpPr/>
            <p:nvPr/>
          </p:nvSpPr>
          <p:spPr>
            <a:xfrm>
              <a:off x="8337225" y="307621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81%</a:t>
              </a:r>
            </a:p>
          </p:txBody>
        </p:sp>
        <p:sp>
          <p:nvSpPr>
            <p:cNvPr id="80" name="pg80"/>
            <p:cNvSpPr/>
            <p:nvPr/>
          </p:nvSpPr>
          <p:spPr>
            <a:xfrm>
              <a:off x="8314365" y="329598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3752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76%</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88320" y="401416"/>
              <a:ext cx="28549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Ireland,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(76%), followed by RotaC (86%).
Coverage of 8 vaccines decreased (DTP3, HEPB3, HIB3, IPV1, MCV1, MCV2, ROTAC and RUBELLA) and 1 vaccine increased (HPVC) compared to respective coverage in 2019.
Coverage of 8 vaccines decreased (DTP3, HEPB3, HIB3, IPVC, MCV1, MCV2, ROTAC and RUBELLA), 1 vaccine increased (HPVC), and 1 vaccine was the same (IPV1)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991164" y="932216"/>
              <a:ext cx="288865" cy="0"/>
            </a:xfrm>
            <a:custGeom>
              <a:avLst/>
              <a:pathLst>
                <a:path w="288865" h="0">
                  <a:moveTo>
                    <a:pt x="0" y="0"/>
                  </a:moveTo>
                  <a:lnTo>
                    <a:pt x="144432" y="0"/>
                  </a:lnTo>
                  <a:lnTo>
                    <a:pt x="216649" y="0"/>
                  </a:lnTo>
                  <a:lnTo>
                    <a:pt x="216649"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0" name="pl20"/>
            <p:cNvSpPr/>
            <p:nvPr/>
          </p:nvSpPr>
          <p:spPr>
            <a:xfrm>
              <a:off x="7991164" y="1385547"/>
              <a:ext cx="288865" cy="0"/>
            </a:xfrm>
            <a:custGeom>
              <a:avLst/>
              <a:pathLst>
                <a:path w="288865" h="0">
                  <a:moveTo>
                    <a:pt x="0" y="0"/>
                  </a:moveTo>
                  <a:lnTo>
                    <a:pt x="144432" y="0"/>
                  </a:lnTo>
                  <a:lnTo>
                    <a:pt x="216649" y="0"/>
                  </a:lnTo>
                  <a:lnTo>
                    <a:pt x="216649"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1" name="pl21"/>
            <p:cNvSpPr/>
            <p:nvPr/>
          </p:nvSpPr>
          <p:spPr>
            <a:xfrm>
              <a:off x="7991164" y="1838878"/>
              <a:ext cx="288865" cy="0"/>
            </a:xfrm>
            <a:custGeom>
              <a:avLst/>
              <a:pathLst>
                <a:path w="288865" h="0">
                  <a:moveTo>
                    <a:pt x="0" y="0"/>
                  </a:moveTo>
                  <a:lnTo>
                    <a:pt x="144432" y="0"/>
                  </a:lnTo>
                  <a:lnTo>
                    <a:pt x="216649"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7991164" y="2292210"/>
              <a:ext cx="288865" cy="0"/>
            </a:xfrm>
            <a:custGeom>
              <a:avLst/>
              <a:pathLst>
                <a:path w="288865" h="0">
                  <a:moveTo>
                    <a:pt x="0" y="0"/>
                  </a:moveTo>
                  <a:lnTo>
                    <a:pt x="144432" y="0"/>
                  </a:lnTo>
                  <a:lnTo>
                    <a:pt x="216649"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2745541"/>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7774515" y="3198872"/>
              <a:ext cx="361082" cy="0"/>
            </a:xfrm>
            <a:custGeom>
              <a:avLst/>
              <a:pathLst>
                <a:path w="361082" h="0">
                  <a:moveTo>
                    <a:pt x="0" y="0"/>
                  </a:moveTo>
                  <a:lnTo>
                    <a:pt x="144432" y="0"/>
                  </a:lnTo>
                  <a:lnTo>
                    <a:pt x="216649" y="0"/>
                  </a:lnTo>
                  <a:lnTo>
                    <a:pt x="216649"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7774515" y="3652203"/>
              <a:ext cx="288865" cy="0"/>
            </a:xfrm>
            <a:custGeom>
              <a:avLst/>
              <a:pathLst>
                <a:path w="288865" h="0">
                  <a:moveTo>
                    <a:pt x="0" y="0"/>
                  </a:moveTo>
                  <a:lnTo>
                    <a:pt x="0" y="0"/>
                  </a:lnTo>
                  <a:lnTo>
                    <a:pt x="72216" y="0"/>
                  </a:lnTo>
                  <a:lnTo>
                    <a:pt x="144432" y="0"/>
                  </a:lnTo>
                  <a:lnTo>
                    <a:pt x="144432" y="0"/>
                  </a:lnTo>
                  <a:lnTo>
                    <a:pt x="288865" y="0"/>
                  </a:lnTo>
                  <a:lnTo>
                    <a:pt x="288865" y="0"/>
                  </a:lnTo>
                </a:path>
              </a:pathLst>
            </a:custGeom>
            <a:ln w="116535" cap="flat">
              <a:solidFill>
                <a:srgbClr val="E8E8E8">
                  <a:alpha val="100000"/>
                </a:srgbClr>
              </a:solidFill>
              <a:prstDash val="solid"/>
              <a:round/>
            </a:ln>
          </p:spPr>
          <p:txBody>
            <a:bodyPr/>
            <a:lstStyle/>
            <a:p/>
          </p:txBody>
        </p:sp>
        <p:sp>
          <p:nvSpPr>
            <p:cNvPr id="26" name="pl26"/>
            <p:cNvSpPr/>
            <p:nvPr/>
          </p:nvSpPr>
          <p:spPr>
            <a:xfrm>
              <a:off x="7341217" y="4105534"/>
              <a:ext cx="433298" cy="0"/>
            </a:xfrm>
            <a:custGeom>
              <a:avLst/>
              <a:pathLst>
                <a:path w="433298" h="0">
                  <a:moveTo>
                    <a:pt x="0" y="0"/>
                  </a:moveTo>
                  <a:lnTo>
                    <a:pt x="144432" y="0"/>
                  </a:lnTo>
                  <a:lnTo>
                    <a:pt x="216649" y="0"/>
                  </a:lnTo>
                  <a:lnTo>
                    <a:pt x="216649"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7" name="pl27"/>
            <p:cNvSpPr/>
            <p:nvPr/>
          </p:nvSpPr>
          <p:spPr>
            <a:xfrm>
              <a:off x="7774515" y="4558865"/>
              <a:ext cx="361082" cy="0"/>
            </a:xfrm>
            <a:custGeom>
              <a:avLst/>
              <a:pathLst>
                <a:path w="361082" h="0">
                  <a:moveTo>
                    <a:pt x="0" y="0"/>
                  </a:moveTo>
                  <a:lnTo>
                    <a:pt x="144432" y="0"/>
                  </a:lnTo>
                  <a:lnTo>
                    <a:pt x="216649" y="0"/>
                  </a:lnTo>
                  <a:lnTo>
                    <a:pt x="216649"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8" name="pl28"/>
            <p:cNvSpPr/>
            <p:nvPr/>
          </p:nvSpPr>
          <p:spPr>
            <a:xfrm>
              <a:off x="7702299" y="5012197"/>
              <a:ext cx="361082" cy="0"/>
            </a:xfrm>
            <a:custGeom>
              <a:avLst/>
              <a:pathLst>
                <a:path w="361082" h="0">
                  <a:moveTo>
                    <a:pt x="0" y="0"/>
                  </a:moveTo>
                  <a:lnTo>
                    <a:pt x="72216" y="0"/>
                  </a:lnTo>
                  <a:lnTo>
                    <a:pt x="144432" y="0"/>
                  </a:lnTo>
                  <a:lnTo>
                    <a:pt x="144432" y="0"/>
                  </a:lnTo>
                  <a:lnTo>
                    <a:pt x="216649" y="0"/>
                  </a:lnTo>
                  <a:lnTo>
                    <a:pt x="216649" y="0"/>
                  </a:lnTo>
                  <a:lnTo>
                    <a:pt x="361082" y="0"/>
                  </a:lnTo>
                </a:path>
              </a:pathLst>
            </a:custGeom>
            <a:ln w="116535" cap="flat">
              <a:solidFill>
                <a:srgbClr val="E8E8E8">
                  <a:alpha val="100000"/>
                </a:srgbClr>
              </a:solidFill>
              <a:prstDash val="solid"/>
              <a:round/>
            </a:ln>
          </p:spPr>
          <p:txBody>
            <a:bodyPr/>
            <a:lstStyle/>
            <a:p/>
          </p:txBody>
        </p:sp>
        <p:sp>
          <p:nvSpPr>
            <p:cNvPr id="29" name="pt29"/>
            <p:cNvSpPr/>
            <p:nvPr/>
          </p:nvSpPr>
          <p:spPr>
            <a:xfrm>
              <a:off x="82755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2755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2755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98666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8666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8666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05888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8666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8666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1444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70015"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05888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05888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84223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7001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1444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1444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77001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9779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77001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62558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55336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48115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55336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33671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05888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13109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8666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8666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91444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8666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77001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144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144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05888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84223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77001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4223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9779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217262"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072830"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928397"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217262"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072830"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928397"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145046"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072830"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928397"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217262"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072830"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928397"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217262"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145046"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145046"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000613"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928397"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711747"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000613"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856180"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711747"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639531"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495098"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278449"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00613"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928397"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711747"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856180"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783964"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639531"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600004" y="493170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30" name="tx130"/>
            <p:cNvSpPr/>
            <p:nvPr/>
          </p:nvSpPr>
          <p:spPr>
            <a:xfrm>
              <a:off x="508103" y="448046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3" name="tx13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4" name="tx13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5" name="tx13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6" name="tx13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7" name="tx13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8" name="tx13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1404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Ireland,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(94%) and 2024 (92%). DTP1 coverage declined in 2025 (90%) compared to 2024, and was lower than in 2019. In 2019-2025, DTP1 coverage was at it's lowest level in 2025 (90%).
In 2024, 10 vaccines had lower coverage than in 2019.
In 2025, 10 vaccines had lower coverage than in 2019.
In 2025, 9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651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2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2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7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3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8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3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8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4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09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19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0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170" y="2544490"/>
              <a:ext cx="3307869" cy="956903"/>
            </a:xfrm>
            <a:custGeom>
              <a:avLst/>
              <a:pathLst>
                <a:path w="3307869" h="956903">
                  <a:moveTo>
                    <a:pt x="0" y="164040"/>
                  </a:moveTo>
                  <a:lnTo>
                    <a:pt x="441049" y="27340"/>
                  </a:lnTo>
                  <a:lnTo>
                    <a:pt x="661573" y="0"/>
                  </a:lnTo>
                  <a:lnTo>
                    <a:pt x="882098" y="0"/>
                  </a:lnTo>
                  <a:lnTo>
                    <a:pt x="1102623" y="164040"/>
                  </a:lnTo>
                  <a:lnTo>
                    <a:pt x="1323147" y="956903"/>
                  </a:lnTo>
                  <a:lnTo>
                    <a:pt x="1543672" y="574141"/>
                  </a:lnTo>
                  <a:lnTo>
                    <a:pt x="1764197" y="355421"/>
                  </a:lnTo>
                  <a:lnTo>
                    <a:pt x="1984721" y="82020"/>
                  </a:lnTo>
                  <a:lnTo>
                    <a:pt x="2205246" y="792862"/>
                  </a:lnTo>
                  <a:lnTo>
                    <a:pt x="2425771" y="410101"/>
                  </a:lnTo>
                  <a:lnTo>
                    <a:pt x="2646295" y="246060"/>
                  </a:lnTo>
                  <a:lnTo>
                    <a:pt x="2866820" y="246060"/>
                  </a:lnTo>
                  <a:lnTo>
                    <a:pt x="3087344" y="464781"/>
                  </a:lnTo>
                  <a:lnTo>
                    <a:pt x="3307869" y="382761"/>
                  </a:lnTo>
                </a:path>
              </a:pathLst>
            </a:custGeom>
            <a:ln w="29811" cap="flat">
              <a:solidFill>
                <a:srgbClr val="FF0000">
                  <a:alpha val="100000"/>
                </a:srgbClr>
              </a:solidFill>
              <a:prstDash val="solid"/>
              <a:round/>
            </a:ln>
          </p:spPr>
          <p:txBody>
            <a:bodyPr/>
            <a:lstStyle/>
            <a:p/>
          </p:txBody>
        </p:sp>
        <p:sp>
          <p:nvSpPr>
            <p:cNvPr id="34" name="pl34"/>
            <p:cNvSpPr/>
            <p:nvPr/>
          </p:nvSpPr>
          <p:spPr>
            <a:xfrm>
              <a:off x="1606220" y="2626510"/>
              <a:ext cx="2866820" cy="902222"/>
            </a:xfrm>
            <a:custGeom>
              <a:avLst/>
              <a:pathLst>
                <a:path w="2866820" h="902222">
                  <a:moveTo>
                    <a:pt x="0" y="27340"/>
                  </a:moveTo>
                  <a:lnTo>
                    <a:pt x="220524" y="54680"/>
                  </a:lnTo>
                  <a:lnTo>
                    <a:pt x="441049" y="109360"/>
                  </a:lnTo>
                  <a:lnTo>
                    <a:pt x="661573" y="0"/>
                  </a:lnTo>
                  <a:lnTo>
                    <a:pt x="882098" y="355421"/>
                  </a:lnTo>
                  <a:lnTo>
                    <a:pt x="1102623" y="902222"/>
                  </a:lnTo>
                  <a:lnTo>
                    <a:pt x="1323147" y="601481"/>
                  </a:lnTo>
                  <a:lnTo>
                    <a:pt x="1543672" y="437441"/>
                  </a:lnTo>
                  <a:lnTo>
                    <a:pt x="1764197" y="246060"/>
                  </a:lnTo>
                  <a:lnTo>
                    <a:pt x="1984721" y="437441"/>
                  </a:lnTo>
                  <a:lnTo>
                    <a:pt x="2205246" y="246060"/>
                  </a:lnTo>
                  <a:lnTo>
                    <a:pt x="2425771" y="164040"/>
                  </a:lnTo>
                  <a:lnTo>
                    <a:pt x="2646295" y="382761"/>
                  </a:lnTo>
                  <a:lnTo>
                    <a:pt x="2866820" y="300740"/>
                  </a:lnTo>
                </a:path>
              </a:pathLst>
            </a:custGeom>
            <a:ln w="29811" cap="flat">
              <a:solidFill>
                <a:srgbClr val="0058AB">
                  <a:alpha val="100000"/>
                </a:srgbClr>
              </a:solidFill>
              <a:prstDash val="solid"/>
              <a:round/>
            </a:ln>
          </p:spPr>
          <p:txBody>
            <a:bodyPr/>
            <a:lstStyle/>
            <a:p/>
          </p:txBody>
        </p:sp>
        <p:sp>
          <p:nvSpPr>
            <p:cNvPr id="35" name="pt35"/>
            <p:cNvSpPr/>
            <p:nvPr/>
          </p:nvSpPr>
          <p:spPr>
            <a:xfrm>
              <a:off x="1140344"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581394"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01918"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22443"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242968"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63492"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84017"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04542"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25066"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345591"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566116"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786640"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007165"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227689"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448214"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1581394" y="26290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801918" y="26563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2022443" y="27110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242968" y="26016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463492"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684017"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904542" y="32031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125066"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345591" y="28477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566116"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86640" y="28477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4007165" y="27657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27689"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48214" y="29024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606220" y="27234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65" name="tx65"/>
            <p:cNvSpPr/>
            <p:nvPr/>
          </p:nvSpPr>
          <p:spPr>
            <a:xfrm>
              <a:off x="1826744" y="27508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66" name="tx66"/>
            <p:cNvSpPr/>
            <p:nvPr/>
          </p:nvSpPr>
          <p:spPr>
            <a:xfrm>
              <a:off x="2047269" y="280545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67" name="tx67"/>
            <p:cNvSpPr/>
            <p:nvPr/>
          </p:nvSpPr>
          <p:spPr>
            <a:xfrm>
              <a:off x="2267794" y="26961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68" name="tx68"/>
            <p:cNvSpPr/>
            <p:nvPr/>
          </p:nvSpPr>
          <p:spPr>
            <a:xfrm>
              <a:off x="2488318"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69" name="tx69"/>
            <p:cNvSpPr/>
            <p:nvPr/>
          </p:nvSpPr>
          <p:spPr>
            <a:xfrm>
              <a:off x="2708843"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70" name="tx70"/>
            <p:cNvSpPr/>
            <p:nvPr/>
          </p:nvSpPr>
          <p:spPr>
            <a:xfrm>
              <a:off x="2929368" y="32976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71" name="tx71"/>
            <p:cNvSpPr/>
            <p:nvPr/>
          </p:nvSpPr>
          <p:spPr>
            <a:xfrm>
              <a:off x="3149892"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72" name="tx72"/>
            <p:cNvSpPr/>
            <p:nvPr/>
          </p:nvSpPr>
          <p:spPr>
            <a:xfrm>
              <a:off x="3370417" y="29421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73" name="tx73"/>
            <p:cNvSpPr/>
            <p:nvPr/>
          </p:nvSpPr>
          <p:spPr>
            <a:xfrm>
              <a:off x="3590941"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74" name="tx74"/>
            <p:cNvSpPr/>
            <p:nvPr/>
          </p:nvSpPr>
          <p:spPr>
            <a:xfrm>
              <a:off x="3811466" y="29421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75" name="tx75"/>
            <p:cNvSpPr/>
            <p:nvPr/>
          </p:nvSpPr>
          <p:spPr>
            <a:xfrm>
              <a:off x="4031991" y="28601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76" name="tx76"/>
            <p:cNvSpPr/>
            <p:nvPr/>
          </p:nvSpPr>
          <p:spPr>
            <a:xfrm>
              <a:off x="4252515"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77" name="tx77"/>
            <p:cNvSpPr/>
            <p:nvPr/>
          </p:nvSpPr>
          <p:spPr>
            <a:xfrm>
              <a:off x="4473040" y="29968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78" name="tx78"/>
            <p:cNvSpPr/>
            <p:nvPr/>
          </p:nvSpPr>
          <p:spPr>
            <a:xfrm>
              <a:off x="1165170"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79" name="tx79"/>
            <p:cNvSpPr/>
            <p:nvPr/>
          </p:nvSpPr>
          <p:spPr>
            <a:xfrm>
              <a:off x="1606220"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0" name="tx80"/>
            <p:cNvSpPr/>
            <p:nvPr/>
          </p:nvSpPr>
          <p:spPr>
            <a:xfrm>
              <a:off x="1826744"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81" name="tx81"/>
            <p:cNvSpPr/>
            <p:nvPr/>
          </p:nvSpPr>
          <p:spPr>
            <a:xfrm>
              <a:off x="2047269"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82" name="tx82"/>
            <p:cNvSpPr/>
            <p:nvPr/>
          </p:nvSpPr>
          <p:spPr>
            <a:xfrm>
              <a:off x="2267794"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3" name="tx83"/>
            <p:cNvSpPr/>
            <p:nvPr/>
          </p:nvSpPr>
          <p:spPr>
            <a:xfrm>
              <a:off x="2488318"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84" name="tx84"/>
            <p:cNvSpPr/>
            <p:nvPr/>
          </p:nvSpPr>
          <p:spPr>
            <a:xfrm>
              <a:off x="2708843"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85" name="tx85"/>
            <p:cNvSpPr/>
            <p:nvPr/>
          </p:nvSpPr>
          <p:spPr>
            <a:xfrm>
              <a:off x="2929368"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86" name="tx86"/>
            <p:cNvSpPr/>
            <p:nvPr/>
          </p:nvSpPr>
          <p:spPr>
            <a:xfrm>
              <a:off x="3149892"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87" name="tx87"/>
            <p:cNvSpPr/>
            <p:nvPr/>
          </p:nvSpPr>
          <p:spPr>
            <a:xfrm>
              <a:off x="3370417"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88" name="tx88"/>
            <p:cNvSpPr/>
            <p:nvPr/>
          </p:nvSpPr>
          <p:spPr>
            <a:xfrm>
              <a:off x="3590941"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89" name="tx89"/>
            <p:cNvSpPr/>
            <p:nvPr/>
          </p:nvSpPr>
          <p:spPr>
            <a:xfrm>
              <a:off x="3811466"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90" name="tx90"/>
            <p:cNvSpPr/>
            <p:nvPr/>
          </p:nvSpPr>
          <p:spPr>
            <a:xfrm>
              <a:off x="4031991"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91" name="tx91"/>
            <p:cNvSpPr/>
            <p:nvPr/>
          </p:nvSpPr>
          <p:spPr>
            <a:xfrm>
              <a:off x="4252515"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92" name="tx92"/>
            <p:cNvSpPr/>
            <p:nvPr/>
          </p:nvSpPr>
          <p:spPr>
            <a:xfrm>
              <a:off x="4473040"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93" name="pl93"/>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4" name="tx94"/>
            <p:cNvSpPr/>
            <p:nvPr/>
          </p:nvSpPr>
          <p:spPr>
            <a:xfrm>
              <a:off x="3484571"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95" name="tx95"/>
            <p:cNvSpPr/>
            <p:nvPr/>
          </p:nvSpPr>
          <p:spPr>
            <a:xfrm>
              <a:off x="3350904"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96" name="rc96"/>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97" name="pl97"/>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53585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579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7996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0201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2406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46119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66817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9022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1227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3432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5638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77843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004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2253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445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86664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343292" y="2899911"/>
              <a:ext cx="1323147" cy="519461"/>
            </a:xfrm>
            <a:custGeom>
              <a:avLst/>
              <a:pathLst>
                <a:path w="1323147" h="519461">
                  <a:moveTo>
                    <a:pt x="0" y="27340"/>
                  </a:moveTo>
                  <a:lnTo>
                    <a:pt x="220524" y="519461"/>
                  </a:lnTo>
                  <a:lnTo>
                    <a:pt x="441049" y="191380"/>
                  </a:lnTo>
                  <a:lnTo>
                    <a:pt x="661573" y="0"/>
                  </a:lnTo>
                  <a:lnTo>
                    <a:pt x="882098" y="0"/>
                  </a:lnTo>
                  <a:lnTo>
                    <a:pt x="1102623" y="218720"/>
                  </a:lnTo>
                  <a:lnTo>
                    <a:pt x="1323147" y="82020"/>
                  </a:lnTo>
                </a:path>
              </a:pathLst>
            </a:custGeom>
            <a:ln w="29811" cap="flat">
              <a:solidFill>
                <a:srgbClr val="FF0000">
                  <a:alpha val="100000"/>
                </a:srgbClr>
              </a:solidFill>
              <a:prstDash val="solid"/>
              <a:round/>
            </a:ln>
          </p:spPr>
          <p:txBody>
            <a:bodyPr/>
            <a:lstStyle/>
            <a:p/>
          </p:txBody>
        </p:sp>
        <p:sp>
          <p:nvSpPr>
            <p:cNvPr id="127" name="pl127"/>
            <p:cNvSpPr/>
            <p:nvPr/>
          </p:nvSpPr>
          <p:spPr>
            <a:xfrm>
              <a:off x="7563817" y="2899911"/>
              <a:ext cx="1102623" cy="273400"/>
            </a:xfrm>
            <a:custGeom>
              <a:avLst/>
              <a:pathLst>
                <a:path w="1102623" h="273400">
                  <a:moveTo>
                    <a:pt x="0" y="136700"/>
                  </a:moveTo>
                  <a:lnTo>
                    <a:pt x="220524" y="273400"/>
                  </a:lnTo>
                  <a:lnTo>
                    <a:pt x="441049" y="82020"/>
                  </a:lnTo>
                  <a:lnTo>
                    <a:pt x="661573" y="0"/>
                  </a:lnTo>
                  <a:lnTo>
                    <a:pt x="882098" y="218720"/>
                  </a:lnTo>
                  <a:lnTo>
                    <a:pt x="1102623" y="82020"/>
                  </a:lnTo>
                </a:path>
              </a:pathLst>
            </a:custGeom>
            <a:ln w="29811" cap="flat">
              <a:solidFill>
                <a:srgbClr val="0058AB">
                  <a:alpha val="100000"/>
                </a:srgbClr>
              </a:solidFill>
              <a:prstDash val="solid"/>
              <a:round/>
            </a:ln>
          </p:spPr>
          <p:txBody>
            <a:bodyPr/>
            <a:lstStyle/>
            <a:p/>
          </p:txBody>
        </p:sp>
        <p:sp>
          <p:nvSpPr>
            <p:cNvPr id="128" name="pt128"/>
            <p:cNvSpPr/>
            <p:nvPr/>
          </p:nvSpPr>
          <p:spPr>
            <a:xfrm>
              <a:off x="7318466"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7538991"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7759515"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7980040"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8200565"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8421089"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8641614"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7538991"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7759515"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7980040"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8200565" y="2875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8421089" y="30938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8641614"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tx141"/>
            <p:cNvSpPr/>
            <p:nvPr/>
          </p:nvSpPr>
          <p:spPr>
            <a:xfrm>
              <a:off x="7563817"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142" name="tx142"/>
            <p:cNvSpPr/>
            <p:nvPr/>
          </p:nvSpPr>
          <p:spPr>
            <a:xfrm>
              <a:off x="7784341"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143" name="tx143"/>
            <p:cNvSpPr/>
            <p:nvPr/>
          </p:nvSpPr>
          <p:spPr>
            <a:xfrm>
              <a:off x="8004866"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144" name="tx144"/>
            <p:cNvSpPr/>
            <p:nvPr/>
          </p:nvSpPr>
          <p:spPr>
            <a:xfrm>
              <a:off x="8225391" y="297196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145" name="tx145"/>
            <p:cNvSpPr/>
            <p:nvPr/>
          </p:nvSpPr>
          <p:spPr>
            <a:xfrm>
              <a:off x="8445915" y="31882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146" name="tx146"/>
            <p:cNvSpPr/>
            <p:nvPr/>
          </p:nvSpPr>
          <p:spPr>
            <a:xfrm>
              <a:off x="8666440"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147" name="tx147"/>
            <p:cNvSpPr/>
            <p:nvPr/>
          </p:nvSpPr>
          <p:spPr>
            <a:xfrm>
              <a:off x="7343292"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148" name="tx148"/>
            <p:cNvSpPr/>
            <p:nvPr/>
          </p:nvSpPr>
          <p:spPr>
            <a:xfrm>
              <a:off x="7563817"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149" name="tx149"/>
            <p:cNvSpPr/>
            <p:nvPr/>
          </p:nvSpPr>
          <p:spPr>
            <a:xfrm>
              <a:off x="7784341"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50" name="tx150"/>
            <p:cNvSpPr/>
            <p:nvPr/>
          </p:nvSpPr>
          <p:spPr>
            <a:xfrm>
              <a:off x="8004866"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151" name="tx151"/>
            <p:cNvSpPr/>
            <p:nvPr/>
          </p:nvSpPr>
          <p:spPr>
            <a:xfrm>
              <a:off x="8225391"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152" name="tx152"/>
            <p:cNvSpPr/>
            <p:nvPr/>
          </p:nvSpPr>
          <p:spPr>
            <a:xfrm>
              <a:off x="8445915"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153" name="tx153"/>
            <p:cNvSpPr/>
            <p:nvPr/>
          </p:nvSpPr>
          <p:spPr>
            <a:xfrm>
              <a:off x="8666440"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154" name="pl15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55" name="tx155"/>
            <p:cNvSpPr/>
            <p:nvPr/>
          </p:nvSpPr>
          <p:spPr>
            <a:xfrm>
              <a:off x="7677970"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56" name="tx156"/>
            <p:cNvSpPr/>
            <p:nvPr/>
          </p:nvSpPr>
          <p:spPr>
            <a:xfrm>
              <a:off x="7544303"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57" name="rc15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58" name="tx15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59" name="tx15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60" name="tx160"/>
            <p:cNvSpPr/>
            <p:nvPr/>
          </p:nvSpPr>
          <p:spPr>
            <a:xfrm rot="-5400000">
              <a:off x="10371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61" name="tx161"/>
            <p:cNvSpPr/>
            <p:nvPr/>
          </p:nvSpPr>
          <p:spPr>
            <a:xfrm rot="-5400000">
              <a:off x="1257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2" name="tx162"/>
            <p:cNvSpPr/>
            <p:nvPr/>
          </p:nvSpPr>
          <p:spPr>
            <a:xfrm rot="-5400000">
              <a:off x="14782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3" name="tx163"/>
            <p:cNvSpPr/>
            <p:nvPr/>
          </p:nvSpPr>
          <p:spPr>
            <a:xfrm rot="-5400000">
              <a:off x="16987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4" name="tx164"/>
            <p:cNvSpPr/>
            <p:nvPr/>
          </p:nvSpPr>
          <p:spPr>
            <a:xfrm rot="-5400000">
              <a:off x="19192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5" name="tx165"/>
            <p:cNvSpPr/>
            <p:nvPr/>
          </p:nvSpPr>
          <p:spPr>
            <a:xfrm rot="-5400000">
              <a:off x="21397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6" name="tx166"/>
            <p:cNvSpPr/>
            <p:nvPr/>
          </p:nvSpPr>
          <p:spPr>
            <a:xfrm rot="-5400000">
              <a:off x="23603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7" name="tx167"/>
            <p:cNvSpPr/>
            <p:nvPr/>
          </p:nvSpPr>
          <p:spPr>
            <a:xfrm rot="-5400000">
              <a:off x="25808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8" name="tx168"/>
            <p:cNvSpPr/>
            <p:nvPr/>
          </p:nvSpPr>
          <p:spPr>
            <a:xfrm rot="-5400000">
              <a:off x="28013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9" name="tx169"/>
            <p:cNvSpPr/>
            <p:nvPr/>
          </p:nvSpPr>
          <p:spPr>
            <a:xfrm rot="-5400000">
              <a:off x="30218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0" name="tx170"/>
            <p:cNvSpPr/>
            <p:nvPr/>
          </p:nvSpPr>
          <p:spPr>
            <a:xfrm rot="-5400000">
              <a:off x="32424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1" name="tx171"/>
            <p:cNvSpPr/>
            <p:nvPr/>
          </p:nvSpPr>
          <p:spPr>
            <a:xfrm rot="-5400000">
              <a:off x="34629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2" name="tx172"/>
            <p:cNvSpPr/>
            <p:nvPr/>
          </p:nvSpPr>
          <p:spPr>
            <a:xfrm rot="-5400000">
              <a:off x="36834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3" name="tx173"/>
            <p:cNvSpPr/>
            <p:nvPr/>
          </p:nvSpPr>
          <p:spPr>
            <a:xfrm rot="-5400000">
              <a:off x="39039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4" name="tx174"/>
            <p:cNvSpPr/>
            <p:nvPr/>
          </p:nvSpPr>
          <p:spPr>
            <a:xfrm rot="-5400000">
              <a:off x="4124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5" name="tx175"/>
            <p:cNvSpPr/>
            <p:nvPr/>
          </p:nvSpPr>
          <p:spPr>
            <a:xfrm rot="-5400000">
              <a:off x="4345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76" name="tx176"/>
            <p:cNvSpPr/>
            <p:nvPr/>
          </p:nvSpPr>
          <p:spPr>
            <a:xfrm rot="-5400000">
              <a:off x="52305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77" name="tx177"/>
            <p:cNvSpPr/>
            <p:nvPr/>
          </p:nvSpPr>
          <p:spPr>
            <a:xfrm rot="-5400000">
              <a:off x="54510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8" name="tx178"/>
            <p:cNvSpPr/>
            <p:nvPr/>
          </p:nvSpPr>
          <p:spPr>
            <a:xfrm rot="-5400000">
              <a:off x="56716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9" name="tx179"/>
            <p:cNvSpPr/>
            <p:nvPr/>
          </p:nvSpPr>
          <p:spPr>
            <a:xfrm rot="-5400000">
              <a:off x="58921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80" name="tx180"/>
            <p:cNvSpPr/>
            <p:nvPr/>
          </p:nvSpPr>
          <p:spPr>
            <a:xfrm rot="-5400000">
              <a:off x="61126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81" name="tx181"/>
            <p:cNvSpPr/>
            <p:nvPr/>
          </p:nvSpPr>
          <p:spPr>
            <a:xfrm rot="-5400000">
              <a:off x="63331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82" name="tx182"/>
            <p:cNvSpPr/>
            <p:nvPr/>
          </p:nvSpPr>
          <p:spPr>
            <a:xfrm rot="-5400000">
              <a:off x="65537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83" name="tx183"/>
            <p:cNvSpPr/>
            <p:nvPr/>
          </p:nvSpPr>
          <p:spPr>
            <a:xfrm rot="-5400000">
              <a:off x="67742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84" name="tx184"/>
            <p:cNvSpPr/>
            <p:nvPr/>
          </p:nvSpPr>
          <p:spPr>
            <a:xfrm rot="-5400000">
              <a:off x="69947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85" name="tx185"/>
            <p:cNvSpPr/>
            <p:nvPr/>
          </p:nvSpPr>
          <p:spPr>
            <a:xfrm rot="-5400000">
              <a:off x="72152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86" name="tx186"/>
            <p:cNvSpPr/>
            <p:nvPr/>
          </p:nvSpPr>
          <p:spPr>
            <a:xfrm rot="-5400000">
              <a:off x="74358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87" name="tx187"/>
            <p:cNvSpPr/>
            <p:nvPr/>
          </p:nvSpPr>
          <p:spPr>
            <a:xfrm rot="-5400000">
              <a:off x="76563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8" name="tx188"/>
            <p:cNvSpPr/>
            <p:nvPr/>
          </p:nvSpPr>
          <p:spPr>
            <a:xfrm rot="-5400000">
              <a:off x="7876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9" name="tx189"/>
            <p:cNvSpPr/>
            <p:nvPr/>
          </p:nvSpPr>
          <p:spPr>
            <a:xfrm rot="-5400000">
              <a:off x="80973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90" name="tx190"/>
            <p:cNvSpPr/>
            <p:nvPr/>
          </p:nvSpPr>
          <p:spPr>
            <a:xfrm rot="-5400000">
              <a:off x="8317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91" name="tx191"/>
            <p:cNvSpPr/>
            <p:nvPr/>
          </p:nvSpPr>
          <p:spPr>
            <a:xfrm rot="-5400000">
              <a:off x="853843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92" name="tx19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93" name="tx19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4" name="tx19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95" name="tx19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96" name="tx19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97" name="tx19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8" name="tx19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99" name="pl19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00" name="pl20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01" name="tx20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02" name="tx20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03" name="tx203"/>
            <p:cNvSpPr/>
            <p:nvPr/>
          </p:nvSpPr>
          <p:spPr>
            <a:xfrm>
              <a:off x="757200" y="1330710"/>
              <a:ext cx="53204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Ireland, 2010-2025</a:t>
              </a:r>
            </a:p>
          </p:txBody>
        </p:sp>
        <p:sp>
          <p:nvSpPr>
            <p:cNvPr id="204" name="tx20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5" name="tx20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Ireland was 2010.
In 2025, first dose (HPV1) programme coverage among girls was 76%. In 2025, last dose (HPVc) programme coverage among girls was 76%.</a:t>
            </a:r>
          </a:p>
        </p:txBody>
      </p:sp>
      <p:sp>
        <p:nvSpPr>
          <p:cNvPr id="2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76% and coverage among boys increased to 74%, following switch to single dose in 2022.</a:t>
            </a:r>
          </a:p>
        </p:txBody>
      </p:sp>
      <p:grpSp xmlns:pic="http://schemas.openxmlformats.org/drawingml/2006/picture">
        <p:nvGrpSpPr>
          <p:cNvPr id="208" name=""/>
          <p:cNvGrpSpPr/>
          <p:nvPr/>
        </p:nvGrpSpPr>
        <p:grpSpPr>
          <a:xfrm>
            <a:off x="292608" y="1005840"/>
            <a:ext cx="8595360" cy="28575"/>
            <a:chOff x="292608" y="1005840"/>
            <a:chExt cx="8595360" cy="28575"/>
          </a:xfrm>
        </p:grpSpPr>
        <p:sp>
          <p:nvSpPr>
            <p:cNvPr id="2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25853"/>
              <a:ext cx="6481656" cy="391220"/>
            </a:xfrm>
            <a:custGeom>
              <a:avLst/>
              <a:pathLst>
                <a:path w="6481656" h="391220">
                  <a:moveTo>
                    <a:pt x="0" y="300938"/>
                  </a:moveTo>
                  <a:lnTo>
                    <a:pt x="259266" y="361126"/>
                  </a:lnTo>
                  <a:lnTo>
                    <a:pt x="518532" y="391220"/>
                  </a:lnTo>
                  <a:lnTo>
                    <a:pt x="777798" y="300938"/>
                  </a:lnTo>
                  <a:lnTo>
                    <a:pt x="1037065" y="210657"/>
                  </a:lnTo>
                  <a:lnTo>
                    <a:pt x="1296331" y="180563"/>
                  </a:lnTo>
                  <a:lnTo>
                    <a:pt x="1555597" y="150469"/>
                  </a:lnTo>
                  <a:lnTo>
                    <a:pt x="1814863" y="120375"/>
                  </a:lnTo>
                  <a:lnTo>
                    <a:pt x="2074130" y="90281"/>
                  </a:lnTo>
                  <a:lnTo>
                    <a:pt x="2333396" y="60187"/>
                  </a:lnTo>
                  <a:lnTo>
                    <a:pt x="2592662" y="60187"/>
                  </a:lnTo>
                  <a:lnTo>
                    <a:pt x="2851928" y="30093"/>
                  </a:lnTo>
                  <a:lnTo>
                    <a:pt x="3111195" y="30093"/>
                  </a:lnTo>
                  <a:lnTo>
                    <a:pt x="3370461" y="0"/>
                  </a:lnTo>
                  <a:lnTo>
                    <a:pt x="3629727" y="0"/>
                  </a:lnTo>
                  <a:lnTo>
                    <a:pt x="3888994" y="30093"/>
                  </a:lnTo>
                  <a:lnTo>
                    <a:pt x="4148260" y="30093"/>
                  </a:lnTo>
                  <a:lnTo>
                    <a:pt x="4407526" y="30093"/>
                  </a:lnTo>
                  <a:lnTo>
                    <a:pt x="4666792" y="60187"/>
                  </a:lnTo>
                  <a:lnTo>
                    <a:pt x="4926059" y="60187"/>
                  </a:lnTo>
                  <a:lnTo>
                    <a:pt x="5185325" y="60187"/>
                  </a:lnTo>
                  <a:lnTo>
                    <a:pt x="5444591" y="60187"/>
                  </a:lnTo>
                  <a:lnTo>
                    <a:pt x="5703857" y="90281"/>
                  </a:lnTo>
                  <a:lnTo>
                    <a:pt x="5963124" y="90281"/>
                  </a:lnTo>
                  <a:lnTo>
                    <a:pt x="6222390" y="120375"/>
                  </a:lnTo>
                  <a:lnTo>
                    <a:pt x="6481656" y="180563"/>
                  </a:lnTo>
                </a:path>
              </a:pathLst>
            </a:custGeom>
            <a:ln w="27101" cap="flat">
              <a:solidFill>
                <a:srgbClr val="F8766D">
                  <a:alpha val="100000"/>
                </a:srgbClr>
              </a:solidFill>
              <a:prstDash val="solid"/>
              <a:round/>
            </a:ln>
          </p:spPr>
          <p:txBody>
            <a:bodyPr/>
            <a:lstStyle/>
            <a:p/>
          </p:txBody>
        </p:sp>
        <p:sp>
          <p:nvSpPr>
            <p:cNvPr id="28" name="pl28"/>
            <p:cNvSpPr/>
            <p:nvPr/>
          </p:nvSpPr>
          <p:spPr>
            <a:xfrm>
              <a:off x="5068747" y="2346228"/>
              <a:ext cx="2851928" cy="150469"/>
            </a:xfrm>
            <a:custGeom>
              <a:avLst/>
              <a:pathLst>
                <a:path w="2851928" h="150469">
                  <a:moveTo>
                    <a:pt x="0" y="30093"/>
                  </a:moveTo>
                  <a:lnTo>
                    <a:pt x="259266" y="30093"/>
                  </a:lnTo>
                  <a:lnTo>
                    <a:pt x="518532" y="0"/>
                  </a:lnTo>
                  <a:lnTo>
                    <a:pt x="777798" y="30093"/>
                  </a:lnTo>
                  <a:lnTo>
                    <a:pt x="1037065" y="30093"/>
                  </a:lnTo>
                  <a:lnTo>
                    <a:pt x="1296331" y="30093"/>
                  </a:lnTo>
                  <a:lnTo>
                    <a:pt x="1555597" y="30093"/>
                  </a:lnTo>
                  <a:lnTo>
                    <a:pt x="1814863" y="120375"/>
                  </a:lnTo>
                  <a:lnTo>
                    <a:pt x="2074130" y="150469"/>
                  </a:lnTo>
                  <a:lnTo>
                    <a:pt x="2333396" y="90281"/>
                  </a:lnTo>
                  <a:lnTo>
                    <a:pt x="2592662" y="90281"/>
                  </a:lnTo>
                  <a:lnTo>
                    <a:pt x="2851928" y="150469"/>
                  </a:lnTo>
                </a:path>
              </a:pathLst>
            </a:custGeom>
            <a:ln w="27101" cap="flat">
              <a:solidFill>
                <a:srgbClr val="7CAE00">
                  <a:alpha val="100000"/>
                </a:srgbClr>
              </a:solidFill>
              <a:prstDash val="solid"/>
              <a:round/>
            </a:ln>
          </p:spPr>
          <p:txBody>
            <a:bodyPr/>
            <a:lstStyle/>
            <a:p/>
          </p:txBody>
        </p:sp>
        <p:sp>
          <p:nvSpPr>
            <p:cNvPr id="29" name="pl29"/>
            <p:cNvSpPr/>
            <p:nvPr/>
          </p:nvSpPr>
          <p:spPr>
            <a:xfrm>
              <a:off x="4031682" y="2346228"/>
              <a:ext cx="3888994" cy="1474599"/>
            </a:xfrm>
            <a:custGeom>
              <a:avLst/>
              <a:pathLst>
                <a:path w="3888994" h="1474599">
                  <a:moveTo>
                    <a:pt x="0" y="1474599"/>
                  </a:moveTo>
                  <a:lnTo>
                    <a:pt x="259266" y="60187"/>
                  </a:lnTo>
                  <a:lnTo>
                    <a:pt x="518532" y="30093"/>
                  </a:lnTo>
                  <a:lnTo>
                    <a:pt x="777798" y="30093"/>
                  </a:lnTo>
                  <a:lnTo>
                    <a:pt x="1037065" y="0"/>
                  </a:lnTo>
                  <a:lnTo>
                    <a:pt x="1296331" y="0"/>
                  </a:lnTo>
                  <a:lnTo>
                    <a:pt x="1555597" y="30093"/>
                  </a:lnTo>
                  <a:lnTo>
                    <a:pt x="1814863" y="30093"/>
                  </a:lnTo>
                  <a:lnTo>
                    <a:pt x="2074130" y="60187"/>
                  </a:lnTo>
                  <a:lnTo>
                    <a:pt x="2333396" y="180563"/>
                  </a:lnTo>
                  <a:lnTo>
                    <a:pt x="2592662" y="150469"/>
                  </a:lnTo>
                  <a:lnTo>
                    <a:pt x="2851928" y="210657"/>
                  </a:lnTo>
                  <a:lnTo>
                    <a:pt x="3111195" y="240750"/>
                  </a:lnTo>
                  <a:lnTo>
                    <a:pt x="3370461" y="270844"/>
                  </a:lnTo>
                  <a:lnTo>
                    <a:pt x="3629727" y="240750"/>
                  </a:lnTo>
                  <a:lnTo>
                    <a:pt x="3888994" y="331032"/>
                  </a:lnTo>
                </a:path>
              </a:pathLst>
            </a:custGeom>
            <a:ln w="27101" cap="flat">
              <a:solidFill>
                <a:srgbClr val="00BFC4">
                  <a:alpha val="100000"/>
                </a:srgbClr>
              </a:solidFill>
              <a:prstDash val="solid"/>
              <a:round/>
            </a:ln>
          </p:spPr>
          <p:txBody>
            <a:bodyPr/>
            <a:lstStyle/>
            <a:p/>
          </p:txBody>
        </p:sp>
        <p:sp>
          <p:nvSpPr>
            <p:cNvPr id="30" name="pl30"/>
            <p:cNvSpPr/>
            <p:nvPr/>
          </p:nvSpPr>
          <p:spPr>
            <a:xfrm>
              <a:off x="4550214" y="2496697"/>
              <a:ext cx="3370461" cy="993097"/>
            </a:xfrm>
            <a:custGeom>
              <a:avLst/>
              <a:pathLst>
                <a:path w="3370461" h="993097">
                  <a:moveTo>
                    <a:pt x="0" y="30093"/>
                  </a:moveTo>
                  <a:lnTo>
                    <a:pt x="259266" y="60187"/>
                  </a:lnTo>
                  <a:lnTo>
                    <a:pt x="518532" y="120375"/>
                  </a:lnTo>
                  <a:lnTo>
                    <a:pt x="777798" y="0"/>
                  </a:lnTo>
                  <a:lnTo>
                    <a:pt x="1037065" y="391220"/>
                  </a:lnTo>
                  <a:lnTo>
                    <a:pt x="1296331" y="993097"/>
                  </a:lnTo>
                  <a:lnTo>
                    <a:pt x="1555597" y="662065"/>
                  </a:lnTo>
                  <a:lnTo>
                    <a:pt x="1814863" y="481501"/>
                  </a:lnTo>
                  <a:lnTo>
                    <a:pt x="2074130" y="270844"/>
                  </a:lnTo>
                  <a:lnTo>
                    <a:pt x="2333396" y="481501"/>
                  </a:lnTo>
                  <a:lnTo>
                    <a:pt x="2592662" y="270844"/>
                  </a:lnTo>
                  <a:lnTo>
                    <a:pt x="2851928" y="180563"/>
                  </a:lnTo>
                  <a:lnTo>
                    <a:pt x="3111195" y="421314"/>
                  </a:lnTo>
                  <a:lnTo>
                    <a:pt x="3370461" y="331032"/>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680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45832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63888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78935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48841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030370" y="233794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993305" y="378245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511838" y="248841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1803" y="2258811"/>
              <a:ext cx="248138" cy="141269"/>
            </a:xfrm>
            <a:custGeom>
              <a:avLst/>
              <a:pathLst>
                <a:path w="248138" h="141269">
                  <a:moveTo>
                    <a:pt x="248138" y="0"/>
                  </a:moveTo>
                  <a:lnTo>
                    <a:pt x="0" y="141269"/>
                  </a:lnTo>
                </a:path>
              </a:pathLst>
            </a:custGeom>
          </p:spPr>
          <p:txBody>
            <a:bodyPr/>
            <a:lstStyle/>
            <a:p/>
          </p:txBody>
        </p:sp>
        <p:sp>
          <p:nvSpPr>
            <p:cNvPr id="41" name="pl41"/>
            <p:cNvSpPr/>
            <p:nvPr/>
          </p:nvSpPr>
          <p:spPr>
            <a:xfrm>
              <a:off x="7940006" y="2497023"/>
              <a:ext cx="239935" cy="4042"/>
            </a:xfrm>
            <a:custGeom>
              <a:avLst/>
              <a:pathLst>
                <a:path w="239935" h="4042">
                  <a:moveTo>
                    <a:pt x="239935" y="4042"/>
                  </a:moveTo>
                  <a:lnTo>
                    <a:pt x="0" y="0"/>
                  </a:lnTo>
                </a:path>
              </a:pathLst>
            </a:custGeom>
          </p:spPr>
          <p:txBody>
            <a:bodyPr/>
            <a:lstStyle/>
            <a:p/>
          </p:txBody>
        </p:sp>
        <p:sp>
          <p:nvSpPr>
            <p:cNvPr id="42" name="pl42"/>
            <p:cNvSpPr/>
            <p:nvPr/>
          </p:nvSpPr>
          <p:spPr>
            <a:xfrm>
              <a:off x="7936496" y="2681719"/>
              <a:ext cx="243445" cy="68598"/>
            </a:xfrm>
            <a:custGeom>
              <a:avLst/>
              <a:pathLst>
                <a:path w="243445" h="68598">
                  <a:moveTo>
                    <a:pt x="243445" y="68598"/>
                  </a:moveTo>
                  <a:lnTo>
                    <a:pt x="0" y="0"/>
                  </a:lnTo>
                </a:path>
              </a:pathLst>
            </a:custGeom>
          </p:spPr>
          <p:txBody>
            <a:bodyPr/>
            <a:lstStyle/>
            <a:p/>
          </p:txBody>
        </p:sp>
        <p:sp>
          <p:nvSpPr>
            <p:cNvPr id="43" name="pl43"/>
            <p:cNvSpPr/>
            <p:nvPr/>
          </p:nvSpPr>
          <p:spPr>
            <a:xfrm>
              <a:off x="7929907" y="2834536"/>
              <a:ext cx="250035" cy="184337"/>
            </a:xfrm>
            <a:custGeom>
              <a:avLst/>
              <a:pathLst>
                <a:path w="250035" h="184337">
                  <a:moveTo>
                    <a:pt x="250035" y="184337"/>
                  </a:moveTo>
                  <a:lnTo>
                    <a:pt x="0" y="0"/>
                  </a:lnTo>
                </a:path>
              </a:pathLst>
            </a:custGeom>
          </p:spPr>
          <p:txBody>
            <a:bodyPr/>
            <a:lstStyle/>
            <a:p/>
          </p:txBody>
        </p:sp>
        <p:sp>
          <p:nvSpPr>
            <p:cNvPr id="44" name="pg44"/>
            <p:cNvSpPr/>
            <p:nvPr/>
          </p:nvSpPr>
          <p:spPr>
            <a:xfrm>
              <a:off x="8111362" y="213666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17751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90%</a:t>
              </a:r>
            </a:p>
          </p:txBody>
        </p:sp>
        <p:sp>
          <p:nvSpPr>
            <p:cNvPr id="46" name="pg46"/>
            <p:cNvSpPr/>
            <p:nvPr/>
          </p:nvSpPr>
          <p:spPr>
            <a:xfrm>
              <a:off x="8111362" y="241008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45092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87%</a:t>
              </a:r>
            </a:p>
          </p:txBody>
        </p:sp>
        <p:sp>
          <p:nvSpPr>
            <p:cNvPr id="48" name="pg48"/>
            <p:cNvSpPr/>
            <p:nvPr/>
          </p:nvSpPr>
          <p:spPr>
            <a:xfrm>
              <a:off x="8111362" y="268391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72475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81%</a:t>
              </a:r>
            </a:p>
          </p:txBody>
        </p:sp>
        <p:sp>
          <p:nvSpPr>
            <p:cNvPr id="50" name="pg50"/>
            <p:cNvSpPr/>
            <p:nvPr/>
          </p:nvSpPr>
          <p:spPr>
            <a:xfrm>
              <a:off x="8111362" y="295693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99777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76%</a:t>
              </a:r>
            </a:p>
          </p:txBody>
        </p:sp>
        <p:sp>
          <p:nvSpPr>
            <p:cNvPr id="52" name="pg52"/>
            <p:cNvSpPr/>
            <p:nvPr/>
          </p:nvSpPr>
          <p:spPr>
            <a:xfrm>
              <a:off x="1504568" y="236367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0288" y="24074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86</a:t>
              </a:r>
            </a:p>
          </p:txBody>
        </p:sp>
        <p:sp>
          <p:nvSpPr>
            <p:cNvPr id="54" name="pg54"/>
            <p:cNvSpPr/>
            <p:nvPr/>
          </p:nvSpPr>
          <p:spPr>
            <a:xfrm>
              <a:off x="5133979" y="221329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179699" y="225710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91</a:t>
              </a:r>
            </a:p>
          </p:txBody>
        </p:sp>
        <p:sp>
          <p:nvSpPr>
            <p:cNvPr id="56" name="pg56"/>
            <p:cNvSpPr/>
            <p:nvPr/>
          </p:nvSpPr>
          <p:spPr>
            <a:xfrm>
              <a:off x="3736221" y="380117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781941" y="384492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43</a:t>
              </a:r>
            </a:p>
          </p:txBody>
        </p:sp>
        <p:sp>
          <p:nvSpPr>
            <p:cNvPr id="58" name="pg58"/>
            <p:cNvSpPr/>
            <p:nvPr/>
          </p:nvSpPr>
          <p:spPr>
            <a:xfrm>
              <a:off x="4615118" y="236382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660838" y="240763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86</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35402" y="1705910"/>
              <a:ext cx="140742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Ireland,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Ireland has all 4 of the  SDG vaccines.
In 2025, Ireland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Ireland met the 90% SDG coverage target for DTP3,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2 percentage points from 92% in 2024 to 90% in 2025.
• DTP3 coverage declined 2 percentage points from 92% in 2024 to 90% in 2025.
• There were there were 1,000 more zero-dose children in 2025. This leaves 5,000 children without vaccination, vulnerable to vaccine-preventable diseases and a further &lt;100 with incomplete protection.
• Ireland accounted for 1.3% of zero-dose children in Non-programme and &lt;0.1% of zero-dose children globally.
• MCV1 coverage declined 3 percentage points from 90% in 2024 to 87% in 2025. There were 7,000 children who missed out on the first measles vaccination.
• MCV2 coverage declined 2 percentage points from 89% in 2024 to 87% in 2025.
• Last dose coverage of HPV vaccination (HPVc) among girls increased from 73% to 76%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Ireland,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1957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Ireland.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1330"/>
              <a:ext cx="311525" cy="28080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1330"/>
              <a:ext cx="311525" cy="28080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1330"/>
              <a:ext cx="311525" cy="28080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1330"/>
              <a:ext cx="311525"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1330"/>
              <a:ext cx="311525"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1330"/>
              <a:ext cx="311525" cy="28080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1330"/>
              <a:ext cx="311525" cy="28080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1330"/>
              <a:ext cx="311525"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1330"/>
              <a:ext cx="311525"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1330"/>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1330"/>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1330"/>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1330"/>
              <a:ext cx="311525" cy="280801"/>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1" name="rc21"/>
            <p:cNvSpPr/>
            <p:nvPr/>
          </p:nvSpPr>
          <p:spPr>
            <a:xfrm>
              <a:off x="943605" y="2232131"/>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 name="rc22"/>
            <p:cNvSpPr/>
            <p:nvPr/>
          </p:nvSpPr>
          <p:spPr>
            <a:xfrm>
              <a:off x="1255130" y="2232131"/>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 name="rc23"/>
            <p:cNvSpPr/>
            <p:nvPr/>
          </p:nvSpPr>
          <p:spPr>
            <a:xfrm>
              <a:off x="1566655" y="2232131"/>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 name="rc24"/>
            <p:cNvSpPr/>
            <p:nvPr/>
          </p:nvSpPr>
          <p:spPr>
            <a:xfrm>
              <a:off x="1878180" y="2232131"/>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 name="rc25"/>
            <p:cNvSpPr/>
            <p:nvPr/>
          </p:nvSpPr>
          <p:spPr>
            <a:xfrm>
              <a:off x="2189705" y="2232131"/>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 name="rc26"/>
            <p:cNvSpPr/>
            <p:nvPr/>
          </p:nvSpPr>
          <p:spPr>
            <a:xfrm>
              <a:off x="2501230"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 name="rc27"/>
            <p:cNvSpPr/>
            <p:nvPr/>
          </p:nvSpPr>
          <p:spPr>
            <a:xfrm>
              <a:off x="2812756" y="2232131"/>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 name="rc28"/>
            <p:cNvSpPr/>
            <p:nvPr/>
          </p:nvSpPr>
          <p:spPr>
            <a:xfrm>
              <a:off x="3124281" y="2232131"/>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 name="rc29"/>
            <p:cNvSpPr/>
            <p:nvPr/>
          </p:nvSpPr>
          <p:spPr>
            <a:xfrm>
              <a:off x="3435806"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0" name="rc30"/>
            <p:cNvSpPr/>
            <p:nvPr/>
          </p:nvSpPr>
          <p:spPr>
            <a:xfrm>
              <a:off x="3747331"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 name="rc31"/>
            <p:cNvSpPr/>
            <p:nvPr/>
          </p:nvSpPr>
          <p:spPr>
            <a:xfrm>
              <a:off x="4058856"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 name="rc32"/>
            <p:cNvSpPr/>
            <p:nvPr/>
          </p:nvSpPr>
          <p:spPr>
            <a:xfrm>
              <a:off x="4370381"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4681906"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 name="rc34"/>
            <p:cNvSpPr/>
            <p:nvPr/>
          </p:nvSpPr>
          <p:spPr>
            <a:xfrm>
              <a:off x="4993431"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 name="rc35"/>
            <p:cNvSpPr/>
            <p:nvPr/>
          </p:nvSpPr>
          <p:spPr>
            <a:xfrm>
              <a:off x="5304957"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5616482"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5928007"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 name="rc38"/>
            <p:cNvSpPr/>
            <p:nvPr/>
          </p:nvSpPr>
          <p:spPr>
            <a:xfrm>
              <a:off x="6239532"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 name="rc39"/>
            <p:cNvSpPr/>
            <p:nvPr/>
          </p:nvSpPr>
          <p:spPr>
            <a:xfrm>
              <a:off x="6551057"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6862582"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 name="rc41"/>
            <p:cNvSpPr/>
            <p:nvPr/>
          </p:nvSpPr>
          <p:spPr>
            <a:xfrm>
              <a:off x="7174107"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 name="rc42"/>
            <p:cNvSpPr/>
            <p:nvPr/>
          </p:nvSpPr>
          <p:spPr>
            <a:xfrm>
              <a:off x="7485632"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7797157"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 name="rc44"/>
            <p:cNvSpPr/>
            <p:nvPr/>
          </p:nvSpPr>
          <p:spPr>
            <a:xfrm>
              <a:off x="8108683"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 name="rc45"/>
            <p:cNvSpPr/>
            <p:nvPr/>
          </p:nvSpPr>
          <p:spPr>
            <a:xfrm>
              <a:off x="8420208" y="2232131"/>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6" name="rc46"/>
            <p:cNvSpPr/>
            <p:nvPr/>
          </p:nvSpPr>
          <p:spPr>
            <a:xfrm>
              <a:off x="8731733"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 name="rc47"/>
            <p:cNvSpPr/>
            <p:nvPr/>
          </p:nvSpPr>
          <p:spPr>
            <a:xfrm>
              <a:off x="943605" y="251293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8" name="rc48"/>
            <p:cNvSpPr/>
            <p:nvPr/>
          </p:nvSpPr>
          <p:spPr>
            <a:xfrm>
              <a:off x="1255130" y="251293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9" name="rc49"/>
            <p:cNvSpPr/>
            <p:nvPr/>
          </p:nvSpPr>
          <p:spPr>
            <a:xfrm>
              <a:off x="1566655" y="251293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0" name="rc50"/>
            <p:cNvSpPr/>
            <p:nvPr/>
          </p:nvSpPr>
          <p:spPr>
            <a:xfrm>
              <a:off x="1878180" y="251293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1" name="rc51"/>
            <p:cNvSpPr/>
            <p:nvPr/>
          </p:nvSpPr>
          <p:spPr>
            <a:xfrm>
              <a:off x="2189705" y="251293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2" name="rc52"/>
            <p:cNvSpPr/>
            <p:nvPr/>
          </p:nvSpPr>
          <p:spPr>
            <a:xfrm>
              <a:off x="2501230"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 name="rc53"/>
            <p:cNvSpPr/>
            <p:nvPr/>
          </p:nvSpPr>
          <p:spPr>
            <a:xfrm>
              <a:off x="2812756" y="251293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 name="rc54"/>
            <p:cNvSpPr/>
            <p:nvPr/>
          </p:nvSpPr>
          <p:spPr>
            <a:xfrm>
              <a:off x="3124281" y="251293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 name="rc55"/>
            <p:cNvSpPr/>
            <p:nvPr/>
          </p:nvSpPr>
          <p:spPr>
            <a:xfrm>
              <a:off x="3435806" y="251293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 name="rc56"/>
            <p:cNvSpPr/>
            <p:nvPr/>
          </p:nvSpPr>
          <p:spPr>
            <a:xfrm>
              <a:off x="3747331" y="251293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7" name="rc57"/>
            <p:cNvSpPr/>
            <p:nvPr/>
          </p:nvSpPr>
          <p:spPr>
            <a:xfrm>
              <a:off x="4058856" y="251293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8" name="rc58"/>
            <p:cNvSpPr/>
            <p:nvPr/>
          </p:nvSpPr>
          <p:spPr>
            <a:xfrm>
              <a:off x="4370381"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4681906"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4993431"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 name="rc61"/>
            <p:cNvSpPr/>
            <p:nvPr/>
          </p:nvSpPr>
          <p:spPr>
            <a:xfrm>
              <a:off x="5304957"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5616482"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 name="rc63"/>
            <p:cNvSpPr/>
            <p:nvPr/>
          </p:nvSpPr>
          <p:spPr>
            <a:xfrm>
              <a:off x="5928007"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6239532"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6551057" y="251293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6862582" y="251293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7174107" y="251293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8" name="rc68"/>
            <p:cNvSpPr/>
            <p:nvPr/>
          </p:nvSpPr>
          <p:spPr>
            <a:xfrm>
              <a:off x="7485632" y="251293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7797157" y="251293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 name="rc70"/>
            <p:cNvSpPr/>
            <p:nvPr/>
          </p:nvSpPr>
          <p:spPr>
            <a:xfrm>
              <a:off x="8108683" y="251293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8420208" y="251293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2" name="rc72"/>
            <p:cNvSpPr/>
            <p:nvPr/>
          </p:nvSpPr>
          <p:spPr>
            <a:xfrm>
              <a:off x="8731733"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3" name="rc73"/>
            <p:cNvSpPr/>
            <p:nvPr/>
          </p:nvSpPr>
          <p:spPr>
            <a:xfrm>
              <a:off x="4058856" y="3074535"/>
              <a:ext cx="311525"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74" name="rc74"/>
            <p:cNvSpPr/>
            <p:nvPr/>
          </p:nvSpPr>
          <p:spPr>
            <a:xfrm>
              <a:off x="4370381"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4681906"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4993431"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5304957"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5616482"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5928007"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6239532"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6551057" y="3074535"/>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2" name="rc82"/>
            <p:cNvSpPr/>
            <p:nvPr/>
          </p:nvSpPr>
          <p:spPr>
            <a:xfrm>
              <a:off x="6862582" y="3074535"/>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3" name="rc83"/>
            <p:cNvSpPr/>
            <p:nvPr/>
          </p:nvSpPr>
          <p:spPr>
            <a:xfrm>
              <a:off x="7174107" y="3074535"/>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4" name="rc84"/>
            <p:cNvSpPr/>
            <p:nvPr/>
          </p:nvSpPr>
          <p:spPr>
            <a:xfrm>
              <a:off x="7485632" y="3074535"/>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5" name="rc85"/>
            <p:cNvSpPr/>
            <p:nvPr/>
          </p:nvSpPr>
          <p:spPr>
            <a:xfrm>
              <a:off x="7797157" y="3074535"/>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6" name="rc86"/>
            <p:cNvSpPr/>
            <p:nvPr/>
          </p:nvSpPr>
          <p:spPr>
            <a:xfrm>
              <a:off x="8108683" y="3074535"/>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7" name="rc87"/>
            <p:cNvSpPr/>
            <p:nvPr/>
          </p:nvSpPr>
          <p:spPr>
            <a:xfrm>
              <a:off x="8420208" y="3074535"/>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8" name="rc88"/>
            <p:cNvSpPr/>
            <p:nvPr/>
          </p:nvSpPr>
          <p:spPr>
            <a:xfrm>
              <a:off x="8731733"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9" name="rc89"/>
            <p:cNvSpPr/>
            <p:nvPr/>
          </p:nvSpPr>
          <p:spPr>
            <a:xfrm>
              <a:off x="943605"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0" name="rc90"/>
            <p:cNvSpPr/>
            <p:nvPr/>
          </p:nvSpPr>
          <p:spPr>
            <a:xfrm>
              <a:off x="1255130" y="2793734"/>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1" name="rc91"/>
            <p:cNvSpPr/>
            <p:nvPr/>
          </p:nvSpPr>
          <p:spPr>
            <a:xfrm>
              <a:off x="1566655" y="2793734"/>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2" name="rc92"/>
            <p:cNvSpPr/>
            <p:nvPr/>
          </p:nvSpPr>
          <p:spPr>
            <a:xfrm>
              <a:off x="1878180" y="279373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3" name="rc93"/>
            <p:cNvSpPr/>
            <p:nvPr/>
          </p:nvSpPr>
          <p:spPr>
            <a:xfrm>
              <a:off x="2189705" y="2793734"/>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4" name="rc94"/>
            <p:cNvSpPr/>
            <p:nvPr/>
          </p:nvSpPr>
          <p:spPr>
            <a:xfrm>
              <a:off x="2501230"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5" name="rc95"/>
            <p:cNvSpPr/>
            <p:nvPr/>
          </p:nvSpPr>
          <p:spPr>
            <a:xfrm>
              <a:off x="2812756" y="279373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6" name="rc96"/>
            <p:cNvSpPr/>
            <p:nvPr/>
          </p:nvSpPr>
          <p:spPr>
            <a:xfrm>
              <a:off x="3124281" y="2793734"/>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7" name="rc97"/>
            <p:cNvSpPr/>
            <p:nvPr/>
          </p:nvSpPr>
          <p:spPr>
            <a:xfrm>
              <a:off x="3435806" y="279373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8" name="rc98"/>
            <p:cNvSpPr/>
            <p:nvPr/>
          </p:nvSpPr>
          <p:spPr>
            <a:xfrm>
              <a:off x="3747331" y="279373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9" name="rc99"/>
            <p:cNvSpPr/>
            <p:nvPr/>
          </p:nvSpPr>
          <p:spPr>
            <a:xfrm>
              <a:off x="4058856" y="279373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0" name="rc100"/>
            <p:cNvSpPr/>
            <p:nvPr/>
          </p:nvSpPr>
          <p:spPr>
            <a:xfrm>
              <a:off x="4370381"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1" name="rc101"/>
            <p:cNvSpPr/>
            <p:nvPr/>
          </p:nvSpPr>
          <p:spPr>
            <a:xfrm>
              <a:off x="4681906"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2" name="rc102"/>
            <p:cNvSpPr/>
            <p:nvPr/>
          </p:nvSpPr>
          <p:spPr>
            <a:xfrm>
              <a:off x="4993431"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3" name="rc103"/>
            <p:cNvSpPr/>
            <p:nvPr/>
          </p:nvSpPr>
          <p:spPr>
            <a:xfrm>
              <a:off x="5304957"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4" name="rc104"/>
            <p:cNvSpPr/>
            <p:nvPr/>
          </p:nvSpPr>
          <p:spPr>
            <a:xfrm>
              <a:off x="5616482"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5928007"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6" name="rc106"/>
            <p:cNvSpPr/>
            <p:nvPr/>
          </p:nvSpPr>
          <p:spPr>
            <a:xfrm>
              <a:off x="6239532"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7" name="rc107"/>
            <p:cNvSpPr/>
            <p:nvPr/>
          </p:nvSpPr>
          <p:spPr>
            <a:xfrm>
              <a:off x="6551057" y="279373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8" name="rc108"/>
            <p:cNvSpPr/>
            <p:nvPr/>
          </p:nvSpPr>
          <p:spPr>
            <a:xfrm>
              <a:off x="6862582" y="279373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9" name="rc109"/>
            <p:cNvSpPr/>
            <p:nvPr/>
          </p:nvSpPr>
          <p:spPr>
            <a:xfrm>
              <a:off x="7174107" y="279373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0" name="rc110"/>
            <p:cNvSpPr/>
            <p:nvPr/>
          </p:nvSpPr>
          <p:spPr>
            <a:xfrm>
              <a:off x="7485632" y="279373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1" name="rc111"/>
            <p:cNvSpPr/>
            <p:nvPr/>
          </p:nvSpPr>
          <p:spPr>
            <a:xfrm>
              <a:off x="7797157" y="279373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2" name="rc112"/>
            <p:cNvSpPr/>
            <p:nvPr/>
          </p:nvSpPr>
          <p:spPr>
            <a:xfrm>
              <a:off x="8108683" y="279373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3" name="rc113"/>
            <p:cNvSpPr/>
            <p:nvPr/>
          </p:nvSpPr>
          <p:spPr>
            <a:xfrm>
              <a:off x="8420208" y="2793734"/>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4" name="rc114"/>
            <p:cNvSpPr/>
            <p:nvPr/>
          </p:nvSpPr>
          <p:spPr>
            <a:xfrm>
              <a:off x="8731733"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5" name="rc115"/>
            <p:cNvSpPr/>
            <p:nvPr/>
          </p:nvSpPr>
          <p:spPr>
            <a:xfrm>
              <a:off x="5616482" y="3916939"/>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5928007" y="3916939"/>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7" name="rc117"/>
            <p:cNvSpPr/>
            <p:nvPr/>
          </p:nvSpPr>
          <p:spPr>
            <a:xfrm>
              <a:off x="6239532" y="3916939"/>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6551057" y="3916939"/>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9" name="rc119"/>
            <p:cNvSpPr/>
            <p:nvPr/>
          </p:nvSpPr>
          <p:spPr>
            <a:xfrm>
              <a:off x="6862582" y="3916939"/>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0" name="rc120"/>
            <p:cNvSpPr/>
            <p:nvPr/>
          </p:nvSpPr>
          <p:spPr>
            <a:xfrm>
              <a:off x="7174107" y="3916939"/>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1" name="rc121"/>
            <p:cNvSpPr/>
            <p:nvPr/>
          </p:nvSpPr>
          <p:spPr>
            <a:xfrm>
              <a:off x="7485632" y="3916939"/>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2" name="rc122"/>
            <p:cNvSpPr/>
            <p:nvPr/>
          </p:nvSpPr>
          <p:spPr>
            <a:xfrm>
              <a:off x="7797157" y="3916939"/>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3" name="rc123"/>
            <p:cNvSpPr/>
            <p:nvPr/>
          </p:nvSpPr>
          <p:spPr>
            <a:xfrm>
              <a:off x="8108683" y="3916939"/>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4" name="rc124"/>
            <p:cNvSpPr/>
            <p:nvPr/>
          </p:nvSpPr>
          <p:spPr>
            <a:xfrm>
              <a:off x="8420208" y="3916939"/>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5" name="rc125"/>
            <p:cNvSpPr/>
            <p:nvPr/>
          </p:nvSpPr>
          <p:spPr>
            <a:xfrm>
              <a:off x="8731733" y="3916939"/>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6" name="rc126"/>
            <p:cNvSpPr/>
            <p:nvPr/>
          </p:nvSpPr>
          <p:spPr>
            <a:xfrm>
              <a:off x="7485632" y="419774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7" name="rc127"/>
            <p:cNvSpPr/>
            <p:nvPr/>
          </p:nvSpPr>
          <p:spPr>
            <a:xfrm>
              <a:off x="7797157" y="419774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8" name="rc128"/>
            <p:cNvSpPr/>
            <p:nvPr/>
          </p:nvSpPr>
          <p:spPr>
            <a:xfrm>
              <a:off x="8108683" y="419774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9" name="rc129"/>
            <p:cNvSpPr/>
            <p:nvPr/>
          </p:nvSpPr>
          <p:spPr>
            <a:xfrm>
              <a:off x="8420208" y="419774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0" name="rc130"/>
            <p:cNvSpPr/>
            <p:nvPr/>
          </p:nvSpPr>
          <p:spPr>
            <a:xfrm>
              <a:off x="8731733" y="419774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1" name="rc131"/>
            <p:cNvSpPr/>
            <p:nvPr/>
          </p:nvSpPr>
          <p:spPr>
            <a:xfrm>
              <a:off x="943605" y="4478542"/>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2" name="rc132"/>
            <p:cNvSpPr/>
            <p:nvPr/>
          </p:nvSpPr>
          <p:spPr>
            <a:xfrm>
              <a:off x="1255130" y="4478542"/>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3" name="rc133"/>
            <p:cNvSpPr/>
            <p:nvPr/>
          </p:nvSpPr>
          <p:spPr>
            <a:xfrm>
              <a:off x="1566655" y="4478542"/>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4" name="rc134"/>
            <p:cNvSpPr/>
            <p:nvPr/>
          </p:nvSpPr>
          <p:spPr>
            <a:xfrm>
              <a:off x="1878180" y="4478542"/>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5" name="rc135"/>
            <p:cNvSpPr/>
            <p:nvPr/>
          </p:nvSpPr>
          <p:spPr>
            <a:xfrm>
              <a:off x="2189705" y="4478542"/>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6" name="rc136"/>
            <p:cNvSpPr/>
            <p:nvPr/>
          </p:nvSpPr>
          <p:spPr>
            <a:xfrm>
              <a:off x="2501230"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7" name="rc137"/>
            <p:cNvSpPr/>
            <p:nvPr/>
          </p:nvSpPr>
          <p:spPr>
            <a:xfrm>
              <a:off x="2812756" y="4478542"/>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8" name="rc138"/>
            <p:cNvSpPr/>
            <p:nvPr/>
          </p:nvSpPr>
          <p:spPr>
            <a:xfrm>
              <a:off x="3124281" y="4478542"/>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9" name="rc139"/>
            <p:cNvSpPr/>
            <p:nvPr/>
          </p:nvSpPr>
          <p:spPr>
            <a:xfrm>
              <a:off x="3435806" y="4478542"/>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0" name="rc140"/>
            <p:cNvSpPr/>
            <p:nvPr/>
          </p:nvSpPr>
          <p:spPr>
            <a:xfrm>
              <a:off x="3747331"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1" name="rc141"/>
            <p:cNvSpPr/>
            <p:nvPr/>
          </p:nvSpPr>
          <p:spPr>
            <a:xfrm>
              <a:off x="4058856"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2" name="rc142"/>
            <p:cNvSpPr/>
            <p:nvPr/>
          </p:nvSpPr>
          <p:spPr>
            <a:xfrm>
              <a:off x="4370381" y="4478542"/>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3" name="rc143"/>
            <p:cNvSpPr/>
            <p:nvPr/>
          </p:nvSpPr>
          <p:spPr>
            <a:xfrm>
              <a:off x="4681906" y="4478542"/>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4" name="rc144"/>
            <p:cNvSpPr/>
            <p:nvPr/>
          </p:nvSpPr>
          <p:spPr>
            <a:xfrm>
              <a:off x="4993431"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5" name="rc145"/>
            <p:cNvSpPr/>
            <p:nvPr/>
          </p:nvSpPr>
          <p:spPr>
            <a:xfrm>
              <a:off x="5304957"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6" name="rc146"/>
            <p:cNvSpPr/>
            <p:nvPr/>
          </p:nvSpPr>
          <p:spPr>
            <a:xfrm>
              <a:off x="5616482"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7" name="rc147"/>
            <p:cNvSpPr/>
            <p:nvPr/>
          </p:nvSpPr>
          <p:spPr>
            <a:xfrm>
              <a:off x="5928007" y="4478542"/>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8" name="rc148"/>
            <p:cNvSpPr/>
            <p:nvPr/>
          </p:nvSpPr>
          <p:spPr>
            <a:xfrm>
              <a:off x="6239532" y="4478542"/>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9" name="rc149"/>
            <p:cNvSpPr/>
            <p:nvPr/>
          </p:nvSpPr>
          <p:spPr>
            <a:xfrm>
              <a:off x="6551057" y="4478542"/>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0" name="rc150"/>
            <p:cNvSpPr/>
            <p:nvPr/>
          </p:nvSpPr>
          <p:spPr>
            <a:xfrm>
              <a:off x="6862582" y="4478542"/>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1" name="rc151"/>
            <p:cNvSpPr/>
            <p:nvPr/>
          </p:nvSpPr>
          <p:spPr>
            <a:xfrm>
              <a:off x="7174107" y="4478542"/>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2" name="rc152"/>
            <p:cNvSpPr/>
            <p:nvPr/>
          </p:nvSpPr>
          <p:spPr>
            <a:xfrm>
              <a:off x="7485632"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3" name="rc153"/>
            <p:cNvSpPr/>
            <p:nvPr/>
          </p:nvSpPr>
          <p:spPr>
            <a:xfrm>
              <a:off x="7797157"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4" name="rc154"/>
            <p:cNvSpPr/>
            <p:nvPr/>
          </p:nvSpPr>
          <p:spPr>
            <a:xfrm>
              <a:off x="8108683" y="4478542"/>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5" name="rc155"/>
            <p:cNvSpPr/>
            <p:nvPr/>
          </p:nvSpPr>
          <p:spPr>
            <a:xfrm>
              <a:off x="8420208"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6" name="rc156"/>
            <p:cNvSpPr/>
            <p:nvPr/>
          </p:nvSpPr>
          <p:spPr>
            <a:xfrm>
              <a:off x="8731733" y="4478542"/>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7" name="rc157"/>
            <p:cNvSpPr/>
            <p:nvPr/>
          </p:nvSpPr>
          <p:spPr>
            <a:xfrm>
              <a:off x="5304957" y="504014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8" name="rc158"/>
            <p:cNvSpPr/>
            <p:nvPr/>
          </p:nvSpPr>
          <p:spPr>
            <a:xfrm>
              <a:off x="5616482" y="504014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9" name="rc159"/>
            <p:cNvSpPr/>
            <p:nvPr/>
          </p:nvSpPr>
          <p:spPr>
            <a:xfrm>
              <a:off x="5928007" y="5040144"/>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0" name="rc160"/>
            <p:cNvSpPr/>
            <p:nvPr/>
          </p:nvSpPr>
          <p:spPr>
            <a:xfrm>
              <a:off x="6239532" y="504014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1" name="rc161"/>
            <p:cNvSpPr/>
            <p:nvPr/>
          </p:nvSpPr>
          <p:spPr>
            <a:xfrm>
              <a:off x="6551057" y="504014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2" name="rc162"/>
            <p:cNvSpPr/>
            <p:nvPr/>
          </p:nvSpPr>
          <p:spPr>
            <a:xfrm>
              <a:off x="6862582" y="504014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3" name="rc163"/>
            <p:cNvSpPr/>
            <p:nvPr/>
          </p:nvSpPr>
          <p:spPr>
            <a:xfrm>
              <a:off x="7174107" y="504014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4" name="rc164"/>
            <p:cNvSpPr/>
            <p:nvPr/>
          </p:nvSpPr>
          <p:spPr>
            <a:xfrm>
              <a:off x="7485632" y="5040144"/>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5" name="rc165"/>
            <p:cNvSpPr/>
            <p:nvPr/>
          </p:nvSpPr>
          <p:spPr>
            <a:xfrm>
              <a:off x="7797157" y="5040144"/>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6" name="rc166"/>
            <p:cNvSpPr/>
            <p:nvPr/>
          </p:nvSpPr>
          <p:spPr>
            <a:xfrm>
              <a:off x="8108683" y="5040144"/>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7" name="rc167"/>
            <p:cNvSpPr/>
            <p:nvPr/>
          </p:nvSpPr>
          <p:spPr>
            <a:xfrm>
              <a:off x="8420208" y="5040144"/>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8" name="rc168"/>
            <p:cNvSpPr/>
            <p:nvPr/>
          </p:nvSpPr>
          <p:spPr>
            <a:xfrm>
              <a:off x="8731733" y="5040144"/>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9" name="rc169"/>
            <p:cNvSpPr/>
            <p:nvPr/>
          </p:nvSpPr>
          <p:spPr>
            <a:xfrm>
              <a:off x="4058856" y="3355336"/>
              <a:ext cx="311525"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70" name="rc170"/>
            <p:cNvSpPr/>
            <p:nvPr/>
          </p:nvSpPr>
          <p:spPr>
            <a:xfrm>
              <a:off x="4370381" y="3355336"/>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1" name="rc171"/>
            <p:cNvSpPr/>
            <p:nvPr/>
          </p:nvSpPr>
          <p:spPr>
            <a:xfrm>
              <a:off x="4681906" y="3355336"/>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2" name="rc172"/>
            <p:cNvSpPr/>
            <p:nvPr/>
          </p:nvSpPr>
          <p:spPr>
            <a:xfrm>
              <a:off x="4993431" y="3355336"/>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3" name="rc173"/>
            <p:cNvSpPr/>
            <p:nvPr/>
          </p:nvSpPr>
          <p:spPr>
            <a:xfrm>
              <a:off x="5304957" y="3355336"/>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4" name="rc174"/>
            <p:cNvSpPr/>
            <p:nvPr/>
          </p:nvSpPr>
          <p:spPr>
            <a:xfrm>
              <a:off x="5616482" y="3355336"/>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5" name="rc175"/>
            <p:cNvSpPr/>
            <p:nvPr/>
          </p:nvSpPr>
          <p:spPr>
            <a:xfrm>
              <a:off x="5928007" y="3355336"/>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6" name="rc176"/>
            <p:cNvSpPr/>
            <p:nvPr/>
          </p:nvSpPr>
          <p:spPr>
            <a:xfrm>
              <a:off x="6239532" y="3355336"/>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7" name="rc177"/>
            <p:cNvSpPr/>
            <p:nvPr/>
          </p:nvSpPr>
          <p:spPr>
            <a:xfrm>
              <a:off x="6551057" y="3355336"/>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8" name="rc178"/>
            <p:cNvSpPr/>
            <p:nvPr/>
          </p:nvSpPr>
          <p:spPr>
            <a:xfrm>
              <a:off x="6862582" y="3355336"/>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9" name="rc179"/>
            <p:cNvSpPr/>
            <p:nvPr/>
          </p:nvSpPr>
          <p:spPr>
            <a:xfrm>
              <a:off x="7174107" y="3355336"/>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0" name="rc180"/>
            <p:cNvSpPr/>
            <p:nvPr/>
          </p:nvSpPr>
          <p:spPr>
            <a:xfrm>
              <a:off x="7485632" y="3355336"/>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1" name="rc181"/>
            <p:cNvSpPr/>
            <p:nvPr/>
          </p:nvSpPr>
          <p:spPr>
            <a:xfrm>
              <a:off x="7797157" y="3355336"/>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2" name="rc182"/>
            <p:cNvSpPr/>
            <p:nvPr/>
          </p:nvSpPr>
          <p:spPr>
            <a:xfrm>
              <a:off x="8108683" y="3355336"/>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3" name="rc183"/>
            <p:cNvSpPr/>
            <p:nvPr/>
          </p:nvSpPr>
          <p:spPr>
            <a:xfrm>
              <a:off x="8420208" y="3355336"/>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4" name="rc184"/>
            <p:cNvSpPr/>
            <p:nvPr/>
          </p:nvSpPr>
          <p:spPr>
            <a:xfrm>
              <a:off x="8731733" y="3355336"/>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5" name="rc185"/>
            <p:cNvSpPr/>
            <p:nvPr/>
          </p:nvSpPr>
          <p:spPr>
            <a:xfrm>
              <a:off x="943605" y="4759343"/>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6" name="rc186"/>
            <p:cNvSpPr/>
            <p:nvPr/>
          </p:nvSpPr>
          <p:spPr>
            <a:xfrm>
              <a:off x="1255130" y="475934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7" name="rc187"/>
            <p:cNvSpPr/>
            <p:nvPr/>
          </p:nvSpPr>
          <p:spPr>
            <a:xfrm>
              <a:off x="1566655" y="475934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8" name="rc188"/>
            <p:cNvSpPr/>
            <p:nvPr/>
          </p:nvSpPr>
          <p:spPr>
            <a:xfrm>
              <a:off x="1878180" y="4759343"/>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9" name="rc189"/>
            <p:cNvSpPr/>
            <p:nvPr/>
          </p:nvSpPr>
          <p:spPr>
            <a:xfrm>
              <a:off x="2189705" y="4759343"/>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0" name="rc190"/>
            <p:cNvSpPr/>
            <p:nvPr/>
          </p:nvSpPr>
          <p:spPr>
            <a:xfrm>
              <a:off x="2501230" y="475934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1" name="rc191"/>
            <p:cNvSpPr/>
            <p:nvPr/>
          </p:nvSpPr>
          <p:spPr>
            <a:xfrm>
              <a:off x="2812756" y="475934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2" name="rc192"/>
            <p:cNvSpPr/>
            <p:nvPr/>
          </p:nvSpPr>
          <p:spPr>
            <a:xfrm>
              <a:off x="3124281" y="4759343"/>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3" name="rc193"/>
            <p:cNvSpPr/>
            <p:nvPr/>
          </p:nvSpPr>
          <p:spPr>
            <a:xfrm>
              <a:off x="3435806" y="475934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4" name="rc194"/>
            <p:cNvSpPr/>
            <p:nvPr/>
          </p:nvSpPr>
          <p:spPr>
            <a:xfrm>
              <a:off x="3747331"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5" name="rc195"/>
            <p:cNvSpPr/>
            <p:nvPr/>
          </p:nvSpPr>
          <p:spPr>
            <a:xfrm>
              <a:off x="4058856"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6" name="rc196"/>
            <p:cNvSpPr/>
            <p:nvPr/>
          </p:nvSpPr>
          <p:spPr>
            <a:xfrm>
              <a:off x="4370381" y="475934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7" name="rc197"/>
            <p:cNvSpPr/>
            <p:nvPr/>
          </p:nvSpPr>
          <p:spPr>
            <a:xfrm>
              <a:off x="4681906" y="475934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8" name="rc198"/>
            <p:cNvSpPr/>
            <p:nvPr/>
          </p:nvSpPr>
          <p:spPr>
            <a:xfrm>
              <a:off x="4993431" y="475934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9" name="rc199"/>
            <p:cNvSpPr/>
            <p:nvPr/>
          </p:nvSpPr>
          <p:spPr>
            <a:xfrm>
              <a:off x="5304957" y="475934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0" name="rc200"/>
            <p:cNvSpPr/>
            <p:nvPr/>
          </p:nvSpPr>
          <p:spPr>
            <a:xfrm>
              <a:off x="5616482" y="475934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1" name="rc201"/>
            <p:cNvSpPr/>
            <p:nvPr/>
          </p:nvSpPr>
          <p:spPr>
            <a:xfrm>
              <a:off x="5928007" y="475934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2" name="rc202"/>
            <p:cNvSpPr/>
            <p:nvPr/>
          </p:nvSpPr>
          <p:spPr>
            <a:xfrm>
              <a:off x="6239532" y="475934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3" name="rc203"/>
            <p:cNvSpPr/>
            <p:nvPr/>
          </p:nvSpPr>
          <p:spPr>
            <a:xfrm>
              <a:off x="6551057" y="475934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4" name="rc204"/>
            <p:cNvSpPr/>
            <p:nvPr/>
          </p:nvSpPr>
          <p:spPr>
            <a:xfrm>
              <a:off x="6862582" y="475934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5" name="rc205"/>
            <p:cNvSpPr/>
            <p:nvPr/>
          </p:nvSpPr>
          <p:spPr>
            <a:xfrm>
              <a:off x="7174107" y="475934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6" name="rc206"/>
            <p:cNvSpPr/>
            <p:nvPr/>
          </p:nvSpPr>
          <p:spPr>
            <a:xfrm>
              <a:off x="7485632"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7" name="rc207"/>
            <p:cNvSpPr/>
            <p:nvPr/>
          </p:nvSpPr>
          <p:spPr>
            <a:xfrm>
              <a:off x="7797157"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8108683" y="475934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9" name="rc209"/>
            <p:cNvSpPr/>
            <p:nvPr/>
          </p:nvSpPr>
          <p:spPr>
            <a:xfrm>
              <a:off x="8420208"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0" name="rc210"/>
            <p:cNvSpPr/>
            <p:nvPr/>
          </p:nvSpPr>
          <p:spPr>
            <a:xfrm>
              <a:off x="8731733" y="4759343"/>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1" name="rc211"/>
            <p:cNvSpPr/>
            <p:nvPr/>
          </p:nvSpPr>
          <p:spPr>
            <a:xfrm>
              <a:off x="6239532" y="3636138"/>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2" name="rc212"/>
            <p:cNvSpPr/>
            <p:nvPr/>
          </p:nvSpPr>
          <p:spPr>
            <a:xfrm>
              <a:off x="6551057" y="3636138"/>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3" name="rc213"/>
            <p:cNvSpPr/>
            <p:nvPr/>
          </p:nvSpPr>
          <p:spPr>
            <a:xfrm>
              <a:off x="6862582" y="3636138"/>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4" name="rc214"/>
            <p:cNvSpPr/>
            <p:nvPr/>
          </p:nvSpPr>
          <p:spPr>
            <a:xfrm>
              <a:off x="7174107" y="3636138"/>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5" name="rc215"/>
            <p:cNvSpPr/>
            <p:nvPr/>
          </p:nvSpPr>
          <p:spPr>
            <a:xfrm>
              <a:off x="7485632" y="3636138"/>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6" name="rc216"/>
            <p:cNvSpPr/>
            <p:nvPr/>
          </p:nvSpPr>
          <p:spPr>
            <a:xfrm>
              <a:off x="7797157" y="3636138"/>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7" name="rc217"/>
            <p:cNvSpPr/>
            <p:nvPr/>
          </p:nvSpPr>
          <p:spPr>
            <a:xfrm>
              <a:off x="8108683" y="3636138"/>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8" name="rc218"/>
            <p:cNvSpPr/>
            <p:nvPr/>
          </p:nvSpPr>
          <p:spPr>
            <a:xfrm>
              <a:off x="8420208" y="3636138"/>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9" name="rc219"/>
            <p:cNvSpPr/>
            <p:nvPr/>
          </p:nvSpPr>
          <p:spPr>
            <a:xfrm>
              <a:off x="8731733" y="3636138"/>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0" name="rc220"/>
            <p:cNvSpPr/>
            <p:nvPr/>
          </p:nvSpPr>
          <p:spPr>
            <a:xfrm>
              <a:off x="4681906" y="5320945"/>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1" name="rc221"/>
            <p:cNvSpPr/>
            <p:nvPr/>
          </p:nvSpPr>
          <p:spPr>
            <a:xfrm>
              <a:off x="4993431" y="532094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2" name="rc222"/>
            <p:cNvSpPr/>
            <p:nvPr/>
          </p:nvSpPr>
          <p:spPr>
            <a:xfrm>
              <a:off x="5304957" y="5320945"/>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3" name="rc223"/>
            <p:cNvSpPr/>
            <p:nvPr/>
          </p:nvSpPr>
          <p:spPr>
            <a:xfrm>
              <a:off x="5616482" y="5320945"/>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4" name="rc224"/>
            <p:cNvSpPr/>
            <p:nvPr/>
          </p:nvSpPr>
          <p:spPr>
            <a:xfrm>
              <a:off x="5928007" y="532094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5" name="rc225"/>
            <p:cNvSpPr/>
            <p:nvPr/>
          </p:nvSpPr>
          <p:spPr>
            <a:xfrm>
              <a:off x="6239532" y="5320945"/>
              <a:ext cx="311525"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6" name="rc226"/>
            <p:cNvSpPr/>
            <p:nvPr/>
          </p:nvSpPr>
          <p:spPr>
            <a:xfrm>
              <a:off x="6551057" y="5320945"/>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7" name="rc227"/>
            <p:cNvSpPr/>
            <p:nvPr/>
          </p:nvSpPr>
          <p:spPr>
            <a:xfrm>
              <a:off x="6862582" y="5320945"/>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8" name="rc228"/>
            <p:cNvSpPr/>
            <p:nvPr/>
          </p:nvSpPr>
          <p:spPr>
            <a:xfrm>
              <a:off x="7174107" y="5320945"/>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9" name="rc229"/>
            <p:cNvSpPr/>
            <p:nvPr/>
          </p:nvSpPr>
          <p:spPr>
            <a:xfrm>
              <a:off x="7485632" y="5320945"/>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0" name="rc230"/>
            <p:cNvSpPr/>
            <p:nvPr/>
          </p:nvSpPr>
          <p:spPr>
            <a:xfrm>
              <a:off x="7797157" y="5320945"/>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1" name="rc231"/>
            <p:cNvSpPr/>
            <p:nvPr/>
          </p:nvSpPr>
          <p:spPr>
            <a:xfrm>
              <a:off x="8108683" y="5320945"/>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2" name="rc232"/>
            <p:cNvSpPr/>
            <p:nvPr/>
          </p:nvSpPr>
          <p:spPr>
            <a:xfrm>
              <a:off x="8420208" y="5320945"/>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3" name="rc233"/>
            <p:cNvSpPr/>
            <p:nvPr/>
          </p:nvSpPr>
          <p:spPr>
            <a:xfrm>
              <a:off x="8731733" y="5320945"/>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4" name="tx234"/>
            <p:cNvSpPr/>
            <p:nvPr/>
          </p:nvSpPr>
          <p:spPr>
            <a:xfrm>
              <a:off x="10390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5" name="tx235"/>
            <p:cNvSpPr/>
            <p:nvPr/>
          </p:nvSpPr>
          <p:spPr>
            <a:xfrm>
              <a:off x="13506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6" name="tx236"/>
            <p:cNvSpPr/>
            <p:nvPr/>
          </p:nvSpPr>
          <p:spPr>
            <a:xfrm>
              <a:off x="16621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7" name="tx237"/>
            <p:cNvSpPr/>
            <p:nvPr/>
          </p:nvSpPr>
          <p:spPr>
            <a:xfrm>
              <a:off x="197365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8" name="tx238"/>
            <p:cNvSpPr/>
            <p:nvPr/>
          </p:nvSpPr>
          <p:spPr>
            <a:xfrm>
              <a:off x="50889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39" name="tx239"/>
            <p:cNvSpPr/>
            <p:nvPr/>
          </p:nvSpPr>
          <p:spPr>
            <a:xfrm>
              <a:off x="5400429" y="205293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40" name="tx240"/>
            <p:cNvSpPr/>
            <p:nvPr/>
          </p:nvSpPr>
          <p:spPr>
            <a:xfrm>
              <a:off x="5690861" y="20516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41" name="tx241"/>
            <p:cNvSpPr/>
            <p:nvPr/>
          </p:nvSpPr>
          <p:spPr>
            <a:xfrm>
              <a:off x="10390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2" name="tx242"/>
            <p:cNvSpPr/>
            <p:nvPr/>
          </p:nvSpPr>
          <p:spPr>
            <a:xfrm>
              <a:off x="13506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43" name="tx243"/>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44" name="tx244"/>
            <p:cNvSpPr/>
            <p:nvPr/>
          </p:nvSpPr>
          <p:spPr>
            <a:xfrm>
              <a:off x="197365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5" name="tx245"/>
            <p:cNvSpPr/>
            <p:nvPr/>
          </p:nvSpPr>
          <p:spPr>
            <a:xfrm>
              <a:off x="2264085"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6" name="tx246"/>
            <p:cNvSpPr/>
            <p:nvPr/>
          </p:nvSpPr>
          <p:spPr>
            <a:xfrm>
              <a:off x="25967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7" name="tx247"/>
            <p:cNvSpPr/>
            <p:nvPr/>
          </p:nvSpPr>
          <p:spPr>
            <a:xfrm>
              <a:off x="2908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8" name="tx248"/>
            <p:cNvSpPr/>
            <p:nvPr/>
          </p:nvSpPr>
          <p:spPr>
            <a:xfrm>
              <a:off x="32197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9" name="tx249"/>
            <p:cNvSpPr/>
            <p:nvPr/>
          </p:nvSpPr>
          <p:spPr>
            <a:xfrm>
              <a:off x="3531279"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0" name="tx250"/>
            <p:cNvSpPr/>
            <p:nvPr/>
          </p:nvSpPr>
          <p:spPr>
            <a:xfrm>
              <a:off x="38428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1" name="tx251"/>
            <p:cNvSpPr/>
            <p:nvPr/>
          </p:nvSpPr>
          <p:spPr>
            <a:xfrm>
              <a:off x="41543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2" name="tx252"/>
            <p:cNvSpPr/>
            <p:nvPr/>
          </p:nvSpPr>
          <p:spPr>
            <a:xfrm>
              <a:off x="44658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3" name="tx253"/>
            <p:cNvSpPr/>
            <p:nvPr/>
          </p:nvSpPr>
          <p:spPr>
            <a:xfrm>
              <a:off x="47773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4" name="tx254"/>
            <p:cNvSpPr/>
            <p:nvPr/>
          </p:nvSpPr>
          <p:spPr>
            <a:xfrm>
              <a:off x="50889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5" name="tx255"/>
            <p:cNvSpPr/>
            <p:nvPr/>
          </p:nvSpPr>
          <p:spPr>
            <a:xfrm>
              <a:off x="54004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6" name="tx256"/>
            <p:cNvSpPr/>
            <p:nvPr/>
          </p:nvSpPr>
          <p:spPr>
            <a:xfrm>
              <a:off x="57119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7" name="tx257"/>
            <p:cNvSpPr/>
            <p:nvPr/>
          </p:nvSpPr>
          <p:spPr>
            <a:xfrm>
              <a:off x="60234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8" name="tx258"/>
            <p:cNvSpPr/>
            <p:nvPr/>
          </p:nvSpPr>
          <p:spPr>
            <a:xfrm>
              <a:off x="63350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9" name="tx259"/>
            <p:cNvSpPr/>
            <p:nvPr/>
          </p:nvSpPr>
          <p:spPr>
            <a:xfrm>
              <a:off x="66465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0" name="tx260"/>
            <p:cNvSpPr/>
            <p:nvPr/>
          </p:nvSpPr>
          <p:spPr>
            <a:xfrm>
              <a:off x="69580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1" name="tx261"/>
            <p:cNvSpPr/>
            <p:nvPr/>
          </p:nvSpPr>
          <p:spPr>
            <a:xfrm>
              <a:off x="72695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2" name="tx262"/>
            <p:cNvSpPr/>
            <p:nvPr/>
          </p:nvSpPr>
          <p:spPr>
            <a:xfrm>
              <a:off x="75811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3" name="tx263"/>
            <p:cNvSpPr/>
            <p:nvPr/>
          </p:nvSpPr>
          <p:spPr>
            <a:xfrm>
              <a:off x="7892630"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4" name="tx264"/>
            <p:cNvSpPr/>
            <p:nvPr/>
          </p:nvSpPr>
          <p:spPr>
            <a:xfrm>
              <a:off x="8204155"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5" name="tx265"/>
            <p:cNvSpPr/>
            <p:nvPr/>
          </p:nvSpPr>
          <p:spPr>
            <a:xfrm>
              <a:off x="851568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6" name="tx266"/>
            <p:cNvSpPr/>
            <p:nvPr/>
          </p:nvSpPr>
          <p:spPr>
            <a:xfrm>
              <a:off x="882720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7" name="tx267"/>
            <p:cNvSpPr/>
            <p:nvPr/>
          </p:nvSpPr>
          <p:spPr>
            <a:xfrm>
              <a:off x="10390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8" name="tx268"/>
            <p:cNvSpPr/>
            <p:nvPr/>
          </p:nvSpPr>
          <p:spPr>
            <a:xfrm>
              <a:off x="13506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9" name="tx269"/>
            <p:cNvSpPr/>
            <p:nvPr/>
          </p:nvSpPr>
          <p:spPr>
            <a:xfrm>
              <a:off x="1662128"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0" name="tx270"/>
            <p:cNvSpPr/>
            <p:nvPr/>
          </p:nvSpPr>
          <p:spPr>
            <a:xfrm>
              <a:off x="197365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1" name="tx271"/>
            <p:cNvSpPr/>
            <p:nvPr/>
          </p:nvSpPr>
          <p:spPr>
            <a:xfrm>
              <a:off x="2264085"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2" name="tx272"/>
            <p:cNvSpPr/>
            <p:nvPr/>
          </p:nvSpPr>
          <p:spPr>
            <a:xfrm>
              <a:off x="25967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3" name="tx273"/>
            <p:cNvSpPr/>
            <p:nvPr/>
          </p:nvSpPr>
          <p:spPr>
            <a:xfrm>
              <a:off x="2908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4" name="tx274"/>
            <p:cNvSpPr/>
            <p:nvPr/>
          </p:nvSpPr>
          <p:spPr>
            <a:xfrm>
              <a:off x="32197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5" name="tx275"/>
            <p:cNvSpPr/>
            <p:nvPr/>
          </p:nvSpPr>
          <p:spPr>
            <a:xfrm>
              <a:off x="3531279"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6" name="tx276"/>
            <p:cNvSpPr/>
            <p:nvPr/>
          </p:nvSpPr>
          <p:spPr>
            <a:xfrm>
              <a:off x="38428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7" name="tx277"/>
            <p:cNvSpPr/>
            <p:nvPr/>
          </p:nvSpPr>
          <p:spPr>
            <a:xfrm>
              <a:off x="41543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8" name="tx278"/>
            <p:cNvSpPr/>
            <p:nvPr/>
          </p:nvSpPr>
          <p:spPr>
            <a:xfrm>
              <a:off x="44658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9" name="tx279"/>
            <p:cNvSpPr/>
            <p:nvPr/>
          </p:nvSpPr>
          <p:spPr>
            <a:xfrm>
              <a:off x="47773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0" name="tx280"/>
            <p:cNvSpPr/>
            <p:nvPr/>
          </p:nvSpPr>
          <p:spPr>
            <a:xfrm>
              <a:off x="50889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1" name="tx281"/>
            <p:cNvSpPr/>
            <p:nvPr/>
          </p:nvSpPr>
          <p:spPr>
            <a:xfrm>
              <a:off x="54004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2" name="tx282"/>
            <p:cNvSpPr/>
            <p:nvPr/>
          </p:nvSpPr>
          <p:spPr>
            <a:xfrm>
              <a:off x="57119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3" name="tx283"/>
            <p:cNvSpPr/>
            <p:nvPr/>
          </p:nvSpPr>
          <p:spPr>
            <a:xfrm>
              <a:off x="60234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4" name="tx284"/>
            <p:cNvSpPr/>
            <p:nvPr/>
          </p:nvSpPr>
          <p:spPr>
            <a:xfrm>
              <a:off x="63350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5" name="tx285"/>
            <p:cNvSpPr/>
            <p:nvPr/>
          </p:nvSpPr>
          <p:spPr>
            <a:xfrm>
              <a:off x="66465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6" name="tx286"/>
            <p:cNvSpPr/>
            <p:nvPr/>
          </p:nvSpPr>
          <p:spPr>
            <a:xfrm>
              <a:off x="69580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7" name="tx287"/>
            <p:cNvSpPr/>
            <p:nvPr/>
          </p:nvSpPr>
          <p:spPr>
            <a:xfrm>
              <a:off x="72695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8" name="tx288"/>
            <p:cNvSpPr/>
            <p:nvPr/>
          </p:nvSpPr>
          <p:spPr>
            <a:xfrm>
              <a:off x="75811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9" name="tx289"/>
            <p:cNvSpPr/>
            <p:nvPr/>
          </p:nvSpPr>
          <p:spPr>
            <a:xfrm>
              <a:off x="7892630"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0" name="tx290"/>
            <p:cNvSpPr/>
            <p:nvPr/>
          </p:nvSpPr>
          <p:spPr>
            <a:xfrm>
              <a:off x="8204155"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1" name="tx291"/>
            <p:cNvSpPr/>
            <p:nvPr/>
          </p:nvSpPr>
          <p:spPr>
            <a:xfrm>
              <a:off x="851568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2" name="tx292"/>
            <p:cNvSpPr/>
            <p:nvPr/>
          </p:nvSpPr>
          <p:spPr>
            <a:xfrm>
              <a:off x="88272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3" name="tx293"/>
            <p:cNvSpPr/>
            <p:nvPr/>
          </p:nvSpPr>
          <p:spPr>
            <a:xfrm>
              <a:off x="44658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4" name="tx294"/>
            <p:cNvSpPr/>
            <p:nvPr/>
          </p:nvSpPr>
          <p:spPr>
            <a:xfrm>
              <a:off x="47773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5" name="tx295"/>
            <p:cNvSpPr/>
            <p:nvPr/>
          </p:nvSpPr>
          <p:spPr>
            <a:xfrm>
              <a:off x="50889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6" name="tx296"/>
            <p:cNvSpPr/>
            <p:nvPr/>
          </p:nvSpPr>
          <p:spPr>
            <a:xfrm>
              <a:off x="54004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57119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8" name="tx298"/>
            <p:cNvSpPr/>
            <p:nvPr/>
          </p:nvSpPr>
          <p:spPr>
            <a:xfrm>
              <a:off x="60234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9" name="tx299"/>
            <p:cNvSpPr/>
            <p:nvPr/>
          </p:nvSpPr>
          <p:spPr>
            <a:xfrm>
              <a:off x="63350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0" name="tx300"/>
            <p:cNvSpPr/>
            <p:nvPr/>
          </p:nvSpPr>
          <p:spPr>
            <a:xfrm>
              <a:off x="66465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1" name="tx301"/>
            <p:cNvSpPr/>
            <p:nvPr/>
          </p:nvSpPr>
          <p:spPr>
            <a:xfrm>
              <a:off x="6958055"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2" name="tx302"/>
            <p:cNvSpPr/>
            <p:nvPr/>
          </p:nvSpPr>
          <p:spPr>
            <a:xfrm>
              <a:off x="72695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3" name="tx303"/>
            <p:cNvSpPr/>
            <p:nvPr/>
          </p:nvSpPr>
          <p:spPr>
            <a:xfrm>
              <a:off x="7581105"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4" name="tx304"/>
            <p:cNvSpPr/>
            <p:nvPr/>
          </p:nvSpPr>
          <p:spPr>
            <a:xfrm>
              <a:off x="7892630"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5" name="tx305"/>
            <p:cNvSpPr/>
            <p:nvPr/>
          </p:nvSpPr>
          <p:spPr>
            <a:xfrm>
              <a:off x="8204155"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6" name="tx306"/>
            <p:cNvSpPr/>
            <p:nvPr/>
          </p:nvSpPr>
          <p:spPr>
            <a:xfrm>
              <a:off x="851568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7" name="tx307"/>
            <p:cNvSpPr/>
            <p:nvPr/>
          </p:nvSpPr>
          <p:spPr>
            <a:xfrm>
              <a:off x="882720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8" name="tx308"/>
            <p:cNvSpPr/>
            <p:nvPr/>
          </p:nvSpPr>
          <p:spPr>
            <a:xfrm>
              <a:off x="103907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9" name="tx309"/>
            <p:cNvSpPr/>
            <p:nvPr/>
          </p:nvSpPr>
          <p:spPr>
            <a:xfrm>
              <a:off x="135060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0" name="tx310"/>
            <p:cNvSpPr/>
            <p:nvPr/>
          </p:nvSpPr>
          <p:spPr>
            <a:xfrm>
              <a:off x="1662128"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1" name="tx311"/>
            <p:cNvSpPr/>
            <p:nvPr/>
          </p:nvSpPr>
          <p:spPr>
            <a:xfrm>
              <a:off x="197365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2" name="tx312"/>
            <p:cNvSpPr/>
            <p:nvPr/>
          </p:nvSpPr>
          <p:spPr>
            <a:xfrm>
              <a:off x="2264085"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3" name="tx313"/>
            <p:cNvSpPr/>
            <p:nvPr/>
          </p:nvSpPr>
          <p:spPr>
            <a:xfrm>
              <a:off x="259670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4" name="tx314"/>
            <p:cNvSpPr/>
            <p:nvPr/>
          </p:nvSpPr>
          <p:spPr>
            <a:xfrm>
              <a:off x="2908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5" name="tx315"/>
            <p:cNvSpPr/>
            <p:nvPr/>
          </p:nvSpPr>
          <p:spPr>
            <a:xfrm>
              <a:off x="32197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6" name="tx316"/>
            <p:cNvSpPr/>
            <p:nvPr/>
          </p:nvSpPr>
          <p:spPr>
            <a:xfrm>
              <a:off x="3531279"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7" name="tx317"/>
            <p:cNvSpPr/>
            <p:nvPr/>
          </p:nvSpPr>
          <p:spPr>
            <a:xfrm>
              <a:off x="3842804"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8" name="tx318"/>
            <p:cNvSpPr/>
            <p:nvPr/>
          </p:nvSpPr>
          <p:spPr>
            <a:xfrm>
              <a:off x="41543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9" name="tx319"/>
            <p:cNvSpPr/>
            <p:nvPr/>
          </p:nvSpPr>
          <p:spPr>
            <a:xfrm>
              <a:off x="44658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0" name="tx320"/>
            <p:cNvSpPr/>
            <p:nvPr/>
          </p:nvSpPr>
          <p:spPr>
            <a:xfrm>
              <a:off x="47773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1" name="tx321"/>
            <p:cNvSpPr/>
            <p:nvPr/>
          </p:nvSpPr>
          <p:spPr>
            <a:xfrm>
              <a:off x="50889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2" name="tx322"/>
            <p:cNvSpPr/>
            <p:nvPr/>
          </p:nvSpPr>
          <p:spPr>
            <a:xfrm>
              <a:off x="54004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3" name="tx323"/>
            <p:cNvSpPr/>
            <p:nvPr/>
          </p:nvSpPr>
          <p:spPr>
            <a:xfrm>
              <a:off x="57119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4" name="tx324"/>
            <p:cNvSpPr/>
            <p:nvPr/>
          </p:nvSpPr>
          <p:spPr>
            <a:xfrm>
              <a:off x="60234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5" name="tx325"/>
            <p:cNvSpPr/>
            <p:nvPr/>
          </p:nvSpPr>
          <p:spPr>
            <a:xfrm>
              <a:off x="63350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66465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7" name="tx327"/>
            <p:cNvSpPr/>
            <p:nvPr/>
          </p:nvSpPr>
          <p:spPr>
            <a:xfrm>
              <a:off x="69580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8" name="tx328"/>
            <p:cNvSpPr/>
            <p:nvPr/>
          </p:nvSpPr>
          <p:spPr>
            <a:xfrm>
              <a:off x="72695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7581105"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0" name="tx330"/>
            <p:cNvSpPr/>
            <p:nvPr/>
          </p:nvSpPr>
          <p:spPr>
            <a:xfrm>
              <a:off x="7892630"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1" name="tx331"/>
            <p:cNvSpPr/>
            <p:nvPr/>
          </p:nvSpPr>
          <p:spPr>
            <a:xfrm>
              <a:off x="8204155"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2" name="tx332"/>
            <p:cNvSpPr/>
            <p:nvPr/>
          </p:nvSpPr>
          <p:spPr>
            <a:xfrm>
              <a:off x="851568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3" name="tx333"/>
            <p:cNvSpPr/>
            <p:nvPr/>
          </p:nvSpPr>
          <p:spPr>
            <a:xfrm>
              <a:off x="882720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4" name="tx334"/>
            <p:cNvSpPr/>
            <p:nvPr/>
          </p:nvSpPr>
          <p:spPr>
            <a:xfrm>
              <a:off x="57119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5" name="tx335"/>
            <p:cNvSpPr/>
            <p:nvPr/>
          </p:nvSpPr>
          <p:spPr>
            <a:xfrm>
              <a:off x="60234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6" name="tx336"/>
            <p:cNvSpPr/>
            <p:nvPr/>
          </p:nvSpPr>
          <p:spPr>
            <a:xfrm>
              <a:off x="63350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66465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8" name="tx338"/>
            <p:cNvSpPr/>
            <p:nvPr/>
          </p:nvSpPr>
          <p:spPr>
            <a:xfrm>
              <a:off x="69580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9" name="tx339"/>
            <p:cNvSpPr/>
            <p:nvPr/>
          </p:nvSpPr>
          <p:spPr>
            <a:xfrm>
              <a:off x="72695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0" name="tx340"/>
            <p:cNvSpPr/>
            <p:nvPr/>
          </p:nvSpPr>
          <p:spPr>
            <a:xfrm>
              <a:off x="75811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1" name="tx341"/>
            <p:cNvSpPr/>
            <p:nvPr/>
          </p:nvSpPr>
          <p:spPr>
            <a:xfrm>
              <a:off x="7892630"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2" name="tx342"/>
            <p:cNvSpPr/>
            <p:nvPr/>
          </p:nvSpPr>
          <p:spPr>
            <a:xfrm>
              <a:off x="8204155"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3" name="tx343"/>
            <p:cNvSpPr/>
            <p:nvPr/>
          </p:nvSpPr>
          <p:spPr>
            <a:xfrm>
              <a:off x="8515681"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4" name="tx344"/>
            <p:cNvSpPr/>
            <p:nvPr/>
          </p:nvSpPr>
          <p:spPr>
            <a:xfrm>
              <a:off x="8827206"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5" name="tx345"/>
            <p:cNvSpPr/>
            <p:nvPr/>
          </p:nvSpPr>
          <p:spPr>
            <a:xfrm>
              <a:off x="758110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6" name="tx346"/>
            <p:cNvSpPr/>
            <p:nvPr/>
          </p:nvSpPr>
          <p:spPr>
            <a:xfrm>
              <a:off x="7892630"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7" name="tx347"/>
            <p:cNvSpPr/>
            <p:nvPr/>
          </p:nvSpPr>
          <p:spPr>
            <a:xfrm>
              <a:off x="8204155"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8" name="tx348"/>
            <p:cNvSpPr/>
            <p:nvPr/>
          </p:nvSpPr>
          <p:spPr>
            <a:xfrm>
              <a:off x="851568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9" name="tx349"/>
            <p:cNvSpPr/>
            <p:nvPr/>
          </p:nvSpPr>
          <p:spPr>
            <a:xfrm>
              <a:off x="882720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0" name="tx350"/>
            <p:cNvSpPr/>
            <p:nvPr/>
          </p:nvSpPr>
          <p:spPr>
            <a:xfrm>
              <a:off x="10390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1" name="tx351"/>
            <p:cNvSpPr/>
            <p:nvPr/>
          </p:nvSpPr>
          <p:spPr>
            <a:xfrm>
              <a:off x="1350603"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2" name="tx352"/>
            <p:cNvSpPr/>
            <p:nvPr/>
          </p:nvSpPr>
          <p:spPr>
            <a:xfrm>
              <a:off x="166212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3" name="tx353"/>
            <p:cNvSpPr/>
            <p:nvPr/>
          </p:nvSpPr>
          <p:spPr>
            <a:xfrm>
              <a:off x="197365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4" name="tx354"/>
            <p:cNvSpPr/>
            <p:nvPr/>
          </p:nvSpPr>
          <p:spPr>
            <a:xfrm>
              <a:off x="22851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5" name="tx355"/>
            <p:cNvSpPr/>
            <p:nvPr/>
          </p:nvSpPr>
          <p:spPr>
            <a:xfrm>
              <a:off x="25967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6" name="tx356"/>
            <p:cNvSpPr/>
            <p:nvPr/>
          </p:nvSpPr>
          <p:spPr>
            <a:xfrm>
              <a:off x="2908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7" name="tx357"/>
            <p:cNvSpPr/>
            <p:nvPr/>
          </p:nvSpPr>
          <p:spPr>
            <a:xfrm>
              <a:off x="32197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8" name="tx358"/>
            <p:cNvSpPr/>
            <p:nvPr/>
          </p:nvSpPr>
          <p:spPr>
            <a:xfrm>
              <a:off x="35312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9" name="tx359"/>
            <p:cNvSpPr/>
            <p:nvPr/>
          </p:nvSpPr>
          <p:spPr>
            <a:xfrm>
              <a:off x="38428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0" name="tx360"/>
            <p:cNvSpPr/>
            <p:nvPr/>
          </p:nvSpPr>
          <p:spPr>
            <a:xfrm>
              <a:off x="41543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1" name="tx361"/>
            <p:cNvSpPr/>
            <p:nvPr/>
          </p:nvSpPr>
          <p:spPr>
            <a:xfrm>
              <a:off x="44658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2" name="tx362"/>
            <p:cNvSpPr/>
            <p:nvPr/>
          </p:nvSpPr>
          <p:spPr>
            <a:xfrm>
              <a:off x="47773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3" name="tx363"/>
            <p:cNvSpPr/>
            <p:nvPr/>
          </p:nvSpPr>
          <p:spPr>
            <a:xfrm>
              <a:off x="5088904"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4" name="tx364"/>
            <p:cNvSpPr/>
            <p:nvPr/>
          </p:nvSpPr>
          <p:spPr>
            <a:xfrm>
              <a:off x="5400429"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5" name="tx365"/>
            <p:cNvSpPr/>
            <p:nvPr/>
          </p:nvSpPr>
          <p:spPr>
            <a:xfrm>
              <a:off x="571195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6" name="tx366"/>
            <p:cNvSpPr/>
            <p:nvPr/>
          </p:nvSpPr>
          <p:spPr>
            <a:xfrm>
              <a:off x="60234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7" name="tx367"/>
            <p:cNvSpPr/>
            <p:nvPr/>
          </p:nvSpPr>
          <p:spPr>
            <a:xfrm>
              <a:off x="63350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8" name="tx368"/>
            <p:cNvSpPr/>
            <p:nvPr/>
          </p:nvSpPr>
          <p:spPr>
            <a:xfrm>
              <a:off x="66465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9" name="tx369"/>
            <p:cNvSpPr/>
            <p:nvPr/>
          </p:nvSpPr>
          <p:spPr>
            <a:xfrm>
              <a:off x="69580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0" name="tx370"/>
            <p:cNvSpPr/>
            <p:nvPr/>
          </p:nvSpPr>
          <p:spPr>
            <a:xfrm>
              <a:off x="72695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1" name="tx371"/>
            <p:cNvSpPr/>
            <p:nvPr/>
          </p:nvSpPr>
          <p:spPr>
            <a:xfrm>
              <a:off x="75811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2" name="tx372"/>
            <p:cNvSpPr/>
            <p:nvPr/>
          </p:nvSpPr>
          <p:spPr>
            <a:xfrm>
              <a:off x="78926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3" name="tx373"/>
            <p:cNvSpPr/>
            <p:nvPr/>
          </p:nvSpPr>
          <p:spPr>
            <a:xfrm>
              <a:off x="82041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4" name="tx374"/>
            <p:cNvSpPr/>
            <p:nvPr/>
          </p:nvSpPr>
          <p:spPr>
            <a:xfrm>
              <a:off x="851568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5" name="tx375"/>
            <p:cNvSpPr/>
            <p:nvPr/>
          </p:nvSpPr>
          <p:spPr>
            <a:xfrm>
              <a:off x="882720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6" name="tx376"/>
            <p:cNvSpPr/>
            <p:nvPr/>
          </p:nvSpPr>
          <p:spPr>
            <a:xfrm>
              <a:off x="540042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7" name="tx377"/>
            <p:cNvSpPr/>
            <p:nvPr/>
          </p:nvSpPr>
          <p:spPr>
            <a:xfrm>
              <a:off x="57119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8" name="tx378"/>
            <p:cNvSpPr/>
            <p:nvPr/>
          </p:nvSpPr>
          <p:spPr>
            <a:xfrm>
              <a:off x="60234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9" name="tx379"/>
            <p:cNvSpPr/>
            <p:nvPr/>
          </p:nvSpPr>
          <p:spPr>
            <a:xfrm>
              <a:off x="63350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0" name="tx380"/>
            <p:cNvSpPr/>
            <p:nvPr/>
          </p:nvSpPr>
          <p:spPr>
            <a:xfrm>
              <a:off x="66465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1" name="tx381"/>
            <p:cNvSpPr/>
            <p:nvPr/>
          </p:nvSpPr>
          <p:spPr>
            <a:xfrm>
              <a:off x="69580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2" name="tx382"/>
            <p:cNvSpPr/>
            <p:nvPr/>
          </p:nvSpPr>
          <p:spPr>
            <a:xfrm>
              <a:off x="72695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3" name="tx383"/>
            <p:cNvSpPr/>
            <p:nvPr/>
          </p:nvSpPr>
          <p:spPr>
            <a:xfrm>
              <a:off x="75811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4" name="tx384"/>
            <p:cNvSpPr/>
            <p:nvPr/>
          </p:nvSpPr>
          <p:spPr>
            <a:xfrm>
              <a:off x="78926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5" name="tx385"/>
            <p:cNvSpPr/>
            <p:nvPr/>
          </p:nvSpPr>
          <p:spPr>
            <a:xfrm>
              <a:off x="82041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6" name="tx386"/>
            <p:cNvSpPr/>
            <p:nvPr/>
          </p:nvSpPr>
          <p:spPr>
            <a:xfrm>
              <a:off x="851568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7" name="tx387"/>
            <p:cNvSpPr/>
            <p:nvPr/>
          </p:nvSpPr>
          <p:spPr>
            <a:xfrm>
              <a:off x="882720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8" name="tx388"/>
            <p:cNvSpPr/>
            <p:nvPr/>
          </p:nvSpPr>
          <p:spPr>
            <a:xfrm>
              <a:off x="446585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9" name="tx389"/>
            <p:cNvSpPr/>
            <p:nvPr/>
          </p:nvSpPr>
          <p:spPr>
            <a:xfrm>
              <a:off x="477737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0" name="tx390"/>
            <p:cNvSpPr/>
            <p:nvPr/>
          </p:nvSpPr>
          <p:spPr>
            <a:xfrm>
              <a:off x="508890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1" name="tx391"/>
            <p:cNvSpPr/>
            <p:nvPr/>
          </p:nvSpPr>
          <p:spPr>
            <a:xfrm>
              <a:off x="540042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2" name="tx392"/>
            <p:cNvSpPr/>
            <p:nvPr/>
          </p:nvSpPr>
          <p:spPr>
            <a:xfrm>
              <a:off x="57119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3" name="tx393"/>
            <p:cNvSpPr/>
            <p:nvPr/>
          </p:nvSpPr>
          <p:spPr>
            <a:xfrm>
              <a:off x="60234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4" name="tx394"/>
            <p:cNvSpPr/>
            <p:nvPr/>
          </p:nvSpPr>
          <p:spPr>
            <a:xfrm>
              <a:off x="63350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5" name="tx395"/>
            <p:cNvSpPr/>
            <p:nvPr/>
          </p:nvSpPr>
          <p:spPr>
            <a:xfrm>
              <a:off x="66465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6" name="tx396"/>
            <p:cNvSpPr/>
            <p:nvPr/>
          </p:nvSpPr>
          <p:spPr>
            <a:xfrm>
              <a:off x="69580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7" name="tx397"/>
            <p:cNvSpPr/>
            <p:nvPr/>
          </p:nvSpPr>
          <p:spPr>
            <a:xfrm>
              <a:off x="72695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8" name="tx398"/>
            <p:cNvSpPr/>
            <p:nvPr/>
          </p:nvSpPr>
          <p:spPr>
            <a:xfrm>
              <a:off x="75811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9" name="tx399"/>
            <p:cNvSpPr/>
            <p:nvPr/>
          </p:nvSpPr>
          <p:spPr>
            <a:xfrm>
              <a:off x="78926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0" name="tx400"/>
            <p:cNvSpPr/>
            <p:nvPr/>
          </p:nvSpPr>
          <p:spPr>
            <a:xfrm>
              <a:off x="8204155"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1" name="tx401"/>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2" name="tx402"/>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3" name="tx403"/>
            <p:cNvSpPr/>
            <p:nvPr/>
          </p:nvSpPr>
          <p:spPr>
            <a:xfrm>
              <a:off x="103907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4" name="tx404"/>
            <p:cNvSpPr/>
            <p:nvPr/>
          </p:nvSpPr>
          <p:spPr>
            <a:xfrm>
              <a:off x="1350603"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5" name="tx405"/>
            <p:cNvSpPr/>
            <p:nvPr/>
          </p:nvSpPr>
          <p:spPr>
            <a:xfrm>
              <a:off x="1662128"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6" name="tx406"/>
            <p:cNvSpPr/>
            <p:nvPr/>
          </p:nvSpPr>
          <p:spPr>
            <a:xfrm>
              <a:off x="197365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7" name="tx407"/>
            <p:cNvSpPr/>
            <p:nvPr/>
          </p:nvSpPr>
          <p:spPr>
            <a:xfrm>
              <a:off x="228517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8" name="tx408"/>
            <p:cNvSpPr/>
            <p:nvPr/>
          </p:nvSpPr>
          <p:spPr>
            <a:xfrm>
              <a:off x="259670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9" name="tx409"/>
            <p:cNvSpPr/>
            <p:nvPr/>
          </p:nvSpPr>
          <p:spPr>
            <a:xfrm>
              <a:off x="2908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0" name="tx410"/>
            <p:cNvSpPr/>
            <p:nvPr/>
          </p:nvSpPr>
          <p:spPr>
            <a:xfrm>
              <a:off x="321975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1" name="tx411"/>
            <p:cNvSpPr/>
            <p:nvPr/>
          </p:nvSpPr>
          <p:spPr>
            <a:xfrm>
              <a:off x="353127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2" name="tx412"/>
            <p:cNvSpPr/>
            <p:nvPr/>
          </p:nvSpPr>
          <p:spPr>
            <a:xfrm>
              <a:off x="384280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3" name="tx413"/>
            <p:cNvSpPr/>
            <p:nvPr/>
          </p:nvSpPr>
          <p:spPr>
            <a:xfrm>
              <a:off x="415432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4" name="tx414"/>
            <p:cNvSpPr/>
            <p:nvPr/>
          </p:nvSpPr>
          <p:spPr>
            <a:xfrm>
              <a:off x="446585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5" name="tx415"/>
            <p:cNvSpPr/>
            <p:nvPr/>
          </p:nvSpPr>
          <p:spPr>
            <a:xfrm>
              <a:off x="477737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6" name="tx416"/>
            <p:cNvSpPr/>
            <p:nvPr/>
          </p:nvSpPr>
          <p:spPr>
            <a:xfrm>
              <a:off x="5088904"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7" name="tx417"/>
            <p:cNvSpPr/>
            <p:nvPr/>
          </p:nvSpPr>
          <p:spPr>
            <a:xfrm>
              <a:off x="5400429"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8" name="tx418"/>
            <p:cNvSpPr/>
            <p:nvPr/>
          </p:nvSpPr>
          <p:spPr>
            <a:xfrm>
              <a:off x="5711955"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9" name="tx419"/>
            <p:cNvSpPr/>
            <p:nvPr/>
          </p:nvSpPr>
          <p:spPr>
            <a:xfrm>
              <a:off x="60234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0" name="tx420"/>
            <p:cNvSpPr/>
            <p:nvPr/>
          </p:nvSpPr>
          <p:spPr>
            <a:xfrm>
              <a:off x="63350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1" name="tx421"/>
            <p:cNvSpPr/>
            <p:nvPr/>
          </p:nvSpPr>
          <p:spPr>
            <a:xfrm>
              <a:off x="66465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2" name="tx422"/>
            <p:cNvSpPr/>
            <p:nvPr/>
          </p:nvSpPr>
          <p:spPr>
            <a:xfrm>
              <a:off x="69580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3" name="tx423"/>
            <p:cNvSpPr/>
            <p:nvPr/>
          </p:nvSpPr>
          <p:spPr>
            <a:xfrm>
              <a:off x="72695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4" name="tx424"/>
            <p:cNvSpPr/>
            <p:nvPr/>
          </p:nvSpPr>
          <p:spPr>
            <a:xfrm>
              <a:off x="75811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5" name="tx425"/>
            <p:cNvSpPr/>
            <p:nvPr/>
          </p:nvSpPr>
          <p:spPr>
            <a:xfrm>
              <a:off x="78926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6" name="tx426"/>
            <p:cNvSpPr/>
            <p:nvPr/>
          </p:nvSpPr>
          <p:spPr>
            <a:xfrm>
              <a:off x="82041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7" name="tx427"/>
            <p:cNvSpPr/>
            <p:nvPr/>
          </p:nvSpPr>
          <p:spPr>
            <a:xfrm>
              <a:off x="851568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8" name="tx428"/>
            <p:cNvSpPr/>
            <p:nvPr/>
          </p:nvSpPr>
          <p:spPr>
            <a:xfrm>
              <a:off x="882720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9" name="tx429"/>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0" name="tx430"/>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1" name="tx431"/>
            <p:cNvSpPr/>
            <p:nvPr/>
          </p:nvSpPr>
          <p:spPr>
            <a:xfrm>
              <a:off x="69580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2" name="tx432"/>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3" name="tx433"/>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4" name="tx434"/>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5" name="tx435"/>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6" name="tx436"/>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7" name="tx437"/>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8" name="tx438"/>
            <p:cNvSpPr/>
            <p:nvPr/>
          </p:nvSpPr>
          <p:spPr>
            <a:xfrm>
              <a:off x="477737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9" name="tx439"/>
            <p:cNvSpPr/>
            <p:nvPr/>
          </p:nvSpPr>
          <p:spPr>
            <a:xfrm>
              <a:off x="5088904"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0" name="tx440"/>
            <p:cNvSpPr/>
            <p:nvPr/>
          </p:nvSpPr>
          <p:spPr>
            <a:xfrm>
              <a:off x="5400429"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1" name="tx441"/>
            <p:cNvSpPr/>
            <p:nvPr/>
          </p:nvSpPr>
          <p:spPr>
            <a:xfrm>
              <a:off x="571195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2" name="tx442"/>
            <p:cNvSpPr/>
            <p:nvPr/>
          </p:nvSpPr>
          <p:spPr>
            <a:xfrm>
              <a:off x="6023480" y="54225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43" name="tx443"/>
            <p:cNvSpPr/>
            <p:nvPr/>
          </p:nvSpPr>
          <p:spPr>
            <a:xfrm>
              <a:off x="664653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44" name="tx444"/>
            <p:cNvSpPr/>
            <p:nvPr/>
          </p:nvSpPr>
          <p:spPr>
            <a:xfrm>
              <a:off x="6958055"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45" name="tx445"/>
            <p:cNvSpPr/>
            <p:nvPr/>
          </p:nvSpPr>
          <p:spPr>
            <a:xfrm>
              <a:off x="72695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46" name="tx446"/>
            <p:cNvSpPr/>
            <p:nvPr/>
          </p:nvSpPr>
          <p:spPr>
            <a:xfrm>
              <a:off x="7581105"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47" name="tx447"/>
            <p:cNvSpPr/>
            <p:nvPr/>
          </p:nvSpPr>
          <p:spPr>
            <a:xfrm>
              <a:off x="789263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48" name="tx448"/>
            <p:cNvSpPr/>
            <p:nvPr/>
          </p:nvSpPr>
          <p:spPr>
            <a:xfrm>
              <a:off x="820415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49" name="tx449"/>
            <p:cNvSpPr/>
            <p:nvPr/>
          </p:nvSpPr>
          <p:spPr>
            <a:xfrm>
              <a:off x="8515681"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50" name="tx450"/>
            <p:cNvSpPr/>
            <p:nvPr/>
          </p:nvSpPr>
          <p:spPr>
            <a:xfrm>
              <a:off x="882720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51" name="tx451"/>
            <p:cNvSpPr/>
            <p:nvPr/>
          </p:nvSpPr>
          <p:spPr>
            <a:xfrm>
              <a:off x="2285178"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452" name="tx452"/>
            <p:cNvSpPr/>
            <p:nvPr/>
          </p:nvSpPr>
          <p:spPr>
            <a:xfrm>
              <a:off x="2596703"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53" name="tx453"/>
            <p:cNvSpPr/>
            <p:nvPr/>
          </p:nvSpPr>
          <p:spPr>
            <a:xfrm>
              <a:off x="2887135"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54" name="tx454"/>
            <p:cNvSpPr/>
            <p:nvPr/>
          </p:nvSpPr>
          <p:spPr>
            <a:xfrm>
              <a:off x="3219754"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55" name="tx455"/>
            <p:cNvSpPr/>
            <p:nvPr/>
          </p:nvSpPr>
          <p:spPr>
            <a:xfrm>
              <a:off x="3510185"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56" name="tx456"/>
            <p:cNvSpPr/>
            <p:nvPr/>
          </p:nvSpPr>
          <p:spPr>
            <a:xfrm>
              <a:off x="3842804"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457" name="tx457"/>
            <p:cNvSpPr/>
            <p:nvPr/>
          </p:nvSpPr>
          <p:spPr>
            <a:xfrm>
              <a:off x="4154329"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458" name="tx458"/>
            <p:cNvSpPr/>
            <p:nvPr/>
          </p:nvSpPr>
          <p:spPr>
            <a:xfrm>
              <a:off x="4465854"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59" name="tx459"/>
            <p:cNvSpPr/>
            <p:nvPr/>
          </p:nvSpPr>
          <p:spPr>
            <a:xfrm>
              <a:off x="4777379"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60" name="tx460"/>
            <p:cNvSpPr/>
            <p:nvPr/>
          </p:nvSpPr>
          <p:spPr>
            <a:xfrm>
              <a:off x="60234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61" name="tx461"/>
            <p:cNvSpPr/>
            <p:nvPr/>
          </p:nvSpPr>
          <p:spPr>
            <a:xfrm>
              <a:off x="41543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62" name="tx462"/>
            <p:cNvSpPr/>
            <p:nvPr/>
          </p:nvSpPr>
          <p:spPr>
            <a:xfrm>
              <a:off x="4154329"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63" name="tx463"/>
            <p:cNvSpPr/>
            <p:nvPr/>
          </p:nvSpPr>
          <p:spPr>
            <a:xfrm>
              <a:off x="6335005" y="542122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64" name="tx464"/>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65" name="tx465"/>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66" name="tx466"/>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67" name="tx467"/>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68" name="tx468"/>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69" name="tx469"/>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70" name="tx470"/>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71" name="tx471"/>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72" name="tx472"/>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73" name="tx473"/>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74" name="tx474"/>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75" name="tx475"/>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76" name="tx476"/>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77" name="tx477"/>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78" name="tx478"/>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79" name="tx479"/>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80" name="tx480"/>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81" name="tx481"/>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82" name="tx482"/>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83" name="tx483"/>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84" name="tx484"/>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85" name="tx485"/>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86" name="tx486"/>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87" name="tx487"/>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88" name="tx488"/>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89" name="tx489"/>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90" name="tx490"/>
            <p:cNvSpPr/>
            <p:nvPr/>
          </p:nvSpPr>
          <p:spPr>
            <a:xfrm>
              <a:off x="564147"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91" name="tx491"/>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92" name="tx492"/>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93" name="tx493"/>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94" name="tx494"/>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95" name="tx495"/>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96" name="tx496"/>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97" name="tx497"/>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98" name="tx498"/>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99" name="tx499"/>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00" name="tx500"/>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01" name="tx501"/>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02" name="tx502"/>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03" name="tx503"/>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04" name="pic504"/>
            <p:cNvPicPr/>
            <p:nvPr/>
          </p:nvPicPr>
          <p:blipFill>
            <a:blip r:embed="rId2" cstate="print"/>
            <a:stretch>
              <a:fillRect/>
            </a:stretch>
          </p:blipFill>
          <p:spPr>
            <a:xfrm>
              <a:off x="4647033" y="5838594"/>
              <a:ext cx="2160000" cy="219455"/>
            </a:xfrm>
            <a:prstGeom prst="rect">
              <a:avLst/>
            </a:prstGeom>
          </p:spPr>
        </p:pic>
        <p:sp>
          <p:nvSpPr>
            <p:cNvPr id="505" name="pl505"/>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6" name="pl506"/>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7" name="pl507"/>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8" name="pl508"/>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9" name="pl509"/>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0" name="pl510"/>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1" name="pl511"/>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2" name="pl512"/>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3" name="pl513"/>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4" name="pl514"/>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5" name="pl515"/>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6" name="pl516"/>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7" name="tx517"/>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18" name="tx518"/>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19" name="tx519"/>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20" name="tx520"/>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21" name="tx521"/>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22" name="tx522"/>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23" name="tx523"/>
            <p:cNvSpPr/>
            <p:nvPr/>
          </p:nvSpPr>
          <p:spPr>
            <a:xfrm>
              <a:off x="912452" y="1332266"/>
              <a:ext cx="283318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Ireland, 2000-2025</a:t>
              </a:r>
            </a:p>
          </p:txBody>
        </p:sp>
        <p:sp>
          <p:nvSpPr>
            <p:cNvPr id="524" name="tx524"/>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25" name="tx525"/>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26" name="tx526"/>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6 out of 13 (50%) vaccines in the schedule achieved coverage of 90% or more. Vaccine coverage ranged from 81% to 93%.
Since 2010, estimates have been made for 8 new vaccines. IPVC is the newest vaccine reported (2021), which achieved 90% coverage in 2025.
In 2025, Ireland did not report any stockouts of vaccines or supplies.</a:t>
            </a:r>
          </a:p>
        </p:txBody>
      </p:sp>
      <p:sp>
        <p:nvSpPr>
          <p:cNvPr id="5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one, and declined for 10, indicating limited improvement in routine immunization performance; six achieved at least 90% coverage.</a:t>
            </a:r>
          </a:p>
        </p:txBody>
      </p:sp>
      <p:grpSp xmlns:pic="http://schemas.openxmlformats.org/drawingml/2006/picture">
        <p:nvGrpSpPr>
          <p:cNvPr id="529" name=""/>
          <p:cNvGrpSpPr/>
          <p:nvPr/>
        </p:nvGrpSpPr>
        <p:grpSpPr>
          <a:xfrm>
            <a:off x="292608" y="1005840"/>
            <a:ext cx="8595360" cy="28575"/>
            <a:chOff x="292608" y="1005840"/>
            <a:chExt cx="8595360" cy="28575"/>
          </a:xfrm>
        </p:grpSpPr>
        <p:sp>
          <p:nvSpPr>
            <p:cNvPr id="53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3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P7TF5XRZ5TZD-1674051314-8096</_dlc_DocId>
    <_dlc_DocIdUrl xmlns="5ce71423-0d49-4a04-8822-86064e799dcd">
      <Url>https://unicef.sharepoint.com/teams/DAPM-DataComm/_layouts/15/DocIdRedir.aspx?ID=P7TF5XRZ5TZD-1674051314-8096</Url>
      <Description>P7TF5XRZ5TZD-1674051314-8096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8932C32F-2020-4885-9362-B4B8161A9C6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2026-07-10T23:14:13Z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97de2358-9fae-4601-ba16-c8595a0fb555</vt:lpwstr>
  </property>
</Properties>
</file>