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671de651b03b15add10dd2d150825dcdc65b74d.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fad30f8b18d70a6268d8c192763aba47ccd0a8b.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89eef3c05d406f601297040d8de96c3f8f2d5f0.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98418"/>
              <a:ext cx="6481656" cy="917762"/>
            </a:xfrm>
            <a:custGeom>
              <a:avLst/>
              <a:pathLst>
                <a:path w="6481656" h="917762">
                  <a:moveTo>
                    <a:pt x="0" y="917762"/>
                  </a:moveTo>
                  <a:lnTo>
                    <a:pt x="259266" y="877859"/>
                  </a:lnTo>
                  <a:lnTo>
                    <a:pt x="518532" y="877859"/>
                  </a:lnTo>
                  <a:lnTo>
                    <a:pt x="777798" y="837957"/>
                  </a:lnTo>
                  <a:lnTo>
                    <a:pt x="1037065" y="798054"/>
                  </a:lnTo>
                  <a:lnTo>
                    <a:pt x="1296331" y="598540"/>
                  </a:lnTo>
                  <a:lnTo>
                    <a:pt x="1555597" y="638443"/>
                  </a:lnTo>
                  <a:lnTo>
                    <a:pt x="1814863" y="638443"/>
                  </a:lnTo>
                  <a:lnTo>
                    <a:pt x="2074130" y="638443"/>
                  </a:lnTo>
                  <a:lnTo>
                    <a:pt x="2333396" y="518735"/>
                  </a:lnTo>
                  <a:lnTo>
                    <a:pt x="2592662" y="438929"/>
                  </a:lnTo>
                  <a:lnTo>
                    <a:pt x="2851928" y="319221"/>
                  </a:lnTo>
                  <a:lnTo>
                    <a:pt x="3111195" y="319221"/>
                  </a:lnTo>
                  <a:lnTo>
                    <a:pt x="3370461" y="279319"/>
                  </a:lnTo>
                  <a:lnTo>
                    <a:pt x="3629727" y="279319"/>
                  </a:lnTo>
                  <a:lnTo>
                    <a:pt x="3888994" y="279319"/>
                  </a:lnTo>
                  <a:lnTo>
                    <a:pt x="4148260" y="239416"/>
                  </a:lnTo>
                  <a:lnTo>
                    <a:pt x="4407526" y="199513"/>
                  </a:lnTo>
                  <a:lnTo>
                    <a:pt x="4666792" y="159610"/>
                  </a:lnTo>
                  <a:lnTo>
                    <a:pt x="4926059" y="119708"/>
                  </a:lnTo>
                  <a:lnTo>
                    <a:pt x="5185325" y="399027"/>
                  </a:lnTo>
                  <a:lnTo>
                    <a:pt x="5444591" y="359124"/>
                  </a:lnTo>
                  <a:lnTo>
                    <a:pt x="5703857" y="79805"/>
                  </a:lnTo>
                  <a:lnTo>
                    <a:pt x="5963124" y="159610"/>
                  </a:lnTo>
                  <a:lnTo>
                    <a:pt x="6222390" y="39902"/>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78223"/>
              <a:ext cx="6481656" cy="1476400"/>
            </a:xfrm>
            <a:custGeom>
              <a:avLst/>
              <a:pathLst>
                <a:path w="6481656" h="1476400">
                  <a:moveTo>
                    <a:pt x="0" y="1476400"/>
                  </a:moveTo>
                  <a:lnTo>
                    <a:pt x="259266" y="1436498"/>
                  </a:lnTo>
                  <a:lnTo>
                    <a:pt x="518532" y="1436498"/>
                  </a:lnTo>
                  <a:lnTo>
                    <a:pt x="777798" y="1356692"/>
                  </a:lnTo>
                  <a:lnTo>
                    <a:pt x="1037065" y="1276887"/>
                  </a:lnTo>
                  <a:lnTo>
                    <a:pt x="1296331" y="1197081"/>
                  </a:lnTo>
                  <a:lnTo>
                    <a:pt x="1555597" y="1197081"/>
                  </a:lnTo>
                  <a:lnTo>
                    <a:pt x="1814863" y="1236984"/>
                  </a:lnTo>
                  <a:lnTo>
                    <a:pt x="2074130" y="997568"/>
                  </a:lnTo>
                  <a:lnTo>
                    <a:pt x="2333396" y="837957"/>
                  </a:lnTo>
                  <a:lnTo>
                    <a:pt x="2592662" y="638443"/>
                  </a:lnTo>
                  <a:lnTo>
                    <a:pt x="2851928" y="518735"/>
                  </a:lnTo>
                  <a:lnTo>
                    <a:pt x="3111195" y="518735"/>
                  </a:lnTo>
                  <a:lnTo>
                    <a:pt x="3370461" y="478832"/>
                  </a:lnTo>
                  <a:lnTo>
                    <a:pt x="3629727" y="399027"/>
                  </a:lnTo>
                  <a:lnTo>
                    <a:pt x="3888994" y="319221"/>
                  </a:lnTo>
                  <a:lnTo>
                    <a:pt x="4148260" y="279319"/>
                  </a:lnTo>
                  <a:lnTo>
                    <a:pt x="4407526" y="239416"/>
                  </a:lnTo>
                  <a:lnTo>
                    <a:pt x="4666792" y="199513"/>
                  </a:lnTo>
                  <a:lnTo>
                    <a:pt x="4926059" y="159610"/>
                  </a:lnTo>
                  <a:lnTo>
                    <a:pt x="5185325" y="399027"/>
                  </a:lnTo>
                  <a:lnTo>
                    <a:pt x="5444591" y="399027"/>
                  </a:lnTo>
                  <a:lnTo>
                    <a:pt x="5703857" y="79805"/>
                  </a:lnTo>
                  <a:lnTo>
                    <a:pt x="5963124" y="159610"/>
                  </a:lnTo>
                  <a:lnTo>
                    <a:pt x="6222390" y="39902"/>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1675914"/>
            </a:xfrm>
            <a:custGeom>
              <a:avLst/>
              <a:pathLst>
                <a:path w="6481656" h="1675914">
                  <a:moveTo>
                    <a:pt x="0" y="1675914"/>
                  </a:moveTo>
                  <a:lnTo>
                    <a:pt x="259266" y="1636011"/>
                  </a:lnTo>
                  <a:lnTo>
                    <a:pt x="518532" y="1675914"/>
                  </a:lnTo>
                  <a:lnTo>
                    <a:pt x="777798" y="1516303"/>
                  </a:lnTo>
                  <a:lnTo>
                    <a:pt x="1037065" y="1356692"/>
                  </a:lnTo>
                  <a:lnTo>
                    <a:pt x="1296331" y="1197081"/>
                  </a:lnTo>
                  <a:lnTo>
                    <a:pt x="1555597" y="1157178"/>
                  </a:lnTo>
                  <a:lnTo>
                    <a:pt x="1814863" y="1117276"/>
                  </a:lnTo>
                  <a:lnTo>
                    <a:pt x="2074130" y="1037470"/>
                  </a:lnTo>
                  <a:lnTo>
                    <a:pt x="2333396" y="798054"/>
                  </a:lnTo>
                  <a:lnTo>
                    <a:pt x="2592662" y="638443"/>
                  </a:lnTo>
                  <a:lnTo>
                    <a:pt x="2851928" y="558638"/>
                  </a:lnTo>
                  <a:lnTo>
                    <a:pt x="3111195" y="598540"/>
                  </a:lnTo>
                  <a:lnTo>
                    <a:pt x="3370461" y="598540"/>
                  </a:lnTo>
                  <a:lnTo>
                    <a:pt x="3629727" y="518735"/>
                  </a:lnTo>
                  <a:lnTo>
                    <a:pt x="3888994" y="438929"/>
                  </a:lnTo>
                  <a:lnTo>
                    <a:pt x="4148260" y="399027"/>
                  </a:lnTo>
                  <a:lnTo>
                    <a:pt x="4407526" y="319221"/>
                  </a:lnTo>
                  <a:lnTo>
                    <a:pt x="4666792" y="199513"/>
                  </a:lnTo>
                  <a:lnTo>
                    <a:pt x="4926059" y="119708"/>
                  </a:lnTo>
                  <a:lnTo>
                    <a:pt x="5185325" y="359124"/>
                  </a:lnTo>
                  <a:lnTo>
                    <a:pt x="5444591" y="359124"/>
                  </a:lnTo>
                  <a:lnTo>
                    <a:pt x="5703857" y="119708"/>
                  </a:lnTo>
                  <a:lnTo>
                    <a:pt x="5963124" y="199513"/>
                  </a:lnTo>
                  <a:lnTo>
                    <a:pt x="6222390" y="39902"/>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4290948" y="1478223"/>
              <a:ext cx="3629727" cy="2713385"/>
            </a:xfrm>
            <a:custGeom>
              <a:avLst/>
              <a:pathLst>
                <a:path w="3629727" h="2713385">
                  <a:moveTo>
                    <a:pt x="0" y="2713385"/>
                  </a:moveTo>
                  <a:lnTo>
                    <a:pt x="259266" y="2354260"/>
                  </a:lnTo>
                  <a:lnTo>
                    <a:pt x="518532" y="1755719"/>
                  </a:lnTo>
                  <a:lnTo>
                    <a:pt x="777798" y="1396595"/>
                  </a:lnTo>
                  <a:lnTo>
                    <a:pt x="1037065" y="1037470"/>
                  </a:lnTo>
                  <a:lnTo>
                    <a:pt x="1296331" y="758151"/>
                  </a:lnTo>
                  <a:lnTo>
                    <a:pt x="1555597" y="598540"/>
                  </a:lnTo>
                  <a:lnTo>
                    <a:pt x="1814863" y="518735"/>
                  </a:lnTo>
                  <a:lnTo>
                    <a:pt x="2074130" y="438929"/>
                  </a:lnTo>
                  <a:lnTo>
                    <a:pt x="2333396" y="558638"/>
                  </a:lnTo>
                  <a:lnTo>
                    <a:pt x="2592662" y="518735"/>
                  </a:lnTo>
                  <a:lnTo>
                    <a:pt x="2851928" y="199513"/>
                  </a:lnTo>
                  <a:lnTo>
                    <a:pt x="3111195" y="199513"/>
                  </a:lnTo>
                  <a:lnTo>
                    <a:pt x="3370461" y="119708"/>
                  </a:lnTo>
                  <a:lnTo>
                    <a:pt x="3629727"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2778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9162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9960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252571" y="415323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287" y="1023473"/>
              <a:ext cx="251655" cy="325206"/>
            </a:xfrm>
            <a:custGeom>
              <a:avLst/>
              <a:pathLst>
                <a:path w="251655" h="325206">
                  <a:moveTo>
                    <a:pt x="251655" y="0"/>
                  </a:moveTo>
                  <a:lnTo>
                    <a:pt x="0" y="325206"/>
                  </a:lnTo>
                </a:path>
              </a:pathLst>
            </a:custGeom>
          </p:spPr>
          <p:txBody>
            <a:bodyPr/>
            <a:lstStyle/>
            <a:p/>
          </p:txBody>
        </p:sp>
        <p:sp>
          <p:nvSpPr>
            <p:cNvPr id="42" name="pl42"/>
            <p:cNvSpPr/>
            <p:nvPr/>
          </p:nvSpPr>
          <p:spPr>
            <a:xfrm>
              <a:off x="7936074" y="1297855"/>
              <a:ext cx="243867" cy="94590"/>
            </a:xfrm>
            <a:custGeom>
              <a:avLst/>
              <a:pathLst>
                <a:path w="243867" h="94590">
                  <a:moveTo>
                    <a:pt x="243867" y="0"/>
                  </a:moveTo>
                  <a:lnTo>
                    <a:pt x="0" y="94590"/>
                  </a:lnTo>
                </a:path>
              </a:pathLst>
            </a:custGeom>
          </p:spPr>
          <p:txBody>
            <a:bodyPr/>
            <a:lstStyle/>
            <a:p/>
          </p:txBody>
        </p:sp>
        <p:sp>
          <p:nvSpPr>
            <p:cNvPr id="43" name="pl43"/>
            <p:cNvSpPr/>
            <p:nvPr/>
          </p:nvSpPr>
          <p:spPr>
            <a:xfrm>
              <a:off x="7928402" y="1488028"/>
              <a:ext cx="251540" cy="319234"/>
            </a:xfrm>
            <a:custGeom>
              <a:avLst/>
              <a:pathLst>
                <a:path w="251540" h="319234">
                  <a:moveTo>
                    <a:pt x="251540" y="319234"/>
                  </a:moveTo>
                  <a:lnTo>
                    <a:pt x="0" y="0"/>
                  </a:lnTo>
                </a:path>
              </a:pathLst>
            </a:custGeom>
          </p:spPr>
          <p:txBody>
            <a:bodyPr/>
            <a:lstStyle/>
            <a:p/>
          </p:txBody>
        </p:sp>
        <p:sp>
          <p:nvSpPr>
            <p:cNvPr id="44" name="pl44"/>
            <p:cNvSpPr/>
            <p:nvPr/>
          </p:nvSpPr>
          <p:spPr>
            <a:xfrm>
              <a:off x="7937595" y="1482574"/>
              <a:ext cx="242346" cy="62313"/>
            </a:xfrm>
            <a:custGeom>
              <a:avLst/>
              <a:pathLst>
                <a:path w="242346" h="62313">
                  <a:moveTo>
                    <a:pt x="242346" y="62313"/>
                  </a:moveTo>
                  <a:lnTo>
                    <a:pt x="0" y="0"/>
                  </a:lnTo>
                </a:path>
              </a:pathLst>
            </a:custGeom>
          </p:spPr>
          <p:txBody>
            <a:bodyPr/>
            <a:lstStyle/>
            <a:p/>
          </p:txBody>
        </p:sp>
        <p:sp>
          <p:nvSpPr>
            <p:cNvPr id="45" name="pg45"/>
            <p:cNvSpPr/>
            <p:nvPr/>
          </p:nvSpPr>
          <p:spPr>
            <a:xfrm>
              <a:off x="8111362" y="91322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95406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47" name="pg47"/>
            <p:cNvSpPr/>
            <p:nvPr/>
          </p:nvSpPr>
          <p:spPr>
            <a:xfrm>
              <a:off x="8111362" y="118865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122949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9" name="pg49"/>
            <p:cNvSpPr/>
            <p:nvPr/>
          </p:nvSpPr>
          <p:spPr>
            <a:xfrm>
              <a:off x="8111362" y="173573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77657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51" name="pg51"/>
            <p:cNvSpPr/>
            <p:nvPr/>
          </p:nvSpPr>
          <p:spPr>
            <a:xfrm>
              <a:off x="8111362" y="146149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50233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3425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India,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achieved the 95% target.
Between 2024 and 2025, 4 vaccines increased coverage, 0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2576853"/>
              <a:ext cx="1379037" cy="597113"/>
            </a:xfrm>
            <a:prstGeom prst="rect">
              <a:avLst/>
            </a:prstGeom>
            <a:solidFill>
              <a:srgbClr val="D9D9D9">
                <a:alpha val="60000"/>
              </a:srgbClr>
            </a:solidFill>
          </p:spPr>
          <p:txBody>
            <a:bodyPr/>
            <a:lstStyle/>
            <a:p/>
          </p:txBody>
        </p:sp>
        <p:sp>
          <p:nvSpPr>
            <p:cNvPr id="11" name="pl11"/>
            <p:cNvSpPr/>
            <p:nvPr/>
          </p:nvSpPr>
          <p:spPr>
            <a:xfrm>
              <a:off x="160474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75946"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95%</a:t>
              </a:r>
            </a:p>
          </p:txBody>
        </p:sp>
        <p:sp>
          <p:nvSpPr>
            <p:cNvPr id="13" name="pt13"/>
            <p:cNvSpPr/>
            <p:nvPr/>
          </p:nvSpPr>
          <p:spPr>
            <a:xfrm>
              <a:off x="1188222"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529698" y="461797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529698"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569099"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82233"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95367"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608500"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60850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tx21"/>
            <p:cNvSpPr/>
            <p:nvPr/>
          </p:nvSpPr>
          <p:spPr>
            <a:xfrm>
              <a:off x="1302668"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22" name="tx22"/>
            <p:cNvSpPr/>
            <p:nvPr/>
          </p:nvSpPr>
          <p:spPr>
            <a:xfrm>
              <a:off x="1340537" y="463635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23" name="tx23"/>
            <p:cNvSpPr/>
            <p:nvPr/>
          </p:nvSpPr>
          <p:spPr>
            <a:xfrm>
              <a:off x="1353735" y="4041183"/>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24" name="tx24"/>
            <p:cNvSpPr/>
            <p:nvPr/>
          </p:nvSpPr>
          <p:spPr>
            <a:xfrm>
              <a:off x="1401948" y="344407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25" name="tx25"/>
            <p:cNvSpPr/>
            <p:nvPr/>
          </p:nvSpPr>
          <p:spPr>
            <a:xfrm>
              <a:off x="1428434" y="28469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26" name="tx26"/>
            <p:cNvSpPr/>
            <p:nvPr/>
          </p:nvSpPr>
          <p:spPr>
            <a:xfrm>
              <a:off x="1423829" y="224984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27" name="tx27"/>
            <p:cNvSpPr/>
            <p:nvPr/>
          </p:nvSpPr>
          <p:spPr>
            <a:xfrm>
              <a:off x="1432615"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28" name="tx28"/>
            <p:cNvSpPr/>
            <p:nvPr/>
          </p:nvSpPr>
          <p:spPr>
            <a:xfrm>
              <a:off x="1414953"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29" name="rc2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30" name="pl3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 name="rc36"/>
            <p:cNvSpPr/>
            <p:nvPr/>
          </p:nvSpPr>
          <p:spPr>
            <a:xfrm>
              <a:off x="1792535" y="3173966"/>
              <a:ext cx="1379037" cy="597113"/>
            </a:xfrm>
            <a:prstGeom prst="rect">
              <a:avLst/>
            </a:prstGeom>
            <a:solidFill>
              <a:srgbClr val="D9D9D9">
                <a:alpha val="60000"/>
              </a:srgbClr>
            </a:solidFill>
          </p:spPr>
          <p:txBody>
            <a:bodyPr/>
            <a:lstStyle/>
            <a:p/>
          </p:txBody>
        </p:sp>
        <p:sp>
          <p:nvSpPr>
            <p:cNvPr id="37" name="pl37"/>
            <p:cNvSpPr/>
            <p:nvPr/>
          </p:nvSpPr>
          <p:spPr>
            <a:xfrm>
              <a:off x="301396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 name="tx38"/>
            <p:cNvSpPr/>
            <p:nvPr/>
          </p:nvSpPr>
          <p:spPr>
            <a:xfrm>
              <a:off x="2585171"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39" name="pt39"/>
            <p:cNvSpPr/>
            <p:nvPr/>
          </p:nvSpPr>
          <p:spPr>
            <a:xfrm>
              <a:off x="2558046"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 name="pt40"/>
            <p:cNvSpPr/>
            <p:nvPr/>
          </p:nvSpPr>
          <p:spPr>
            <a:xfrm>
              <a:off x="2886389"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 name="pt41"/>
            <p:cNvSpPr/>
            <p:nvPr/>
          </p:nvSpPr>
          <p:spPr>
            <a:xfrm>
              <a:off x="2965191"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 name="pt42"/>
            <p:cNvSpPr/>
            <p:nvPr/>
          </p:nvSpPr>
          <p:spPr>
            <a:xfrm>
              <a:off x="3004592"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3017726"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3017726"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3057127"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305712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tx47"/>
            <p:cNvSpPr/>
            <p:nvPr/>
          </p:nvSpPr>
          <p:spPr>
            <a:xfrm>
              <a:off x="2672492"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48" name="tx48"/>
            <p:cNvSpPr/>
            <p:nvPr/>
          </p:nvSpPr>
          <p:spPr>
            <a:xfrm>
              <a:off x="2710426"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49" name="tx49"/>
            <p:cNvSpPr/>
            <p:nvPr/>
          </p:nvSpPr>
          <p:spPr>
            <a:xfrm>
              <a:off x="2776030"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50" name="tx50"/>
            <p:cNvSpPr/>
            <p:nvPr/>
          </p:nvSpPr>
          <p:spPr>
            <a:xfrm>
              <a:off x="2850793" y="344407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51" name="tx51"/>
            <p:cNvSpPr/>
            <p:nvPr/>
          </p:nvSpPr>
          <p:spPr>
            <a:xfrm>
              <a:off x="2846188" y="284695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52" name="tx52"/>
            <p:cNvSpPr/>
            <p:nvPr/>
          </p:nvSpPr>
          <p:spPr>
            <a:xfrm>
              <a:off x="2850574"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53" name="tx53"/>
            <p:cNvSpPr/>
            <p:nvPr/>
          </p:nvSpPr>
          <p:spPr>
            <a:xfrm>
              <a:off x="2881241"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54" name="tx54"/>
            <p:cNvSpPr/>
            <p:nvPr/>
          </p:nvSpPr>
          <p:spPr>
            <a:xfrm>
              <a:off x="2863580"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55" name="rc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56" name="pl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rc62"/>
            <p:cNvSpPr/>
            <p:nvPr/>
          </p:nvSpPr>
          <p:spPr>
            <a:xfrm>
              <a:off x="3241161" y="3173966"/>
              <a:ext cx="1379037" cy="597113"/>
            </a:xfrm>
            <a:prstGeom prst="rect">
              <a:avLst/>
            </a:prstGeom>
            <a:solidFill>
              <a:srgbClr val="D9D9D9">
                <a:alpha val="60000"/>
              </a:srgbClr>
            </a:solidFill>
          </p:spPr>
          <p:txBody>
            <a:bodyPr/>
            <a:lstStyle/>
            <a:p/>
          </p:txBody>
        </p:sp>
        <p:sp>
          <p:nvSpPr>
            <p:cNvPr id="63" name="pl63"/>
            <p:cNvSpPr/>
            <p:nvPr/>
          </p:nvSpPr>
          <p:spPr>
            <a:xfrm>
              <a:off x="446259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4" name="tx64"/>
            <p:cNvSpPr/>
            <p:nvPr/>
          </p:nvSpPr>
          <p:spPr>
            <a:xfrm>
              <a:off x="4033797"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65" name="pt65"/>
            <p:cNvSpPr/>
            <p:nvPr/>
          </p:nvSpPr>
          <p:spPr>
            <a:xfrm>
              <a:off x="4019806"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4348149"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7" name="pt67"/>
            <p:cNvSpPr/>
            <p:nvPr/>
          </p:nvSpPr>
          <p:spPr>
            <a:xfrm>
              <a:off x="4453218" y="402085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4453218"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4466352"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4466352"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4505753"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4505753"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tx73"/>
            <p:cNvSpPr/>
            <p:nvPr/>
          </p:nvSpPr>
          <p:spPr>
            <a:xfrm>
              <a:off x="4134252"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74" name="tx74"/>
            <p:cNvSpPr/>
            <p:nvPr/>
          </p:nvSpPr>
          <p:spPr>
            <a:xfrm>
              <a:off x="4172186"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75" name="tx75"/>
            <p:cNvSpPr/>
            <p:nvPr/>
          </p:nvSpPr>
          <p:spPr>
            <a:xfrm>
              <a:off x="4264058"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76" name="tx76"/>
            <p:cNvSpPr/>
            <p:nvPr/>
          </p:nvSpPr>
          <p:spPr>
            <a:xfrm>
              <a:off x="4299420" y="344407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77" name="tx77"/>
            <p:cNvSpPr/>
            <p:nvPr/>
          </p:nvSpPr>
          <p:spPr>
            <a:xfrm>
              <a:off x="4294814" y="284695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78" name="tx78"/>
            <p:cNvSpPr/>
            <p:nvPr/>
          </p:nvSpPr>
          <p:spPr>
            <a:xfrm>
              <a:off x="4299200"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79" name="tx79"/>
            <p:cNvSpPr/>
            <p:nvPr/>
          </p:nvSpPr>
          <p:spPr>
            <a:xfrm>
              <a:off x="4329868"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80" name="tx80"/>
            <p:cNvSpPr/>
            <p:nvPr/>
          </p:nvSpPr>
          <p:spPr>
            <a:xfrm>
              <a:off x="4312206"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81" name="rc8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82" name="pl8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8" name="rc88"/>
            <p:cNvSpPr/>
            <p:nvPr/>
          </p:nvSpPr>
          <p:spPr>
            <a:xfrm>
              <a:off x="4689788" y="1606543"/>
              <a:ext cx="1379037" cy="1044948"/>
            </a:xfrm>
            <a:prstGeom prst="rect">
              <a:avLst/>
            </a:prstGeom>
            <a:solidFill>
              <a:srgbClr val="D9D9D9">
                <a:alpha val="60000"/>
              </a:srgbClr>
            </a:solidFill>
          </p:spPr>
          <p:txBody>
            <a:bodyPr/>
            <a:lstStyle/>
            <a:p/>
          </p:txBody>
        </p:sp>
        <p:sp>
          <p:nvSpPr>
            <p:cNvPr id="89" name="pl89"/>
            <p:cNvSpPr/>
            <p:nvPr/>
          </p:nvSpPr>
          <p:spPr>
            <a:xfrm>
              <a:off x="57667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90" name="tx90"/>
            <p:cNvSpPr/>
            <p:nvPr/>
          </p:nvSpPr>
          <p:spPr>
            <a:xfrm>
              <a:off x="5337953"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81%</a:t>
              </a:r>
            </a:p>
          </p:txBody>
        </p:sp>
        <p:sp>
          <p:nvSpPr>
            <p:cNvPr id="91" name="pt91"/>
            <p:cNvSpPr/>
            <p:nvPr/>
          </p:nvSpPr>
          <p:spPr>
            <a:xfrm>
              <a:off x="531082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5731107" y="41701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5888711"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4" name="pt94"/>
            <p:cNvSpPr/>
            <p:nvPr/>
          </p:nvSpPr>
          <p:spPr>
            <a:xfrm>
              <a:off x="5901845" y="20802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59281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tx96"/>
            <p:cNvSpPr/>
            <p:nvPr/>
          </p:nvSpPr>
          <p:spPr>
            <a:xfrm>
              <a:off x="5425274"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97" name="tx97"/>
            <p:cNvSpPr/>
            <p:nvPr/>
          </p:nvSpPr>
          <p:spPr>
            <a:xfrm>
              <a:off x="5555144" y="4190461"/>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98" name="tx98"/>
            <p:cNvSpPr/>
            <p:nvPr/>
          </p:nvSpPr>
          <p:spPr>
            <a:xfrm>
              <a:off x="5717173"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99" name="tx99"/>
            <p:cNvSpPr/>
            <p:nvPr/>
          </p:nvSpPr>
          <p:spPr>
            <a:xfrm>
              <a:off x="5748046" y="2100565"/>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00" name="tx100"/>
            <p:cNvSpPr/>
            <p:nvPr/>
          </p:nvSpPr>
          <p:spPr>
            <a:xfrm>
              <a:off x="5752227" y="10556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01" name="rc101"/>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102" name="pl102"/>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8" name="rc108"/>
            <p:cNvSpPr/>
            <p:nvPr/>
          </p:nvSpPr>
          <p:spPr>
            <a:xfrm>
              <a:off x="6138414" y="1382626"/>
              <a:ext cx="1379037" cy="597113"/>
            </a:xfrm>
            <a:prstGeom prst="rect">
              <a:avLst/>
            </a:prstGeom>
            <a:solidFill>
              <a:srgbClr val="D9D9D9">
                <a:alpha val="60000"/>
              </a:srgbClr>
            </a:solidFill>
          </p:spPr>
          <p:txBody>
            <a:bodyPr/>
            <a:lstStyle/>
            <a:p/>
          </p:txBody>
        </p:sp>
        <p:sp>
          <p:nvSpPr>
            <p:cNvPr id="109" name="pl109"/>
            <p:cNvSpPr/>
            <p:nvPr/>
          </p:nvSpPr>
          <p:spPr>
            <a:xfrm>
              <a:off x="737298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0" name="tx110"/>
            <p:cNvSpPr/>
            <p:nvPr/>
          </p:nvSpPr>
          <p:spPr>
            <a:xfrm>
              <a:off x="6944184"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93%</a:t>
              </a:r>
            </a:p>
          </p:txBody>
        </p:sp>
        <p:sp>
          <p:nvSpPr>
            <p:cNvPr id="111" name="pt111"/>
            <p:cNvSpPr/>
            <p:nvPr/>
          </p:nvSpPr>
          <p:spPr>
            <a:xfrm>
              <a:off x="6838257"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2" name="pt112"/>
            <p:cNvSpPr/>
            <p:nvPr/>
          </p:nvSpPr>
          <p:spPr>
            <a:xfrm>
              <a:off x="7206000"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3" name="pt113"/>
            <p:cNvSpPr/>
            <p:nvPr/>
          </p:nvSpPr>
          <p:spPr>
            <a:xfrm>
              <a:off x="7284803"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7363605"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7376738"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7389872"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7389872"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74030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tx119"/>
            <p:cNvSpPr/>
            <p:nvPr/>
          </p:nvSpPr>
          <p:spPr>
            <a:xfrm>
              <a:off x="6952703"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20" name="tx120"/>
            <p:cNvSpPr/>
            <p:nvPr/>
          </p:nvSpPr>
          <p:spPr>
            <a:xfrm>
              <a:off x="7030037"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21" name="tx121"/>
            <p:cNvSpPr/>
            <p:nvPr/>
          </p:nvSpPr>
          <p:spPr>
            <a:xfrm>
              <a:off x="7095642"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22" name="tx122"/>
            <p:cNvSpPr/>
            <p:nvPr/>
          </p:nvSpPr>
          <p:spPr>
            <a:xfrm>
              <a:off x="7192067" y="344407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23" name="tx123"/>
            <p:cNvSpPr/>
            <p:nvPr/>
          </p:nvSpPr>
          <p:spPr>
            <a:xfrm>
              <a:off x="7209587" y="284695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124" name="tx124"/>
            <p:cNvSpPr/>
            <p:nvPr/>
          </p:nvSpPr>
          <p:spPr>
            <a:xfrm>
              <a:off x="7213987" y="224984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25" name="tx125"/>
            <p:cNvSpPr/>
            <p:nvPr/>
          </p:nvSpPr>
          <p:spPr>
            <a:xfrm>
              <a:off x="7236074" y="165273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26" name="tx126"/>
            <p:cNvSpPr/>
            <p:nvPr/>
          </p:nvSpPr>
          <p:spPr>
            <a:xfrm>
              <a:off x="7209459"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27" name="rc127"/>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128" name="pl128"/>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7587040" y="2576853"/>
              <a:ext cx="1379037" cy="597113"/>
            </a:xfrm>
            <a:prstGeom prst="rect">
              <a:avLst/>
            </a:prstGeom>
            <a:solidFill>
              <a:srgbClr val="D9D9D9">
                <a:alpha val="60000"/>
              </a:srgbClr>
            </a:solidFill>
          </p:spPr>
          <p:txBody>
            <a:bodyPr/>
            <a:lstStyle/>
            <a:p/>
          </p:txBody>
        </p:sp>
        <p:sp>
          <p:nvSpPr>
            <p:cNvPr id="135" name="pl135"/>
            <p:cNvSpPr/>
            <p:nvPr/>
          </p:nvSpPr>
          <p:spPr>
            <a:xfrm>
              <a:off x="878220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36" name="tx136"/>
            <p:cNvSpPr/>
            <p:nvPr/>
          </p:nvSpPr>
          <p:spPr>
            <a:xfrm>
              <a:off x="8353409"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90%</a:t>
              </a:r>
            </a:p>
          </p:txBody>
        </p:sp>
        <p:sp>
          <p:nvSpPr>
            <p:cNvPr id="137" name="pt137"/>
            <p:cNvSpPr/>
            <p:nvPr/>
          </p:nvSpPr>
          <p:spPr>
            <a:xfrm>
              <a:off x="81030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8" name="pt138"/>
            <p:cNvSpPr/>
            <p:nvPr/>
          </p:nvSpPr>
          <p:spPr>
            <a:xfrm>
              <a:off x="8641493"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8680894" y="40208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8759696" y="342374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1" name="pt141"/>
            <p:cNvSpPr/>
            <p:nvPr/>
          </p:nvSpPr>
          <p:spPr>
            <a:xfrm>
              <a:off x="8799097"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8799097"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8851632"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pt144"/>
            <p:cNvSpPr/>
            <p:nvPr/>
          </p:nvSpPr>
          <p:spPr>
            <a:xfrm>
              <a:off x="885163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5" name="tx145"/>
            <p:cNvSpPr/>
            <p:nvPr/>
          </p:nvSpPr>
          <p:spPr>
            <a:xfrm>
              <a:off x="8217457"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46" name="tx146"/>
            <p:cNvSpPr/>
            <p:nvPr/>
          </p:nvSpPr>
          <p:spPr>
            <a:xfrm>
              <a:off x="8465530"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47" name="tx147"/>
            <p:cNvSpPr/>
            <p:nvPr/>
          </p:nvSpPr>
          <p:spPr>
            <a:xfrm>
              <a:off x="8491733"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48" name="tx148"/>
            <p:cNvSpPr/>
            <p:nvPr/>
          </p:nvSpPr>
          <p:spPr>
            <a:xfrm>
              <a:off x="8588159" y="344407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49" name="tx149"/>
            <p:cNvSpPr/>
            <p:nvPr/>
          </p:nvSpPr>
          <p:spPr>
            <a:xfrm>
              <a:off x="8645299" y="28469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50" name="tx150"/>
            <p:cNvSpPr/>
            <p:nvPr/>
          </p:nvSpPr>
          <p:spPr>
            <a:xfrm>
              <a:off x="8631946"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151" name="tx151"/>
            <p:cNvSpPr/>
            <p:nvPr/>
          </p:nvSpPr>
          <p:spPr>
            <a:xfrm>
              <a:off x="8675747"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52" name="tx152"/>
            <p:cNvSpPr/>
            <p:nvPr/>
          </p:nvSpPr>
          <p:spPr>
            <a:xfrm>
              <a:off x="8658085"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53" name="rc153"/>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154" name="pl154"/>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9035667" y="1432385"/>
              <a:ext cx="1379037" cy="696632"/>
            </a:xfrm>
            <a:prstGeom prst="rect">
              <a:avLst/>
            </a:prstGeom>
            <a:solidFill>
              <a:srgbClr val="D9D9D9">
                <a:alpha val="60000"/>
              </a:srgbClr>
            </a:solidFill>
          </p:spPr>
          <p:txBody>
            <a:bodyPr/>
            <a:lstStyle/>
            <a:p/>
          </p:txBody>
        </p:sp>
        <p:sp>
          <p:nvSpPr>
            <p:cNvPr id="161" name="pl161"/>
            <p:cNvSpPr/>
            <p:nvPr/>
          </p:nvSpPr>
          <p:spPr>
            <a:xfrm>
              <a:off x="1025710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2" name="tx162"/>
            <p:cNvSpPr/>
            <p:nvPr/>
          </p:nvSpPr>
          <p:spPr>
            <a:xfrm>
              <a:off x="9828303"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163" name="pt163"/>
            <p:cNvSpPr/>
            <p:nvPr/>
          </p:nvSpPr>
          <p:spPr>
            <a:xfrm>
              <a:off x="90262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4" name="pt164"/>
            <p:cNvSpPr/>
            <p:nvPr/>
          </p:nvSpPr>
          <p:spPr>
            <a:xfrm>
              <a:off x="9827446"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5" name="pt165"/>
            <p:cNvSpPr/>
            <p:nvPr/>
          </p:nvSpPr>
          <p:spPr>
            <a:xfrm>
              <a:off x="10129521"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6" name="pt166"/>
            <p:cNvSpPr/>
            <p:nvPr/>
          </p:nvSpPr>
          <p:spPr>
            <a:xfrm>
              <a:off x="10234590"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7" name="pt167"/>
            <p:cNvSpPr/>
            <p:nvPr/>
          </p:nvSpPr>
          <p:spPr>
            <a:xfrm>
              <a:off x="10234590" y="2428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8" name="pt168"/>
            <p:cNvSpPr/>
            <p:nvPr/>
          </p:nvSpPr>
          <p:spPr>
            <a:xfrm>
              <a:off x="10273991" y="17319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1030025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tx170"/>
            <p:cNvSpPr/>
            <p:nvPr/>
          </p:nvSpPr>
          <p:spPr>
            <a:xfrm>
              <a:off x="9140736" y="52354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71" name="tx171"/>
            <p:cNvSpPr/>
            <p:nvPr/>
          </p:nvSpPr>
          <p:spPr>
            <a:xfrm>
              <a:off x="9941891" y="453683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72" name="tx172"/>
            <p:cNvSpPr/>
            <p:nvPr/>
          </p:nvSpPr>
          <p:spPr>
            <a:xfrm>
              <a:off x="9953558" y="3842145"/>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73" name="tx173"/>
            <p:cNvSpPr/>
            <p:nvPr/>
          </p:nvSpPr>
          <p:spPr>
            <a:xfrm>
              <a:off x="10045429" y="31435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74" name="tx174"/>
            <p:cNvSpPr/>
            <p:nvPr/>
          </p:nvSpPr>
          <p:spPr>
            <a:xfrm>
              <a:off x="10063052" y="244888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75" name="tx175"/>
            <p:cNvSpPr/>
            <p:nvPr/>
          </p:nvSpPr>
          <p:spPr>
            <a:xfrm>
              <a:off x="10120193" y="175224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76" name="tx176"/>
            <p:cNvSpPr/>
            <p:nvPr/>
          </p:nvSpPr>
          <p:spPr>
            <a:xfrm>
              <a:off x="10124373" y="10556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77" name="rc17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178" name="pl17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4" name="rc184"/>
            <p:cNvSpPr/>
            <p:nvPr/>
          </p:nvSpPr>
          <p:spPr>
            <a:xfrm>
              <a:off x="10484293" y="1606543"/>
              <a:ext cx="1379037" cy="1044948"/>
            </a:xfrm>
            <a:prstGeom prst="rect">
              <a:avLst/>
            </a:prstGeom>
            <a:solidFill>
              <a:srgbClr val="D9D9D9">
                <a:alpha val="60000"/>
              </a:srgbClr>
            </a:solidFill>
          </p:spPr>
          <p:txBody>
            <a:bodyPr/>
            <a:lstStyle/>
            <a:p/>
          </p:txBody>
        </p:sp>
        <p:sp>
          <p:nvSpPr>
            <p:cNvPr id="185" name="pl185"/>
            <p:cNvSpPr/>
            <p:nvPr/>
          </p:nvSpPr>
          <p:spPr>
            <a:xfrm>
              <a:off x="115481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6" name="tx186"/>
            <p:cNvSpPr/>
            <p:nvPr/>
          </p:nvSpPr>
          <p:spPr>
            <a:xfrm>
              <a:off x="11119325"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80%</a:t>
              </a:r>
            </a:p>
          </p:txBody>
        </p:sp>
        <p:sp>
          <p:nvSpPr>
            <p:cNvPr id="187" name="pt187"/>
            <p:cNvSpPr/>
            <p:nvPr/>
          </p:nvSpPr>
          <p:spPr>
            <a:xfrm>
              <a:off x="1046178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8" name="pt188"/>
            <p:cNvSpPr/>
            <p:nvPr/>
          </p:nvSpPr>
          <p:spPr>
            <a:xfrm>
              <a:off x="11236671" y="41701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11617548"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11643815" y="20802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1170948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tx192"/>
            <p:cNvSpPr/>
            <p:nvPr/>
          </p:nvSpPr>
          <p:spPr>
            <a:xfrm>
              <a:off x="10576229" y="52354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93" name="tx193"/>
            <p:cNvSpPr/>
            <p:nvPr/>
          </p:nvSpPr>
          <p:spPr>
            <a:xfrm>
              <a:off x="11351117" y="418852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94" name="tx194"/>
            <p:cNvSpPr/>
            <p:nvPr/>
          </p:nvSpPr>
          <p:spPr>
            <a:xfrm>
              <a:off x="11441585" y="3145513"/>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95" name="tx195"/>
            <p:cNvSpPr/>
            <p:nvPr/>
          </p:nvSpPr>
          <p:spPr>
            <a:xfrm>
              <a:off x="11490017" y="2100565"/>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96" name="tx196"/>
            <p:cNvSpPr/>
            <p:nvPr/>
          </p:nvSpPr>
          <p:spPr>
            <a:xfrm>
              <a:off x="11537946" y="105561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97" name="rc19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198" name="rc19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9" name="tx19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200" name="rc20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1" name="tx20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(95%)</a:t>
              </a:r>
            </a:p>
          </p:txBody>
        </p:sp>
        <p:sp>
          <p:nvSpPr>
            <p:cNvPr id="202" name="rc20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3" name="tx20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(95%)</a:t>
              </a:r>
            </a:p>
          </p:txBody>
        </p:sp>
        <p:sp>
          <p:nvSpPr>
            <p:cNvPr id="204" name="rc20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5" name="tx20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(95%)</a:t>
              </a:r>
            </a:p>
          </p:txBody>
        </p:sp>
        <p:sp>
          <p:nvSpPr>
            <p:cNvPr id="206" name="rc20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7" name="tx20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208" name="rc20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9" name="tx20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210" name="rc21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1" name="tx21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(97%)</a:t>
              </a:r>
            </a:p>
          </p:txBody>
        </p:sp>
        <p:sp>
          <p:nvSpPr>
            <p:cNvPr id="212" name="rc21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3" name="tx21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(91%)</a:t>
              </a:r>
            </a:p>
          </p:txBody>
        </p:sp>
        <p:sp>
          <p:nvSpPr>
            <p:cNvPr id="214" name="pl21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15" name="pl21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7" name="pl21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9" name="pl21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0" name="pl22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1" name="tx22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22" name="tx22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23" name="tx22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24" name="tx22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25" name="tx22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26" name="tx22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27" name="pl22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28" name="pl22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4" name="tx23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35" name="tx23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36" name="tx23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37" name="tx23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38" name="tx23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39" name="tx23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40" name="pl24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41" name="pl24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2" name="pl24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3" name="pl24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4" name="pl24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5" name="pl24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6" name="pl24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7" name="tx24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8" name="tx24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9" name="tx24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50" name="tx25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51" name="tx25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52" name="tx25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53" name="pl25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54" name="pl25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5" name="pl25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6" name="pl25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0" name="tx26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61" name="tx26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2" name="tx26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63" name="tx26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64" name="tx26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65" name="tx26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66" name="pl26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67" name="pl26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8" name="pl26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9" name="pl26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0" name="pl27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1" name="pl27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2" name="pl27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3" name="tx27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74" name="tx27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75" name="tx27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76" name="tx27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77" name="tx27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78" name="tx27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79" name="pl27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80" name="pl28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1" name="pl28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2" name="pl28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3" name="pl28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6" name="tx28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87" name="tx28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8" name="tx28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89" name="tx28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90" name="tx29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91" name="tx29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92" name="pl29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93" name="pl29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4" name="pl29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5" name="pl29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6" name="pl29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7" name="pl29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8" name="pl29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9" name="tx29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0" name="tx30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01" name="tx30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02" name="tx30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03" name="tx30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04" name="tx30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05" name="pl30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06" name="pl30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7" name="pl30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8" name="pl30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9" name="pl30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2" name="tx31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13" name="tx31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4" name="tx31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15" name="tx31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16" name="tx31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17" name="tx31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18" name="tx318"/>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9" name="tx319"/>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0" name="pt320"/>
            <p:cNvSpPr/>
            <p:nvPr/>
          </p:nvSpPr>
          <p:spPr>
            <a:xfrm>
              <a:off x="511750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1" name="pt321"/>
            <p:cNvSpPr/>
            <p:nvPr/>
          </p:nvSpPr>
          <p:spPr>
            <a:xfrm>
              <a:off x="5665717"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6310190"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954664"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4" name="pt324"/>
            <p:cNvSpPr/>
            <p:nvPr/>
          </p:nvSpPr>
          <p:spPr>
            <a:xfrm>
              <a:off x="7599137"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tx325"/>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326" name="tx326"/>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327" name="tx327"/>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328" name="tx328"/>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329" name="tx329"/>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330" name="tx330"/>
            <p:cNvSpPr/>
            <p:nvPr/>
          </p:nvSpPr>
          <p:spPr>
            <a:xfrm>
              <a:off x="343909" y="397941"/>
              <a:ext cx="562838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ROSA, 2025</a:t>
              </a:r>
            </a:p>
          </p:txBody>
        </p:sp>
        <p:sp>
          <p:nvSpPr>
            <p:cNvPr id="331" name="tx33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2" name="tx332"/>
            <p:cNvSpPr/>
            <p:nvPr/>
          </p:nvSpPr>
          <p:spPr>
            <a:xfrm>
              <a:off x="5426980" y="6568512"/>
              <a:ext cx="64363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ind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590" y="3894034"/>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6" name="pl6"/>
            <p:cNvSpPr/>
            <p:nvPr/>
          </p:nvSpPr>
          <p:spPr>
            <a:xfrm>
              <a:off x="1028590" y="3450109"/>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7" name="pl7"/>
            <p:cNvSpPr/>
            <p:nvPr/>
          </p:nvSpPr>
          <p:spPr>
            <a:xfrm>
              <a:off x="1028590" y="3006184"/>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8" name="pl8"/>
            <p:cNvSpPr/>
            <p:nvPr/>
          </p:nvSpPr>
          <p:spPr>
            <a:xfrm>
              <a:off x="1028590" y="2562258"/>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9" name="pl9"/>
            <p:cNvSpPr/>
            <p:nvPr/>
          </p:nvSpPr>
          <p:spPr>
            <a:xfrm>
              <a:off x="1028590" y="2118333"/>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10" name="pl10"/>
            <p:cNvSpPr/>
            <p:nvPr/>
          </p:nvSpPr>
          <p:spPr>
            <a:xfrm>
              <a:off x="1028590" y="4115997"/>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1" name="pl11"/>
            <p:cNvSpPr/>
            <p:nvPr/>
          </p:nvSpPr>
          <p:spPr>
            <a:xfrm>
              <a:off x="1028590" y="3672072"/>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2" name="pl12"/>
            <p:cNvSpPr/>
            <p:nvPr/>
          </p:nvSpPr>
          <p:spPr>
            <a:xfrm>
              <a:off x="1028590" y="3228146"/>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3" name="pl13"/>
            <p:cNvSpPr/>
            <p:nvPr/>
          </p:nvSpPr>
          <p:spPr>
            <a:xfrm>
              <a:off x="1028590" y="2784221"/>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4" name="pl14"/>
            <p:cNvSpPr/>
            <p:nvPr/>
          </p:nvSpPr>
          <p:spPr>
            <a:xfrm>
              <a:off x="1028590" y="2340295"/>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5" name="pl15"/>
            <p:cNvSpPr/>
            <p:nvPr/>
          </p:nvSpPr>
          <p:spPr>
            <a:xfrm>
              <a:off x="1028590" y="1896370"/>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6" name="pl16"/>
            <p:cNvSpPr/>
            <p:nvPr/>
          </p:nvSpPr>
          <p:spPr>
            <a:xfrm>
              <a:off x="148896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807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2719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4631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0160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6542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92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9307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689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207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454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70241" y="2840028"/>
              <a:ext cx="237440" cy="1275968"/>
            </a:xfrm>
            <a:prstGeom prst="rect">
              <a:avLst/>
            </a:prstGeom>
            <a:solidFill>
              <a:srgbClr val="1CABE2">
                <a:alpha val="85098"/>
              </a:srgbClr>
            </a:solidFill>
          </p:spPr>
          <p:txBody>
            <a:bodyPr/>
            <a:lstStyle/>
            <a:p/>
          </p:txBody>
        </p:sp>
        <p:sp>
          <p:nvSpPr>
            <p:cNvPr id="28" name="rc28"/>
            <p:cNvSpPr/>
            <p:nvPr/>
          </p:nvSpPr>
          <p:spPr>
            <a:xfrm>
              <a:off x="1634064" y="2878585"/>
              <a:ext cx="237440" cy="1237412"/>
            </a:xfrm>
            <a:prstGeom prst="rect">
              <a:avLst/>
            </a:prstGeom>
            <a:solidFill>
              <a:srgbClr val="1CABE2">
                <a:alpha val="85098"/>
              </a:srgbClr>
            </a:solidFill>
          </p:spPr>
          <p:txBody>
            <a:bodyPr/>
            <a:lstStyle/>
            <a:p/>
          </p:txBody>
        </p:sp>
        <p:sp>
          <p:nvSpPr>
            <p:cNvPr id="29" name="rc29"/>
            <p:cNvSpPr/>
            <p:nvPr/>
          </p:nvSpPr>
          <p:spPr>
            <a:xfrm>
              <a:off x="1897887" y="2885266"/>
              <a:ext cx="237440" cy="1230731"/>
            </a:xfrm>
            <a:prstGeom prst="rect">
              <a:avLst/>
            </a:prstGeom>
            <a:solidFill>
              <a:srgbClr val="1CABE2">
                <a:alpha val="85098"/>
              </a:srgbClr>
            </a:solidFill>
          </p:spPr>
          <p:txBody>
            <a:bodyPr/>
            <a:lstStyle/>
            <a:p/>
          </p:txBody>
        </p:sp>
        <p:sp>
          <p:nvSpPr>
            <p:cNvPr id="30" name="rc30"/>
            <p:cNvSpPr/>
            <p:nvPr/>
          </p:nvSpPr>
          <p:spPr>
            <a:xfrm>
              <a:off x="2161711" y="2946488"/>
              <a:ext cx="237440" cy="1169509"/>
            </a:xfrm>
            <a:prstGeom prst="rect">
              <a:avLst/>
            </a:prstGeom>
            <a:solidFill>
              <a:srgbClr val="1CABE2">
                <a:alpha val="85098"/>
              </a:srgbClr>
            </a:solidFill>
          </p:spPr>
          <p:txBody>
            <a:bodyPr/>
            <a:lstStyle/>
            <a:p/>
          </p:txBody>
        </p:sp>
        <p:sp>
          <p:nvSpPr>
            <p:cNvPr id="31" name="rc31"/>
            <p:cNvSpPr/>
            <p:nvPr/>
          </p:nvSpPr>
          <p:spPr>
            <a:xfrm>
              <a:off x="2425534" y="3003732"/>
              <a:ext cx="237440" cy="1112265"/>
            </a:xfrm>
            <a:prstGeom prst="rect">
              <a:avLst/>
            </a:prstGeom>
            <a:solidFill>
              <a:srgbClr val="1CABE2">
                <a:alpha val="85098"/>
              </a:srgbClr>
            </a:solidFill>
          </p:spPr>
          <p:txBody>
            <a:bodyPr/>
            <a:lstStyle/>
            <a:p/>
          </p:txBody>
        </p:sp>
        <p:sp>
          <p:nvSpPr>
            <p:cNvPr id="32" name="rc32"/>
            <p:cNvSpPr/>
            <p:nvPr/>
          </p:nvSpPr>
          <p:spPr>
            <a:xfrm>
              <a:off x="2689357" y="3258808"/>
              <a:ext cx="237440" cy="857189"/>
            </a:xfrm>
            <a:prstGeom prst="rect">
              <a:avLst/>
            </a:prstGeom>
            <a:solidFill>
              <a:srgbClr val="1CABE2">
                <a:alpha val="85098"/>
              </a:srgbClr>
            </a:solidFill>
          </p:spPr>
          <p:txBody>
            <a:bodyPr/>
            <a:lstStyle/>
            <a:p/>
          </p:txBody>
        </p:sp>
        <p:sp>
          <p:nvSpPr>
            <p:cNvPr id="33" name="rc33"/>
            <p:cNvSpPr/>
            <p:nvPr/>
          </p:nvSpPr>
          <p:spPr>
            <a:xfrm>
              <a:off x="2953180" y="3223629"/>
              <a:ext cx="237440" cy="892368"/>
            </a:xfrm>
            <a:prstGeom prst="rect">
              <a:avLst/>
            </a:prstGeom>
            <a:solidFill>
              <a:srgbClr val="1CABE2">
                <a:alpha val="85098"/>
              </a:srgbClr>
            </a:solidFill>
          </p:spPr>
          <p:txBody>
            <a:bodyPr/>
            <a:lstStyle/>
            <a:p/>
          </p:txBody>
        </p:sp>
        <p:sp>
          <p:nvSpPr>
            <p:cNvPr id="34" name="rc34"/>
            <p:cNvSpPr/>
            <p:nvPr/>
          </p:nvSpPr>
          <p:spPr>
            <a:xfrm>
              <a:off x="3217003" y="3233101"/>
              <a:ext cx="237440" cy="882896"/>
            </a:xfrm>
            <a:prstGeom prst="rect">
              <a:avLst/>
            </a:prstGeom>
            <a:solidFill>
              <a:srgbClr val="1CABE2">
                <a:alpha val="85098"/>
              </a:srgbClr>
            </a:solidFill>
          </p:spPr>
          <p:txBody>
            <a:bodyPr/>
            <a:lstStyle/>
            <a:p/>
          </p:txBody>
        </p:sp>
        <p:sp>
          <p:nvSpPr>
            <p:cNvPr id="35" name="rc35"/>
            <p:cNvSpPr/>
            <p:nvPr/>
          </p:nvSpPr>
          <p:spPr>
            <a:xfrm>
              <a:off x="3480827" y="3235622"/>
              <a:ext cx="237440" cy="880374"/>
            </a:xfrm>
            <a:prstGeom prst="rect">
              <a:avLst/>
            </a:prstGeom>
            <a:solidFill>
              <a:srgbClr val="1CABE2">
                <a:alpha val="85098"/>
              </a:srgbClr>
            </a:solidFill>
          </p:spPr>
          <p:txBody>
            <a:bodyPr/>
            <a:lstStyle/>
            <a:p/>
          </p:txBody>
        </p:sp>
        <p:sp>
          <p:nvSpPr>
            <p:cNvPr id="36" name="rc36"/>
            <p:cNvSpPr/>
            <p:nvPr/>
          </p:nvSpPr>
          <p:spPr>
            <a:xfrm>
              <a:off x="3744650" y="3372588"/>
              <a:ext cx="237440" cy="743409"/>
            </a:xfrm>
            <a:prstGeom prst="rect">
              <a:avLst/>
            </a:prstGeom>
            <a:solidFill>
              <a:srgbClr val="1CABE2">
                <a:alpha val="85098"/>
              </a:srgbClr>
            </a:solidFill>
          </p:spPr>
          <p:txBody>
            <a:bodyPr/>
            <a:lstStyle/>
            <a:p/>
          </p:txBody>
        </p:sp>
        <p:sp>
          <p:nvSpPr>
            <p:cNvPr id="37" name="rc37"/>
            <p:cNvSpPr/>
            <p:nvPr/>
          </p:nvSpPr>
          <p:spPr>
            <a:xfrm>
              <a:off x="4008473" y="3472144"/>
              <a:ext cx="237440" cy="643853"/>
            </a:xfrm>
            <a:prstGeom prst="rect">
              <a:avLst/>
            </a:prstGeom>
            <a:solidFill>
              <a:srgbClr val="1CABE2">
                <a:alpha val="85098"/>
              </a:srgbClr>
            </a:solidFill>
          </p:spPr>
          <p:txBody>
            <a:bodyPr/>
            <a:lstStyle/>
            <a:p/>
          </p:txBody>
        </p:sp>
        <p:sp>
          <p:nvSpPr>
            <p:cNvPr id="38" name="rc38"/>
            <p:cNvSpPr/>
            <p:nvPr/>
          </p:nvSpPr>
          <p:spPr>
            <a:xfrm>
              <a:off x="4272296" y="3613446"/>
              <a:ext cx="237440" cy="502551"/>
            </a:xfrm>
            <a:prstGeom prst="rect">
              <a:avLst/>
            </a:prstGeom>
            <a:solidFill>
              <a:srgbClr val="1CABE2">
                <a:alpha val="85098"/>
              </a:srgbClr>
            </a:solidFill>
          </p:spPr>
          <p:txBody>
            <a:bodyPr/>
            <a:lstStyle/>
            <a:p/>
          </p:txBody>
        </p:sp>
        <p:sp>
          <p:nvSpPr>
            <p:cNvPr id="39" name="rc39"/>
            <p:cNvSpPr/>
            <p:nvPr/>
          </p:nvSpPr>
          <p:spPr>
            <a:xfrm>
              <a:off x="4536120" y="3617371"/>
              <a:ext cx="237440" cy="498626"/>
            </a:xfrm>
            <a:prstGeom prst="rect">
              <a:avLst/>
            </a:prstGeom>
            <a:solidFill>
              <a:srgbClr val="1CABE2">
                <a:alpha val="85098"/>
              </a:srgbClr>
            </a:solidFill>
          </p:spPr>
          <p:txBody>
            <a:bodyPr/>
            <a:lstStyle/>
            <a:p/>
          </p:txBody>
        </p:sp>
        <p:sp>
          <p:nvSpPr>
            <p:cNvPr id="40" name="rc40"/>
            <p:cNvSpPr/>
            <p:nvPr/>
          </p:nvSpPr>
          <p:spPr>
            <a:xfrm>
              <a:off x="4799943" y="3669513"/>
              <a:ext cx="237440" cy="446484"/>
            </a:xfrm>
            <a:prstGeom prst="rect">
              <a:avLst/>
            </a:prstGeom>
            <a:solidFill>
              <a:srgbClr val="1CABE2">
                <a:alpha val="85098"/>
              </a:srgbClr>
            </a:solidFill>
          </p:spPr>
          <p:txBody>
            <a:bodyPr/>
            <a:lstStyle/>
            <a:p/>
          </p:txBody>
        </p:sp>
        <p:sp>
          <p:nvSpPr>
            <p:cNvPr id="41" name="rc41"/>
            <p:cNvSpPr/>
            <p:nvPr/>
          </p:nvSpPr>
          <p:spPr>
            <a:xfrm>
              <a:off x="5063766" y="3685080"/>
              <a:ext cx="237440" cy="430917"/>
            </a:xfrm>
            <a:prstGeom prst="rect">
              <a:avLst/>
            </a:prstGeom>
            <a:solidFill>
              <a:srgbClr val="1CABE2">
                <a:alpha val="85098"/>
              </a:srgbClr>
            </a:solidFill>
          </p:spPr>
          <p:txBody>
            <a:bodyPr/>
            <a:lstStyle/>
            <a:p/>
          </p:txBody>
        </p:sp>
        <p:sp>
          <p:nvSpPr>
            <p:cNvPr id="42" name="rc42"/>
            <p:cNvSpPr/>
            <p:nvPr/>
          </p:nvSpPr>
          <p:spPr>
            <a:xfrm>
              <a:off x="5327589" y="3682774"/>
              <a:ext cx="237440" cy="433223"/>
            </a:xfrm>
            <a:prstGeom prst="rect">
              <a:avLst/>
            </a:prstGeom>
            <a:solidFill>
              <a:srgbClr val="1CABE2">
                <a:alpha val="85098"/>
              </a:srgbClr>
            </a:solidFill>
          </p:spPr>
          <p:txBody>
            <a:bodyPr/>
            <a:lstStyle/>
            <a:p/>
          </p:txBody>
        </p:sp>
        <p:sp>
          <p:nvSpPr>
            <p:cNvPr id="43" name="rc43"/>
            <p:cNvSpPr/>
            <p:nvPr/>
          </p:nvSpPr>
          <p:spPr>
            <a:xfrm>
              <a:off x="5591412" y="3724603"/>
              <a:ext cx="237440" cy="391393"/>
            </a:xfrm>
            <a:prstGeom prst="rect">
              <a:avLst/>
            </a:prstGeom>
            <a:solidFill>
              <a:srgbClr val="1CABE2">
                <a:alpha val="85098"/>
              </a:srgbClr>
            </a:solidFill>
          </p:spPr>
          <p:txBody>
            <a:bodyPr/>
            <a:lstStyle/>
            <a:p/>
          </p:txBody>
        </p:sp>
        <p:sp>
          <p:nvSpPr>
            <p:cNvPr id="44" name="rc44"/>
            <p:cNvSpPr/>
            <p:nvPr/>
          </p:nvSpPr>
          <p:spPr>
            <a:xfrm>
              <a:off x="5855236" y="3777846"/>
              <a:ext cx="237440" cy="338151"/>
            </a:xfrm>
            <a:prstGeom prst="rect">
              <a:avLst/>
            </a:prstGeom>
            <a:solidFill>
              <a:srgbClr val="1CABE2">
                <a:alpha val="85098"/>
              </a:srgbClr>
            </a:solidFill>
          </p:spPr>
          <p:txBody>
            <a:bodyPr/>
            <a:lstStyle/>
            <a:p/>
          </p:txBody>
        </p:sp>
        <p:sp>
          <p:nvSpPr>
            <p:cNvPr id="45" name="rc45"/>
            <p:cNvSpPr/>
            <p:nvPr/>
          </p:nvSpPr>
          <p:spPr>
            <a:xfrm>
              <a:off x="6119059" y="3817866"/>
              <a:ext cx="237440" cy="298131"/>
            </a:xfrm>
            <a:prstGeom prst="rect">
              <a:avLst/>
            </a:prstGeom>
            <a:solidFill>
              <a:srgbClr val="1CABE2">
                <a:alpha val="85098"/>
              </a:srgbClr>
            </a:solidFill>
          </p:spPr>
          <p:txBody>
            <a:bodyPr/>
            <a:lstStyle/>
            <a:p/>
          </p:txBody>
        </p:sp>
        <p:sp>
          <p:nvSpPr>
            <p:cNvPr id="46" name="rc46"/>
            <p:cNvSpPr/>
            <p:nvPr/>
          </p:nvSpPr>
          <p:spPr>
            <a:xfrm>
              <a:off x="6382882" y="3865285"/>
              <a:ext cx="237440" cy="250711"/>
            </a:xfrm>
            <a:prstGeom prst="rect">
              <a:avLst/>
            </a:prstGeom>
            <a:solidFill>
              <a:srgbClr val="1CABE2">
                <a:alpha val="85098"/>
              </a:srgbClr>
            </a:solidFill>
          </p:spPr>
          <p:txBody>
            <a:bodyPr/>
            <a:lstStyle/>
            <a:p/>
          </p:txBody>
        </p:sp>
        <p:sp>
          <p:nvSpPr>
            <p:cNvPr id="47" name="rc47"/>
            <p:cNvSpPr/>
            <p:nvPr/>
          </p:nvSpPr>
          <p:spPr>
            <a:xfrm>
              <a:off x="6646705" y="3586564"/>
              <a:ext cx="237440" cy="529432"/>
            </a:xfrm>
            <a:prstGeom prst="rect">
              <a:avLst/>
            </a:prstGeom>
            <a:solidFill>
              <a:srgbClr val="1CABE2">
                <a:alpha val="85098"/>
              </a:srgbClr>
            </a:solidFill>
          </p:spPr>
          <p:txBody>
            <a:bodyPr/>
            <a:lstStyle/>
            <a:p/>
          </p:txBody>
        </p:sp>
        <p:sp>
          <p:nvSpPr>
            <p:cNvPr id="48" name="rc48"/>
            <p:cNvSpPr/>
            <p:nvPr/>
          </p:nvSpPr>
          <p:spPr>
            <a:xfrm>
              <a:off x="6910529" y="3630145"/>
              <a:ext cx="237440" cy="485852"/>
            </a:xfrm>
            <a:prstGeom prst="rect">
              <a:avLst/>
            </a:prstGeom>
            <a:solidFill>
              <a:srgbClr val="1CABE2">
                <a:alpha val="85098"/>
              </a:srgbClr>
            </a:solidFill>
          </p:spPr>
          <p:txBody>
            <a:bodyPr/>
            <a:lstStyle/>
            <a:p/>
          </p:txBody>
        </p:sp>
        <p:sp>
          <p:nvSpPr>
            <p:cNvPr id="49" name="rc49"/>
            <p:cNvSpPr/>
            <p:nvPr/>
          </p:nvSpPr>
          <p:spPr>
            <a:xfrm>
              <a:off x="7174352" y="3913653"/>
              <a:ext cx="237440" cy="202344"/>
            </a:xfrm>
            <a:prstGeom prst="rect">
              <a:avLst/>
            </a:prstGeom>
            <a:solidFill>
              <a:srgbClr val="1CABE2">
                <a:alpha val="85098"/>
              </a:srgbClr>
            </a:solidFill>
          </p:spPr>
          <p:txBody>
            <a:bodyPr/>
            <a:lstStyle/>
            <a:p/>
          </p:txBody>
        </p:sp>
        <p:sp>
          <p:nvSpPr>
            <p:cNvPr id="50" name="rc50"/>
            <p:cNvSpPr/>
            <p:nvPr/>
          </p:nvSpPr>
          <p:spPr>
            <a:xfrm>
              <a:off x="7438175" y="3833233"/>
              <a:ext cx="237440" cy="282764"/>
            </a:xfrm>
            <a:prstGeom prst="rect">
              <a:avLst/>
            </a:prstGeom>
            <a:solidFill>
              <a:srgbClr val="1CABE2">
                <a:alpha val="85098"/>
              </a:srgbClr>
            </a:solidFill>
          </p:spPr>
          <p:txBody>
            <a:bodyPr/>
            <a:lstStyle/>
            <a:p/>
          </p:txBody>
        </p:sp>
        <p:sp>
          <p:nvSpPr>
            <p:cNvPr id="51" name="rc51"/>
            <p:cNvSpPr/>
            <p:nvPr/>
          </p:nvSpPr>
          <p:spPr>
            <a:xfrm>
              <a:off x="7701998" y="3954645"/>
              <a:ext cx="237440" cy="161352"/>
            </a:xfrm>
            <a:prstGeom prst="rect">
              <a:avLst/>
            </a:prstGeom>
            <a:solidFill>
              <a:srgbClr val="1CABE2">
                <a:alpha val="85098"/>
              </a:srgbClr>
            </a:solidFill>
          </p:spPr>
          <p:txBody>
            <a:bodyPr/>
            <a:lstStyle/>
            <a:p/>
          </p:txBody>
        </p:sp>
        <p:sp>
          <p:nvSpPr>
            <p:cNvPr id="52" name="rc52"/>
            <p:cNvSpPr/>
            <p:nvPr/>
          </p:nvSpPr>
          <p:spPr>
            <a:xfrm>
              <a:off x="7965821" y="3995471"/>
              <a:ext cx="237440" cy="120526"/>
            </a:xfrm>
            <a:prstGeom prst="rect">
              <a:avLst/>
            </a:prstGeom>
            <a:solidFill>
              <a:srgbClr val="1CABE2">
                <a:alpha val="85098"/>
              </a:srgbClr>
            </a:solidFill>
          </p:spPr>
          <p:txBody>
            <a:bodyPr/>
            <a:lstStyle/>
            <a:p/>
          </p:txBody>
        </p:sp>
        <p:sp>
          <p:nvSpPr>
            <p:cNvPr id="53" name="rc53"/>
            <p:cNvSpPr/>
            <p:nvPr/>
          </p:nvSpPr>
          <p:spPr>
            <a:xfrm>
              <a:off x="1370241" y="2054817"/>
              <a:ext cx="237440" cy="785211"/>
            </a:xfrm>
            <a:prstGeom prst="rect">
              <a:avLst/>
            </a:prstGeom>
            <a:solidFill>
              <a:srgbClr val="B3B3B3">
                <a:alpha val="85098"/>
              </a:srgbClr>
            </a:solidFill>
          </p:spPr>
          <p:txBody>
            <a:bodyPr/>
            <a:lstStyle/>
            <a:p/>
          </p:txBody>
        </p:sp>
        <p:sp>
          <p:nvSpPr>
            <p:cNvPr id="54" name="rc54"/>
            <p:cNvSpPr/>
            <p:nvPr/>
          </p:nvSpPr>
          <p:spPr>
            <a:xfrm>
              <a:off x="1634064" y="2086641"/>
              <a:ext cx="237440" cy="791943"/>
            </a:xfrm>
            <a:prstGeom prst="rect">
              <a:avLst/>
            </a:prstGeom>
            <a:solidFill>
              <a:srgbClr val="B3B3B3">
                <a:alpha val="85098"/>
              </a:srgbClr>
            </a:solidFill>
          </p:spPr>
          <p:txBody>
            <a:bodyPr/>
            <a:lstStyle/>
            <a:p/>
          </p:txBody>
        </p:sp>
        <p:sp>
          <p:nvSpPr>
            <p:cNvPr id="55" name="rc55"/>
            <p:cNvSpPr/>
            <p:nvPr/>
          </p:nvSpPr>
          <p:spPr>
            <a:xfrm>
              <a:off x="1897887" y="2097597"/>
              <a:ext cx="237440" cy="787668"/>
            </a:xfrm>
            <a:prstGeom prst="rect">
              <a:avLst/>
            </a:prstGeom>
            <a:solidFill>
              <a:srgbClr val="B3B3B3">
                <a:alpha val="85098"/>
              </a:srgbClr>
            </a:solidFill>
          </p:spPr>
          <p:txBody>
            <a:bodyPr/>
            <a:lstStyle/>
            <a:p/>
          </p:txBody>
        </p:sp>
        <p:sp>
          <p:nvSpPr>
            <p:cNvPr id="56" name="rc56"/>
            <p:cNvSpPr/>
            <p:nvPr/>
          </p:nvSpPr>
          <p:spPr>
            <a:xfrm>
              <a:off x="2161711" y="2215545"/>
              <a:ext cx="237440" cy="730943"/>
            </a:xfrm>
            <a:prstGeom prst="rect">
              <a:avLst/>
            </a:prstGeom>
            <a:solidFill>
              <a:srgbClr val="B3B3B3">
                <a:alpha val="85098"/>
              </a:srgbClr>
            </a:solidFill>
          </p:spPr>
          <p:txBody>
            <a:bodyPr/>
            <a:lstStyle/>
            <a:p/>
          </p:txBody>
        </p:sp>
        <p:sp>
          <p:nvSpPr>
            <p:cNvPr id="57" name="rc57"/>
            <p:cNvSpPr/>
            <p:nvPr/>
          </p:nvSpPr>
          <p:spPr>
            <a:xfrm>
              <a:off x="2425534" y="2326701"/>
              <a:ext cx="237440" cy="677031"/>
            </a:xfrm>
            <a:prstGeom prst="rect">
              <a:avLst/>
            </a:prstGeom>
            <a:solidFill>
              <a:srgbClr val="B3B3B3">
                <a:alpha val="85098"/>
              </a:srgbClr>
            </a:solidFill>
          </p:spPr>
          <p:txBody>
            <a:bodyPr/>
            <a:lstStyle/>
            <a:p/>
          </p:txBody>
        </p:sp>
        <p:sp>
          <p:nvSpPr>
            <p:cNvPr id="58" name="rc58"/>
            <p:cNvSpPr/>
            <p:nvPr/>
          </p:nvSpPr>
          <p:spPr>
            <a:xfrm>
              <a:off x="2689357" y="2449240"/>
              <a:ext cx="237440" cy="809567"/>
            </a:xfrm>
            <a:prstGeom prst="rect">
              <a:avLst/>
            </a:prstGeom>
            <a:solidFill>
              <a:srgbClr val="B3B3B3">
                <a:alpha val="85098"/>
              </a:srgbClr>
            </a:solidFill>
          </p:spPr>
          <p:txBody>
            <a:bodyPr/>
            <a:lstStyle/>
            <a:p/>
          </p:txBody>
        </p:sp>
        <p:sp>
          <p:nvSpPr>
            <p:cNvPr id="59" name="rc59"/>
            <p:cNvSpPr/>
            <p:nvPr/>
          </p:nvSpPr>
          <p:spPr>
            <a:xfrm>
              <a:off x="2953180" y="2472160"/>
              <a:ext cx="237440" cy="751468"/>
            </a:xfrm>
            <a:prstGeom prst="rect">
              <a:avLst/>
            </a:prstGeom>
            <a:solidFill>
              <a:srgbClr val="B3B3B3">
                <a:alpha val="85098"/>
              </a:srgbClr>
            </a:solidFill>
          </p:spPr>
          <p:txBody>
            <a:bodyPr/>
            <a:lstStyle/>
            <a:p/>
          </p:txBody>
        </p:sp>
        <p:sp>
          <p:nvSpPr>
            <p:cNvPr id="60" name="rc60"/>
            <p:cNvSpPr/>
            <p:nvPr/>
          </p:nvSpPr>
          <p:spPr>
            <a:xfrm>
              <a:off x="3217003" y="2443141"/>
              <a:ext cx="237440" cy="789960"/>
            </a:xfrm>
            <a:prstGeom prst="rect">
              <a:avLst/>
            </a:prstGeom>
            <a:solidFill>
              <a:srgbClr val="B3B3B3">
                <a:alpha val="85098"/>
              </a:srgbClr>
            </a:solidFill>
          </p:spPr>
          <p:txBody>
            <a:bodyPr/>
            <a:lstStyle/>
            <a:p/>
          </p:txBody>
        </p:sp>
        <p:sp>
          <p:nvSpPr>
            <p:cNvPr id="61" name="rc61"/>
            <p:cNvSpPr/>
            <p:nvPr/>
          </p:nvSpPr>
          <p:spPr>
            <a:xfrm>
              <a:off x="3480827" y="2725932"/>
              <a:ext cx="237440" cy="509690"/>
            </a:xfrm>
            <a:prstGeom prst="rect">
              <a:avLst/>
            </a:prstGeom>
            <a:solidFill>
              <a:srgbClr val="B3B3B3">
                <a:alpha val="85098"/>
              </a:srgbClr>
            </a:solidFill>
          </p:spPr>
          <p:txBody>
            <a:bodyPr/>
            <a:lstStyle/>
            <a:p/>
          </p:txBody>
        </p:sp>
        <p:sp>
          <p:nvSpPr>
            <p:cNvPr id="62" name="rc62"/>
            <p:cNvSpPr/>
            <p:nvPr/>
          </p:nvSpPr>
          <p:spPr>
            <a:xfrm>
              <a:off x="3744650" y="2907957"/>
              <a:ext cx="237440" cy="464630"/>
            </a:xfrm>
            <a:prstGeom prst="rect">
              <a:avLst/>
            </a:prstGeom>
            <a:solidFill>
              <a:srgbClr val="B3B3B3">
                <a:alpha val="85098"/>
              </a:srgbClr>
            </a:solidFill>
          </p:spPr>
          <p:txBody>
            <a:bodyPr/>
            <a:lstStyle/>
            <a:p/>
          </p:txBody>
        </p:sp>
        <p:sp>
          <p:nvSpPr>
            <p:cNvPr id="63" name="rc63"/>
            <p:cNvSpPr/>
            <p:nvPr/>
          </p:nvSpPr>
          <p:spPr>
            <a:xfrm>
              <a:off x="4008473" y="3150217"/>
              <a:ext cx="237440" cy="321926"/>
            </a:xfrm>
            <a:prstGeom prst="rect">
              <a:avLst/>
            </a:prstGeom>
            <a:solidFill>
              <a:srgbClr val="B3B3B3">
                <a:alpha val="85098"/>
              </a:srgbClr>
            </a:solidFill>
          </p:spPr>
          <p:txBody>
            <a:bodyPr/>
            <a:lstStyle/>
            <a:p/>
          </p:txBody>
        </p:sp>
        <p:sp>
          <p:nvSpPr>
            <p:cNvPr id="64" name="rc64"/>
            <p:cNvSpPr/>
            <p:nvPr/>
          </p:nvSpPr>
          <p:spPr>
            <a:xfrm>
              <a:off x="4272296" y="3293640"/>
              <a:ext cx="237440" cy="319805"/>
            </a:xfrm>
            <a:prstGeom prst="rect">
              <a:avLst/>
            </a:prstGeom>
            <a:solidFill>
              <a:srgbClr val="B3B3B3">
                <a:alpha val="85098"/>
              </a:srgbClr>
            </a:solidFill>
          </p:spPr>
          <p:txBody>
            <a:bodyPr/>
            <a:lstStyle/>
            <a:p/>
          </p:txBody>
        </p:sp>
        <p:sp>
          <p:nvSpPr>
            <p:cNvPr id="65" name="rc65"/>
            <p:cNvSpPr/>
            <p:nvPr/>
          </p:nvSpPr>
          <p:spPr>
            <a:xfrm>
              <a:off x="4536120" y="3300064"/>
              <a:ext cx="237440" cy="317307"/>
            </a:xfrm>
            <a:prstGeom prst="rect">
              <a:avLst/>
            </a:prstGeom>
            <a:solidFill>
              <a:srgbClr val="B3B3B3">
                <a:alpha val="85098"/>
              </a:srgbClr>
            </a:solidFill>
          </p:spPr>
          <p:txBody>
            <a:bodyPr/>
            <a:lstStyle/>
            <a:p/>
          </p:txBody>
        </p:sp>
        <p:sp>
          <p:nvSpPr>
            <p:cNvPr id="66" name="rc66"/>
            <p:cNvSpPr/>
            <p:nvPr/>
          </p:nvSpPr>
          <p:spPr>
            <a:xfrm>
              <a:off x="4799943" y="3356973"/>
              <a:ext cx="237440" cy="312539"/>
            </a:xfrm>
            <a:prstGeom prst="rect">
              <a:avLst/>
            </a:prstGeom>
            <a:solidFill>
              <a:srgbClr val="B3B3B3">
                <a:alpha val="85098"/>
              </a:srgbClr>
            </a:solidFill>
          </p:spPr>
          <p:txBody>
            <a:bodyPr/>
            <a:lstStyle/>
            <a:p/>
          </p:txBody>
        </p:sp>
        <p:sp>
          <p:nvSpPr>
            <p:cNvPr id="67" name="rc67"/>
            <p:cNvSpPr/>
            <p:nvPr/>
          </p:nvSpPr>
          <p:spPr>
            <a:xfrm>
              <a:off x="5063766" y="3469622"/>
              <a:ext cx="237440" cy="215458"/>
            </a:xfrm>
            <a:prstGeom prst="rect">
              <a:avLst/>
            </a:prstGeom>
            <a:solidFill>
              <a:srgbClr val="B3B3B3">
                <a:alpha val="85098"/>
              </a:srgbClr>
            </a:solidFill>
          </p:spPr>
          <p:txBody>
            <a:bodyPr/>
            <a:lstStyle/>
            <a:p/>
          </p:txBody>
        </p:sp>
        <p:sp>
          <p:nvSpPr>
            <p:cNvPr id="68" name="rc68"/>
            <p:cNvSpPr/>
            <p:nvPr/>
          </p:nvSpPr>
          <p:spPr>
            <a:xfrm>
              <a:off x="5327589" y="3552807"/>
              <a:ext cx="237440" cy="129966"/>
            </a:xfrm>
            <a:prstGeom prst="rect">
              <a:avLst/>
            </a:prstGeom>
            <a:solidFill>
              <a:srgbClr val="B3B3B3">
                <a:alpha val="85098"/>
              </a:srgbClr>
            </a:solidFill>
          </p:spPr>
          <p:txBody>
            <a:bodyPr/>
            <a:lstStyle/>
            <a:p/>
          </p:txBody>
        </p:sp>
        <p:sp>
          <p:nvSpPr>
            <p:cNvPr id="69" name="rc69"/>
            <p:cNvSpPr/>
            <p:nvPr/>
          </p:nvSpPr>
          <p:spPr>
            <a:xfrm>
              <a:off x="5591412" y="3594139"/>
              <a:ext cx="237440" cy="130464"/>
            </a:xfrm>
            <a:prstGeom prst="rect">
              <a:avLst/>
            </a:prstGeom>
            <a:solidFill>
              <a:srgbClr val="B3B3B3">
                <a:alpha val="85098"/>
              </a:srgbClr>
            </a:solidFill>
          </p:spPr>
          <p:txBody>
            <a:bodyPr/>
            <a:lstStyle/>
            <a:p/>
          </p:txBody>
        </p:sp>
        <p:sp>
          <p:nvSpPr>
            <p:cNvPr id="70" name="rc70"/>
            <p:cNvSpPr/>
            <p:nvPr/>
          </p:nvSpPr>
          <p:spPr>
            <a:xfrm>
              <a:off x="5855236" y="3651039"/>
              <a:ext cx="237440" cy="126806"/>
            </a:xfrm>
            <a:prstGeom prst="rect">
              <a:avLst/>
            </a:prstGeom>
            <a:solidFill>
              <a:srgbClr val="B3B3B3">
                <a:alpha val="85098"/>
              </a:srgbClr>
            </a:solidFill>
          </p:spPr>
          <p:txBody>
            <a:bodyPr/>
            <a:lstStyle/>
            <a:p/>
          </p:txBody>
        </p:sp>
        <p:sp>
          <p:nvSpPr>
            <p:cNvPr id="71" name="rc71"/>
            <p:cNvSpPr/>
            <p:nvPr/>
          </p:nvSpPr>
          <p:spPr>
            <a:xfrm>
              <a:off x="6119059" y="3690095"/>
              <a:ext cx="237440" cy="127770"/>
            </a:xfrm>
            <a:prstGeom prst="rect">
              <a:avLst/>
            </a:prstGeom>
            <a:solidFill>
              <a:srgbClr val="B3B3B3">
                <a:alpha val="85098"/>
              </a:srgbClr>
            </a:solidFill>
          </p:spPr>
          <p:txBody>
            <a:bodyPr/>
            <a:lstStyle/>
            <a:p/>
          </p:txBody>
        </p:sp>
        <p:sp>
          <p:nvSpPr>
            <p:cNvPr id="72" name="rc72"/>
            <p:cNvSpPr/>
            <p:nvPr/>
          </p:nvSpPr>
          <p:spPr>
            <a:xfrm>
              <a:off x="6382882" y="3739929"/>
              <a:ext cx="237440" cy="125356"/>
            </a:xfrm>
            <a:prstGeom prst="rect">
              <a:avLst/>
            </a:prstGeom>
            <a:solidFill>
              <a:srgbClr val="B3B3B3">
                <a:alpha val="85098"/>
              </a:srgbClr>
            </a:solidFill>
          </p:spPr>
          <p:txBody>
            <a:bodyPr/>
            <a:lstStyle/>
            <a:p/>
          </p:txBody>
        </p:sp>
        <p:sp>
          <p:nvSpPr>
            <p:cNvPr id="73" name="rc73"/>
            <p:cNvSpPr/>
            <p:nvPr/>
          </p:nvSpPr>
          <p:spPr>
            <a:xfrm>
              <a:off x="6646705" y="3505113"/>
              <a:ext cx="237440" cy="81451"/>
            </a:xfrm>
            <a:prstGeom prst="rect">
              <a:avLst/>
            </a:prstGeom>
            <a:solidFill>
              <a:srgbClr val="B3B3B3">
                <a:alpha val="85098"/>
              </a:srgbClr>
            </a:solidFill>
          </p:spPr>
          <p:txBody>
            <a:bodyPr/>
            <a:lstStyle/>
            <a:p/>
          </p:txBody>
        </p:sp>
        <p:sp>
          <p:nvSpPr>
            <p:cNvPr id="74" name="rc74"/>
            <p:cNvSpPr/>
            <p:nvPr/>
          </p:nvSpPr>
          <p:spPr>
            <a:xfrm>
              <a:off x="6910529" y="3508682"/>
              <a:ext cx="237440" cy="121463"/>
            </a:xfrm>
            <a:prstGeom prst="rect">
              <a:avLst/>
            </a:prstGeom>
            <a:solidFill>
              <a:srgbClr val="B3B3B3">
                <a:alpha val="85098"/>
              </a:srgbClr>
            </a:solidFill>
          </p:spPr>
          <p:txBody>
            <a:bodyPr/>
            <a:lstStyle/>
            <a:p/>
          </p:txBody>
        </p:sp>
        <p:sp>
          <p:nvSpPr>
            <p:cNvPr id="75" name="rc75"/>
            <p:cNvSpPr/>
            <p:nvPr/>
          </p:nvSpPr>
          <p:spPr>
            <a:xfrm>
              <a:off x="7174352" y="3832715"/>
              <a:ext cx="237440" cy="80937"/>
            </a:xfrm>
            <a:prstGeom prst="rect">
              <a:avLst/>
            </a:prstGeom>
            <a:solidFill>
              <a:srgbClr val="B3B3B3">
                <a:alpha val="85098"/>
              </a:srgbClr>
            </a:solidFill>
          </p:spPr>
          <p:txBody>
            <a:bodyPr/>
            <a:lstStyle/>
            <a:p/>
          </p:txBody>
        </p:sp>
        <p:sp>
          <p:nvSpPr>
            <p:cNvPr id="76" name="rc76"/>
            <p:cNvSpPr/>
            <p:nvPr/>
          </p:nvSpPr>
          <p:spPr>
            <a:xfrm>
              <a:off x="7438175" y="3752443"/>
              <a:ext cx="237440" cy="80789"/>
            </a:xfrm>
            <a:prstGeom prst="rect">
              <a:avLst/>
            </a:prstGeom>
            <a:solidFill>
              <a:srgbClr val="B3B3B3">
                <a:alpha val="85098"/>
              </a:srgbClr>
            </a:solidFill>
          </p:spPr>
          <p:txBody>
            <a:bodyPr/>
            <a:lstStyle/>
            <a:p/>
          </p:txBody>
        </p:sp>
        <p:sp>
          <p:nvSpPr>
            <p:cNvPr id="77" name="rc77"/>
            <p:cNvSpPr/>
            <p:nvPr/>
          </p:nvSpPr>
          <p:spPr>
            <a:xfrm>
              <a:off x="7701998" y="3873969"/>
              <a:ext cx="237440" cy="80676"/>
            </a:xfrm>
            <a:prstGeom prst="rect">
              <a:avLst/>
            </a:prstGeom>
            <a:solidFill>
              <a:srgbClr val="B3B3B3">
                <a:alpha val="85098"/>
              </a:srgbClr>
            </a:solidFill>
          </p:spPr>
          <p:txBody>
            <a:bodyPr/>
            <a:lstStyle/>
            <a:p/>
          </p:txBody>
        </p:sp>
        <p:sp>
          <p:nvSpPr>
            <p:cNvPr id="78" name="rc78"/>
            <p:cNvSpPr/>
            <p:nvPr/>
          </p:nvSpPr>
          <p:spPr>
            <a:xfrm>
              <a:off x="7965821" y="3915119"/>
              <a:ext cx="237440" cy="80351"/>
            </a:xfrm>
            <a:prstGeom prst="rect">
              <a:avLst/>
            </a:prstGeom>
            <a:solidFill>
              <a:srgbClr val="B3B3B3">
                <a:alpha val="85098"/>
              </a:srgbClr>
            </a:solidFill>
          </p:spPr>
          <p:txBody>
            <a:bodyPr/>
            <a:lstStyle/>
            <a:p/>
          </p:txBody>
        </p:sp>
        <p:sp>
          <p:nvSpPr>
            <p:cNvPr id="79" name="pl79"/>
            <p:cNvSpPr/>
            <p:nvPr/>
          </p:nvSpPr>
          <p:spPr>
            <a:xfrm>
              <a:off x="1488961" y="2116652"/>
              <a:ext cx="6595580" cy="474071"/>
            </a:xfrm>
            <a:custGeom>
              <a:avLst/>
              <a:pathLst>
                <a:path w="6595580" h="474071">
                  <a:moveTo>
                    <a:pt x="0" y="474071"/>
                  </a:moveTo>
                  <a:lnTo>
                    <a:pt x="263823" y="453459"/>
                  </a:lnTo>
                  <a:lnTo>
                    <a:pt x="527646" y="453459"/>
                  </a:lnTo>
                  <a:lnTo>
                    <a:pt x="791469" y="432847"/>
                  </a:lnTo>
                  <a:lnTo>
                    <a:pt x="1055292" y="412236"/>
                  </a:lnTo>
                  <a:lnTo>
                    <a:pt x="1319116" y="309177"/>
                  </a:lnTo>
                  <a:lnTo>
                    <a:pt x="1582939" y="329788"/>
                  </a:lnTo>
                  <a:lnTo>
                    <a:pt x="1846762" y="329788"/>
                  </a:lnTo>
                  <a:lnTo>
                    <a:pt x="2110585" y="329788"/>
                  </a:lnTo>
                  <a:lnTo>
                    <a:pt x="2374408" y="267953"/>
                  </a:lnTo>
                  <a:lnTo>
                    <a:pt x="2638232" y="226729"/>
                  </a:lnTo>
                  <a:lnTo>
                    <a:pt x="2902055" y="164894"/>
                  </a:lnTo>
                  <a:lnTo>
                    <a:pt x="3165878" y="164894"/>
                  </a:lnTo>
                  <a:lnTo>
                    <a:pt x="3429701" y="144282"/>
                  </a:lnTo>
                  <a:lnTo>
                    <a:pt x="3693525" y="144282"/>
                  </a:lnTo>
                  <a:lnTo>
                    <a:pt x="3957348" y="144282"/>
                  </a:lnTo>
                  <a:lnTo>
                    <a:pt x="4221171" y="123670"/>
                  </a:lnTo>
                  <a:lnTo>
                    <a:pt x="4484994" y="103059"/>
                  </a:lnTo>
                  <a:lnTo>
                    <a:pt x="4748817" y="82447"/>
                  </a:lnTo>
                  <a:lnTo>
                    <a:pt x="5012641" y="61835"/>
                  </a:lnTo>
                  <a:lnTo>
                    <a:pt x="5276464" y="206118"/>
                  </a:lnTo>
                  <a:lnTo>
                    <a:pt x="5540287" y="185506"/>
                  </a:lnTo>
                  <a:lnTo>
                    <a:pt x="5804110" y="41223"/>
                  </a:lnTo>
                  <a:lnTo>
                    <a:pt x="6067934" y="82447"/>
                  </a:lnTo>
                  <a:lnTo>
                    <a:pt x="6331757" y="20611"/>
                  </a:lnTo>
                  <a:lnTo>
                    <a:pt x="6595580" y="0"/>
                  </a:lnTo>
                </a:path>
              </a:pathLst>
            </a:custGeom>
            <a:ln w="27101" cap="flat">
              <a:solidFill>
                <a:srgbClr val="0058AB">
                  <a:alpha val="100000"/>
                </a:srgbClr>
              </a:solidFill>
              <a:prstDash val="solid"/>
              <a:round/>
            </a:ln>
          </p:spPr>
          <p:txBody>
            <a:bodyPr/>
            <a:lstStyle/>
            <a:p/>
          </p:txBody>
        </p:sp>
        <p:sp>
          <p:nvSpPr>
            <p:cNvPr id="80" name="pl80"/>
            <p:cNvSpPr/>
            <p:nvPr/>
          </p:nvSpPr>
          <p:spPr>
            <a:xfrm>
              <a:off x="1488961" y="2157876"/>
              <a:ext cx="6595580" cy="762636"/>
            </a:xfrm>
            <a:custGeom>
              <a:avLst/>
              <a:pathLst>
                <a:path w="6595580" h="762636">
                  <a:moveTo>
                    <a:pt x="0" y="762636"/>
                  </a:moveTo>
                  <a:lnTo>
                    <a:pt x="263823" y="742024"/>
                  </a:lnTo>
                  <a:lnTo>
                    <a:pt x="527646" y="742024"/>
                  </a:lnTo>
                  <a:lnTo>
                    <a:pt x="791469" y="700801"/>
                  </a:lnTo>
                  <a:lnTo>
                    <a:pt x="1055292" y="659577"/>
                  </a:lnTo>
                  <a:lnTo>
                    <a:pt x="1319116" y="618354"/>
                  </a:lnTo>
                  <a:lnTo>
                    <a:pt x="1582939" y="618354"/>
                  </a:lnTo>
                  <a:lnTo>
                    <a:pt x="1846762" y="638965"/>
                  </a:lnTo>
                  <a:lnTo>
                    <a:pt x="2110585" y="515295"/>
                  </a:lnTo>
                  <a:lnTo>
                    <a:pt x="2374408" y="432847"/>
                  </a:lnTo>
                  <a:lnTo>
                    <a:pt x="2638232" y="329788"/>
                  </a:lnTo>
                  <a:lnTo>
                    <a:pt x="2902055" y="267953"/>
                  </a:lnTo>
                  <a:lnTo>
                    <a:pt x="3165878" y="267953"/>
                  </a:lnTo>
                  <a:lnTo>
                    <a:pt x="3429701" y="247341"/>
                  </a:lnTo>
                  <a:lnTo>
                    <a:pt x="3693525" y="206118"/>
                  </a:lnTo>
                  <a:lnTo>
                    <a:pt x="3957348" y="164894"/>
                  </a:lnTo>
                  <a:lnTo>
                    <a:pt x="4221171" y="144282"/>
                  </a:lnTo>
                  <a:lnTo>
                    <a:pt x="4484994" y="123670"/>
                  </a:lnTo>
                  <a:lnTo>
                    <a:pt x="4748817" y="103059"/>
                  </a:lnTo>
                  <a:lnTo>
                    <a:pt x="5012641" y="82447"/>
                  </a:lnTo>
                  <a:lnTo>
                    <a:pt x="5276464" y="206118"/>
                  </a:lnTo>
                  <a:lnTo>
                    <a:pt x="5540287" y="206118"/>
                  </a:lnTo>
                  <a:lnTo>
                    <a:pt x="5804110" y="41223"/>
                  </a:lnTo>
                  <a:lnTo>
                    <a:pt x="6067934" y="82447"/>
                  </a:lnTo>
                  <a:lnTo>
                    <a:pt x="6331757" y="20611"/>
                  </a:lnTo>
                  <a:lnTo>
                    <a:pt x="6595580" y="0"/>
                  </a:lnTo>
                </a:path>
              </a:pathLst>
            </a:custGeom>
            <a:ln w="27101" cap="flat">
              <a:solidFill>
                <a:srgbClr val="F26A21">
                  <a:alpha val="100000"/>
                </a:srgbClr>
              </a:solidFill>
              <a:prstDash val="solid"/>
              <a:round/>
            </a:ln>
          </p:spPr>
          <p:txBody>
            <a:bodyPr/>
            <a:lstStyle/>
            <a:p/>
          </p:txBody>
        </p:sp>
        <p:sp>
          <p:nvSpPr>
            <p:cNvPr id="81" name="tx81"/>
            <p:cNvSpPr/>
            <p:nvPr/>
          </p:nvSpPr>
          <p:spPr>
            <a:xfrm>
              <a:off x="1428672"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2747788"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4066904"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5386020"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6441313"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6705136"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6968959"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8" name="tx88"/>
            <p:cNvSpPr/>
            <p:nvPr/>
          </p:nvSpPr>
          <p:spPr>
            <a:xfrm>
              <a:off x="7232783"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749660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0" name="tx90"/>
            <p:cNvSpPr/>
            <p:nvPr/>
          </p:nvSpPr>
          <p:spPr>
            <a:xfrm>
              <a:off x="7760429"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1" name="tx91"/>
            <p:cNvSpPr/>
            <p:nvPr/>
          </p:nvSpPr>
          <p:spPr>
            <a:xfrm>
              <a:off x="8024252"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2" name="tx92"/>
            <p:cNvSpPr/>
            <p:nvPr/>
          </p:nvSpPr>
          <p:spPr>
            <a:xfrm>
              <a:off x="1428672" y="2973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58</a:t>
              </a:r>
            </a:p>
          </p:txBody>
        </p:sp>
        <p:sp>
          <p:nvSpPr>
            <p:cNvPr id="93" name="tx93"/>
            <p:cNvSpPr/>
            <p:nvPr/>
          </p:nvSpPr>
          <p:spPr>
            <a:xfrm>
              <a:off x="2747788" y="2828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65</a:t>
              </a:r>
            </a:p>
          </p:txBody>
        </p:sp>
        <p:sp>
          <p:nvSpPr>
            <p:cNvPr id="94" name="tx94"/>
            <p:cNvSpPr/>
            <p:nvPr/>
          </p:nvSpPr>
          <p:spPr>
            <a:xfrm>
              <a:off x="4066904"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5" name="tx95"/>
            <p:cNvSpPr/>
            <p:nvPr/>
          </p:nvSpPr>
          <p:spPr>
            <a:xfrm>
              <a:off x="5386020"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6" name="tx96"/>
            <p:cNvSpPr/>
            <p:nvPr/>
          </p:nvSpPr>
          <p:spPr>
            <a:xfrm>
              <a:off x="6441313"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7" name="tx97"/>
            <p:cNvSpPr/>
            <p:nvPr/>
          </p:nvSpPr>
          <p:spPr>
            <a:xfrm>
              <a:off x="6705136"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8" name="tx98"/>
            <p:cNvSpPr/>
            <p:nvPr/>
          </p:nvSpPr>
          <p:spPr>
            <a:xfrm>
              <a:off x="6968959"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9" name="tx99"/>
            <p:cNvSpPr/>
            <p:nvPr/>
          </p:nvSpPr>
          <p:spPr>
            <a:xfrm>
              <a:off x="7232783"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100" name="tx100"/>
            <p:cNvSpPr/>
            <p:nvPr/>
          </p:nvSpPr>
          <p:spPr>
            <a:xfrm>
              <a:off x="7496606"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101" name="tx101"/>
            <p:cNvSpPr/>
            <p:nvPr/>
          </p:nvSpPr>
          <p:spPr>
            <a:xfrm>
              <a:off x="7760429"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102" name="tx102"/>
            <p:cNvSpPr/>
            <p:nvPr/>
          </p:nvSpPr>
          <p:spPr>
            <a:xfrm>
              <a:off x="8024252"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3" name="tx103"/>
            <p:cNvSpPr/>
            <p:nvPr/>
          </p:nvSpPr>
          <p:spPr>
            <a:xfrm>
              <a:off x="1413613" y="343889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04" name="tx104"/>
            <p:cNvSpPr/>
            <p:nvPr/>
          </p:nvSpPr>
          <p:spPr>
            <a:xfrm>
              <a:off x="2732729" y="36469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5" name="tx105"/>
            <p:cNvSpPr/>
            <p:nvPr/>
          </p:nvSpPr>
          <p:spPr>
            <a:xfrm>
              <a:off x="4051845" y="37535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6" name="tx106"/>
            <p:cNvSpPr/>
            <p:nvPr/>
          </p:nvSpPr>
          <p:spPr>
            <a:xfrm>
              <a:off x="5370961" y="38602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7" name="tx107"/>
            <p:cNvSpPr/>
            <p:nvPr/>
          </p:nvSpPr>
          <p:spPr>
            <a:xfrm>
              <a:off x="6426254" y="39515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8" name="tx108"/>
            <p:cNvSpPr/>
            <p:nvPr/>
          </p:nvSpPr>
          <p:spPr>
            <a:xfrm>
              <a:off x="6735281" y="381078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9" name="tx109"/>
            <p:cNvSpPr/>
            <p:nvPr/>
          </p:nvSpPr>
          <p:spPr>
            <a:xfrm>
              <a:off x="6953900" y="38339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0" name="tx110"/>
            <p:cNvSpPr/>
            <p:nvPr/>
          </p:nvSpPr>
          <p:spPr>
            <a:xfrm>
              <a:off x="7217723" y="39757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1" name="tx111"/>
            <p:cNvSpPr/>
            <p:nvPr/>
          </p:nvSpPr>
          <p:spPr>
            <a:xfrm>
              <a:off x="7481547" y="39341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2" name="tx112"/>
            <p:cNvSpPr/>
            <p:nvPr/>
          </p:nvSpPr>
          <p:spPr>
            <a:xfrm>
              <a:off x="7745370" y="39948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113" name="tx113"/>
            <p:cNvSpPr/>
            <p:nvPr/>
          </p:nvSpPr>
          <p:spPr>
            <a:xfrm>
              <a:off x="8009193" y="40152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14" name="tx114"/>
            <p:cNvSpPr/>
            <p:nvPr/>
          </p:nvSpPr>
          <p:spPr>
            <a:xfrm>
              <a:off x="1413613" y="240862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5" name="tx115"/>
            <p:cNvSpPr/>
            <p:nvPr/>
          </p:nvSpPr>
          <p:spPr>
            <a:xfrm>
              <a:off x="2732729" y="28135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6" name="tx116"/>
            <p:cNvSpPr/>
            <p:nvPr/>
          </p:nvSpPr>
          <p:spPr>
            <a:xfrm>
              <a:off x="4051845" y="32707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7" name="tx117"/>
            <p:cNvSpPr/>
            <p:nvPr/>
          </p:nvSpPr>
          <p:spPr>
            <a:xfrm>
              <a:off x="5370961" y="35773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18" name="tx118"/>
            <p:cNvSpPr/>
            <p:nvPr/>
          </p:nvSpPr>
          <p:spPr>
            <a:xfrm>
              <a:off x="6426254" y="37621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19" name="tx119"/>
            <p:cNvSpPr/>
            <p:nvPr/>
          </p:nvSpPr>
          <p:spPr>
            <a:xfrm>
              <a:off x="6690077" y="35053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20" name="tx120"/>
            <p:cNvSpPr/>
            <p:nvPr/>
          </p:nvSpPr>
          <p:spPr>
            <a:xfrm>
              <a:off x="6953900" y="35289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21" name="tx121"/>
            <p:cNvSpPr/>
            <p:nvPr/>
          </p:nvSpPr>
          <p:spPr>
            <a:xfrm>
              <a:off x="7217723" y="38327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22" name="tx122"/>
            <p:cNvSpPr/>
            <p:nvPr/>
          </p:nvSpPr>
          <p:spPr>
            <a:xfrm>
              <a:off x="7481547" y="37523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23" name="tx123"/>
            <p:cNvSpPr/>
            <p:nvPr/>
          </p:nvSpPr>
          <p:spPr>
            <a:xfrm>
              <a:off x="7745370" y="38738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24" name="tx124"/>
            <p:cNvSpPr/>
            <p:nvPr/>
          </p:nvSpPr>
          <p:spPr>
            <a:xfrm>
              <a:off x="8009193" y="39148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25" name="tx125"/>
            <p:cNvSpPr/>
            <p:nvPr/>
          </p:nvSpPr>
          <p:spPr>
            <a:xfrm>
              <a:off x="1383468" y="193677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11.6</a:t>
              </a:r>
            </a:p>
          </p:txBody>
        </p:sp>
        <p:sp>
          <p:nvSpPr>
            <p:cNvPr id="126" name="tx126"/>
            <p:cNvSpPr/>
            <p:nvPr/>
          </p:nvSpPr>
          <p:spPr>
            <a:xfrm>
              <a:off x="2732729" y="23312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7" name="tx127"/>
            <p:cNvSpPr/>
            <p:nvPr/>
          </p:nvSpPr>
          <p:spPr>
            <a:xfrm>
              <a:off x="4051845" y="303249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28" name="tx128"/>
            <p:cNvSpPr/>
            <p:nvPr/>
          </p:nvSpPr>
          <p:spPr>
            <a:xfrm>
              <a:off x="5370961" y="34347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29" name="tx129"/>
            <p:cNvSpPr/>
            <p:nvPr/>
          </p:nvSpPr>
          <p:spPr>
            <a:xfrm>
              <a:off x="6426254" y="36232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30" name="tx130"/>
            <p:cNvSpPr/>
            <p:nvPr/>
          </p:nvSpPr>
          <p:spPr>
            <a:xfrm>
              <a:off x="6690077" y="338702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31" name="tx131"/>
            <p:cNvSpPr/>
            <p:nvPr/>
          </p:nvSpPr>
          <p:spPr>
            <a:xfrm>
              <a:off x="6953900" y="339059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32" name="tx132"/>
            <p:cNvSpPr/>
            <p:nvPr/>
          </p:nvSpPr>
          <p:spPr>
            <a:xfrm>
              <a:off x="7217723" y="37146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33" name="tx133"/>
            <p:cNvSpPr/>
            <p:nvPr/>
          </p:nvSpPr>
          <p:spPr>
            <a:xfrm>
              <a:off x="7526751" y="3635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34" name="tx134"/>
            <p:cNvSpPr/>
            <p:nvPr/>
          </p:nvSpPr>
          <p:spPr>
            <a:xfrm>
              <a:off x="7745370" y="375725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35" name="tx135"/>
            <p:cNvSpPr/>
            <p:nvPr/>
          </p:nvSpPr>
          <p:spPr>
            <a:xfrm>
              <a:off x="8009193" y="379840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36" name="tx136"/>
            <p:cNvSpPr/>
            <p:nvPr/>
          </p:nvSpPr>
          <p:spPr>
            <a:xfrm>
              <a:off x="655386" y="406388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7" name="tx137"/>
            <p:cNvSpPr/>
            <p:nvPr/>
          </p:nvSpPr>
          <p:spPr>
            <a:xfrm>
              <a:off x="655386" y="361995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38" name="tx138"/>
            <p:cNvSpPr/>
            <p:nvPr/>
          </p:nvSpPr>
          <p:spPr>
            <a:xfrm>
              <a:off x="655386" y="317603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39" name="tx139"/>
            <p:cNvSpPr/>
            <p:nvPr/>
          </p:nvSpPr>
          <p:spPr>
            <a:xfrm>
              <a:off x="655386" y="2732515"/>
              <a:ext cx="3105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7.5M</a:t>
              </a:r>
            </a:p>
          </p:txBody>
        </p:sp>
        <p:sp>
          <p:nvSpPr>
            <p:cNvPr id="140" name="tx140"/>
            <p:cNvSpPr/>
            <p:nvPr/>
          </p:nvSpPr>
          <p:spPr>
            <a:xfrm>
              <a:off x="577692" y="2288181"/>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10.0M</a:t>
              </a:r>
            </a:p>
          </p:txBody>
        </p:sp>
        <p:sp>
          <p:nvSpPr>
            <p:cNvPr id="141" name="tx141"/>
            <p:cNvSpPr/>
            <p:nvPr/>
          </p:nvSpPr>
          <p:spPr>
            <a:xfrm>
              <a:off x="577692" y="1844255"/>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12.5M</a:t>
              </a:r>
            </a:p>
          </p:txBody>
        </p:sp>
        <p:sp>
          <p:nvSpPr>
            <p:cNvPr id="142" name="tx14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4" name="tx14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6" name="tx14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rot="-5400000">
              <a:off x="1332515"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rot="-5400000">
              <a:off x="265163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9" name="tx149"/>
            <p:cNvSpPr/>
            <p:nvPr/>
          </p:nvSpPr>
          <p:spPr>
            <a:xfrm rot="-5400000">
              <a:off x="397074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0" name="tx150"/>
            <p:cNvSpPr/>
            <p:nvPr/>
          </p:nvSpPr>
          <p:spPr>
            <a:xfrm rot="-5400000">
              <a:off x="528986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1" name="tx151"/>
            <p:cNvSpPr/>
            <p:nvPr/>
          </p:nvSpPr>
          <p:spPr>
            <a:xfrm rot="-5400000">
              <a:off x="634515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rot="-5400000">
              <a:off x="660898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3" name="tx153"/>
            <p:cNvSpPr/>
            <p:nvPr/>
          </p:nvSpPr>
          <p:spPr>
            <a:xfrm rot="-5400000">
              <a:off x="68728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4" name="tx154"/>
            <p:cNvSpPr/>
            <p:nvPr/>
          </p:nvSpPr>
          <p:spPr>
            <a:xfrm rot="-5400000">
              <a:off x="713662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5" name="tx155"/>
            <p:cNvSpPr/>
            <p:nvPr/>
          </p:nvSpPr>
          <p:spPr>
            <a:xfrm rot="-5400000">
              <a:off x="740041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766427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rot="-5400000">
              <a:off x="792809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rot="-5400000">
              <a:off x="-701271" y="2968325"/>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59" name="tx15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60" name="pl160"/>
            <p:cNvSpPr/>
            <p:nvPr/>
          </p:nvSpPr>
          <p:spPr>
            <a:xfrm>
              <a:off x="3074636"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1" name="pl161"/>
            <p:cNvSpPr/>
            <p:nvPr/>
          </p:nvSpPr>
          <p:spPr>
            <a:xfrm>
              <a:off x="3790364"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2" name="tx162"/>
            <p:cNvSpPr/>
            <p:nvPr/>
          </p:nvSpPr>
          <p:spPr>
            <a:xfrm>
              <a:off x="3341735"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3" name="tx163"/>
            <p:cNvSpPr/>
            <p:nvPr/>
          </p:nvSpPr>
          <p:spPr>
            <a:xfrm>
              <a:off x="4057464"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4" name="rc164"/>
            <p:cNvSpPr/>
            <p:nvPr/>
          </p:nvSpPr>
          <p:spPr>
            <a:xfrm>
              <a:off x="4701915" y="4979579"/>
              <a:ext cx="201456" cy="201456"/>
            </a:xfrm>
            <a:prstGeom prst="rect">
              <a:avLst/>
            </a:prstGeom>
            <a:solidFill>
              <a:srgbClr val="B3B3B3">
                <a:alpha val="85098"/>
              </a:srgbClr>
            </a:solidFill>
          </p:spPr>
          <p:txBody>
            <a:bodyPr/>
            <a:lstStyle/>
            <a:p/>
          </p:txBody>
        </p:sp>
        <p:sp>
          <p:nvSpPr>
            <p:cNvPr id="165" name="rc165"/>
            <p:cNvSpPr/>
            <p:nvPr/>
          </p:nvSpPr>
          <p:spPr>
            <a:xfrm>
              <a:off x="5604069" y="4979579"/>
              <a:ext cx="201456" cy="201456"/>
            </a:xfrm>
            <a:prstGeom prst="rect">
              <a:avLst/>
            </a:prstGeom>
            <a:solidFill>
              <a:srgbClr val="1CABE2">
                <a:alpha val="85098"/>
              </a:srgbClr>
            </a:solidFill>
          </p:spPr>
          <p:txBody>
            <a:bodyPr/>
            <a:lstStyle/>
            <a:p/>
          </p:txBody>
        </p:sp>
        <p:sp>
          <p:nvSpPr>
            <p:cNvPr id="166" name="tx166"/>
            <p:cNvSpPr/>
            <p:nvPr/>
          </p:nvSpPr>
          <p:spPr>
            <a:xfrm>
              <a:off x="4981960"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7" name="tx167"/>
            <p:cNvSpPr/>
            <p:nvPr/>
          </p:nvSpPr>
          <p:spPr>
            <a:xfrm>
              <a:off x="5884114"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102859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9" name="tx169"/>
            <p:cNvSpPr/>
            <p:nvPr/>
          </p:nvSpPr>
          <p:spPr>
            <a:xfrm>
              <a:off x="1028590" y="1594448"/>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India, 2000-2025</a:t>
              </a:r>
            </a:p>
          </p:txBody>
        </p:sp>
        <p:sp>
          <p:nvSpPr>
            <p:cNvPr id="170" name="pl170"/>
            <p:cNvSpPr/>
            <p:nvPr/>
          </p:nvSpPr>
          <p:spPr>
            <a:xfrm>
              <a:off x="217683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379003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540322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701642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4" name="pl174"/>
            <p:cNvSpPr/>
            <p:nvPr/>
          </p:nvSpPr>
          <p:spPr>
            <a:xfrm>
              <a:off x="1028590" y="5785660"/>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75" name="pl175"/>
            <p:cNvSpPr/>
            <p:nvPr/>
          </p:nvSpPr>
          <p:spPr>
            <a:xfrm>
              <a:off x="1028590" y="5636868"/>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76" name="pl176"/>
            <p:cNvSpPr/>
            <p:nvPr/>
          </p:nvSpPr>
          <p:spPr>
            <a:xfrm>
              <a:off x="1028590" y="5488077"/>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77" name="pl177"/>
            <p:cNvSpPr/>
            <p:nvPr/>
          </p:nvSpPr>
          <p:spPr>
            <a:xfrm>
              <a:off x="137024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298343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59662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620982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782301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2" name="rc182"/>
            <p:cNvSpPr/>
            <p:nvPr/>
          </p:nvSpPr>
          <p:spPr>
            <a:xfrm>
              <a:off x="1370241" y="5726143"/>
              <a:ext cx="4555346" cy="119033"/>
            </a:xfrm>
            <a:prstGeom prst="rect">
              <a:avLst/>
            </a:prstGeom>
            <a:solidFill>
              <a:srgbClr val="1CABE2">
                <a:alpha val="85098"/>
              </a:srgbClr>
            </a:solidFill>
          </p:spPr>
          <p:txBody>
            <a:bodyPr/>
            <a:lstStyle/>
            <a:p/>
          </p:txBody>
        </p:sp>
        <p:sp>
          <p:nvSpPr>
            <p:cNvPr id="183" name="rc183"/>
            <p:cNvSpPr/>
            <p:nvPr/>
          </p:nvSpPr>
          <p:spPr>
            <a:xfrm>
              <a:off x="1370241" y="5577352"/>
              <a:ext cx="2931712" cy="119033"/>
            </a:xfrm>
            <a:prstGeom prst="rect">
              <a:avLst/>
            </a:prstGeom>
            <a:solidFill>
              <a:srgbClr val="1CABE2">
                <a:alpha val="85098"/>
              </a:srgbClr>
            </a:solidFill>
          </p:spPr>
          <p:txBody>
            <a:bodyPr/>
            <a:lstStyle/>
            <a:p/>
          </p:txBody>
        </p:sp>
        <p:sp>
          <p:nvSpPr>
            <p:cNvPr id="184" name="rc184"/>
            <p:cNvSpPr/>
            <p:nvPr/>
          </p:nvSpPr>
          <p:spPr>
            <a:xfrm>
              <a:off x="1370241" y="5428560"/>
              <a:ext cx="2189926" cy="119033"/>
            </a:xfrm>
            <a:prstGeom prst="rect">
              <a:avLst/>
            </a:prstGeom>
            <a:solidFill>
              <a:srgbClr val="1CABE2">
                <a:alpha val="85098"/>
              </a:srgbClr>
            </a:solidFill>
          </p:spPr>
          <p:txBody>
            <a:bodyPr/>
            <a:lstStyle/>
            <a:p/>
          </p:txBody>
        </p:sp>
        <p:sp>
          <p:nvSpPr>
            <p:cNvPr id="185" name="rc185"/>
            <p:cNvSpPr/>
            <p:nvPr/>
          </p:nvSpPr>
          <p:spPr>
            <a:xfrm>
              <a:off x="5925587" y="5726143"/>
              <a:ext cx="2277674" cy="119033"/>
            </a:xfrm>
            <a:prstGeom prst="rect">
              <a:avLst/>
            </a:prstGeom>
            <a:solidFill>
              <a:srgbClr val="B3B3B3">
                <a:alpha val="85098"/>
              </a:srgbClr>
            </a:solidFill>
          </p:spPr>
          <p:txBody>
            <a:bodyPr/>
            <a:lstStyle/>
            <a:p/>
          </p:txBody>
        </p:sp>
        <p:sp>
          <p:nvSpPr>
            <p:cNvPr id="186" name="rc186"/>
            <p:cNvSpPr/>
            <p:nvPr/>
          </p:nvSpPr>
          <p:spPr>
            <a:xfrm>
              <a:off x="4301953" y="5577352"/>
              <a:ext cx="1465857" cy="119033"/>
            </a:xfrm>
            <a:prstGeom prst="rect">
              <a:avLst/>
            </a:prstGeom>
            <a:solidFill>
              <a:srgbClr val="B3B3B3">
                <a:alpha val="85098"/>
              </a:srgbClr>
            </a:solidFill>
          </p:spPr>
          <p:txBody>
            <a:bodyPr/>
            <a:lstStyle/>
            <a:p/>
          </p:txBody>
        </p:sp>
        <p:sp>
          <p:nvSpPr>
            <p:cNvPr id="187" name="rc187"/>
            <p:cNvSpPr/>
            <p:nvPr/>
          </p:nvSpPr>
          <p:spPr>
            <a:xfrm>
              <a:off x="3560168" y="5428560"/>
              <a:ext cx="1459953" cy="119033"/>
            </a:xfrm>
            <a:prstGeom prst="rect">
              <a:avLst/>
            </a:prstGeom>
            <a:solidFill>
              <a:srgbClr val="B3B3B3">
                <a:alpha val="85098"/>
              </a:srgbClr>
            </a:solidFill>
          </p:spPr>
          <p:txBody>
            <a:bodyPr/>
            <a:lstStyle/>
            <a:p/>
          </p:txBody>
        </p:sp>
        <p:sp>
          <p:nvSpPr>
            <p:cNvPr id="188" name="tx188"/>
            <p:cNvSpPr/>
            <p:nvPr/>
          </p:nvSpPr>
          <p:spPr>
            <a:xfrm>
              <a:off x="8283635"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89" name="tx189"/>
            <p:cNvSpPr/>
            <p:nvPr/>
          </p:nvSpPr>
          <p:spPr>
            <a:xfrm>
              <a:off x="5848183"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90" name="tx190"/>
            <p:cNvSpPr/>
            <p:nvPr/>
          </p:nvSpPr>
          <p:spPr>
            <a:xfrm>
              <a:off x="5100493"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91" name="tx191"/>
            <p:cNvSpPr/>
            <p:nvPr/>
          </p:nvSpPr>
          <p:spPr>
            <a:xfrm>
              <a:off x="3567542"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92" name="tx192"/>
            <p:cNvSpPr/>
            <p:nvPr/>
          </p:nvSpPr>
          <p:spPr>
            <a:xfrm>
              <a:off x="2755725"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0.9</a:t>
              </a:r>
            </a:p>
          </p:txBody>
        </p:sp>
        <p:sp>
          <p:nvSpPr>
            <p:cNvPr id="193" name="tx193"/>
            <p:cNvSpPr/>
            <p:nvPr/>
          </p:nvSpPr>
          <p:spPr>
            <a:xfrm>
              <a:off x="2384832"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0.7</a:t>
              </a:r>
            </a:p>
          </p:txBody>
        </p:sp>
        <p:sp>
          <p:nvSpPr>
            <p:cNvPr id="194" name="tx194"/>
            <p:cNvSpPr/>
            <p:nvPr/>
          </p:nvSpPr>
          <p:spPr>
            <a:xfrm>
              <a:off x="6984053"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0.7</a:t>
              </a:r>
            </a:p>
          </p:txBody>
        </p:sp>
        <p:sp>
          <p:nvSpPr>
            <p:cNvPr id="195" name="tx195"/>
            <p:cNvSpPr/>
            <p:nvPr/>
          </p:nvSpPr>
          <p:spPr>
            <a:xfrm>
              <a:off x="4954510"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96" name="tx196"/>
            <p:cNvSpPr/>
            <p:nvPr/>
          </p:nvSpPr>
          <p:spPr>
            <a:xfrm>
              <a:off x="4209772"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97" name="tx197"/>
            <p:cNvSpPr/>
            <p:nvPr/>
          </p:nvSpPr>
          <p:spPr>
            <a:xfrm>
              <a:off x="65518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8" name="tx198"/>
            <p:cNvSpPr/>
            <p:nvPr/>
          </p:nvSpPr>
          <p:spPr>
            <a:xfrm>
              <a:off x="65518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9" name="tx199"/>
            <p:cNvSpPr/>
            <p:nvPr/>
          </p:nvSpPr>
          <p:spPr>
            <a:xfrm>
              <a:off x="65518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0" name="tx200"/>
            <p:cNvSpPr/>
            <p:nvPr/>
          </p:nvSpPr>
          <p:spPr>
            <a:xfrm>
              <a:off x="1214954" y="593545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201" name="tx201"/>
            <p:cNvSpPr/>
            <p:nvPr/>
          </p:nvSpPr>
          <p:spPr>
            <a:xfrm>
              <a:off x="2828148" y="593545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202" name="tx202"/>
            <p:cNvSpPr/>
            <p:nvPr/>
          </p:nvSpPr>
          <p:spPr>
            <a:xfrm>
              <a:off x="4441342" y="593545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203" name="tx203"/>
            <p:cNvSpPr/>
            <p:nvPr/>
          </p:nvSpPr>
          <p:spPr>
            <a:xfrm>
              <a:off x="6054536" y="593545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204" name="tx204"/>
            <p:cNvSpPr/>
            <p:nvPr/>
          </p:nvSpPr>
          <p:spPr>
            <a:xfrm>
              <a:off x="7667730" y="593545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205" name="tx205"/>
            <p:cNvSpPr/>
            <p:nvPr/>
          </p:nvSpPr>
          <p:spPr>
            <a:xfrm>
              <a:off x="3637535" y="6070654"/>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206" name="tx206"/>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7" name="tx207"/>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8" name="tx208"/>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India.
In 2025, DTP1 coverage in India remained relatively constant within 1% at 97%. The number of children missing out on any DTP vaccination (zero-dose children) improved from 909,000 in 2024 to 679,000 in 2025.
DTP3 coverage remained relatively constant within 1% at 95% in 2025, leaving 1,131,000 children vulnerable to vaccine-preventable diseases.</a:t>
            </a:r>
          </a:p>
        </p:txBody>
      </p:sp>
      <p:sp>
        <p:nvSpPr>
          <p:cNvPr id="21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95%, leaving 1,131,000 children un- or under-vaccinated, including 679,000 zero-dose and 453,000 with only partial protection.</a:t>
            </a:r>
          </a:p>
        </p:txBody>
      </p:sp>
      <p:grpSp xmlns:pic="http://schemas.openxmlformats.org/drawingml/2006/picture">
        <p:nvGrpSpPr>
          <p:cNvPr id="211" name=""/>
          <p:cNvGrpSpPr/>
          <p:nvPr/>
        </p:nvGrpSpPr>
        <p:grpSpPr>
          <a:xfrm>
            <a:off x="292608" y="1005840"/>
            <a:ext cx="8595360" cy="28575"/>
            <a:chOff x="292608" y="1005840"/>
            <a:chExt cx="8595360" cy="28575"/>
          </a:xfrm>
        </p:grpSpPr>
        <p:sp>
          <p:nvSpPr>
            <p:cNvPr id="21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503041"/>
            </a:xfrm>
            <a:custGeom>
              <a:avLst/>
              <a:pathLst>
                <a:path w="3397293" h="503041">
                  <a:moveTo>
                    <a:pt x="0" y="503041"/>
                  </a:moveTo>
                  <a:lnTo>
                    <a:pt x="135891" y="481169"/>
                  </a:lnTo>
                  <a:lnTo>
                    <a:pt x="271783" y="481169"/>
                  </a:lnTo>
                  <a:lnTo>
                    <a:pt x="407675" y="459298"/>
                  </a:lnTo>
                  <a:lnTo>
                    <a:pt x="543566" y="437426"/>
                  </a:lnTo>
                  <a:lnTo>
                    <a:pt x="679458" y="328070"/>
                  </a:lnTo>
                  <a:lnTo>
                    <a:pt x="815350" y="349941"/>
                  </a:lnTo>
                  <a:lnTo>
                    <a:pt x="951242" y="349941"/>
                  </a:lnTo>
                  <a:lnTo>
                    <a:pt x="1087133" y="349941"/>
                  </a:lnTo>
                  <a:lnTo>
                    <a:pt x="1223025" y="284327"/>
                  </a:lnTo>
                  <a:lnTo>
                    <a:pt x="1358917" y="240584"/>
                  </a:lnTo>
                  <a:lnTo>
                    <a:pt x="1494809" y="174970"/>
                  </a:lnTo>
                  <a:lnTo>
                    <a:pt x="1630700" y="174970"/>
                  </a:lnTo>
                  <a:lnTo>
                    <a:pt x="1766592" y="153099"/>
                  </a:lnTo>
                  <a:lnTo>
                    <a:pt x="1902484" y="153099"/>
                  </a:lnTo>
                  <a:lnTo>
                    <a:pt x="2038375" y="153099"/>
                  </a:lnTo>
                  <a:lnTo>
                    <a:pt x="2174267" y="131228"/>
                  </a:lnTo>
                  <a:lnTo>
                    <a:pt x="2310159" y="109356"/>
                  </a:lnTo>
                  <a:lnTo>
                    <a:pt x="2446051" y="87485"/>
                  </a:lnTo>
                  <a:lnTo>
                    <a:pt x="2581942" y="65614"/>
                  </a:lnTo>
                  <a:lnTo>
                    <a:pt x="2717834" y="218713"/>
                  </a:lnTo>
                  <a:lnTo>
                    <a:pt x="2853726" y="196842"/>
                  </a:lnTo>
                  <a:lnTo>
                    <a:pt x="2989618" y="43742"/>
                  </a:lnTo>
                  <a:lnTo>
                    <a:pt x="3125509" y="87485"/>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437426"/>
            </a:xfrm>
            <a:custGeom>
              <a:avLst/>
              <a:pathLst>
                <a:path w="3397293" h="437426">
                  <a:moveTo>
                    <a:pt x="0" y="437426"/>
                  </a:moveTo>
                  <a:lnTo>
                    <a:pt x="135891" y="415555"/>
                  </a:lnTo>
                  <a:lnTo>
                    <a:pt x="271783" y="393684"/>
                  </a:lnTo>
                  <a:lnTo>
                    <a:pt x="407675" y="393684"/>
                  </a:lnTo>
                  <a:lnTo>
                    <a:pt x="543566" y="349941"/>
                  </a:lnTo>
                  <a:lnTo>
                    <a:pt x="679458" y="284327"/>
                  </a:lnTo>
                  <a:lnTo>
                    <a:pt x="815350" y="306198"/>
                  </a:lnTo>
                  <a:lnTo>
                    <a:pt x="951242" y="306198"/>
                  </a:lnTo>
                  <a:lnTo>
                    <a:pt x="1087133" y="306198"/>
                  </a:lnTo>
                  <a:lnTo>
                    <a:pt x="1223025" y="284327"/>
                  </a:lnTo>
                  <a:lnTo>
                    <a:pt x="1358917" y="240584"/>
                  </a:lnTo>
                  <a:lnTo>
                    <a:pt x="1494809" y="153099"/>
                  </a:lnTo>
                  <a:lnTo>
                    <a:pt x="1630700" y="153099"/>
                  </a:lnTo>
                  <a:lnTo>
                    <a:pt x="1766592" y="153099"/>
                  </a:lnTo>
                  <a:lnTo>
                    <a:pt x="1902484" y="131228"/>
                  </a:lnTo>
                  <a:lnTo>
                    <a:pt x="2038375" y="131228"/>
                  </a:lnTo>
                  <a:lnTo>
                    <a:pt x="2174267" y="109356"/>
                  </a:lnTo>
                  <a:lnTo>
                    <a:pt x="2310159" y="109356"/>
                  </a:lnTo>
                  <a:lnTo>
                    <a:pt x="2446051" y="65614"/>
                  </a:lnTo>
                  <a:lnTo>
                    <a:pt x="2581942" y="43742"/>
                  </a:lnTo>
                  <a:lnTo>
                    <a:pt x="2717834" y="153099"/>
                  </a:lnTo>
                  <a:lnTo>
                    <a:pt x="2853726" y="131228"/>
                  </a:lnTo>
                  <a:lnTo>
                    <a:pt x="2989618" y="21871"/>
                  </a:lnTo>
                  <a:lnTo>
                    <a:pt x="3125509" y="43742"/>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503041"/>
            </a:xfrm>
            <a:custGeom>
              <a:avLst/>
              <a:pathLst>
                <a:path w="3397293" h="503041">
                  <a:moveTo>
                    <a:pt x="0" y="503041"/>
                  </a:moveTo>
                  <a:lnTo>
                    <a:pt x="135891" y="481169"/>
                  </a:lnTo>
                  <a:lnTo>
                    <a:pt x="271783" y="481169"/>
                  </a:lnTo>
                  <a:lnTo>
                    <a:pt x="407675" y="459298"/>
                  </a:lnTo>
                  <a:lnTo>
                    <a:pt x="543566" y="437426"/>
                  </a:lnTo>
                  <a:lnTo>
                    <a:pt x="679458" y="328070"/>
                  </a:lnTo>
                  <a:lnTo>
                    <a:pt x="815350" y="349941"/>
                  </a:lnTo>
                  <a:lnTo>
                    <a:pt x="951242" y="349941"/>
                  </a:lnTo>
                  <a:lnTo>
                    <a:pt x="1087133" y="349941"/>
                  </a:lnTo>
                  <a:lnTo>
                    <a:pt x="1223025" y="284327"/>
                  </a:lnTo>
                  <a:lnTo>
                    <a:pt x="1358917" y="240584"/>
                  </a:lnTo>
                  <a:lnTo>
                    <a:pt x="1494809" y="174970"/>
                  </a:lnTo>
                  <a:lnTo>
                    <a:pt x="1630700" y="174970"/>
                  </a:lnTo>
                  <a:lnTo>
                    <a:pt x="1766592" y="153099"/>
                  </a:lnTo>
                  <a:lnTo>
                    <a:pt x="1902484" y="153099"/>
                  </a:lnTo>
                  <a:lnTo>
                    <a:pt x="2038375" y="153099"/>
                  </a:lnTo>
                  <a:lnTo>
                    <a:pt x="2174267" y="131228"/>
                  </a:lnTo>
                  <a:lnTo>
                    <a:pt x="2310159" y="109356"/>
                  </a:lnTo>
                  <a:lnTo>
                    <a:pt x="2446051" y="87485"/>
                  </a:lnTo>
                  <a:lnTo>
                    <a:pt x="2581942" y="65614"/>
                  </a:lnTo>
                  <a:lnTo>
                    <a:pt x="2717834" y="218713"/>
                  </a:lnTo>
                  <a:lnTo>
                    <a:pt x="2853726" y="196842"/>
                  </a:lnTo>
                  <a:lnTo>
                    <a:pt x="2989618" y="43742"/>
                  </a:lnTo>
                  <a:lnTo>
                    <a:pt x="3125509" y="87485"/>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503041"/>
            </a:xfrm>
            <a:custGeom>
              <a:avLst/>
              <a:pathLst>
                <a:path w="3397293" h="503041">
                  <a:moveTo>
                    <a:pt x="0" y="503041"/>
                  </a:moveTo>
                  <a:lnTo>
                    <a:pt x="135891" y="481169"/>
                  </a:lnTo>
                  <a:lnTo>
                    <a:pt x="271783" y="481169"/>
                  </a:lnTo>
                  <a:lnTo>
                    <a:pt x="407675" y="459298"/>
                  </a:lnTo>
                  <a:lnTo>
                    <a:pt x="543566" y="437426"/>
                  </a:lnTo>
                  <a:lnTo>
                    <a:pt x="679458" y="328070"/>
                  </a:lnTo>
                  <a:lnTo>
                    <a:pt x="815350" y="349941"/>
                  </a:lnTo>
                  <a:lnTo>
                    <a:pt x="951242" y="349941"/>
                  </a:lnTo>
                  <a:lnTo>
                    <a:pt x="1087133" y="349941"/>
                  </a:lnTo>
                  <a:lnTo>
                    <a:pt x="1223025" y="284327"/>
                  </a:lnTo>
                  <a:lnTo>
                    <a:pt x="1358917" y="240584"/>
                  </a:lnTo>
                  <a:lnTo>
                    <a:pt x="1494809" y="174970"/>
                  </a:lnTo>
                  <a:lnTo>
                    <a:pt x="1630700" y="174970"/>
                  </a:lnTo>
                  <a:lnTo>
                    <a:pt x="1766592" y="153099"/>
                  </a:lnTo>
                  <a:lnTo>
                    <a:pt x="1902484" y="153099"/>
                  </a:lnTo>
                  <a:lnTo>
                    <a:pt x="2038375" y="153099"/>
                  </a:lnTo>
                  <a:lnTo>
                    <a:pt x="2174267" y="131228"/>
                  </a:lnTo>
                  <a:lnTo>
                    <a:pt x="2310159" y="109356"/>
                  </a:lnTo>
                  <a:lnTo>
                    <a:pt x="2446051" y="87485"/>
                  </a:lnTo>
                  <a:lnTo>
                    <a:pt x="2581942" y="65614"/>
                  </a:lnTo>
                  <a:lnTo>
                    <a:pt x="2717834" y="218713"/>
                  </a:lnTo>
                  <a:lnTo>
                    <a:pt x="2853726" y="196842"/>
                  </a:lnTo>
                  <a:lnTo>
                    <a:pt x="2989618" y="43742"/>
                  </a:lnTo>
                  <a:lnTo>
                    <a:pt x="3125509" y="87485"/>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41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870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70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4169" y="4990743"/>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India</a:t>
              </a:r>
            </a:p>
          </p:txBody>
        </p:sp>
        <p:sp>
          <p:nvSpPr>
            <p:cNvPr id="60" name="tx60"/>
            <p:cNvSpPr/>
            <p:nvPr/>
          </p:nvSpPr>
          <p:spPr>
            <a:xfrm>
              <a:off x="271573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675867" y="1405107"/>
              <a:ext cx="228748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India, 2000-2025</a:t>
              </a:r>
            </a:p>
          </p:txBody>
        </p:sp>
        <p:sp>
          <p:nvSpPr>
            <p:cNvPr id="63" name="pl63"/>
            <p:cNvSpPr/>
            <p:nvPr/>
          </p:nvSpPr>
          <p:spPr>
            <a:xfrm>
              <a:off x="5267799" y="37117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1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199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637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678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7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59109"/>
              <a:ext cx="3397293" cy="1600585"/>
            </a:xfrm>
            <a:custGeom>
              <a:avLst/>
              <a:pathLst>
                <a:path w="3397293" h="1600585">
                  <a:moveTo>
                    <a:pt x="0" y="1600585"/>
                  </a:moveTo>
                  <a:lnTo>
                    <a:pt x="135891" y="1530994"/>
                  </a:lnTo>
                  <a:lnTo>
                    <a:pt x="271783" y="1530994"/>
                  </a:lnTo>
                  <a:lnTo>
                    <a:pt x="407675" y="1461403"/>
                  </a:lnTo>
                  <a:lnTo>
                    <a:pt x="543566" y="1391813"/>
                  </a:lnTo>
                  <a:lnTo>
                    <a:pt x="679458" y="1043859"/>
                  </a:lnTo>
                  <a:lnTo>
                    <a:pt x="815350" y="1113450"/>
                  </a:lnTo>
                  <a:lnTo>
                    <a:pt x="951242" y="1113450"/>
                  </a:lnTo>
                  <a:lnTo>
                    <a:pt x="1087133" y="1113450"/>
                  </a:lnTo>
                  <a:lnTo>
                    <a:pt x="1223025" y="904678"/>
                  </a:lnTo>
                  <a:lnTo>
                    <a:pt x="1358917" y="765497"/>
                  </a:lnTo>
                  <a:lnTo>
                    <a:pt x="1494809" y="556725"/>
                  </a:lnTo>
                  <a:lnTo>
                    <a:pt x="1630700" y="556725"/>
                  </a:lnTo>
                  <a:lnTo>
                    <a:pt x="1766592" y="487134"/>
                  </a:lnTo>
                  <a:lnTo>
                    <a:pt x="1902484" y="487134"/>
                  </a:lnTo>
                  <a:lnTo>
                    <a:pt x="2038375" y="487134"/>
                  </a:lnTo>
                  <a:lnTo>
                    <a:pt x="2174267" y="417543"/>
                  </a:lnTo>
                  <a:lnTo>
                    <a:pt x="2310159" y="347953"/>
                  </a:lnTo>
                  <a:lnTo>
                    <a:pt x="2446051" y="278362"/>
                  </a:lnTo>
                  <a:lnTo>
                    <a:pt x="2581942" y="208771"/>
                  </a:lnTo>
                  <a:lnTo>
                    <a:pt x="2717834" y="695906"/>
                  </a:lnTo>
                  <a:lnTo>
                    <a:pt x="2853726" y="626315"/>
                  </a:lnTo>
                  <a:lnTo>
                    <a:pt x="2989618" y="139181"/>
                  </a:lnTo>
                  <a:lnTo>
                    <a:pt x="3125509" y="278362"/>
                  </a:lnTo>
                  <a:lnTo>
                    <a:pt x="3261401" y="6959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667881"/>
              <a:ext cx="3397293" cy="626315"/>
            </a:xfrm>
            <a:custGeom>
              <a:avLst/>
              <a:pathLst>
                <a:path w="3397293" h="626315">
                  <a:moveTo>
                    <a:pt x="0" y="626315"/>
                  </a:moveTo>
                  <a:lnTo>
                    <a:pt x="135891" y="556725"/>
                  </a:lnTo>
                  <a:lnTo>
                    <a:pt x="271783" y="556725"/>
                  </a:lnTo>
                  <a:lnTo>
                    <a:pt x="407675" y="487134"/>
                  </a:lnTo>
                  <a:lnTo>
                    <a:pt x="543566" y="417543"/>
                  </a:lnTo>
                  <a:lnTo>
                    <a:pt x="679458" y="347953"/>
                  </a:lnTo>
                  <a:lnTo>
                    <a:pt x="815350" y="278362"/>
                  </a:lnTo>
                  <a:lnTo>
                    <a:pt x="951242" y="278362"/>
                  </a:lnTo>
                  <a:lnTo>
                    <a:pt x="1087133" y="208771"/>
                  </a:lnTo>
                  <a:lnTo>
                    <a:pt x="1223025" y="139181"/>
                  </a:lnTo>
                  <a:lnTo>
                    <a:pt x="1358917" y="139181"/>
                  </a:lnTo>
                  <a:lnTo>
                    <a:pt x="1494809" y="69590"/>
                  </a:lnTo>
                  <a:lnTo>
                    <a:pt x="1630700" y="139181"/>
                  </a:lnTo>
                  <a:lnTo>
                    <a:pt x="1766592" y="139181"/>
                  </a:lnTo>
                  <a:lnTo>
                    <a:pt x="1902484" y="139181"/>
                  </a:lnTo>
                  <a:lnTo>
                    <a:pt x="2038375" y="139181"/>
                  </a:lnTo>
                  <a:lnTo>
                    <a:pt x="2174267" y="69590"/>
                  </a:lnTo>
                  <a:lnTo>
                    <a:pt x="2310159" y="69590"/>
                  </a:lnTo>
                  <a:lnTo>
                    <a:pt x="2446051" y="69590"/>
                  </a:lnTo>
                  <a:lnTo>
                    <a:pt x="2581942" y="0"/>
                  </a:lnTo>
                  <a:lnTo>
                    <a:pt x="2717834" y="208771"/>
                  </a:lnTo>
                  <a:lnTo>
                    <a:pt x="2853726" y="347953"/>
                  </a:lnTo>
                  <a:lnTo>
                    <a:pt x="2989618" y="139181"/>
                  </a:lnTo>
                  <a:lnTo>
                    <a:pt x="3125509" y="139181"/>
                  </a:lnTo>
                  <a:lnTo>
                    <a:pt x="3261401" y="139181"/>
                  </a:lnTo>
                  <a:lnTo>
                    <a:pt x="3397293" y="6959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391813"/>
            </a:xfrm>
            <a:custGeom>
              <a:avLst/>
              <a:pathLst>
                <a:path w="3397293" h="1391813">
                  <a:moveTo>
                    <a:pt x="0" y="1391813"/>
                  </a:moveTo>
                  <a:lnTo>
                    <a:pt x="135891" y="1322222"/>
                  </a:lnTo>
                  <a:lnTo>
                    <a:pt x="271783" y="1252631"/>
                  </a:lnTo>
                  <a:lnTo>
                    <a:pt x="407675" y="1252631"/>
                  </a:lnTo>
                  <a:lnTo>
                    <a:pt x="543566" y="1113450"/>
                  </a:lnTo>
                  <a:lnTo>
                    <a:pt x="679458" y="904678"/>
                  </a:lnTo>
                  <a:lnTo>
                    <a:pt x="815350" y="974269"/>
                  </a:lnTo>
                  <a:lnTo>
                    <a:pt x="951242" y="974269"/>
                  </a:lnTo>
                  <a:lnTo>
                    <a:pt x="1087133" y="974269"/>
                  </a:lnTo>
                  <a:lnTo>
                    <a:pt x="1223025" y="904678"/>
                  </a:lnTo>
                  <a:lnTo>
                    <a:pt x="1358917" y="765497"/>
                  </a:lnTo>
                  <a:lnTo>
                    <a:pt x="1494809" y="487134"/>
                  </a:lnTo>
                  <a:lnTo>
                    <a:pt x="1630700" y="487134"/>
                  </a:lnTo>
                  <a:lnTo>
                    <a:pt x="1766592" y="487134"/>
                  </a:lnTo>
                  <a:lnTo>
                    <a:pt x="1902484" y="417543"/>
                  </a:lnTo>
                  <a:lnTo>
                    <a:pt x="2038375" y="417543"/>
                  </a:lnTo>
                  <a:lnTo>
                    <a:pt x="2174267" y="347953"/>
                  </a:lnTo>
                  <a:lnTo>
                    <a:pt x="2310159" y="347953"/>
                  </a:lnTo>
                  <a:lnTo>
                    <a:pt x="2446051" y="208771"/>
                  </a:lnTo>
                  <a:lnTo>
                    <a:pt x="2581942" y="139181"/>
                  </a:lnTo>
                  <a:lnTo>
                    <a:pt x="2717834" y="487134"/>
                  </a:lnTo>
                  <a:lnTo>
                    <a:pt x="2853726" y="417543"/>
                  </a:lnTo>
                  <a:lnTo>
                    <a:pt x="2989618" y="69590"/>
                  </a:lnTo>
                  <a:lnTo>
                    <a:pt x="3125509" y="139181"/>
                  </a:lnTo>
                  <a:lnTo>
                    <a:pt x="3261401"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66788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59109"/>
              <a:ext cx="3397293" cy="1600585"/>
            </a:xfrm>
            <a:custGeom>
              <a:avLst/>
              <a:pathLst>
                <a:path w="3397293" h="1600585">
                  <a:moveTo>
                    <a:pt x="0" y="1600585"/>
                  </a:moveTo>
                  <a:lnTo>
                    <a:pt x="135891" y="1530994"/>
                  </a:lnTo>
                  <a:lnTo>
                    <a:pt x="271783" y="1530994"/>
                  </a:lnTo>
                  <a:lnTo>
                    <a:pt x="407675" y="1461403"/>
                  </a:lnTo>
                  <a:lnTo>
                    <a:pt x="543566" y="1391813"/>
                  </a:lnTo>
                  <a:lnTo>
                    <a:pt x="679458" y="1043859"/>
                  </a:lnTo>
                  <a:lnTo>
                    <a:pt x="815350" y="1113450"/>
                  </a:lnTo>
                  <a:lnTo>
                    <a:pt x="951242" y="1113450"/>
                  </a:lnTo>
                  <a:lnTo>
                    <a:pt x="1087133" y="1113450"/>
                  </a:lnTo>
                  <a:lnTo>
                    <a:pt x="1223025" y="904678"/>
                  </a:lnTo>
                  <a:lnTo>
                    <a:pt x="1358917" y="765497"/>
                  </a:lnTo>
                  <a:lnTo>
                    <a:pt x="1494809" y="556725"/>
                  </a:lnTo>
                  <a:lnTo>
                    <a:pt x="1630700" y="556725"/>
                  </a:lnTo>
                  <a:lnTo>
                    <a:pt x="1766592" y="487134"/>
                  </a:lnTo>
                  <a:lnTo>
                    <a:pt x="1902484" y="487134"/>
                  </a:lnTo>
                  <a:lnTo>
                    <a:pt x="2038375" y="487134"/>
                  </a:lnTo>
                  <a:lnTo>
                    <a:pt x="2174267" y="417543"/>
                  </a:lnTo>
                  <a:lnTo>
                    <a:pt x="2310159" y="347953"/>
                  </a:lnTo>
                  <a:lnTo>
                    <a:pt x="2446051" y="278362"/>
                  </a:lnTo>
                  <a:lnTo>
                    <a:pt x="2581942" y="208771"/>
                  </a:lnTo>
                  <a:lnTo>
                    <a:pt x="2717834" y="695906"/>
                  </a:lnTo>
                  <a:lnTo>
                    <a:pt x="2853726" y="626315"/>
                  </a:lnTo>
                  <a:lnTo>
                    <a:pt x="2989618" y="139181"/>
                  </a:lnTo>
                  <a:lnTo>
                    <a:pt x="3125509" y="278362"/>
                  </a:lnTo>
                  <a:lnTo>
                    <a:pt x="3261401" y="6959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347764"/>
              <a:ext cx="0" cy="1711930"/>
            </a:xfrm>
            <a:custGeom>
              <a:avLst/>
              <a:pathLst>
                <a:path w="0" h="1711930">
                  <a:moveTo>
                    <a:pt x="0" y="171193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347764"/>
              <a:ext cx="0" cy="1155204"/>
            </a:xfrm>
            <a:custGeom>
              <a:avLst/>
              <a:pathLst>
                <a:path w="0" h="1155204">
                  <a:moveTo>
                    <a:pt x="0" y="115520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347764"/>
              <a:ext cx="0" cy="876842"/>
            </a:xfrm>
            <a:custGeom>
              <a:avLst/>
              <a:pathLst>
                <a:path w="0" h="876842">
                  <a:moveTo>
                    <a:pt x="0" y="87684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347764"/>
              <a:ext cx="0" cy="598479"/>
            </a:xfrm>
            <a:custGeom>
              <a:avLst/>
              <a:pathLst>
                <a:path w="0" h="598479">
                  <a:moveTo>
                    <a:pt x="0" y="5984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347764"/>
              <a:ext cx="0" cy="320117"/>
            </a:xfrm>
            <a:custGeom>
              <a:avLst/>
              <a:pathLst>
                <a:path w="0" h="320117">
                  <a:moveTo>
                    <a:pt x="0" y="3201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347764"/>
              <a:ext cx="0" cy="180935"/>
            </a:xfrm>
            <a:custGeom>
              <a:avLst/>
              <a:pathLst>
                <a:path w="0" h="180935">
                  <a:moveTo>
                    <a:pt x="0" y="18093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47764"/>
              <a:ext cx="0" cy="111345"/>
            </a:xfrm>
            <a:custGeom>
              <a:avLst/>
              <a:pathLst>
                <a:path w="0" h="111345">
                  <a:moveTo>
                    <a:pt x="0" y="1113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59109"/>
              <a:ext cx="3397293" cy="1600585"/>
            </a:xfrm>
            <a:custGeom>
              <a:avLst/>
              <a:pathLst>
                <a:path w="3397293" h="1600585">
                  <a:moveTo>
                    <a:pt x="0" y="1600585"/>
                  </a:moveTo>
                  <a:lnTo>
                    <a:pt x="135891" y="1530994"/>
                  </a:lnTo>
                  <a:lnTo>
                    <a:pt x="271783" y="1530994"/>
                  </a:lnTo>
                  <a:lnTo>
                    <a:pt x="407675" y="1461403"/>
                  </a:lnTo>
                  <a:lnTo>
                    <a:pt x="543566" y="1391813"/>
                  </a:lnTo>
                  <a:lnTo>
                    <a:pt x="679458" y="1043859"/>
                  </a:lnTo>
                  <a:lnTo>
                    <a:pt x="815350" y="1113450"/>
                  </a:lnTo>
                  <a:lnTo>
                    <a:pt x="951242" y="1113450"/>
                  </a:lnTo>
                  <a:lnTo>
                    <a:pt x="1087133" y="1113450"/>
                  </a:lnTo>
                  <a:lnTo>
                    <a:pt x="1223025" y="904678"/>
                  </a:lnTo>
                  <a:lnTo>
                    <a:pt x="1358917" y="765497"/>
                  </a:lnTo>
                  <a:lnTo>
                    <a:pt x="1494809" y="556725"/>
                  </a:lnTo>
                  <a:lnTo>
                    <a:pt x="1630700" y="556725"/>
                  </a:lnTo>
                  <a:lnTo>
                    <a:pt x="1766592" y="487134"/>
                  </a:lnTo>
                  <a:lnTo>
                    <a:pt x="1902484" y="487134"/>
                  </a:lnTo>
                  <a:lnTo>
                    <a:pt x="2038375" y="487134"/>
                  </a:lnTo>
                  <a:lnTo>
                    <a:pt x="2174267" y="417543"/>
                  </a:lnTo>
                  <a:lnTo>
                    <a:pt x="2310159" y="347953"/>
                  </a:lnTo>
                  <a:lnTo>
                    <a:pt x="2446051" y="278362"/>
                  </a:lnTo>
                  <a:lnTo>
                    <a:pt x="2581942" y="208771"/>
                  </a:lnTo>
                  <a:lnTo>
                    <a:pt x="2717834" y="695906"/>
                  </a:lnTo>
                  <a:lnTo>
                    <a:pt x="2853726" y="626315"/>
                  </a:lnTo>
                  <a:lnTo>
                    <a:pt x="2989618" y="139181"/>
                  </a:lnTo>
                  <a:lnTo>
                    <a:pt x="3125509" y="278362"/>
                  </a:lnTo>
                  <a:lnTo>
                    <a:pt x="3261401" y="6959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227948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1" name="tx91"/>
            <p:cNvSpPr/>
            <p:nvPr/>
          </p:nvSpPr>
          <p:spPr>
            <a:xfrm>
              <a:off x="6038783" y="228081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748386" y="227948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427845" y="228112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989462" y="22794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2808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227943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26983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9" name="tx99"/>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3116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6157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9198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10376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10376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7653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277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70868" y="4990743"/>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India</a:t>
              </a:r>
            </a:p>
          </p:txBody>
        </p:sp>
        <p:sp>
          <p:nvSpPr>
            <p:cNvPr id="116" name="tx116"/>
            <p:cNvSpPr/>
            <p:nvPr/>
          </p:nvSpPr>
          <p:spPr>
            <a:xfrm>
              <a:off x="703243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794890"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6135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2063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7991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9099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027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7321564" cy="114824"/>
            </a:xfrm>
            <a:prstGeom prst="rect">
              <a:avLst/>
            </a:prstGeom>
            <a:solidFill>
              <a:srgbClr val="1CABE2">
                <a:alpha val="80000"/>
              </a:srgbClr>
            </a:solidFill>
          </p:spPr>
          <p:txBody>
            <a:bodyPr/>
            <a:lstStyle/>
            <a:p/>
          </p:txBody>
        </p:sp>
        <p:sp>
          <p:nvSpPr>
            <p:cNvPr id="129" name="rc129"/>
            <p:cNvSpPr/>
            <p:nvPr/>
          </p:nvSpPr>
          <p:spPr>
            <a:xfrm>
              <a:off x="1317178" y="5743865"/>
              <a:ext cx="4711984" cy="114824"/>
            </a:xfrm>
            <a:prstGeom prst="rect">
              <a:avLst/>
            </a:prstGeom>
            <a:solidFill>
              <a:srgbClr val="1CABE2">
                <a:alpha val="80000"/>
              </a:srgbClr>
            </a:solidFill>
          </p:spPr>
          <p:txBody>
            <a:bodyPr/>
            <a:lstStyle/>
            <a:p/>
          </p:txBody>
        </p:sp>
        <p:sp>
          <p:nvSpPr>
            <p:cNvPr id="130" name="rc130"/>
            <p:cNvSpPr/>
            <p:nvPr/>
          </p:nvSpPr>
          <p:spPr>
            <a:xfrm>
              <a:off x="1317178" y="5600334"/>
              <a:ext cx="3519752" cy="114824"/>
            </a:xfrm>
            <a:prstGeom prst="rect">
              <a:avLst/>
            </a:prstGeom>
            <a:solidFill>
              <a:srgbClr val="1CABE2">
                <a:alpha val="80000"/>
              </a:srgbClr>
            </a:solidFill>
          </p:spPr>
          <p:txBody>
            <a:bodyPr/>
            <a:lstStyle/>
            <a:p/>
          </p:txBody>
        </p:sp>
        <p:sp>
          <p:nvSpPr>
            <p:cNvPr id="131" name="tx131"/>
            <p:cNvSpPr/>
            <p:nvPr/>
          </p:nvSpPr>
          <p:spPr>
            <a:xfrm>
              <a:off x="8325443" y="5905691"/>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1.4m</a:t>
              </a:r>
            </a:p>
          </p:txBody>
        </p:sp>
        <p:sp>
          <p:nvSpPr>
            <p:cNvPr id="132" name="tx132"/>
            <p:cNvSpPr/>
            <p:nvPr/>
          </p:nvSpPr>
          <p:spPr>
            <a:xfrm>
              <a:off x="5519749"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909,000</a:t>
              </a:r>
            </a:p>
          </p:txBody>
        </p:sp>
        <p:sp>
          <p:nvSpPr>
            <p:cNvPr id="133" name="tx133"/>
            <p:cNvSpPr/>
            <p:nvPr/>
          </p:nvSpPr>
          <p:spPr>
            <a:xfrm>
              <a:off x="4327517"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679,000</a:t>
              </a:r>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40499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39" name="tx139"/>
            <p:cNvSpPr/>
            <p:nvPr/>
          </p:nvSpPr>
          <p:spPr>
            <a:xfrm>
              <a:off x="5881291"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0" name="tx14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India (97%) was 7 percentage points higher than the global average (90%) and 2 percentage points higher than the average across all ROSA countries (95%).
National DTP1 coverage was 3 percentage points higher than in 2019 (94%).
This equates to 679,000 zero-dose children in 2025 compared to 1.4m zero-dose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India DTP1 coverage was 97% - this is 3 percentage points higher than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ROSA from lowest to highest coverage, and the rank of the top 10 countries with the most zero-dose children, based on absolute numbers.
In 2025, India ranked number 5 out of 8 countries for lowest DTP1 coverage (based on tied ranks).
India was in the top 5 countries with the most zero-dose children (rank=1).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India had DTP1 coverage of 97% and was among the top 3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F26A21">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India was in the top 20 zero-dose countries globally in both 2021 and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India was in the top 20 zero-dose countries globally in both 2021 and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433353" y="1604642"/>
              <a:ext cx="4722529" cy="699573"/>
            </a:xfrm>
            <a:custGeom>
              <a:avLst/>
              <a:pathLst>
                <a:path w="4722529" h="699573">
                  <a:moveTo>
                    <a:pt x="0" y="699573"/>
                  </a:moveTo>
                  <a:lnTo>
                    <a:pt x="11925" y="699573"/>
                  </a:lnTo>
                  <a:lnTo>
                    <a:pt x="23851" y="699573"/>
                  </a:lnTo>
                  <a:lnTo>
                    <a:pt x="35776" y="699573"/>
                  </a:lnTo>
                  <a:lnTo>
                    <a:pt x="47702" y="699573"/>
                  </a:lnTo>
                  <a:lnTo>
                    <a:pt x="59627" y="699573"/>
                  </a:lnTo>
                  <a:lnTo>
                    <a:pt x="71553" y="699573"/>
                  </a:lnTo>
                  <a:lnTo>
                    <a:pt x="83479" y="699573"/>
                  </a:lnTo>
                  <a:lnTo>
                    <a:pt x="95404" y="699573"/>
                  </a:lnTo>
                  <a:lnTo>
                    <a:pt x="107330" y="699573"/>
                  </a:lnTo>
                  <a:lnTo>
                    <a:pt x="119255" y="699573"/>
                  </a:lnTo>
                  <a:lnTo>
                    <a:pt x="131181" y="699573"/>
                  </a:lnTo>
                  <a:lnTo>
                    <a:pt x="143106" y="699573"/>
                  </a:lnTo>
                  <a:lnTo>
                    <a:pt x="155032" y="699573"/>
                  </a:lnTo>
                  <a:lnTo>
                    <a:pt x="166958" y="699573"/>
                  </a:lnTo>
                  <a:lnTo>
                    <a:pt x="178883" y="699573"/>
                  </a:lnTo>
                  <a:lnTo>
                    <a:pt x="190809" y="699573"/>
                  </a:lnTo>
                  <a:lnTo>
                    <a:pt x="202734" y="699573"/>
                  </a:lnTo>
                  <a:lnTo>
                    <a:pt x="214660" y="699573"/>
                  </a:lnTo>
                  <a:lnTo>
                    <a:pt x="226586" y="699573"/>
                  </a:lnTo>
                  <a:lnTo>
                    <a:pt x="238511" y="699573"/>
                  </a:lnTo>
                  <a:lnTo>
                    <a:pt x="250437" y="699573"/>
                  </a:lnTo>
                  <a:lnTo>
                    <a:pt x="262362" y="699573"/>
                  </a:lnTo>
                  <a:lnTo>
                    <a:pt x="274288" y="699573"/>
                  </a:lnTo>
                  <a:lnTo>
                    <a:pt x="286213" y="699573"/>
                  </a:lnTo>
                  <a:lnTo>
                    <a:pt x="298139" y="699573"/>
                  </a:lnTo>
                  <a:lnTo>
                    <a:pt x="310065" y="699573"/>
                  </a:lnTo>
                  <a:lnTo>
                    <a:pt x="321990" y="699573"/>
                  </a:lnTo>
                  <a:lnTo>
                    <a:pt x="333916" y="699573"/>
                  </a:lnTo>
                  <a:lnTo>
                    <a:pt x="345841" y="699573"/>
                  </a:lnTo>
                  <a:lnTo>
                    <a:pt x="357767" y="699573"/>
                  </a:lnTo>
                  <a:lnTo>
                    <a:pt x="369692" y="699573"/>
                  </a:lnTo>
                  <a:lnTo>
                    <a:pt x="381618" y="699573"/>
                  </a:lnTo>
                  <a:lnTo>
                    <a:pt x="393544" y="699573"/>
                  </a:lnTo>
                  <a:lnTo>
                    <a:pt x="405469" y="699573"/>
                  </a:lnTo>
                  <a:lnTo>
                    <a:pt x="417395" y="699573"/>
                  </a:lnTo>
                  <a:lnTo>
                    <a:pt x="429320" y="699573"/>
                  </a:lnTo>
                  <a:lnTo>
                    <a:pt x="441246" y="699573"/>
                  </a:lnTo>
                  <a:lnTo>
                    <a:pt x="453172" y="699573"/>
                  </a:lnTo>
                  <a:lnTo>
                    <a:pt x="465097" y="699573"/>
                  </a:lnTo>
                  <a:lnTo>
                    <a:pt x="477023" y="699573"/>
                  </a:lnTo>
                  <a:lnTo>
                    <a:pt x="488948" y="699573"/>
                  </a:lnTo>
                  <a:lnTo>
                    <a:pt x="500874" y="699573"/>
                  </a:lnTo>
                  <a:lnTo>
                    <a:pt x="512799" y="699573"/>
                  </a:lnTo>
                  <a:lnTo>
                    <a:pt x="524725" y="699573"/>
                  </a:lnTo>
                  <a:lnTo>
                    <a:pt x="536651" y="699573"/>
                  </a:lnTo>
                  <a:lnTo>
                    <a:pt x="548576" y="699573"/>
                  </a:lnTo>
                  <a:lnTo>
                    <a:pt x="560502" y="699573"/>
                  </a:lnTo>
                  <a:lnTo>
                    <a:pt x="572427" y="699573"/>
                  </a:lnTo>
                  <a:lnTo>
                    <a:pt x="584353" y="699573"/>
                  </a:lnTo>
                  <a:lnTo>
                    <a:pt x="596279" y="699573"/>
                  </a:lnTo>
                  <a:lnTo>
                    <a:pt x="608204" y="699573"/>
                  </a:lnTo>
                  <a:lnTo>
                    <a:pt x="620130" y="699573"/>
                  </a:lnTo>
                  <a:lnTo>
                    <a:pt x="632055" y="699573"/>
                  </a:lnTo>
                  <a:lnTo>
                    <a:pt x="643981" y="699573"/>
                  </a:lnTo>
                  <a:lnTo>
                    <a:pt x="655906" y="699573"/>
                  </a:lnTo>
                  <a:lnTo>
                    <a:pt x="667832" y="699573"/>
                  </a:lnTo>
                  <a:lnTo>
                    <a:pt x="679758" y="699573"/>
                  </a:lnTo>
                  <a:lnTo>
                    <a:pt x="691683" y="699573"/>
                  </a:lnTo>
                  <a:lnTo>
                    <a:pt x="703609" y="699573"/>
                  </a:lnTo>
                  <a:lnTo>
                    <a:pt x="715534" y="699573"/>
                  </a:lnTo>
                  <a:lnTo>
                    <a:pt x="727460" y="699573"/>
                  </a:lnTo>
                  <a:lnTo>
                    <a:pt x="739385" y="699573"/>
                  </a:lnTo>
                  <a:lnTo>
                    <a:pt x="751311" y="699573"/>
                  </a:lnTo>
                  <a:lnTo>
                    <a:pt x="763237" y="699573"/>
                  </a:lnTo>
                  <a:lnTo>
                    <a:pt x="775162" y="699573"/>
                  </a:lnTo>
                  <a:lnTo>
                    <a:pt x="787088" y="699573"/>
                  </a:lnTo>
                  <a:lnTo>
                    <a:pt x="799013" y="699573"/>
                  </a:lnTo>
                  <a:lnTo>
                    <a:pt x="810939" y="699573"/>
                  </a:lnTo>
                  <a:lnTo>
                    <a:pt x="822865" y="699573"/>
                  </a:lnTo>
                  <a:lnTo>
                    <a:pt x="834790" y="699573"/>
                  </a:lnTo>
                  <a:lnTo>
                    <a:pt x="846716" y="699573"/>
                  </a:lnTo>
                  <a:lnTo>
                    <a:pt x="858641" y="699573"/>
                  </a:lnTo>
                  <a:lnTo>
                    <a:pt x="870567" y="699573"/>
                  </a:lnTo>
                  <a:lnTo>
                    <a:pt x="882492" y="699573"/>
                  </a:lnTo>
                  <a:lnTo>
                    <a:pt x="894418" y="699573"/>
                  </a:lnTo>
                  <a:lnTo>
                    <a:pt x="906344" y="699573"/>
                  </a:lnTo>
                  <a:lnTo>
                    <a:pt x="918269" y="699573"/>
                  </a:lnTo>
                  <a:lnTo>
                    <a:pt x="930195" y="699573"/>
                  </a:lnTo>
                  <a:lnTo>
                    <a:pt x="942120" y="699573"/>
                  </a:lnTo>
                  <a:lnTo>
                    <a:pt x="954046" y="699573"/>
                  </a:lnTo>
                  <a:lnTo>
                    <a:pt x="965971" y="699573"/>
                  </a:lnTo>
                  <a:lnTo>
                    <a:pt x="977897" y="699573"/>
                  </a:lnTo>
                  <a:lnTo>
                    <a:pt x="989823" y="699573"/>
                  </a:lnTo>
                  <a:lnTo>
                    <a:pt x="1001748" y="699573"/>
                  </a:lnTo>
                  <a:lnTo>
                    <a:pt x="1013674" y="699573"/>
                  </a:lnTo>
                  <a:lnTo>
                    <a:pt x="1025599" y="699573"/>
                  </a:lnTo>
                  <a:lnTo>
                    <a:pt x="1037525" y="699573"/>
                  </a:lnTo>
                  <a:lnTo>
                    <a:pt x="1049451" y="699573"/>
                  </a:lnTo>
                  <a:lnTo>
                    <a:pt x="1061376" y="699573"/>
                  </a:lnTo>
                  <a:lnTo>
                    <a:pt x="1073302" y="699573"/>
                  </a:lnTo>
                  <a:lnTo>
                    <a:pt x="1085227" y="699573"/>
                  </a:lnTo>
                  <a:lnTo>
                    <a:pt x="1097153" y="699573"/>
                  </a:lnTo>
                  <a:lnTo>
                    <a:pt x="1109078" y="699573"/>
                  </a:lnTo>
                  <a:lnTo>
                    <a:pt x="1121004" y="699573"/>
                  </a:lnTo>
                  <a:lnTo>
                    <a:pt x="1132930" y="699573"/>
                  </a:lnTo>
                  <a:lnTo>
                    <a:pt x="1144855" y="699573"/>
                  </a:lnTo>
                  <a:lnTo>
                    <a:pt x="1156781" y="699573"/>
                  </a:lnTo>
                  <a:lnTo>
                    <a:pt x="1168706" y="699573"/>
                  </a:lnTo>
                  <a:lnTo>
                    <a:pt x="1180632" y="699573"/>
                  </a:lnTo>
                  <a:lnTo>
                    <a:pt x="1180632" y="699339"/>
                  </a:lnTo>
                  <a:lnTo>
                    <a:pt x="1192558" y="699298"/>
                  </a:lnTo>
                  <a:lnTo>
                    <a:pt x="1204483" y="699249"/>
                  </a:lnTo>
                  <a:lnTo>
                    <a:pt x="1216409" y="699192"/>
                  </a:lnTo>
                  <a:lnTo>
                    <a:pt x="1228334" y="699126"/>
                  </a:lnTo>
                  <a:lnTo>
                    <a:pt x="1240260" y="699047"/>
                  </a:lnTo>
                  <a:lnTo>
                    <a:pt x="1252185" y="698955"/>
                  </a:lnTo>
                  <a:lnTo>
                    <a:pt x="1264111" y="698847"/>
                  </a:lnTo>
                  <a:lnTo>
                    <a:pt x="1276037" y="698719"/>
                  </a:lnTo>
                  <a:lnTo>
                    <a:pt x="1287962" y="698570"/>
                  </a:lnTo>
                  <a:lnTo>
                    <a:pt x="1299888" y="698394"/>
                  </a:lnTo>
                  <a:lnTo>
                    <a:pt x="1311813" y="698188"/>
                  </a:lnTo>
                  <a:lnTo>
                    <a:pt x="1323739" y="697945"/>
                  </a:lnTo>
                  <a:lnTo>
                    <a:pt x="1335664" y="697660"/>
                  </a:lnTo>
                  <a:lnTo>
                    <a:pt x="1347590" y="697326"/>
                  </a:lnTo>
                  <a:lnTo>
                    <a:pt x="1359516" y="696933"/>
                  </a:lnTo>
                  <a:lnTo>
                    <a:pt x="1371441" y="696472"/>
                  </a:lnTo>
                  <a:lnTo>
                    <a:pt x="1383367" y="695931"/>
                  </a:lnTo>
                  <a:lnTo>
                    <a:pt x="1395292" y="695296"/>
                  </a:lnTo>
                  <a:lnTo>
                    <a:pt x="1407218" y="694551"/>
                  </a:lnTo>
                  <a:lnTo>
                    <a:pt x="1419144" y="693677"/>
                  </a:lnTo>
                  <a:lnTo>
                    <a:pt x="1431069" y="692653"/>
                  </a:lnTo>
                  <a:lnTo>
                    <a:pt x="1442995" y="691453"/>
                  </a:lnTo>
                  <a:lnTo>
                    <a:pt x="1454920" y="690048"/>
                  </a:lnTo>
                  <a:lnTo>
                    <a:pt x="1466846" y="688404"/>
                  </a:lnTo>
                  <a:lnTo>
                    <a:pt x="1478771" y="686482"/>
                  </a:lnTo>
                  <a:lnTo>
                    <a:pt x="1490697" y="684236"/>
                  </a:lnTo>
                  <a:lnTo>
                    <a:pt x="1502623" y="681614"/>
                  </a:lnTo>
                  <a:lnTo>
                    <a:pt x="1514548" y="678559"/>
                  </a:lnTo>
                  <a:lnTo>
                    <a:pt x="1526474" y="675002"/>
                  </a:lnTo>
                  <a:lnTo>
                    <a:pt x="1538399" y="670869"/>
                  </a:lnTo>
                  <a:lnTo>
                    <a:pt x="1550325" y="666075"/>
                  </a:lnTo>
                  <a:lnTo>
                    <a:pt x="1562250" y="660527"/>
                  </a:lnTo>
                  <a:lnTo>
                    <a:pt x="1574176" y="654123"/>
                  </a:lnTo>
                  <a:lnTo>
                    <a:pt x="1586102" y="646752"/>
                  </a:lnTo>
                  <a:lnTo>
                    <a:pt x="1598027" y="638298"/>
                  </a:lnTo>
                  <a:lnTo>
                    <a:pt x="1609953" y="628640"/>
                  </a:lnTo>
                  <a:lnTo>
                    <a:pt x="1621878" y="617655"/>
                  </a:lnTo>
                  <a:lnTo>
                    <a:pt x="1633804" y="605223"/>
                  </a:lnTo>
                  <a:lnTo>
                    <a:pt x="1645730" y="591236"/>
                  </a:lnTo>
                  <a:lnTo>
                    <a:pt x="1657655" y="575601"/>
                  </a:lnTo>
                  <a:lnTo>
                    <a:pt x="1669581" y="558248"/>
                  </a:lnTo>
                  <a:lnTo>
                    <a:pt x="1681506" y="539143"/>
                  </a:lnTo>
                  <a:lnTo>
                    <a:pt x="1693432" y="518294"/>
                  </a:lnTo>
                  <a:lnTo>
                    <a:pt x="1705357" y="495760"/>
                  </a:lnTo>
                  <a:lnTo>
                    <a:pt x="1717283" y="471657"/>
                  </a:lnTo>
                  <a:lnTo>
                    <a:pt x="1729209" y="446160"/>
                  </a:lnTo>
                  <a:lnTo>
                    <a:pt x="1741134" y="419505"/>
                  </a:lnTo>
                  <a:lnTo>
                    <a:pt x="1753060" y="391978"/>
                  </a:lnTo>
                  <a:lnTo>
                    <a:pt x="1764985" y="363912"/>
                  </a:lnTo>
                  <a:lnTo>
                    <a:pt x="1776911" y="335661"/>
                  </a:lnTo>
                  <a:lnTo>
                    <a:pt x="1788837" y="307594"/>
                  </a:lnTo>
                  <a:lnTo>
                    <a:pt x="1800762" y="280068"/>
                  </a:lnTo>
                  <a:lnTo>
                    <a:pt x="1812688" y="253413"/>
                  </a:lnTo>
                  <a:lnTo>
                    <a:pt x="1824613" y="227916"/>
                  </a:lnTo>
                  <a:lnTo>
                    <a:pt x="1836539" y="203813"/>
                  </a:lnTo>
                  <a:lnTo>
                    <a:pt x="1848464" y="181279"/>
                  </a:lnTo>
                  <a:lnTo>
                    <a:pt x="1860390" y="160430"/>
                  </a:lnTo>
                  <a:lnTo>
                    <a:pt x="1872316" y="141325"/>
                  </a:lnTo>
                  <a:lnTo>
                    <a:pt x="1884241" y="123972"/>
                  </a:lnTo>
                  <a:lnTo>
                    <a:pt x="1896167" y="108337"/>
                  </a:lnTo>
                  <a:lnTo>
                    <a:pt x="1908092" y="94350"/>
                  </a:lnTo>
                  <a:lnTo>
                    <a:pt x="1920018" y="81918"/>
                  </a:lnTo>
                  <a:lnTo>
                    <a:pt x="1931943" y="70933"/>
                  </a:lnTo>
                  <a:lnTo>
                    <a:pt x="1943869" y="61275"/>
                  </a:lnTo>
                  <a:lnTo>
                    <a:pt x="1955795" y="52821"/>
                  </a:lnTo>
                  <a:lnTo>
                    <a:pt x="1967720" y="45450"/>
                  </a:lnTo>
                  <a:lnTo>
                    <a:pt x="1979646" y="39046"/>
                  </a:lnTo>
                  <a:lnTo>
                    <a:pt x="1991571" y="33498"/>
                  </a:lnTo>
                  <a:lnTo>
                    <a:pt x="2003497" y="28704"/>
                  </a:lnTo>
                  <a:lnTo>
                    <a:pt x="2015423" y="24571"/>
                  </a:lnTo>
                  <a:lnTo>
                    <a:pt x="2027348" y="21014"/>
                  </a:lnTo>
                  <a:lnTo>
                    <a:pt x="2039274" y="17959"/>
                  </a:lnTo>
                  <a:lnTo>
                    <a:pt x="2051199" y="15337"/>
                  </a:lnTo>
                  <a:lnTo>
                    <a:pt x="2063125" y="13091"/>
                  </a:lnTo>
                  <a:lnTo>
                    <a:pt x="2075050" y="11169"/>
                  </a:lnTo>
                  <a:lnTo>
                    <a:pt x="2086976" y="9525"/>
                  </a:lnTo>
                  <a:lnTo>
                    <a:pt x="2098902" y="8120"/>
                  </a:lnTo>
                  <a:lnTo>
                    <a:pt x="2110827" y="6920"/>
                  </a:lnTo>
                  <a:lnTo>
                    <a:pt x="2122753" y="5896"/>
                  </a:lnTo>
                  <a:lnTo>
                    <a:pt x="2134678" y="5022"/>
                  </a:lnTo>
                  <a:lnTo>
                    <a:pt x="2146604" y="4277"/>
                  </a:lnTo>
                  <a:lnTo>
                    <a:pt x="2158529" y="3642"/>
                  </a:lnTo>
                  <a:lnTo>
                    <a:pt x="2170455" y="3101"/>
                  </a:lnTo>
                  <a:lnTo>
                    <a:pt x="2182381" y="2640"/>
                  </a:lnTo>
                  <a:lnTo>
                    <a:pt x="2194306" y="2247"/>
                  </a:lnTo>
                  <a:lnTo>
                    <a:pt x="2206232" y="1913"/>
                  </a:lnTo>
                  <a:lnTo>
                    <a:pt x="2218157" y="1628"/>
                  </a:lnTo>
                  <a:lnTo>
                    <a:pt x="2230083" y="1385"/>
                  </a:lnTo>
                  <a:lnTo>
                    <a:pt x="2242009" y="1179"/>
                  </a:lnTo>
                  <a:lnTo>
                    <a:pt x="2253934" y="1003"/>
                  </a:lnTo>
                  <a:lnTo>
                    <a:pt x="2265860" y="854"/>
                  </a:lnTo>
                  <a:lnTo>
                    <a:pt x="2277785" y="726"/>
                  </a:lnTo>
                  <a:lnTo>
                    <a:pt x="2289711" y="618"/>
                  </a:lnTo>
                  <a:lnTo>
                    <a:pt x="2301636" y="526"/>
                  </a:lnTo>
                  <a:lnTo>
                    <a:pt x="2313562" y="447"/>
                  </a:lnTo>
                  <a:lnTo>
                    <a:pt x="2325488" y="380"/>
                  </a:lnTo>
                  <a:lnTo>
                    <a:pt x="2337413" y="324"/>
                  </a:lnTo>
                  <a:lnTo>
                    <a:pt x="2349339" y="275"/>
                  </a:lnTo>
                  <a:lnTo>
                    <a:pt x="2361264" y="234"/>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3" name="pl13"/>
            <p:cNvSpPr/>
            <p:nvPr/>
          </p:nvSpPr>
          <p:spPr>
            <a:xfrm>
              <a:off x="2433353" y="3003790"/>
              <a:ext cx="4722529" cy="699339"/>
            </a:xfrm>
            <a:custGeom>
              <a:avLst/>
              <a:pathLst>
                <a:path w="4722529" h="699339">
                  <a:moveTo>
                    <a:pt x="0" y="699339"/>
                  </a:moveTo>
                  <a:lnTo>
                    <a:pt x="11925" y="699298"/>
                  </a:lnTo>
                  <a:lnTo>
                    <a:pt x="23851" y="699249"/>
                  </a:lnTo>
                  <a:lnTo>
                    <a:pt x="35776" y="699192"/>
                  </a:lnTo>
                  <a:lnTo>
                    <a:pt x="47702" y="699126"/>
                  </a:lnTo>
                  <a:lnTo>
                    <a:pt x="59627" y="699047"/>
                  </a:lnTo>
                  <a:lnTo>
                    <a:pt x="71553" y="698955"/>
                  </a:lnTo>
                  <a:lnTo>
                    <a:pt x="83479" y="698847"/>
                  </a:lnTo>
                  <a:lnTo>
                    <a:pt x="95404" y="698719"/>
                  </a:lnTo>
                  <a:lnTo>
                    <a:pt x="107330" y="698570"/>
                  </a:lnTo>
                  <a:lnTo>
                    <a:pt x="119255" y="698394"/>
                  </a:lnTo>
                  <a:lnTo>
                    <a:pt x="131181" y="698188"/>
                  </a:lnTo>
                  <a:lnTo>
                    <a:pt x="143106" y="697945"/>
                  </a:lnTo>
                  <a:lnTo>
                    <a:pt x="155032" y="697660"/>
                  </a:lnTo>
                  <a:lnTo>
                    <a:pt x="166958" y="697326"/>
                  </a:lnTo>
                  <a:lnTo>
                    <a:pt x="178883" y="696933"/>
                  </a:lnTo>
                  <a:lnTo>
                    <a:pt x="190809" y="696472"/>
                  </a:lnTo>
                  <a:lnTo>
                    <a:pt x="202734" y="695931"/>
                  </a:lnTo>
                  <a:lnTo>
                    <a:pt x="214660" y="695296"/>
                  </a:lnTo>
                  <a:lnTo>
                    <a:pt x="226586" y="694551"/>
                  </a:lnTo>
                  <a:lnTo>
                    <a:pt x="238511" y="693677"/>
                  </a:lnTo>
                  <a:lnTo>
                    <a:pt x="250437" y="692653"/>
                  </a:lnTo>
                  <a:lnTo>
                    <a:pt x="262362" y="691453"/>
                  </a:lnTo>
                  <a:lnTo>
                    <a:pt x="274288" y="690048"/>
                  </a:lnTo>
                  <a:lnTo>
                    <a:pt x="286213" y="688404"/>
                  </a:lnTo>
                  <a:lnTo>
                    <a:pt x="298139" y="686482"/>
                  </a:lnTo>
                  <a:lnTo>
                    <a:pt x="310065" y="684236"/>
                  </a:lnTo>
                  <a:lnTo>
                    <a:pt x="321990" y="681614"/>
                  </a:lnTo>
                  <a:lnTo>
                    <a:pt x="333916" y="678559"/>
                  </a:lnTo>
                  <a:lnTo>
                    <a:pt x="345841" y="675002"/>
                  </a:lnTo>
                  <a:lnTo>
                    <a:pt x="357767" y="670869"/>
                  </a:lnTo>
                  <a:lnTo>
                    <a:pt x="369692" y="666075"/>
                  </a:lnTo>
                  <a:lnTo>
                    <a:pt x="381618" y="660527"/>
                  </a:lnTo>
                  <a:lnTo>
                    <a:pt x="393544" y="654123"/>
                  </a:lnTo>
                  <a:lnTo>
                    <a:pt x="405469" y="646752"/>
                  </a:lnTo>
                  <a:lnTo>
                    <a:pt x="417395" y="638298"/>
                  </a:lnTo>
                  <a:lnTo>
                    <a:pt x="429320" y="628640"/>
                  </a:lnTo>
                  <a:lnTo>
                    <a:pt x="441246" y="617655"/>
                  </a:lnTo>
                  <a:lnTo>
                    <a:pt x="453172" y="605223"/>
                  </a:lnTo>
                  <a:lnTo>
                    <a:pt x="465097" y="591236"/>
                  </a:lnTo>
                  <a:lnTo>
                    <a:pt x="477023" y="575601"/>
                  </a:lnTo>
                  <a:lnTo>
                    <a:pt x="488948" y="558248"/>
                  </a:lnTo>
                  <a:lnTo>
                    <a:pt x="500874" y="539143"/>
                  </a:lnTo>
                  <a:lnTo>
                    <a:pt x="512799" y="518294"/>
                  </a:lnTo>
                  <a:lnTo>
                    <a:pt x="524725" y="495760"/>
                  </a:lnTo>
                  <a:lnTo>
                    <a:pt x="536651" y="471657"/>
                  </a:lnTo>
                  <a:lnTo>
                    <a:pt x="548576" y="446160"/>
                  </a:lnTo>
                  <a:lnTo>
                    <a:pt x="560502" y="419505"/>
                  </a:lnTo>
                  <a:lnTo>
                    <a:pt x="572427" y="391978"/>
                  </a:lnTo>
                  <a:lnTo>
                    <a:pt x="584353" y="363912"/>
                  </a:lnTo>
                  <a:lnTo>
                    <a:pt x="596279" y="335661"/>
                  </a:lnTo>
                  <a:lnTo>
                    <a:pt x="608204" y="307594"/>
                  </a:lnTo>
                  <a:lnTo>
                    <a:pt x="620130" y="280068"/>
                  </a:lnTo>
                  <a:lnTo>
                    <a:pt x="632055" y="253413"/>
                  </a:lnTo>
                  <a:lnTo>
                    <a:pt x="643981" y="227916"/>
                  </a:lnTo>
                  <a:lnTo>
                    <a:pt x="655906" y="203813"/>
                  </a:lnTo>
                  <a:lnTo>
                    <a:pt x="667832" y="181279"/>
                  </a:lnTo>
                  <a:lnTo>
                    <a:pt x="679758" y="160430"/>
                  </a:lnTo>
                  <a:lnTo>
                    <a:pt x="691683" y="141325"/>
                  </a:lnTo>
                  <a:lnTo>
                    <a:pt x="703609" y="123972"/>
                  </a:lnTo>
                  <a:lnTo>
                    <a:pt x="715534" y="108337"/>
                  </a:lnTo>
                  <a:lnTo>
                    <a:pt x="727460" y="94350"/>
                  </a:lnTo>
                  <a:lnTo>
                    <a:pt x="739385" y="81918"/>
                  </a:lnTo>
                  <a:lnTo>
                    <a:pt x="751311" y="70933"/>
                  </a:lnTo>
                  <a:lnTo>
                    <a:pt x="763237" y="61275"/>
                  </a:lnTo>
                  <a:lnTo>
                    <a:pt x="775162" y="52821"/>
                  </a:lnTo>
                  <a:lnTo>
                    <a:pt x="787088" y="45450"/>
                  </a:lnTo>
                  <a:lnTo>
                    <a:pt x="799013" y="39046"/>
                  </a:lnTo>
                  <a:lnTo>
                    <a:pt x="810939" y="33498"/>
                  </a:lnTo>
                  <a:lnTo>
                    <a:pt x="822865" y="28704"/>
                  </a:lnTo>
                  <a:lnTo>
                    <a:pt x="834790" y="24571"/>
                  </a:lnTo>
                  <a:lnTo>
                    <a:pt x="846716" y="21014"/>
                  </a:lnTo>
                  <a:lnTo>
                    <a:pt x="858641" y="17959"/>
                  </a:lnTo>
                  <a:lnTo>
                    <a:pt x="870567" y="15337"/>
                  </a:lnTo>
                  <a:lnTo>
                    <a:pt x="882492" y="13091"/>
                  </a:lnTo>
                  <a:lnTo>
                    <a:pt x="894418" y="11169"/>
                  </a:lnTo>
                  <a:lnTo>
                    <a:pt x="906344" y="9525"/>
                  </a:lnTo>
                  <a:lnTo>
                    <a:pt x="918269" y="8120"/>
                  </a:lnTo>
                  <a:lnTo>
                    <a:pt x="930195" y="6920"/>
                  </a:lnTo>
                  <a:lnTo>
                    <a:pt x="942120" y="5896"/>
                  </a:lnTo>
                  <a:lnTo>
                    <a:pt x="954046" y="5022"/>
                  </a:lnTo>
                  <a:lnTo>
                    <a:pt x="965971" y="4277"/>
                  </a:lnTo>
                  <a:lnTo>
                    <a:pt x="977897" y="3642"/>
                  </a:lnTo>
                  <a:lnTo>
                    <a:pt x="989823" y="3101"/>
                  </a:lnTo>
                  <a:lnTo>
                    <a:pt x="1001748" y="2640"/>
                  </a:lnTo>
                  <a:lnTo>
                    <a:pt x="1013674" y="2247"/>
                  </a:lnTo>
                  <a:lnTo>
                    <a:pt x="1025599" y="1913"/>
                  </a:lnTo>
                  <a:lnTo>
                    <a:pt x="1037525" y="1628"/>
                  </a:lnTo>
                  <a:lnTo>
                    <a:pt x="1049451" y="1385"/>
                  </a:lnTo>
                  <a:lnTo>
                    <a:pt x="1061376" y="1179"/>
                  </a:lnTo>
                  <a:lnTo>
                    <a:pt x="1073302" y="1003"/>
                  </a:lnTo>
                  <a:lnTo>
                    <a:pt x="1085227" y="854"/>
                  </a:lnTo>
                  <a:lnTo>
                    <a:pt x="1097153" y="726"/>
                  </a:lnTo>
                  <a:lnTo>
                    <a:pt x="1109078" y="618"/>
                  </a:lnTo>
                  <a:lnTo>
                    <a:pt x="1121004" y="526"/>
                  </a:lnTo>
                  <a:lnTo>
                    <a:pt x="1132930" y="447"/>
                  </a:lnTo>
                  <a:lnTo>
                    <a:pt x="1144855" y="380"/>
                  </a:lnTo>
                  <a:lnTo>
                    <a:pt x="1156781" y="324"/>
                  </a:lnTo>
                  <a:lnTo>
                    <a:pt x="1168706" y="275"/>
                  </a:lnTo>
                  <a:lnTo>
                    <a:pt x="1180632" y="234"/>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4" name="pl14"/>
            <p:cNvSpPr/>
            <p:nvPr/>
          </p:nvSpPr>
          <p:spPr>
            <a:xfrm>
              <a:off x="2433353" y="5102512"/>
              <a:ext cx="4722529" cy="699339"/>
            </a:xfrm>
            <a:custGeom>
              <a:avLst/>
              <a:pathLst>
                <a:path w="4722529" h="699339">
                  <a:moveTo>
                    <a:pt x="0" y="699339"/>
                  </a:moveTo>
                  <a:lnTo>
                    <a:pt x="11925" y="699298"/>
                  </a:lnTo>
                  <a:lnTo>
                    <a:pt x="23851" y="699249"/>
                  </a:lnTo>
                  <a:lnTo>
                    <a:pt x="35776" y="699192"/>
                  </a:lnTo>
                  <a:lnTo>
                    <a:pt x="47702" y="699126"/>
                  </a:lnTo>
                  <a:lnTo>
                    <a:pt x="59627" y="699047"/>
                  </a:lnTo>
                  <a:lnTo>
                    <a:pt x="71553" y="698955"/>
                  </a:lnTo>
                  <a:lnTo>
                    <a:pt x="83479" y="698847"/>
                  </a:lnTo>
                  <a:lnTo>
                    <a:pt x="95404" y="698719"/>
                  </a:lnTo>
                  <a:lnTo>
                    <a:pt x="107330" y="698570"/>
                  </a:lnTo>
                  <a:lnTo>
                    <a:pt x="119255" y="698394"/>
                  </a:lnTo>
                  <a:lnTo>
                    <a:pt x="131181" y="698188"/>
                  </a:lnTo>
                  <a:lnTo>
                    <a:pt x="143106" y="697945"/>
                  </a:lnTo>
                  <a:lnTo>
                    <a:pt x="155032" y="697660"/>
                  </a:lnTo>
                  <a:lnTo>
                    <a:pt x="166958" y="697326"/>
                  </a:lnTo>
                  <a:lnTo>
                    <a:pt x="178883" y="696933"/>
                  </a:lnTo>
                  <a:lnTo>
                    <a:pt x="190809" y="696472"/>
                  </a:lnTo>
                  <a:lnTo>
                    <a:pt x="202734" y="695931"/>
                  </a:lnTo>
                  <a:lnTo>
                    <a:pt x="214660" y="695296"/>
                  </a:lnTo>
                  <a:lnTo>
                    <a:pt x="226586" y="694551"/>
                  </a:lnTo>
                  <a:lnTo>
                    <a:pt x="238511" y="693677"/>
                  </a:lnTo>
                  <a:lnTo>
                    <a:pt x="250437" y="692653"/>
                  </a:lnTo>
                  <a:lnTo>
                    <a:pt x="262362" y="691453"/>
                  </a:lnTo>
                  <a:lnTo>
                    <a:pt x="274288" y="690048"/>
                  </a:lnTo>
                  <a:lnTo>
                    <a:pt x="286213" y="688404"/>
                  </a:lnTo>
                  <a:lnTo>
                    <a:pt x="298139" y="686482"/>
                  </a:lnTo>
                  <a:lnTo>
                    <a:pt x="310065" y="684236"/>
                  </a:lnTo>
                  <a:lnTo>
                    <a:pt x="321990" y="681614"/>
                  </a:lnTo>
                  <a:lnTo>
                    <a:pt x="333916" y="678559"/>
                  </a:lnTo>
                  <a:lnTo>
                    <a:pt x="345841" y="675002"/>
                  </a:lnTo>
                  <a:lnTo>
                    <a:pt x="357767" y="670869"/>
                  </a:lnTo>
                  <a:lnTo>
                    <a:pt x="369692" y="666075"/>
                  </a:lnTo>
                  <a:lnTo>
                    <a:pt x="381618" y="660527"/>
                  </a:lnTo>
                  <a:lnTo>
                    <a:pt x="393544" y="654123"/>
                  </a:lnTo>
                  <a:lnTo>
                    <a:pt x="405469" y="646752"/>
                  </a:lnTo>
                  <a:lnTo>
                    <a:pt x="417395" y="638298"/>
                  </a:lnTo>
                  <a:lnTo>
                    <a:pt x="429320" y="628640"/>
                  </a:lnTo>
                  <a:lnTo>
                    <a:pt x="441246" y="617655"/>
                  </a:lnTo>
                  <a:lnTo>
                    <a:pt x="453172" y="605223"/>
                  </a:lnTo>
                  <a:lnTo>
                    <a:pt x="465097" y="591236"/>
                  </a:lnTo>
                  <a:lnTo>
                    <a:pt x="477023" y="575601"/>
                  </a:lnTo>
                  <a:lnTo>
                    <a:pt x="488948" y="558248"/>
                  </a:lnTo>
                  <a:lnTo>
                    <a:pt x="500874" y="539143"/>
                  </a:lnTo>
                  <a:lnTo>
                    <a:pt x="512799" y="518294"/>
                  </a:lnTo>
                  <a:lnTo>
                    <a:pt x="524725" y="495760"/>
                  </a:lnTo>
                  <a:lnTo>
                    <a:pt x="536651" y="471657"/>
                  </a:lnTo>
                  <a:lnTo>
                    <a:pt x="548576" y="446160"/>
                  </a:lnTo>
                  <a:lnTo>
                    <a:pt x="560502" y="419505"/>
                  </a:lnTo>
                  <a:lnTo>
                    <a:pt x="572427" y="391978"/>
                  </a:lnTo>
                  <a:lnTo>
                    <a:pt x="584353" y="363912"/>
                  </a:lnTo>
                  <a:lnTo>
                    <a:pt x="596279" y="335661"/>
                  </a:lnTo>
                  <a:lnTo>
                    <a:pt x="608204" y="307594"/>
                  </a:lnTo>
                  <a:lnTo>
                    <a:pt x="620130" y="280068"/>
                  </a:lnTo>
                  <a:lnTo>
                    <a:pt x="632055" y="253413"/>
                  </a:lnTo>
                  <a:lnTo>
                    <a:pt x="643981" y="227916"/>
                  </a:lnTo>
                  <a:lnTo>
                    <a:pt x="655906" y="203813"/>
                  </a:lnTo>
                  <a:lnTo>
                    <a:pt x="667832" y="181279"/>
                  </a:lnTo>
                  <a:lnTo>
                    <a:pt x="679758" y="160430"/>
                  </a:lnTo>
                  <a:lnTo>
                    <a:pt x="691683" y="141325"/>
                  </a:lnTo>
                  <a:lnTo>
                    <a:pt x="703609" y="123972"/>
                  </a:lnTo>
                  <a:lnTo>
                    <a:pt x="715534" y="108337"/>
                  </a:lnTo>
                  <a:lnTo>
                    <a:pt x="727460" y="94350"/>
                  </a:lnTo>
                  <a:lnTo>
                    <a:pt x="739385" y="81918"/>
                  </a:lnTo>
                  <a:lnTo>
                    <a:pt x="751311" y="70933"/>
                  </a:lnTo>
                  <a:lnTo>
                    <a:pt x="763237" y="61275"/>
                  </a:lnTo>
                  <a:lnTo>
                    <a:pt x="775162" y="52821"/>
                  </a:lnTo>
                  <a:lnTo>
                    <a:pt x="787088" y="45450"/>
                  </a:lnTo>
                  <a:lnTo>
                    <a:pt x="799013" y="39046"/>
                  </a:lnTo>
                  <a:lnTo>
                    <a:pt x="810939" y="33498"/>
                  </a:lnTo>
                  <a:lnTo>
                    <a:pt x="822865" y="28704"/>
                  </a:lnTo>
                  <a:lnTo>
                    <a:pt x="834790" y="24571"/>
                  </a:lnTo>
                  <a:lnTo>
                    <a:pt x="846716" y="21014"/>
                  </a:lnTo>
                  <a:lnTo>
                    <a:pt x="858641" y="17959"/>
                  </a:lnTo>
                  <a:lnTo>
                    <a:pt x="870567" y="15337"/>
                  </a:lnTo>
                  <a:lnTo>
                    <a:pt x="882492" y="13091"/>
                  </a:lnTo>
                  <a:lnTo>
                    <a:pt x="894418" y="11169"/>
                  </a:lnTo>
                  <a:lnTo>
                    <a:pt x="906344" y="9525"/>
                  </a:lnTo>
                  <a:lnTo>
                    <a:pt x="918269" y="8120"/>
                  </a:lnTo>
                  <a:lnTo>
                    <a:pt x="930195" y="6920"/>
                  </a:lnTo>
                  <a:lnTo>
                    <a:pt x="942120" y="5896"/>
                  </a:lnTo>
                  <a:lnTo>
                    <a:pt x="954046" y="5022"/>
                  </a:lnTo>
                  <a:lnTo>
                    <a:pt x="965971" y="4277"/>
                  </a:lnTo>
                  <a:lnTo>
                    <a:pt x="977897" y="3642"/>
                  </a:lnTo>
                  <a:lnTo>
                    <a:pt x="989823" y="3101"/>
                  </a:lnTo>
                  <a:lnTo>
                    <a:pt x="1001748" y="2640"/>
                  </a:lnTo>
                  <a:lnTo>
                    <a:pt x="1013674" y="2247"/>
                  </a:lnTo>
                  <a:lnTo>
                    <a:pt x="1025599" y="1913"/>
                  </a:lnTo>
                  <a:lnTo>
                    <a:pt x="1037525" y="1628"/>
                  </a:lnTo>
                  <a:lnTo>
                    <a:pt x="1049451" y="1385"/>
                  </a:lnTo>
                  <a:lnTo>
                    <a:pt x="1061376" y="1179"/>
                  </a:lnTo>
                  <a:lnTo>
                    <a:pt x="1073302" y="1003"/>
                  </a:lnTo>
                  <a:lnTo>
                    <a:pt x="1085227" y="854"/>
                  </a:lnTo>
                  <a:lnTo>
                    <a:pt x="1097153" y="726"/>
                  </a:lnTo>
                  <a:lnTo>
                    <a:pt x="1109078" y="618"/>
                  </a:lnTo>
                  <a:lnTo>
                    <a:pt x="1121004" y="526"/>
                  </a:lnTo>
                  <a:lnTo>
                    <a:pt x="1132930" y="447"/>
                  </a:lnTo>
                  <a:lnTo>
                    <a:pt x="1144855" y="380"/>
                  </a:lnTo>
                  <a:lnTo>
                    <a:pt x="1156781" y="324"/>
                  </a:lnTo>
                  <a:lnTo>
                    <a:pt x="1168706" y="275"/>
                  </a:lnTo>
                  <a:lnTo>
                    <a:pt x="1180632" y="234"/>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5" name="pl15"/>
            <p:cNvSpPr/>
            <p:nvPr/>
          </p:nvSpPr>
          <p:spPr>
            <a:xfrm>
              <a:off x="2433353" y="905068"/>
              <a:ext cx="4722529" cy="0"/>
            </a:xfrm>
            <a:custGeom>
              <a:avLst/>
              <a:pathLst>
                <a:path w="4722529" h="0">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F26A21">
                  <a:alpha val="100000"/>
                </a:srgbClr>
              </a:solidFill>
              <a:prstDash val="solid"/>
              <a:round/>
            </a:ln>
          </p:spPr>
          <p:txBody>
            <a:bodyPr/>
            <a:lstStyle/>
            <a:p/>
          </p:txBody>
        </p:sp>
        <p:sp>
          <p:nvSpPr>
            <p:cNvPr id="16" name="pl16"/>
            <p:cNvSpPr/>
            <p:nvPr/>
          </p:nvSpPr>
          <p:spPr>
            <a:xfrm>
              <a:off x="2433353" y="5102746"/>
              <a:ext cx="4722529" cy="699339"/>
            </a:xfrm>
            <a:custGeom>
              <a:avLst/>
              <a:pathLst>
                <a:path w="4722529" h="699339">
                  <a:moveTo>
                    <a:pt x="0" y="0"/>
                  </a:moveTo>
                  <a:lnTo>
                    <a:pt x="11925" y="41"/>
                  </a:lnTo>
                  <a:lnTo>
                    <a:pt x="23851" y="89"/>
                  </a:lnTo>
                  <a:lnTo>
                    <a:pt x="35776" y="146"/>
                  </a:lnTo>
                  <a:lnTo>
                    <a:pt x="47702" y="213"/>
                  </a:lnTo>
                  <a:lnTo>
                    <a:pt x="59627" y="291"/>
                  </a:lnTo>
                  <a:lnTo>
                    <a:pt x="71553" y="383"/>
                  </a:lnTo>
                  <a:lnTo>
                    <a:pt x="83479" y="492"/>
                  </a:lnTo>
                  <a:lnTo>
                    <a:pt x="95404" y="619"/>
                  </a:lnTo>
                  <a:lnTo>
                    <a:pt x="107330" y="768"/>
                  </a:lnTo>
                  <a:lnTo>
                    <a:pt x="119255" y="944"/>
                  </a:lnTo>
                  <a:lnTo>
                    <a:pt x="131181" y="1151"/>
                  </a:lnTo>
                  <a:lnTo>
                    <a:pt x="143106" y="1393"/>
                  </a:lnTo>
                  <a:lnTo>
                    <a:pt x="155032" y="1678"/>
                  </a:lnTo>
                  <a:lnTo>
                    <a:pt x="166958" y="2013"/>
                  </a:lnTo>
                  <a:lnTo>
                    <a:pt x="178883" y="2405"/>
                  </a:lnTo>
                  <a:lnTo>
                    <a:pt x="190809" y="2866"/>
                  </a:lnTo>
                  <a:lnTo>
                    <a:pt x="202734" y="3408"/>
                  </a:lnTo>
                  <a:lnTo>
                    <a:pt x="214660" y="4043"/>
                  </a:lnTo>
                  <a:lnTo>
                    <a:pt x="226586" y="4788"/>
                  </a:lnTo>
                  <a:lnTo>
                    <a:pt x="238511" y="5661"/>
                  </a:lnTo>
                  <a:lnTo>
                    <a:pt x="250437" y="6685"/>
                  </a:lnTo>
                  <a:lnTo>
                    <a:pt x="262362" y="7885"/>
                  </a:lnTo>
                  <a:lnTo>
                    <a:pt x="274288" y="9290"/>
                  </a:lnTo>
                  <a:lnTo>
                    <a:pt x="286213" y="10934"/>
                  </a:lnTo>
                  <a:lnTo>
                    <a:pt x="298139" y="12857"/>
                  </a:lnTo>
                  <a:lnTo>
                    <a:pt x="310065" y="15103"/>
                  </a:lnTo>
                  <a:lnTo>
                    <a:pt x="321990" y="17724"/>
                  </a:lnTo>
                  <a:lnTo>
                    <a:pt x="333916" y="20780"/>
                  </a:lnTo>
                  <a:lnTo>
                    <a:pt x="345841" y="24336"/>
                  </a:lnTo>
                  <a:lnTo>
                    <a:pt x="357767" y="28470"/>
                  </a:lnTo>
                  <a:lnTo>
                    <a:pt x="369692" y="33264"/>
                  </a:lnTo>
                  <a:lnTo>
                    <a:pt x="381618" y="38811"/>
                  </a:lnTo>
                  <a:lnTo>
                    <a:pt x="393544" y="45216"/>
                  </a:lnTo>
                  <a:lnTo>
                    <a:pt x="405469" y="52586"/>
                  </a:lnTo>
                  <a:lnTo>
                    <a:pt x="417395" y="61040"/>
                  </a:lnTo>
                  <a:lnTo>
                    <a:pt x="429320" y="70698"/>
                  </a:lnTo>
                  <a:lnTo>
                    <a:pt x="441246" y="81684"/>
                  </a:lnTo>
                  <a:lnTo>
                    <a:pt x="453172" y="94115"/>
                  </a:lnTo>
                  <a:lnTo>
                    <a:pt x="465097" y="108102"/>
                  </a:lnTo>
                  <a:lnTo>
                    <a:pt x="477023" y="123738"/>
                  </a:lnTo>
                  <a:lnTo>
                    <a:pt x="488948" y="141090"/>
                  </a:lnTo>
                  <a:lnTo>
                    <a:pt x="500874" y="160195"/>
                  </a:lnTo>
                  <a:lnTo>
                    <a:pt x="512799" y="181044"/>
                  </a:lnTo>
                  <a:lnTo>
                    <a:pt x="524725" y="203578"/>
                  </a:lnTo>
                  <a:lnTo>
                    <a:pt x="536651" y="227682"/>
                  </a:lnTo>
                  <a:lnTo>
                    <a:pt x="548576" y="253178"/>
                  </a:lnTo>
                  <a:lnTo>
                    <a:pt x="560502" y="279834"/>
                  </a:lnTo>
                  <a:lnTo>
                    <a:pt x="572427" y="307360"/>
                  </a:lnTo>
                  <a:lnTo>
                    <a:pt x="584353" y="335427"/>
                  </a:lnTo>
                  <a:lnTo>
                    <a:pt x="596279" y="363677"/>
                  </a:lnTo>
                  <a:lnTo>
                    <a:pt x="608204" y="391744"/>
                  </a:lnTo>
                  <a:lnTo>
                    <a:pt x="620130" y="419270"/>
                  </a:lnTo>
                  <a:lnTo>
                    <a:pt x="632055" y="445925"/>
                  </a:lnTo>
                  <a:lnTo>
                    <a:pt x="643981" y="471422"/>
                  </a:lnTo>
                  <a:lnTo>
                    <a:pt x="655906" y="495526"/>
                  </a:lnTo>
                  <a:lnTo>
                    <a:pt x="667832" y="518060"/>
                  </a:lnTo>
                  <a:lnTo>
                    <a:pt x="679758" y="538908"/>
                  </a:lnTo>
                  <a:lnTo>
                    <a:pt x="691683" y="558013"/>
                  </a:lnTo>
                  <a:lnTo>
                    <a:pt x="703609" y="575366"/>
                  </a:lnTo>
                  <a:lnTo>
                    <a:pt x="715534" y="591002"/>
                  </a:lnTo>
                  <a:lnTo>
                    <a:pt x="727460" y="604989"/>
                  </a:lnTo>
                  <a:lnTo>
                    <a:pt x="739385" y="617420"/>
                  </a:lnTo>
                  <a:lnTo>
                    <a:pt x="751311" y="628405"/>
                  </a:lnTo>
                  <a:lnTo>
                    <a:pt x="763237" y="638064"/>
                  </a:lnTo>
                  <a:lnTo>
                    <a:pt x="775162" y="646518"/>
                  </a:lnTo>
                  <a:lnTo>
                    <a:pt x="787088" y="653888"/>
                  </a:lnTo>
                  <a:lnTo>
                    <a:pt x="799013" y="660292"/>
                  </a:lnTo>
                  <a:lnTo>
                    <a:pt x="810939" y="665840"/>
                  </a:lnTo>
                  <a:lnTo>
                    <a:pt x="822865" y="670634"/>
                  </a:lnTo>
                  <a:lnTo>
                    <a:pt x="834790" y="674767"/>
                  </a:lnTo>
                  <a:lnTo>
                    <a:pt x="846716" y="678324"/>
                  </a:lnTo>
                  <a:lnTo>
                    <a:pt x="858641" y="681380"/>
                  </a:lnTo>
                  <a:lnTo>
                    <a:pt x="870567" y="684001"/>
                  </a:lnTo>
                  <a:lnTo>
                    <a:pt x="882492" y="686247"/>
                  </a:lnTo>
                  <a:lnTo>
                    <a:pt x="894418" y="688170"/>
                  </a:lnTo>
                  <a:lnTo>
                    <a:pt x="906344" y="689814"/>
                  </a:lnTo>
                  <a:lnTo>
                    <a:pt x="918269" y="691219"/>
                  </a:lnTo>
                  <a:lnTo>
                    <a:pt x="930195" y="692418"/>
                  </a:lnTo>
                  <a:lnTo>
                    <a:pt x="942120" y="693442"/>
                  </a:lnTo>
                  <a:lnTo>
                    <a:pt x="954046" y="694316"/>
                  </a:lnTo>
                  <a:lnTo>
                    <a:pt x="965971" y="695061"/>
                  </a:lnTo>
                  <a:lnTo>
                    <a:pt x="977897" y="695696"/>
                  </a:lnTo>
                  <a:lnTo>
                    <a:pt x="989823" y="696237"/>
                  </a:lnTo>
                  <a:lnTo>
                    <a:pt x="1001748" y="696698"/>
                  </a:lnTo>
                  <a:lnTo>
                    <a:pt x="1013674" y="697091"/>
                  </a:lnTo>
                  <a:lnTo>
                    <a:pt x="1025599" y="697426"/>
                  </a:lnTo>
                  <a:lnTo>
                    <a:pt x="1037525" y="697710"/>
                  </a:lnTo>
                  <a:lnTo>
                    <a:pt x="1049451" y="697953"/>
                  </a:lnTo>
                  <a:lnTo>
                    <a:pt x="1061376" y="698159"/>
                  </a:lnTo>
                  <a:lnTo>
                    <a:pt x="1073302" y="698335"/>
                  </a:lnTo>
                  <a:lnTo>
                    <a:pt x="1085227" y="698485"/>
                  </a:lnTo>
                  <a:lnTo>
                    <a:pt x="1097153" y="698612"/>
                  </a:lnTo>
                  <a:lnTo>
                    <a:pt x="1109078" y="698720"/>
                  </a:lnTo>
                  <a:lnTo>
                    <a:pt x="1121004" y="698813"/>
                  </a:lnTo>
                  <a:lnTo>
                    <a:pt x="1132930" y="698891"/>
                  </a:lnTo>
                  <a:lnTo>
                    <a:pt x="1144855" y="698958"/>
                  </a:lnTo>
                  <a:lnTo>
                    <a:pt x="1156781" y="699015"/>
                  </a:lnTo>
                  <a:lnTo>
                    <a:pt x="1168706" y="699063"/>
                  </a:lnTo>
                  <a:lnTo>
                    <a:pt x="1180632" y="699104"/>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339"/>
                  </a:lnTo>
                  <a:lnTo>
                    <a:pt x="3553822" y="699339"/>
                  </a:lnTo>
                  <a:lnTo>
                    <a:pt x="3565748" y="699339"/>
                  </a:lnTo>
                  <a:lnTo>
                    <a:pt x="3577674" y="699339"/>
                  </a:lnTo>
                  <a:lnTo>
                    <a:pt x="3589599" y="699339"/>
                  </a:lnTo>
                  <a:lnTo>
                    <a:pt x="3601525" y="699339"/>
                  </a:lnTo>
                  <a:lnTo>
                    <a:pt x="3613450" y="699339"/>
                  </a:lnTo>
                  <a:lnTo>
                    <a:pt x="3625376" y="699339"/>
                  </a:lnTo>
                  <a:lnTo>
                    <a:pt x="3637301" y="699339"/>
                  </a:lnTo>
                  <a:lnTo>
                    <a:pt x="3649227" y="699339"/>
                  </a:lnTo>
                  <a:lnTo>
                    <a:pt x="3661153" y="699339"/>
                  </a:lnTo>
                  <a:lnTo>
                    <a:pt x="3673078" y="699339"/>
                  </a:lnTo>
                  <a:lnTo>
                    <a:pt x="3685004" y="699339"/>
                  </a:lnTo>
                  <a:lnTo>
                    <a:pt x="3696929" y="699339"/>
                  </a:lnTo>
                  <a:lnTo>
                    <a:pt x="3708855" y="699339"/>
                  </a:lnTo>
                  <a:lnTo>
                    <a:pt x="3720780" y="699339"/>
                  </a:lnTo>
                  <a:lnTo>
                    <a:pt x="3732706" y="699339"/>
                  </a:lnTo>
                  <a:lnTo>
                    <a:pt x="3744632" y="699339"/>
                  </a:lnTo>
                  <a:lnTo>
                    <a:pt x="3756557" y="699339"/>
                  </a:lnTo>
                  <a:lnTo>
                    <a:pt x="3768483" y="699339"/>
                  </a:lnTo>
                  <a:lnTo>
                    <a:pt x="3780408" y="699339"/>
                  </a:lnTo>
                  <a:lnTo>
                    <a:pt x="3792334" y="699339"/>
                  </a:lnTo>
                  <a:lnTo>
                    <a:pt x="3804260" y="699339"/>
                  </a:lnTo>
                  <a:lnTo>
                    <a:pt x="3816185" y="699339"/>
                  </a:lnTo>
                  <a:lnTo>
                    <a:pt x="3828111" y="699339"/>
                  </a:lnTo>
                  <a:lnTo>
                    <a:pt x="3840036" y="699339"/>
                  </a:lnTo>
                  <a:lnTo>
                    <a:pt x="3851962" y="699339"/>
                  </a:lnTo>
                  <a:lnTo>
                    <a:pt x="3863887" y="699339"/>
                  </a:lnTo>
                  <a:lnTo>
                    <a:pt x="3875813" y="699339"/>
                  </a:lnTo>
                  <a:lnTo>
                    <a:pt x="3887739" y="699339"/>
                  </a:lnTo>
                  <a:lnTo>
                    <a:pt x="3899664" y="699339"/>
                  </a:lnTo>
                  <a:lnTo>
                    <a:pt x="3911590" y="699339"/>
                  </a:lnTo>
                  <a:lnTo>
                    <a:pt x="3923515" y="699339"/>
                  </a:lnTo>
                  <a:lnTo>
                    <a:pt x="3935441" y="699339"/>
                  </a:lnTo>
                  <a:lnTo>
                    <a:pt x="3947366" y="699339"/>
                  </a:lnTo>
                  <a:lnTo>
                    <a:pt x="3959292" y="699339"/>
                  </a:lnTo>
                  <a:lnTo>
                    <a:pt x="3971218" y="699339"/>
                  </a:lnTo>
                  <a:lnTo>
                    <a:pt x="3983143" y="699339"/>
                  </a:lnTo>
                  <a:lnTo>
                    <a:pt x="3995069" y="699339"/>
                  </a:lnTo>
                  <a:lnTo>
                    <a:pt x="4006994" y="699339"/>
                  </a:lnTo>
                  <a:lnTo>
                    <a:pt x="4018920" y="699339"/>
                  </a:lnTo>
                  <a:lnTo>
                    <a:pt x="4030846" y="699339"/>
                  </a:lnTo>
                  <a:lnTo>
                    <a:pt x="4042771" y="699339"/>
                  </a:lnTo>
                  <a:lnTo>
                    <a:pt x="4054697" y="699339"/>
                  </a:lnTo>
                  <a:lnTo>
                    <a:pt x="4066622" y="699339"/>
                  </a:lnTo>
                  <a:lnTo>
                    <a:pt x="4078548" y="699339"/>
                  </a:lnTo>
                  <a:lnTo>
                    <a:pt x="4090473" y="699339"/>
                  </a:lnTo>
                  <a:lnTo>
                    <a:pt x="4102399" y="699339"/>
                  </a:lnTo>
                  <a:lnTo>
                    <a:pt x="4114325" y="699339"/>
                  </a:lnTo>
                  <a:lnTo>
                    <a:pt x="4126250" y="699339"/>
                  </a:lnTo>
                  <a:lnTo>
                    <a:pt x="4138176" y="699339"/>
                  </a:lnTo>
                  <a:lnTo>
                    <a:pt x="4150101" y="699339"/>
                  </a:lnTo>
                  <a:lnTo>
                    <a:pt x="4162027" y="699339"/>
                  </a:lnTo>
                  <a:lnTo>
                    <a:pt x="4173953" y="699339"/>
                  </a:lnTo>
                  <a:lnTo>
                    <a:pt x="4185878" y="699339"/>
                  </a:lnTo>
                  <a:lnTo>
                    <a:pt x="4197804" y="699339"/>
                  </a:lnTo>
                  <a:lnTo>
                    <a:pt x="4209729" y="699339"/>
                  </a:lnTo>
                  <a:lnTo>
                    <a:pt x="4221655" y="699339"/>
                  </a:lnTo>
                  <a:lnTo>
                    <a:pt x="4233580" y="699339"/>
                  </a:lnTo>
                  <a:lnTo>
                    <a:pt x="4245506" y="699339"/>
                  </a:lnTo>
                  <a:lnTo>
                    <a:pt x="4257432" y="699339"/>
                  </a:lnTo>
                  <a:lnTo>
                    <a:pt x="4269357" y="699339"/>
                  </a:lnTo>
                  <a:lnTo>
                    <a:pt x="4281283" y="699339"/>
                  </a:lnTo>
                  <a:lnTo>
                    <a:pt x="4293208" y="699339"/>
                  </a:lnTo>
                  <a:lnTo>
                    <a:pt x="4305134" y="699339"/>
                  </a:lnTo>
                  <a:lnTo>
                    <a:pt x="4317059" y="699339"/>
                  </a:lnTo>
                  <a:lnTo>
                    <a:pt x="4328985" y="699339"/>
                  </a:lnTo>
                  <a:lnTo>
                    <a:pt x="4340911" y="699339"/>
                  </a:lnTo>
                  <a:lnTo>
                    <a:pt x="4352836" y="699339"/>
                  </a:lnTo>
                  <a:lnTo>
                    <a:pt x="4364762" y="699339"/>
                  </a:lnTo>
                  <a:lnTo>
                    <a:pt x="4376687" y="699339"/>
                  </a:lnTo>
                  <a:lnTo>
                    <a:pt x="4388613" y="699339"/>
                  </a:lnTo>
                  <a:lnTo>
                    <a:pt x="4400539" y="699339"/>
                  </a:lnTo>
                  <a:lnTo>
                    <a:pt x="4412464" y="699339"/>
                  </a:lnTo>
                  <a:lnTo>
                    <a:pt x="4424390" y="699339"/>
                  </a:lnTo>
                  <a:lnTo>
                    <a:pt x="4436315" y="699339"/>
                  </a:lnTo>
                  <a:lnTo>
                    <a:pt x="4448241" y="699339"/>
                  </a:lnTo>
                  <a:lnTo>
                    <a:pt x="4460166" y="699339"/>
                  </a:lnTo>
                  <a:lnTo>
                    <a:pt x="4472092" y="699339"/>
                  </a:lnTo>
                  <a:lnTo>
                    <a:pt x="4484018" y="699339"/>
                  </a:lnTo>
                  <a:lnTo>
                    <a:pt x="4495943" y="699339"/>
                  </a:lnTo>
                  <a:lnTo>
                    <a:pt x="4507869" y="699339"/>
                  </a:lnTo>
                  <a:lnTo>
                    <a:pt x="4519794" y="699339"/>
                  </a:lnTo>
                  <a:lnTo>
                    <a:pt x="4531720" y="699339"/>
                  </a:lnTo>
                  <a:lnTo>
                    <a:pt x="4543645" y="699339"/>
                  </a:lnTo>
                  <a:lnTo>
                    <a:pt x="4555571" y="699339"/>
                  </a:lnTo>
                  <a:lnTo>
                    <a:pt x="4567497" y="699339"/>
                  </a:lnTo>
                  <a:lnTo>
                    <a:pt x="4579422" y="699339"/>
                  </a:lnTo>
                  <a:lnTo>
                    <a:pt x="4591348" y="699339"/>
                  </a:lnTo>
                  <a:lnTo>
                    <a:pt x="4603273" y="699339"/>
                  </a:lnTo>
                  <a:lnTo>
                    <a:pt x="4615199" y="699339"/>
                  </a:lnTo>
                  <a:lnTo>
                    <a:pt x="4627125" y="699339"/>
                  </a:lnTo>
                  <a:lnTo>
                    <a:pt x="4639050" y="699339"/>
                  </a:lnTo>
                  <a:lnTo>
                    <a:pt x="4650976" y="699339"/>
                  </a:lnTo>
                  <a:lnTo>
                    <a:pt x="4662901" y="699339"/>
                  </a:lnTo>
                  <a:lnTo>
                    <a:pt x="4674827" y="699339"/>
                  </a:lnTo>
                  <a:lnTo>
                    <a:pt x="4686752" y="699339"/>
                  </a:lnTo>
                  <a:lnTo>
                    <a:pt x="4698678" y="699339"/>
                  </a:lnTo>
                  <a:lnTo>
                    <a:pt x="4710604" y="699339"/>
                  </a:lnTo>
                  <a:lnTo>
                    <a:pt x="4722529" y="699339"/>
                  </a:lnTo>
                </a:path>
              </a:pathLst>
            </a:custGeom>
            <a:ln w="40651" cap="flat">
              <a:solidFill>
                <a:srgbClr val="E8E8E8">
                  <a:alpha val="100000"/>
                </a:srgbClr>
              </a:solidFill>
              <a:prstDash val="solid"/>
              <a:round/>
            </a:ln>
          </p:spPr>
          <p:txBody>
            <a:bodyPr/>
            <a:lstStyle/>
            <a:p/>
          </p:txBody>
        </p:sp>
        <p:sp>
          <p:nvSpPr>
            <p:cNvPr id="17" name="pl17"/>
            <p:cNvSpPr/>
            <p:nvPr/>
          </p:nvSpPr>
          <p:spPr>
            <a:xfrm>
              <a:off x="2433353" y="3004025"/>
              <a:ext cx="4722529" cy="1398678"/>
            </a:xfrm>
            <a:custGeom>
              <a:avLst/>
              <a:pathLst>
                <a:path w="4722529" h="1398678">
                  <a:moveTo>
                    <a:pt x="0" y="0"/>
                  </a:moveTo>
                  <a:lnTo>
                    <a:pt x="11925" y="41"/>
                  </a:lnTo>
                  <a:lnTo>
                    <a:pt x="23851" y="89"/>
                  </a:lnTo>
                  <a:lnTo>
                    <a:pt x="35776" y="146"/>
                  </a:lnTo>
                  <a:lnTo>
                    <a:pt x="47702" y="213"/>
                  </a:lnTo>
                  <a:lnTo>
                    <a:pt x="59627" y="291"/>
                  </a:lnTo>
                  <a:lnTo>
                    <a:pt x="71553" y="383"/>
                  </a:lnTo>
                  <a:lnTo>
                    <a:pt x="83479" y="492"/>
                  </a:lnTo>
                  <a:lnTo>
                    <a:pt x="95404" y="619"/>
                  </a:lnTo>
                  <a:lnTo>
                    <a:pt x="107330" y="768"/>
                  </a:lnTo>
                  <a:lnTo>
                    <a:pt x="119255" y="944"/>
                  </a:lnTo>
                  <a:lnTo>
                    <a:pt x="131181" y="1151"/>
                  </a:lnTo>
                  <a:lnTo>
                    <a:pt x="143106" y="1393"/>
                  </a:lnTo>
                  <a:lnTo>
                    <a:pt x="155032" y="1678"/>
                  </a:lnTo>
                  <a:lnTo>
                    <a:pt x="166958" y="2013"/>
                  </a:lnTo>
                  <a:lnTo>
                    <a:pt x="178883" y="2405"/>
                  </a:lnTo>
                  <a:lnTo>
                    <a:pt x="190809" y="2866"/>
                  </a:lnTo>
                  <a:lnTo>
                    <a:pt x="202734" y="3408"/>
                  </a:lnTo>
                  <a:lnTo>
                    <a:pt x="214660" y="4043"/>
                  </a:lnTo>
                  <a:lnTo>
                    <a:pt x="226586" y="4788"/>
                  </a:lnTo>
                  <a:lnTo>
                    <a:pt x="238511" y="5661"/>
                  </a:lnTo>
                  <a:lnTo>
                    <a:pt x="250437" y="6685"/>
                  </a:lnTo>
                  <a:lnTo>
                    <a:pt x="262362" y="7885"/>
                  </a:lnTo>
                  <a:lnTo>
                    <a:pt x="274288" y="9290"/>
                  </a:lnTo>
                  <a:lnTo>
                    <a:pt x="286213" y="10934"/>
                  </a:lnTo>
                  <a:lnTo>
                    <a:pt x="298139" y="12857"/>
                  </a:lnTo>
                  <a:lnTo>
                    <a:pt x="310065" y="15103"/>
                  </a:lnTo>
                  <a:lnTo>
                    <a:pt x="321990" y="17724"/>
                  </a:lnTo>
                  <a:lnTo>
                    <a:pt x="333916" y="20780"/>
                  </a:lnTo>
                  <a:lnTo>
                    <a:pt x="345841" y="24336"/>
                  </a:lnTo>
                  <a:lnTo>
                    <a:pt x="357767" y="28470"/>
                  </a:lnTo>
                  <a:lnTo>
                    <a:pt x="369692" y="33264"/>
                  </a:lnTo>
                  <a:lnTo>
                    <a:pt x="381618" y="38811"/>
                  </a:lnTo>
                  <a:lnTo>
                    <a:pt x="393544" y="45216"/>
                  </a:lnTo>
                  <a:lnTo>
                    <a:pt x="405469" y="52586"/>
                  </a:lnTo>
                  <a:lnTo>
                    <a:pt x="417395" y="61040"/>
                  </a:lnTo>
                  <a:lnTo>
                    <a:pt x="429320" y="70698"/>
                  </a:lnTo>
                  <a:lnTo>
                    <a:pt x="441246" y="81684"/>
                  </a:lnTo>
                  <a:lnTo>
                    <a:pt x="453172" y="94115"/>
                  </a:lnTo>
                  <a:lnTo>
                    <a:pt x="465097" y="108102"/>
                  </a:lnTo>
                  <a:lnTo>
                    <a:pt x="477023" y="123738"/>
                  </a:lnTo>
                  <a:lnTo>
                    <a:pt x="488948" y="141090"/>
                  </a:lnTo>
                  <a:lnTo>
                    <a:pt x="500874" y="160195"/>
                  </a:lnTo>
                  <a:lnTo>
                    <a:pt x="512799" y="181044"/>
                  </a:lnTo>
                  <a:lnTo>
                    <a:pt x="524725" y="203578"/>
                  </a:lnTo>
                  <a:lnTo>
                    <a:pt x="536651" y="227682"/>
                  </a:lnTo>
                  <a:lnTo>
                    <a:pt x="548576" y="253178"/>
                  </a:lnTo>
                  <a:lnTo>
                    <a:pt x="560502" y="279834"/>
                  </a:lnTo>
                  <a:lnTo>
                    <a:pt x="572427" y="307360"/>
                  </a:lnTo>
                  <a:lnTo>
                    <a:pt x="584353" y="335427"/>
                  </a:lnTo>
                  <a:lnTo>
                    <a:pt x="596279" y="363677"/>
                  </a:lnTo>
                  <a:lnTo>
                    <a:pt x="608204" y="391744"/>
                  </a:lnTo>
                  <a:lnTo>
                    <a:pt x="620130" y="419270"/>
                  </a:lnTo>
                  <a:lnTo>
                    <a:pt x="632055" y="445925"/>
                  </a:lnTo>
                  <a:lnTo>
                    <a:pt x="643981" y="471422"/>
                  </a:lnTo>
                  <a:lnTo>
                    <a:pt x="655906" y="495526"/>
                  </a:lnTo>
                  <a:lnTo>
                    <a:pt x="667832" y="518060"/>
                  </a:lnTo>
                  <a:lnTo>
                    <a:pt x="679758" y="538908"/>
                  </a:lnTo>
                  <a:lnTo>
                    <a:pt x="691683" y="558013"/>
                  </a:lnTo>
                  <a:lnTo>
                    <a:pt x="703609" y="575366"/>
                  </a:lnTo>
                  <a:lnTo>
                    <a:pt x="715534" y="591002"/>
                  </a:lnTo>
                  <a:lnTo>
                    <a:pt x="727460" y="604989"/>
                  </a:lnTo>
                  <a:lnTo>
                    <a:pt x="739385" y="617420"/>
                  </a:lnTo>
                  <a:lnTo>
                    <a:pt x="751311" y="628405"/>
                  </a:lnTo>
                  <a:lnTo>
                    <a:pt x="763237" y="638064"/>
                  </a:lnTo>
                  <a:lnTo>
                    <a:pt x="775162" y="646518"/>
                  </a:lnTo>
                  <a:lnTo>
                    <a:pt x="787088" y="653888"/>
                  </a:lnTo>
                  <a:lnTo>
                    <a:pt x="799013" y="660292"/>
                  </a:lnTo>
                  <a:lnTo>
                    <a:pt x="810939" y="665840"/>
                  </a:lnTo>
                  <a:lnTo>
                    <a:pt x="822865" y="670634"/>
                  </a:lnTo>
                  <a:lnTo>
                    <a:pt x="834790" y="674767"/>
                  </a:lnTo>
                  <a:lnTo>
                    <a:pt x="846716" y="678324"/>
                  </a:lnTo>
                  <a:lnTo>
                    <a:pt x="858641" y="681380"/>
                  </a:lnTo>
                  <a:lnTo>
                    <a:pt x="870567" y="684001"/>
                  </a:lnTo>
                  <a:lnTo>
                    <a:pt x="882492" y="686247"/>
                  </a:lnTo>
                  <a:lnTo>
                    <a:pt x="894418" y="688170"/>
                  </a:lnTo>
                  <a:lnTo>
                    <a:pt x="906344" y="689814"/>
                  </a:lnTo>
                  <a:lnTo>
                    <a:pt x="918269" y="691219"/>
                  </a:lnTo>
                  <a:lnTo>
                    <a:pt x="930195" y="692418"/>
                  </a:lnTo>
                  <a:lnTo>
                    <a:pt x="942120" y="693442"/>
                  </a:lnTo>
                  <a:lnTo>
                    <a:pt x="954046" y="694316"/>
                  </a:lnTo>
                  <a:lnTo>
                    <a:pt x="965971" y="695061"/>
                  </a:lnTo>
                  <a:lnTo>
                    <a:pt x="977897" y="695696"/>
                  </a:lnTo>
                  <a:lnTo>
                    <a:pt x="989823" y="696237"/>
                  </a:lnTo>
                  <a:lnTo>
                    <a:pt x="1001748" y="696698"/>
                  </a:lnTo>
                  <a:lnTo>
                    <a:pt x="1013674" y="697091"/>
                  </a:lnTo>
                  <a:lnTo>
                    <a:pt x="1025599" y="697426"/>
                  </a:lnTo>
                  <a:lnTo>
                    <a:pt x="1037525" y="697710"/>
                  </a:lnTo>
                  <a:lnTo>
                    <a:pt x="1049451" y="697953"/>
                  </a:lnTo>
                  <a:lnTo>
                    <a:pt x="1061376" y="698159"/>
                  </a:lnTo>
                  <a:lnTo>
                    <a:pt x="1073302" y="698335"/>
                  </a:lnTo>
                  <a:lnTo>
                    <a:pt x="1085227" y="698485"/>
                  </a:lnTo>
                  <a:lnTo>
                    <a:pt x="1097153" y="698612"/>
                  </a:lnTo>
                  <a:lnTo>
                    <a:pt x="1109078" y="698720"/>
                  </a:lnTo>
                  <a:lnTo>
                    <a:pt x="1121004" y="698813"/>
                  </a:lnTo>
                  <a:lnTo>
                    <a:pt x="1132930" y="698891"/>
                  </a:lnTo>
                  <a:lnTo>
                    <a:pt x="1144855" y="698958"/>
                  </a:lnTo>
                  <a:lnTo>
                    <a:pt x="1156781" y="699015"/>
                  </a:lnTo>
                  <a:lnTo>
                    <a:pt x="1168706" y="699063"/>
                  </a:lnTo>
                  <a:lnTo>
                    <a:pt x="1180632" y="699104"/>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573"/>
                  </a:lnTo>
                  <a:lnTo>
                    <a:pt x="3553822" y="699615"/>
                  </a:lnTo>
                  <a:lnTo>
                    <a:pt x="3565748" y="699663"/>
                  </a:lnTo>
                  <a:lnTo>
                    <a:pt x="3577674" y="699720"/>
                  </a:lnTo>
                  <a:lnTo>
                    <a:pt x="3589599" y="699786"/>
                  </a:lnTo>
                  <a:lnTo>
                    <a:pt x="3601525" y="699865"/>
                  </a:lnTo>
                  <a:lnTo>
                    <a:pt x="3613450" y="699957"/>
                  </a:lnTo>
                  <a:lnTo>
                    <a:pt x="3625376" y="700065"/>
                  </a:lnTo>
                  <a:lnTo>
                    <a:pt x="3637301" y="700193"/>
                  </a:lnTo>
                  <a:lnTo>
                    <a:pt x="3649227" y="700342"/>
                  </a:lnTo>
                  <a:lnTo>
                    <a:pt x="3661153" y="700518"/>
                  </a:lnTo>
                  <a:lnTo>
                    <a:pt x="3673078" y="700725"/>
                  </a:lnTo>
                  <a:lnTo>
                    <a:pt x="3685004" y="700967"/>
                  </a:lnTo>
                  <a:lnTo>
                    <a:pt x="3696929" y="701252"/>
                  </a:lnTo>
                  <a:lnTo>
                    <a:pt x="3708855" y="701586"/>
                  </a:lnTo>
                  <a:lnTo>
                    <a:pt x="3720780" y="701979"/>
                  </a:lnTo>
                  <a:lnTo>
                    <a:pt x="3732706" y="702440"/>
                  </a:lnTo>
                  <a:lnTo>
                    <a:pt x="3744632" y="702981"/>
                  </a:lnTo>
                  <a:lnTo>
                    <a:pt x="3756557" y="703617"/>
                  </a:lnTo>
                  <a:lnTo>
                    <a:pt x="3768483" y="704362"/>
                  </a:lnTo>
                  <a:lnTo>
                    <a:pt x="3780408" y="705235"/>
                  </a:lnTo>
                  <a:lnTo>
                    <a:pt x="3792334" y="706259"/>
                  </a:lnTo>
                  <a:lnTo>
                    <a:pt x="3804260" y="707459"/>
                  </a:lnTo>
                  <a:lnTo>
                    <a:pt x="3816185" y="708864"/>
                  </a:lnTo>
                  <a:lnTo>
                    <a:pt x="3828111" y="710508"/>
                  </a:lnTo>
                  <a:lnTo>
                    <a:pt x="3840036" y="712431"/>
                  </a:lnTo>
                  <a:lnTo>
                    <a:pt x="3851962" y="714677"/>
                  </a:lnTo>
                  <a:lnTo>
                    <a:pt x="3863887" y="717298"/>
                  </a:lnTo>
                  <a:lnTo>
                    <a:pt x="3875813" y="720354"/>
                  </a:lnTo>
                  <a:lnTo>
                    <a:pt x="3887739" y="723910"/>
                  </a:lnTo>
                  <a:lnTo>
                    <a:pt x="3899664" y="728043"/>
                  </a:lnTo>
                  <a:lnTo>
                    <a:pt x="3911590" y="732837"/>
                  </a:lnTo>
                  <a:lnTo>
                    <a:pt x="3923515" y="738385"/>
                  </a:lnTo>
                  <a:lnTo>
                    <a:pt x="3935441" y="744790"/>
                  </a:lnTo>
                  <a:lnTo>
                    <a:pt x="3947366" y="752160"/>
                  </a:lnTo>
                  <a:lnTo>
                    <a:pt x="3959292" y="760614"/>
                  </a:lnTo>
                  <a:lnTo>
                    <a:pt x="3971218" y="770272"/>
                  </a:lnTo>
                  <a:lnTo>
                    <a:pt x="3983143" y="781258"/>
                  </a:lnTo>
                  <a:lnTo>
                    <a:pt x="3995069" y="793689"/>
                  </a:lnTo>
                  <a:lnTo>
                    <a:pt x="4006994" y="807676"/>
                  </a:lnTo>
                  <a:lnTo>
                    <a:pt x="4018920" y="823312"/>
                  </a:lnTo>
                  <a:lnTo>
                    <a:pt x="4030846" y="840664"/>
                  </a:lnTo>
                  <a:lnTo>
                    <a:pt x="4042771" y="859769"/>
                  </a:lnTo>
                  <a:lnTo>
                    <a:pt x="4054697" y="880618"/>
                  </a:lnTo>
                  <a:lnTo>
                    <a:pt x="4066622" y="903152"/>
                  </a:lnTo>
                  <a:lnTo>
                    <a:pt x="4078548" y="927255"/>
                  </a:lnTo>
                  <a:lnTo>
                    <a:pt x="4090473" y="952752"/>
                  </a:lnTo>
                  <a:lnTo>
                    <a:pt x="4102399" y="979408"/>
                  </a:lnTo>
                  <a:lnTo>
                    <a:pt x="4114325" y="1006934"/>
                  </a:lnTo>
                  <a:lnTo>
                    <a:pt x="4126250" y="1035001"/>
                  </a:lnTo>
                  <a:lnTo>
                    <a:pt x="4138176" y="1063251"/>
                  </a:lnTo>
                  <a:lnTo>
                    <a:pt x="4150101" y="1091318"/>
                  </a:lnTo>
                  <a:lnTo>
                    <a:pt x="4162027" y="1118844"/>
                  </a:lnTo>
                  <a:lnTo>
                    <a:pt x="4173953" y="1145499"/>
                  </a:lnTo>
                  <a:lnTo>
                    <a:pt x="4185878" y="1170996"/>
                  </a:lnTo>
                  <a:lnTo>
                    <a:pt x="4197804" y="1195099"/>
                  </a:lnTo>
                  <a:lnTo>
                    <a:pt x="4209729" y="1217633"/>
                  </a:lnTo>
                  <a:lnTo>
                    <a:pt x="4221655" y="1238482"/>
                  </a:lnTo>
                  <a:lnTo>
                    <a:pt x="4233580" y="1257587"/>
                  </a:lnTo>
                  <a:lnTo>
                    <a:pt x="4245506" y="1274940"/>
                  </a:lnTo>
                  <a:lnTo>
                    <a:pt x="4257432" y="1290576"/>
                  </a:lnTo>
                  <a:lnTo>
                    <a:pt x="4269357" y="1304563"/>
                  </a:lnTo>
                  <a:lnTo>
                    <a:pt x="4281283" y="1316994"/>
                  </a:lnTo>
                  <a:lnTo>
                    <a:pt x="4293208" y="1327979"/>
                  </a:lnTo>
                  <a:lnTo>
                    <a:pt x="4305134" y="1337638"/>
                  </a:lnTo>
                  <a:lnTo>
                    <a:pt x="4317059" y="1346091"/>
                  </a:lnTo>
                  <a:lnTo>
                    <a:pt x="4328985" y="1353462"/>
                  </a:lnTo>
                  <a:lnTo>
                    <a:pt x="4340911" y="1359866"/>
                  </a:lnTo>
                  <a:lnTo>
                    <a:pt x="4352836" y="1365414"/>
                  </a:lnTo>
                  <a:lnTo>
                    <a:pt x="4364762" y="1370208"/>
                  </a:lnTo>
                  <a:lnTo>
                    <a:pt x="4376687" y="1374341"/>
                  </a:lnTo>
                  <a:lnTo>
                    <a:pt x="4388613" y="1377898"/>
                  </a:lnTo>
                  <a:lnTo>
                    <a:pt x="4400539" y="1380954"/>
                  </a:lnTo>
                  <a:lnTo>
                    <a:pt x="4412464" y="1383575"/>
                  </a:lnTo>
                  <a:lnTo>
                    <a:pt x="4424390" y="1385821"/>
                  </a:lnTo>
                  <a:lnTo>
                    <a:pt x="4436315" y="1387743"/>
                  </a:lnTo>
                  <a:lnTo>
                    <a:pt x="4448241" y="1389388"/>
                  </a:lnTo>
                  <a:lnTo>
                    <a:pt x="4460166" y="1390793"/>
                  </a:lnTo>
                  <a:lnTo>
                    <a:pt x="4472092" y="1391992"/>
                  </a:lnTo>
                  <a:lnTo>
                    <a:pt x="4484018" y="1393016"/>
                  </a:lnTo>
                  <a:lnTo>
                    <a:pt x="4495943" y="1393890"/>
                  </a:lnTo>
                  <a:lnTo>
                    <a:pt x="4507869" y="1394635"/>
                  </a:lnTo>
                  <a:lnTo>
                    <a:pt x="4519794" y="1395270"/>
                  </a:lnTo>
                  <a:lnTo>
                    <a:pt x="4531720" y="1395811"/>
                  </a:lnTo>
                  <a:lnTo>
                    <a:pt x="4543645" y="1396272"/>
                  </a:lnTo>
                  <a:lnTo>
                    <a:pt x="4555571" y="1396665"/>
                  </a:lnTo>
                  <a:lnTo>
                    <a:pt x="4567497" y="1397000"/>
                  </a:lnTo>
                  <a:lnTo>
                    <a:pt x="4579422" y="1397284"/>
                  </a:lnTo>
                  <a:lnTo>
                    <a:pt x="4591348" y="1397527"/>
                  </a:lnTo>
                  <a:lnTo>
                    <a:pt x="4603273" y="1397733"/>
                  </a:lnTo>
                  <a:lnTo>
                    <a:pt x="4615199" y="1397909"/>
                  </a:lnTo>
                  <a:lnTo>
                    <a:pt x="4627125" y="1398059"/>
                  </a:lnTo>
                  <a:lnTo>
                    <a:pt x="4639050" y="1398186"/>
                  </a:lnTo>
                  <a:lnTo>
                    <a:pt x="4650976" y="1398294"/>
                  </a:lnTo>
                  <a:lnTo>
                    <a:pt x="4662901" y="1398387"/>
                  </a:lnTo>
                  <a:lnTo>
                    <a:pt x="4674827" y="1398465"/>
                  </a:lnTo>
                  <a:lnTo>
                    <a:pt x="4686752" y="1398532"/>
                  </a:lnTo>
                  <a:lnTo>
                    <a:pt x="4698678" y="1398589"/>
                  </a:lnTo>
                  <a:lnTo>
                    <a:pt x="4710604" y="1398637"/>
                  </a:lnTo>
                  <a:lnTo>
                    <a:pt x="4722529" y="1398678"/>
                  </a:lnTo>
                </a:path>
              </a:pathLst>
            </a:custGeom>
            <a:ln w="40651" cap="flat">
              <a:solidFill>
                <a:srgbClr val="E8E8E8">
                  <a:alpha val="100000"/>
                </a:srgbClr>
              </a:solidFill>
              <a:prstDash val="solid"/>
              <a:round/>
            </a:ln>
          </p:spPr>
          <p:txBody>
            <a:bodyPr/>
            <a:lstStyle/>
            <a:p/>
          </p:txBody>
        </p:sp>
        <p:sp>
          <p:nvSpPr>
            <p:cNvPr id="18" name="pl18"/>
            <p:cNvSpPr/>
            <p:nvPr/>
          </p:nvSpPr>
          <p:spPr>
            <a:xfrm>
              <a:off x="2433353" y="1604642"/>
              <a:ext cx="4722529" cy="699573"/>
            </a:xfrm>
            <a:custGeom>
              <a:avLst/>
              <a:pathLst>
                <a:path w="4722529" h="699573">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234"/>
                  </a:lnTo>
                  <a:lnTo>
                    <a:pt x="1192558" y="275"/>
                  </a:lnTo>
                  <a:lnTo>
                    <a:pt x="1204483" y="324"/>
                  </a:lnTo>
                  <a:lnTo>
                    <a:pt x="1216409" y="380"/>
                  </a:lnTo>
                  <a:lnTo>
                    <a:pt x="1228334" y="447"/>
                  </a:lnTo>
                  <a:lnTo>
                    <a:pt x="1240260" y="526"/>
                  </a:lnTo>
                  <a:lnTo>
                    <a:pt x="1252185" y="618"/>
                  </a:lnTo>
                  <a:lnTo>
                    <a:pt x="1264111" y="726"/>
                  </a:lnTo>
                  <a:lnTo>
                    <a:pt x="1276037" y="854"/>
                  </a:lnTo>
                  <a:lnTo>
                    <a:pt x="1287962" y="1003"/>
                  </a:lnTo>
                  <a:lnTo>
                    <a:pt x="1299888" y="1179"/>
                  </a:lnTo>
                  <a:lnTo>
                    <a:pt x="1311813" y="1385"/>
                  </a:lnTo>
                  <a:lnTo>
                    <a:pt x="1323739" y="1628"/>
                  </a:lnTo>
                  <a:lnTo>
                    <a:pt x="1335664" y="1913"/>
                  </a:lnTo>
                  <a:lnTo>
                    <a:pt x="1347590" y="2247"/>
                  </a:lnTo>
                  <a:lnTo>
                    <a:pt x="1359516" y="2640"/>
                  </a:lnTo>
                  <a:lnTo>
                    <a:pt x="1371441" y="3101"/>
                  </a:lnTo>
                  <a:lnTo>
                    <a:pt x="1383367" y="3642"/>
                  </a:lnTo>
                  <a:lnTo>
                    <a:pt x="1395292" y="4277"/>
                  </a:lnTo>
                  <a:lnTo>
                    <a:pt x="1407218" y="5022"/>
                  </a:lnTo>
                  <a:lnTo>
                    <a:pt x="1419144" y="5896"/>
                  </a:lnTo>
                  <a:lnTo>
                    <a:pt x="1431069" y="6920"/>
                  </a:lnTo>
                  <a:lnTo>
                    <a:pt x="1442995" y="8120"/>
                  </a:lnTo>
                  <a:lnTo>
                    <a:pt x="1454920" y="9525"/>
                  </a:lnTo>
                  <a:lnTo>
                    <a:pt x="1466846" y="11169"/>
                  </a:lnTo>
                  <a:lnTo>
                    <a:pt x="1478771" y="13091"/>
                  </a:lnTo>
                  <a:lnTo>
                    <a:pt x="1490697" y="15337"/>
                  </a:lnTo>
                  <a:lnTo>
                    <a:pt x="1502623" y="17959"/>
                  </a:lnTo>
                  <a:lnTo>
                    <a:pt x="1514548" y="21014"/>
                  </a:lnTo>
                  <a:lnTo>
                    <a:pt x="1526474" y="24571"/>
                  </a:lnTo>
                  <a:lnTo>
                    <a:pt x="1538399" y="28704"/>
                  </a:lnTo>
                  <a:lnTo>
                    <a:pt x="1550325" y="33498"/>
                  </a:lnTo>
                  <a:lnTo>
                    <a:pt x="1562250" y="39046"/>
                  </a:lnTo>
                  <a:lnTo>
                    <a:pt x="1574176" y="45450"/>
                  </a:lnTo>
                  <a:lnTo>
                    <a:pt x="1586102" y="52821"/>
                  </a:lnTo>
                  <a:lnTo>
                    <a:pt x="1598027" y="61275"/>
                  </a:lnTo>
                  <a:lnTo>
                    <a:pt x="1609953" y="70933"/>
                  </a:lnTo>
                  <a:lnTo>
                    <a:pt x="1621878" y="81918"/>
                  </a:lnTo>
                  <a:lnTo>
                    <a:pt x="1633804" y="94350"/>
                  </a:lnTo>
                  <a:lnTo>
                    <a:pt x="1645730" y="108337"/>
                  </a:lnTo>
                  <a:lnTo>
                    <a:pt x="1657655" y="123972"/>
                  </a:lnTo>
                  <a:lnTo>
                    <a:pt x="1669581" y="141325"/>
                  </a:lnTo>
                  <a:lnTo>
                    <a:pt x="1681506" y="160430"/>
                  </a:lnTo>
                  <a:lnTo>
                    <a:pt x="1693432" y="181279"/>
                  </a:lnTo>
                  <a:lnTo>
                    <a:pt x="1705357" y="203813"/>
                  </a:lnTo>
                  <a:lnTo>
                    <a:pt x="1717283" y="227916"/>
                  </a:lnTo>
                  <a:lnTo>
                    <a:pt x="1729209" y="253413"/>
                  </a:lnTo>
                  <a:lnTo>
                    <a:pt x="1741134" y="280068"/>
                  </a:lnTo>
                  <a:lnTo>
                    <a:pt x="1753060" y="307594"/>
                  </a:lnTo>
                  <a:lnTo>
                    <a:pt x="1764985" y="335661"/>
                  </a:lnTo>
                  <a:lnTo>
                    <a:pt x="1776911" y="363912"/>
                  </a:lnTo>
                  <a:lnTo>
                    <a:pt x="1788837" y="391978"/>
                  </a:lnTo>
                  <a:lnTo>
                    <a:pt x="1800762" y="419505"/>
                  </a:lnTo>
                  <a:lnTo>
                    <a:pt x="1812688" y="446160"/>
                  </a:lnTo>
                  <a:lnTo>
                    <a:pt x="1824613" y="471657"/>
                  </a:lnTo>
                  <a:lnTo>
                    <a:pt x="1836539" y="495760"/>
                  </a:lnTo>
                  <a:lnTo>
                    <a:pt x="1848464" y="518294"/>
                  </a:lnTo>
                  <a:lnTo>
                    <a:pt x="1860390" y="539143"/>
                  </a:lnTo>
                  <a:lnTo>
                    <a:pt x="1872316" y="558248"/>
                  </a:lnTo>
                  <a:lnTo>
                    <a:pt x="1884241" y="575601"/>
                  </a:lnTo>
                  <a:lnTo>
                    <a:pt x="1896167" y="591236"/>
                  </a:lnTo>
                  <a:lnTo>
                    <a:pt x="1908092" y="605223"/>
                  </a:lnTo>
                  <a:lnTo>
                    <a:pt x="1920018" y="617655"/>
                  </a:lnTo>
                  <a:lnTo>
                    <a:pt x="1931943" y="628640"/>
                  </a:lnTo>
                  <a:lnTo>
                    <a:pt x="1943869" y="638298"/>
                  </a:lnTo>
                  <a:lnTo>
                    <a:pt x="1955795" y="646752"/>
                  </a:lnTo>
                  <a:lnTo>
                    <a:pt x="1967720" y="654123"/>
                  </a:lnTo>
                  <a:lnTo>
                    <a:pt x="1979646" y="660527"/>
                  </a:lnTo>
                  <a:lnTo>
                    <a:pt x="1991571" y="666075"/>
                  </a:lnTo>
                  <a:lnTo>
                    <a:pt x="2003497" y="670869"/>
                  </a:lnTo>
                  <a:lnTo>
                    <a:pt x="2015423" y="675002"/>
                  </a:lnTo>
                  <a:lnTo>
                    <a:pt x="2027348" y="678559"/>
                  </a:lnTo>
                  <a:lnTo>
                    <a:pt x="2039274" y="681614"/>
                  </a:lnTo>
                  <a:lnTo>
                    <a:pt x="2051199" y="684236"/>
                  </a:lnTo>
                  <a:lnTo>
                    <a:pt x="2063125" y="686482"/>
                  </a:lnTo>
                  <a:lnTo>
                    <a:pt x="2075050" y="688404"/>
                  </a:lnTo>
                  <a:lnTo>
                    <a:pt x="2086976" y="690048"/>
                  </a:lnTo>
                  <a:lnTo>
                    <a:pt x="2098902" y="691453"/>
                  </a:lnTo>
                  <a:lnTo>
                    <a:pt x="2110827" y="692653"/>
                  </a:lnTo>
                  <a:lnTo>
                    <a:pt x="2122753" y="693677"/>
                  </a:lnTo>
                  <a:lnTo>
                    <a:pt x="2134678" y="694551"/>
                  </a:lnTo>
                  <a:lnTo>
                    <a:pt x="2146604" y="695296"/>
                  </a:lnTo>
                  <a:lnTo>
                    <a:pt x="2158529" y="695931"/>
                  </a:lnTo>
                  <a:lnTo>
                    <a:pt x="2170455" y="696472"/>
                  </a:lnTo>
                  <a:lnTo>
                    <a:pt x="2182381" y="696933"/>
                  </a:lnTo>
                  <a:lnTo>
                    <a:pt x="2194306" y="697326"/>
                  </a:lnTo>
                  <a:lnTo>
                    <a:pt x="2206232" y="697660"/>
                  </a:lnTo>
                  <a:lnTo>
                    <a:pt x="2218157" y="697945"/>
                  </a:lnTo>
                  <a:lnTo>
                    <a:pt x="2230083" y="698188"/>
                  </a:lnTo>
                  <a:lnTo>
                    <a:pt x="2242009" y="698394"/>
                  </a:lnTo>
                  <a:lnTo>
                    <a:pt x="2253934" y="698570"/>
                  </a:lnTo>
                  <a:lnTo>
                    <a:pt x="2265860" y="698719"/>
                  </a:lnTo>
                  <a:lnTo>
                    <a:pt x="2277785" y="698847"/>
                  </a:lnTo>
                  <a:lnTo>
                    <a:pt x="2289711" y="698955"/>
                  </a:lnTo>
                  <a:lnTo>
                    <a:pt x="2301636" y="699047"/>
                  </a:lnTo>
                  <a:lnTo>
                    <a:pt x="2313562" y="699126"/>
                  </a:lnTo>
                  <a:lnTo>
                    <a:pt x="2325488" y="699192"/>
                  </a:lnTo>
                  <a:lnTo>
                    <a:pt x="2337413" y="699249"/>
                  </a:lnTo>
                  <a:lnTo>
                    <a:pt x="2349339" y="699298"/>
                  </a:lnTo>
                  <a:lnTo>
                    <a:pt x="2361264" y="699339"/>
                  </a:lnTo>
                  <a:lnTo>
                    <a:pt x="2361264" y="699573"/>
                  </a:lnTo>
                  <a:lnTo>
                    <a:pt x="2373190" y="699573"/>
                  </a:lnTo>
                  <a:lnTo>
                    <a:pt x="2385116" y="699573"/>
                  </a:lnTo>
                  <a:lnTo>
                    <a:pt x="2397041" y="699573"/>
                  </a:lnTo>
                  <a:lnTo>
                    <a:pt x="2408967" y="699573"/>
                  </a:lnTo>
                  <a:lnTo>
                    <a:pt x="2420892" y="699573"/>
                  </a:lnTo>
                  <a:lnTo>
                    <a:pt x="2432818" y="699573"/>
                  </a:lnTo>
                  <a:lnTo>
                    <a:pt x="2444743" y="699573"/>
                  </a:lnTo>
                  <a:lnTo>
                    <a:pt x="2456669" y="699573"/>
                  </a:lnTo>
                  <a:lnTo>
                    <a:pt x="2468595" y="699573"/>
                  </a:lnTo>
                  <a:lnTo>
                    <a:pt x="2480520" y="699573"/>
                  </a:lnTo>
                  <a:lnTo>
                    <a:pt x="2492446" y="699573"/>
                  </a:lnTo>
                  <a:lnTo>
                    <a:pt x="2504371" y="699573"/>
                  </a:lnTo>
                  <a:lnTo>
                    <a:pt x="2516297" y="699573"/>
                  </a:lnTo>
                  <a:lnTo>
                    <a:pt x="2528222" y="699573"/>
                  </a:lnTo>
                  <a:lnTo>
                    <a:pt x="2540148" y="699573"/>
                  </a:lnTo>
                  <a:lnTo>
                    <a:pt x="2552074" y="699573"/>
                  </a:lnTo>
                  <a:lnTo>
                    <a:pt x="2563999" y="699573"/>
                  </a:lnTo>
                  <a:lnTo>
                    <a:pt x="2575925" y="699573"/>
                  </a:lnTo>
                  <a:lnTo>
                    <a:pt x="2587850" y="699573"/>
                  </a:lnTo>
                  <a:lnTo>
                    <a:pt x="2599776" y="699573"/>
                  </a:lnTo>
                  <a:lnTo>
                    <a:pt x="2611702" y="699573"/>
                  </a:lnTo>
                  <a:lnTo>
                    <a:pt x="2623627" y="699573"/>
                  </a:lnTo>
                  <a:lnTo>
                    <a:pt x="2635553" y="699573"/>
                  </a:lnTo>
                  <a:lnTo>
                    <a:pt x="2647478" y="699573"/>
                  </a:lnTo>
                  <a:lnTo>
                    <a:pt x="2659404" y="699573"/>
                  </a:lnTo>
                  <a:lnTo>
                    <a:pt x="2671329" y="699573"/>
                  </a:lnTo>
                  <a:lnTo>
                    <a:pt x="2683255" y="699573"/>
                  </a:lnTo>
                  <a:lnTo>
                    <a:pt x="2695181" y="699573"/>
                  </a:lnTo>
                  <a:lnTo>
                    <a:pt x="2707106" y="699573"/>
                  </a:lnTo>
                  <a:lnTo>
                    <a:pt x="2719032" y="699573"/>
                  </a:lnTo>
                  <a:lnTo>
                    <a:pt x="2730957" y="699573"/>
                  </a:lnTo>
                  <a:lnTo>
                    <a:pt x="2742883" y="699573"/>
                  </a:lnTo>
                  <a:lnTo>
                    <a:pt x="2754808" y="699573"/>
                  </a:lnTo>
                  <a:lnTo>
                    <a:pt x="2766734" y="699573"/>
                  </a:lnTo>
                  <a:lnTo>
                    <a:pt x="2778660" y="699573"/>
                  </a:lnTo>
                  <a:lnTo>
                    <a:pt x="2790585" y="699573"/>
                  </a:lnTo>
                  <a:lnTo>
                    <a:pt x="2802511" y="699573"/>
                  </a:lnTo>
                  <a:lnTo>
                    <a:pt x="2814436" y="699573"/>
                  </a:lnTo>
                  <a:lnTo>
                    <a:pt x="2826362" y="699573"/>
                  </a:lnTo>
                  <a:lnTo>
                    <a:pt x="2838288" y="699573"/>
                  </a:lnTo>
                  <a:lnTo>
                    <a:pt x="2850213" y="699573"/>
                  </a:lnTo>
                  <a:lnTo>
                    <a:pt x="2862139" y="699573"/>
                  </a:lnTo>
                  <a:lnTo>
                    <a:pt x="2874064" y="699573"/>
                  </a:lnTo>
                  <a:lnTo>
                    <a:pt x="2885990" y="699573"/>
                  </a:lnTo>
                  <a:lnTo>
                    <a:pt x="2897915" y="699573"/>
                  </a:lnTo>
                  <a:lnTo>
                    <a:pt x="2909841" y="699573"/>
                  </a:lnTo>
                  <a:lnTo>
                    <a:pt x="2921767" y="699573"/>
                  </a:lnTo>
                  <a:lnTo>
                    <a:pt x="2933692" y="699573"/>
                  </a:lnTo>
                  <a:lnTo>
                    <a:pt x="2945618" y="699573"/>
                  </a:lnTo>
                  <a:lnTo>
                    <a:pt x="2957543" y="699573"/>
                  </a:lnTo>
                  <a:lnTo>
                    <a:pt x="2969469" y="699573"/>
                  </a:lnTo>
                  <a:lnTo>
                    <a:pt x="2981395" y="699573"/>
                  </a:lnTo>
                  <a:lnTo>
                    <a:pt x="2993320" y="699573"/>
                  </a:lnTo>
                  <a:lnTo>
                    <a:pt x="3005246" y="699573"/>
                  </a:lnTo>
                  <a:lnTo>
                    <a:pt x="3017171" y="699573"/>
                  </a:lnTo>
                  <a:lnTo>
                    <a:pt x="3029097" y="699573"/>
                  </a:lnTo>
                  <a:lnTo>
                    <a:pt x="3041022" y="699573"/>
                  </a:lnTo>
                  <a:lnTo>
                    <a:pt x="3052948" y="699573"/>
                  </a:lnTo>
                  <a:lnTo>
                    <a:pt x="3064874" y="699573"/>
                  </a:lnTo>
                  <a:lnTo>
                    <a:pt x="3076799" y="699573"/>
                  </a:lnTo>
                  <a:lnTo>
                    <a:pt x="3088725" y="699573"/>
                  </a:lnTo>
                  <a:lnTo>
                    <a:pt x="3100650" y="699573"/>
                  </a:lnTo>
                  <a:lnTo>
                    <a:pt x="3112576" y="699573"/>
                  </a:lnTo>
                  <a:lnTo>
                    <a:pt x="3124501" y="699573"/>
                  </a:lnTo>
                  <a:lnTo>
                    <a:pt x="3136427" y="699573"/>
                  </a:lnTo>
                  <a:lnTo>
                    <a:pt x="3148353" y="699573"/>
                  </a:lnTo>
                  <a:lnTo>
                    <a:pt x="3160278" y="699573"/>
                  </a:lnTo>
                  <a:lnTo>
                    <a:pt x="3172204" y="699573"/>
                  </a:lnTo>
                  <a:lnTo>
                    <a:pt x="3184129" y="699573"/>
                  </a:lnTo>
                  <a:lnTo>
                    <a:pt x="3196055" y="699573"/>
                  </a:lnTo>
                  <a:lnTo>
                    <a:pt x="3207981" y="699573"/>
                  </a:lnTo>
                  <a:lnTo>
                    <a:pt x="3219906" y="699573"/>
                  </a:lnTo>
                  <a:lnTo>
                    <a:pt x="3231832" y="699573"/>
                  </a:lnTo>
                  <a:lnTo>
                    <a:pt x="3243757" y="699573"/>
                  </a:lnTo>
                  <a:lnTo>
                    <a:pt x="3255683" y="699573"/>
                  </a:lnTo>
                  <a:lnTo>
                    <a:pt x="3267608" y="699573"/>
                  </a:lnTo>
                  <a:lnTo>
                    <a:pt x="3279534" y="699573"/>
                  </a:lnTo>
                  <a:lnTo>
                    <a:pt x="3291460" y="699573"/>
                  </a:lnTo>
                  <a:lnTo>
                    <a:pt x="3303385" y="699573"/>
                  </a:lnTo>
                  <a:lnTo>
                    <a:pt x="3315311" y="699573"/>
                  </a:lnTo>
                  <a:lnTo>
                    <a:pt x="3327236" y="699573"/>
                  </a:lnTo>
                  <a:lnTo>
                    <a:pt x="3339162" y="699573"/>
                  </a:lnTo>
                  <a:lnTo>
                    <a:pt x="3351087" y="699573"/>
                  </a:lnTo>
                  <a:lnTo>
                    <a:pt x="3363013" y="699573"/>
                  </a:lnTo>
                  <a:lnTo>
                    <a:pt x="3374939" y="699573"/>
                  </a:lnTo>
                  <a:lnTo>
                    <a:pt x="3386864" y="699573"/>
                  </a:lnTo>
                  <a:lnTo>
                    <a:pt x="3398790" y="699573"/>
                  </a:lnTo>
                  <a:lnTo>
                    <a:pt x="3410715" y="699573"/>
                  </a:lnTo>
                  <a:lnTo>
                    <a:pt x="3422641" y="699573"/>
                  </a:lnTo>
                  <a:lnTo>
                    <a:pt x="3434567" y="699573"/>
                  </a:lnTo>
                  <a:lnTo>
                    <a:pt x="3446492" y="699573"/>
                  </a:lnTo>
                  <a:lnTo>
                    <a:pt x="3458418" y="699573"/>
                  </a:lnTo>
                  <a:lnTo>
                    <a:pt x="3470343" y="699573"/>
                  </a:lnTo>
                  <a:lnTo>
                    <a:pt x="3482269" y="699573"/>
                  </a:lnTo>
                  <a:lnTo>
                    <a:pt x="3494194" y="699573"/>
                  </a:lnTo>
                  <a:lnTo>
                    <a:pt x="3506120" y="699573"/>
                  </a:lnTo>
                  <a:lnTo>
                    <a:pt x="3518046" y="699573"/>
                  </a:lnTo>
                  <a:lnTo>
                    <a:pt x="3529971" y="699573"/>
                  </a:lnTo>
                  <a:lnTo>
                    <a:pt x="3541897" y="699573"/>
                  </a:lnTo>
                  <a:lnTo>
                    <a:pt x="3541897" y="699573"/>
                  </a:lnTo>
                  <a:lnTo>
                    <a:pt x="3553822" y="699573"/>
                  </a:lnTo>
                  <a:lnTo>
                    <a:pt x="3565748" y="699573"/>
                  </a:lnTo>
                  <a:lnTo>
                    <a:pt x="3577674" y="699573"/>
                  </a:lnTo>
                  <a:lnTo>
                    <a:pt x="3589599" y="699573"/>
                  </a:lnTo>
                  <a:lnTo>
                    <a:pt x="3601525" y="699573"/>
                  </a:lnTo>
                  <a:lnTo>
                    <a:pt x="3613450" y="699573"/>
                  </a:lnTo>
                  <a:lnTo>
                    <a:pt x="3625376" y="699573"/>
                  </a:lnTo>
                  <a:lnTo>
                    <a:pt x="3637301" y="699573"/>
                  </a:lnTo>
                  <a:lnTo>
                    <a:pt x="3649227" y="699573"/>
                  </a:lnTo>
                  <a:lnTo>
                    <a:pt x="3661153" y="699573"/>
                  </a:lnTo>
                  <a:lnTo>
                    <a:pt x="3673078" y="699573"/>
                  </a:lnTo>
                  <a:lnTo>
                    <a:pt x="3685004" y="699573"/>
                  </a:lnTo>
                  <a:lnTo>
                    <a:pt x="3696929" y="699573"/>
                  </a:lnTo>
                  <a:lnTo>
                    <a:pt x="3708855" y="699573"/>
                  </a:lnTo>
                  <a:lnTo>
                    <a:pt x="3720780" y="699573"/>
                  </a:lnTo>
                  <a:lnTo>
                    <a:pt x="3732706" y="699573"/>
                  </a:lnTo>
                  <a:lnTo>
                    <a:pt x="3744632" y="699573"/>
                  </a:lnTo>
                  <a:lnTo>
                    <a:pt x="3756557" y="699573"/>
                  </a:lnTo>
                  <a:lnTo>
                    <a:pt x="3768483" y="699573"/>
                  </a:lnTo>
                  <a:lnTo>
                    <a:pt x="3780408" y="699573"/>
                  </a:lnTo>
                  <a:lnTo>
                    <a:pt x="3792334" y="699573"/>
                  </a:lnTo>
                  <a:lnTo>
                    <a:pt x="3804260" y="699573"/>
                  </a:lnTo>
                  <a:lnTo>
                    <a:pt x="3816185" y="699573"/>
                  </a:lnTo>
                  <a:lnTo>
                    <a:pt x="3828111" y="699573"/>
                  </a:lnTo>
                  <a:lnTo>
                    <a:pt x="3840036" y="699573"/>
                  </a:lnTo>
                  <a:lnTo>
                    <a:pt x="3851962" y="699573"/>
                  </a:lnTo>
                  <a:lnTo>
                    <a:pt x="3863887" y="699573"/>
                  </a:lnTo>
                  <a:lnTo>
                    <a:pt x="3875813" y="699573"/>
                  </a:lnTo>
                  <a:lnTo>
                    <a:pt x="3887739" y="699573"/>
                  </a:lnTo>
                  <a:lnTo>
                    <a:pt x="3899664" y="699573"/>
                  </a:lnTo>
                  <a:lnTo>
                    <a:pt x="3911590" y="699573"/>
                  </a:lnTo>
                  <a:lnTo>
                    <a:pt x="3923515" y="699573"/>
                  </a:lnTo>
                  <a:lnTo>
                    <a:pt x="3935441" y="699573"/>
                  </a:lnTo>
                  <a:lnTo>
                    <a:pt x="3947366" y="699573"/>
                  </a:lnTo>
                  <a:lnTo>
                    <a:pt x="3959292" y="699573"/>
                  </a:lnTo>
                  <a:lnTo>
                    <a:pt x="3971218" y="699573"/>
                  </a:lnTo>
                  <a:lnTo>
                    <a:pt x="3983143" y="699573"/>
                  </a:lnTo>
                  <a:lnTo>
                    <a:pt x="3995069" y="699573"/>
                  </a:lnTo>
                  <a:lnTo>
                    <a:pt x="4006994" y="699573"/>
                  </a:lnTo>
                  <a:lnTo>
                    <a:pt x="4018920" y="699573"/>
                  </a:lnTo>
                  <a:lnTo>
                    <a:pt x="4030846" y="699573"/>
                  </a:lnTo>
                  <a:lnTo>
                    <a:pt x="4042771" y="699573"/>
                  </a:lnTo>
                  <a:lnTo>
                    <a:pt x="4054697" y="699573"/>
                  </a:lnTo>
                  <a:lnTo>
                    <a:pt x="4066622" y="699573"/>
                  </a:lnTo>
                  <a:lnTo>
                    <a:pt x="4078548" y="699573"/>
                  </a:lnTo>
                  <a:lnTo>
                    <a:pt x="4090473" y="699573"/>
                  </a:lnTo>
                  <a:lnTo>
                    <a:pt x="4102399" y="699573"/>
                  </a:lnTo>
                  <a:lnTo>
                    <a:pt x="4114325" y="699573"/>
                  </a:lnTo>
                  <a:lnTo>
                    <a:pt x="4126250" y="699573"/>
                  </a:lnTo>
                  <a:lnTo>
                    <a:pt x="4138176" y="699573"/>
                  </a:lnTo>
                  <a:lnTo>
                    <a:pt x="4150101" y="699573"/>
                  </a:lnTo>
                  <a:lnTo>
                    <a:pt x="4162027" y="699573"/>
                  </a:lnTo>
                  <a:lnTo>
                    <a:pt x="4173953" y="699573"/>
                  </a:lnTo>
                  <a:lnTo>
                    <a:pt x="4185878" y="699573"/>
                  </a:lnTo>
                  <a:lnTo>
                    <a:pt x="4197804" y="699573"/>
                  </a:lnTo>
                  <a:lnTo>
                    <a:pt x="4209729" y="699573"/>
                  </a:lnTo>
                  <a:lnTo>
                    <a:pt x="4221655" y="699573"/>
                  </a:lnTo>
                  <a:lnTo>
                    <a:pt x="4233580" y="699573"/>
                  </a:lnTo>
                  <a:lnTo>
                    <a:pt x="4245506" y="699573"/>
                  </a:lnTo>
                  <a:lnTo>
                    <a:pt x="4257432" y="699573"/>
                  </a:lnTo>
                  <a:lnTo>
                    <a:pt x="4269357" y="699573"/>
                  </a:lnTo>
                  <a:lnTo>
                    <a:pt x="4281283" y="699573"/>
                  </a:lnTo>
                  <a:lnTo>
                    <a:pt x="4293208" y="699573"/>
                  </a:lnTo>
                  <a:lnTo>
                    <a:pt x="4305134" y="699573"/>
                  </a:lnTo>
                  <a:lnTo>
                    <a:pt x="4317059" y="699573"/>
                  </a:lnTo>
                  <a:lnTo>
                    <a:pt x="4328985" y="699573"/>
                  </a:lnTo>
                  <a:lnTo>
                    <a:pt x="4340911" y="699573"/>
                  </a:lnTo>
                  <a:lnTo>
                    <a:pt x="4352836" y="699573"/>
                  </a:lnTo>
                  <a:lnTo>
                    <a:pt x="4364762" y="699573"/>
                  </a:lnTo>
                  <a:lnTo>
                    <a:pt x="4376687" y="699573"/>
                  </a:lnTo>
                  <a:lnTo>
                    <a:pt x="4388613" y="699573"/>
                  </a:lnTo>
                  <a:lnTo>
                    <a:pt x="4400539" y="699573"/>
                  </a:lnTo>
                  <a:lnTo>
                    <a:pt x="4412464" y="699573"/>
                  </a:lnTo>
                  <a:lnTo>
                    <a:pt x="4424390" y="699573"/>
                  </a:lnTo>
                  <a:lnTo>
                    <a:pt x="4436315" y="699573"/>
                  </a:lnTo>
                  <a:lnTo>
                    <a:pt x="4448241" y="699573"/>
                  </a:lnTo>
                  <a:lnTo>
                    <a:pt x="4460166" y="699573"/>
                  </a:lnTo>
                  <a:lnTo>
                    <a:pt x="4472092" y="699573"/>
                  </a:lnTo>
                  <a:lnTo>
                    <a:pt x="4484018" y="699573"/>
                  </a:lnTo>
                  <a:lnTo>
                    <a:pt x="4495943" y="699573"/>
                  </a:lnTo>
                  <a:lnTo>
                    <a:pt x="4507869" y="699573"/>
                  </a:lnTo>
                  <a:lnTo>
                    <a:pt x="4519794" y="699573"/>
                  </a:lnTo>
                  <a:lnTo>
                    <a:pt x="4531720" y="699573"/>
                  </a:lnTo>
                  <a:lnTo>
                    <a:pt x="4543645" y="699573"/>
                  </a:lnTo>
                  <a:lnTo>
                    <a:pt x="4555571" y="699573"/>
                  </a:lnTo>
                  <a:lnTo>
                    <a:pt x="4567497" y="699573"/>
                  </a:lnTo>
                  <a:lnTo>
                    <a:pt x="4579422" y="699573"/>
                  </a:lnTo>
                  <a:lnTo>
                    <a:pt x="4591348" y="699573"/>
                  </a:lnTo>
                  <a:lnTo>
                    <a:pt x="4603273" y="699573"/>
                  </a:lnTo>
                  <a:lnTo>
                    <a:pt x="4615199" y="699573"/>
                  </a:lnTo>
                  <a:lnTo>
                    <a:pt x="4627125" y="699573"/>
                  </a:lnTo>
                  <a:lnTo>
                    <a:pt x="4639050" y="699573"/>
                  </a:lnTo>
                  <a:lnTo>
                    <a:pt x="4650976" y="699573"/>
                  </a:lnTo>
                  <a:lnTo>
                    <a:pt x="4662901" y="699573"/>
                  </a:lnTo>
                  <a:lnTo>
                    <a:pt x="4674827" y="699573"/>
                  </a:lnTo>
                  <a:lnTo>
                    <a:pt x="4686752" y="699573"/>
                  </a:lnTo>
                  <a:lnTo>
                    <a:pt x="4698678" y="699573"/>
                  </a:lnTo>
                  <a:lnTo>
                    <a:pt x="4710604" y="699573"/>
                  </a:lnTo>
                  <a:lnTo>
                    <a:pt x="4722529" y="699573"/>
                  </a:lnTo>
                </a:path>
              </a:pathLst>
            </a:custGeom>
            <a:ln w="40651" cap="flat">
              <a:solidFill>
                <a:srgbClr val="E8E8E8">
                  <a:alpha val="100000"/>
                </a:srgbClr>
              </a:solidFill>
              <a:prstDash val="solid"/>
              <a:round/>
            </a:ln>
          </p:spPr>
          <p:txBody>
            <a:bodyPr/>
            <a:lstStyle/>
            <a:p/>
          </p:txBody>
        </p:sp>
        <p:sp>
          <p:nvSpPr>
            <p:cNvPr id="19" name="pl19"/>
            <p:cNvSpPr/>
            <p:nvPr/>
          </p:nvSpPr>
          <p:spPr>
            <a:xfrm>
              <a:off x="2433353" y="3703598"/>
              <a:ext cx="4722529" cy="699339"/>
            </a:xfrm>
            <a:custGeom>
              <a:avLst/>
              <a:pathLst>
                <a:path w="4722529" h="699339">
                  <a:moveTo>
                    <a:pt x="0" y="699339"/>
                  </a:moveTo>
                  <a:lnTo>
                    <a:pt x="11925" y="699339"/>
                  </a:lnTo>
                  <a:lnTo>
                    <a:pt x="23851" y="699339"/>
                  </a:lnTo>
                  <a:lnTo>
                    <a:pt x="35776" y="699339"/>
                  </a:lnTo>
                  <a:lnTo>
                    <a:pt x="47702" y="699339"/>
                  </a:lnTo>
                  <a:lnTo>
                    <a:pt x="59627" y="699339"/>
                  </a:lnTo>
                  <a:lnTo>
                    <a:pt x="71553" y="699339"/>
                  </a:lnTo>
                  <a:lnTo>
                    <a:pt x="83479" y="699339"/>
                  </a:lnTo>
                  <a:lnTo>
                    <a:pt x="95404" y="699339"/>
                  </a:lnTo>
                  <a:lnTo>
                    <a:pt x="107330" y="699339"/>
                  </a:lnTo>
                  <a:lnTo>
                    <a:pt x="119255" y="699339"/>
                  </a:lnTo>
                  <a:lnTo>
                    <a:pt x="131181" y="699339"/>
                  </a:lnTo>
                  <a:lnTo>
                    <a:pt x="143106" y="699339"/>
                  </a:lnTo>
                  <a:lnTo>
                    <a:pt x="155032" y="699339"/>
                  </a:lnTo>
                  <a:lnTo>
                    <a:pt x="166958" y="699339"/>
                  </a:lnTo>
                  <a:lnTo>
                    <a:pt x="178883" y="699339"/>
                  </a:lnTo>
                  <a:lnTo>
                    <a:pt x="190809" y="699339"/>
                  </a:lnTo>
                  <a:lnTo>
                    <a:pt x="202734" y="699339"/>
                  </a:lnTo>
                  <a:lnTo>
                    <a:pt x="214660" y="699339"/>
                  </a:lnTo>
                  <a:lnTo>
                    <a:pt x="226586" y="699339"/>
                  </a:lnTo>
                  <a:lnTo>
                    <a:pt x="238511" y="699339"/>
                  </a:lnTo>
                  <a:lnTo>
                    <a:pt x="250437" y="699339"/>
                  </a:lnTo>
                  <a:lnTo>
                    <a:pt x="262362" y="699339"/>
                  </a:lnTo>
                  <a:lnTo>
                    <a:pt x="274288" y="699339"/>
                  </a:lnTo>
                  <a:lnTo>
                    <a:pt x="286213" y="699339"/>
                  </a:lnTo>
                  <a:lnTo>
                    <a:pt x="298139" y="699339"/>
                  </a:lnTo>
                  <a:lnTo>
                    <a:pt x="310065" y="699339"/>
                  </a:lnTo>
                  <a:lnTo>
                    <a:pt x="321990" y="699339"/>
                  </a:lnTo>
                  <a:lnTo>
                    <a:pt x="333916" y="699339"/>
                  </a:lnTo>
                  <a:lnTo>
                    <a:pt x="345841" y="699339"/>
                  </a:lnTo>
                  <a:lnTo>
                    <a:pt x="357767" y="699339"/>
                  </a:lnTo>
                  <a:lnTo>
                    <a:pt x="369692" y="699339"/>
                  </a:lnTo>
                  <a:lnTo>
                    <a:pt x="381618" y="699339"/>
                  </a:lnTo>
                  <a:lnTo>
                    <a:pt x="393544" y="699339"/>
                  </a:lnTo>
                  <a:lnTo>
                    <a:pt x="405469" y="699339"/>
                  </a:lnTo>
                  <a:lnTo>
                    <a:pt x="417395" y="699339"/>
                  </a:lnTo>
                  <a:lnTo>
                    <a:pt x="429320" y="699339"/>
                  </a:lnTo>
                  <a:lnTo>
                    <a:pt x="441246" y="699339"/>
                  </a:lnTo>
                  <a:lnTo>
                    <a:pt x="453172" y="699339"/>
                  </a:lnTo>
                  <a:lnTo>
                    <a:pt x="465097" y="699339"/>
                  </a:lnTo>
                  <a:lnTo>
                    <a:pt x="477023" y="699339"/>
                  </a:lnTo>
                  <a:lnTo>
                    <a:pt x="488948" y="699339"/>
                  </a:lnTo>
                  <a:lnTo>
                    <a:pt x="500874" y="699339"/>
                  </a:lnTo>
                  <a:lnTo>
                    <a:pt x="512799" y="699339"/>
                  </a:lnTo>
                  <a:lnTo>
                    <a:pt x="524725" y="699339"/>
                  </a:lnTo>
                  <a:lnTo>
                    <a:pt x="536651" y="699339"/>
                  </a:lnTo>
                  <a:lnTo>
                    <a:pt x="548576" y="699339"/>
                  </a:lnTo>
                  <a:lnTo>
                    <a:pt x="560502" y="699339"/>
                  </a:lnTo>
                  <a:lnTo>
                    <a:pt x="572427" y="699339"/>
                  </a:lnTo>
                  <a:lnTo>
                    <a:pt x="584353" y="699339"/>
                  </a:lnTo>
                  <a:lnTo>
                    <a:pt x="596279" y="699339"/>
                  </a:lnTo>
                  <a:lnTo>
                    <a:pt x="608204" y="699339"/>
                  </a:lnTo>
                  <a:lnTo>
                    <a:pt x="620130" y="699339"/>
                  </a:lnTo>
                  <a:lnTo>
                    <a:pt x="632055" y="699339"/>
                  </a:lnTo>
                  <a:lnTo>
                    <a:pt x="643981" y="699339"/>
                  </a:lnTo>
                  <a:lnTo>
                    <a:pt x="655906" y="699339"/>
                  </a:lnTo>
                  <a:lnTo>
                    <a:pt x="667832" y="699339"/>
                  </a:lnTo>
                  <a:lnTo>
                    <a:pt x="679758" y="699339"/>
                  </a:lnTo>
                  <a:lnTo>
                    <a:pt x="691683" y="699339"/>
                  </a:lnTo>
                  <a:lnTo>
                    <a:pt x="703609" y="699339"/>
                  </a:lnTo>
                  <a:lnTo>
                    <a:pt x="715534" y="699339"/>
                  </a:lnTo>
                  <a:lnTo>
                    <a:pt x="727460" y="699339"/>
                  </a:lnTo>
                  <a:lnTo>
                    <a:pt x="739385" y="699339"/>
                  </a:lnTo>
                  <a:lnTo>
                    <a:pt x="751311" y="699339"/>
                  </a:lnTo>
                  <a:lnTo>
                    <a:pt x="763237" y="699339"/>
                  </a:lnTo>
                  <a:lnTo>
                    <a:pt x="775162" y="699339"/>
                  </a:lnTo>
                  <a:lnTo>
                    <a:pt x="787088" y="699339"/>
                  </a:lnTo>
                  <a:lnTo>
                    <a:pt x="799013" y="699339"/>
                  </a:lnTo>
                  <a:lnTo>
                    <a:pt x="810939" y="699339"/>
                  </a:lnTo>
                  <a:lnTo>
                    <a:pt x="822865" y="699339"/>
                  </a:lnTo>
                  <a:lnTo>
                    <a:pt x="834790" y="699339"/>
                  </a:lnTo>
                  <a:lnTo>
                    <a:pt x="846716" y="699339"/>
                  </a:lnTo>
                  <a:lnTo>
                    <a:pt x="858641" y="699339"/>
                  </a:lnTo>
                  <a:lnTo>
                    <a:pt x="870567" y="699339"/>
                  </a:lnTo>
                  <a:lnTo>
                    <a:pt x="882492" y="699339"/>
                  </a:lnTo>
                  <a:lnTo>
                    <a:pt x="894418" y="699339"/>
                  </a:lnTo>
                  <a:lnTo>
                    <a:pt x="906344" y="699339"/>
                  </a:lnTo>
                  <a:lnTo>
                    <a:pt x="918269" y="699339"/>
                  </a:lnTo>
                  <a:lnTo>
                    <a:pt x="930195" y="699339"/>
                  </a:lnTo>
                  <a:lnTo>
                    <a:pt x="942120" y="699339"/>
                  </a:lnTo>
                  <a:lnTo>
                    <a:pt x="954046" y="699339"/>
                  </a:lnTo>
                  <a:lnTo>
                    <a:pt x="965971" y="699339"/>
                  </a:lnTo>
                  <a:lnTo>
                    <a:pt x="977897" y="699339"/>
                  </a:lnTo>
                  <a:lnTo>
                    <a:pt x="989823" y="699339"/>
                  </a:lnTo>
                  <a:lnTo>
                    <a:pt x="1001748" y="699339"/>
                  </a:lnTo>
                  <a:lnTo>
                    <a:pt x="1013674" y="699339"/>
                  </a:lnTo>
                  <a:lnTo>
                    <a:pt x="1025599" y="699339"/>
                  </a:lnTo>
                  <a:lnTo>
                    <a:pt x="1037525" y="699339"/>
                  </a:lnTo>
                  <a:lnTo>
                    <a:pt x="1049451" y="699339"/>
                  </a:lnTo>
                  <a:lnTo>
                    <a:pt x="1061376" y="699339"/>
                  </a:lnTo>
                  <a:lnTo>
                    <a:pt x="1073302" y="699339"/>
                  </a:lnTo>
                  <a:lnTo>
                    <a:pt x="1085227" y="699339"/>
                  </a:lnTo>
                  <a:lnTo>
                    <a:pt x="1097153" y="699339"/>
                  </a:lnTo>
                  <a:lnTo>
                    <a:pt x="1109078" y="699339"/>
                  </a:lnTo>
                  <a:lnTo>
                    <a:pt x="1121004" y="699339"/>
                  </a:lnTo>
                  <a:lnTo>
                    <a:pt x="1132930" y="699339"/>
                  </a:lnTo>
                  <a:lnTo>
                    <a:pt x="1144855" y="699339"/>
                  </a:lnTo>
                  <a:lnTo>
                    <a:pt x="1156781" y="699339"/>
                  </a:lnTo>
                  <a:lnTo>
                    <a:pt x="1168706" y="699339"/>
                  </a:lnTo>
                  <a:lnTo>
                    <a:pt x="1180632" y="699339"/>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104"/>
                  </a:lnTo>
                  <a:lnTo>
                    <a:pt x="3553822" y="699063"/>
                  </a:lnTo>
                  <a:lnTo>
                    <a:pt x="3565748" y="699015"/>
                  </a:lnTo>
                  <a:lnTo>
                    <a:pt x="3577674" y="698958"/>
                  </a:lnTo>
                  <a:lnTo>
                    <a:pt x="3589599" y="698891"/>
                  </a:lnTo>
                  <a:lnTo>
                    <a:pt x="3601525" y="698813"/>
                  </a:lnTo>
                  <a:lnTo>
                    <a:pt x="3613450" y="698720"/>
                  </a:lnTo>
                  <a:lnTo>
                    <a:pt x="3625376" y="698612"/>
                  </a:lnTo>
                  <a:lnTo>
                    <a:pt x="3637301" y="698485"/>
                  </a:lnTo>
                  <a:lnTo>
                    <a:pt x="3649227" y="698335"/>
                  </a:lnTo>
                  <a:lnTo>
                    <a:pt x="3661153" y="698159"/>
                  </a:lnTo>
                  <a:lnTo>
                    <a:pt x="3673078" y="697953"/>
                  </a:lnTo>
                  <a:lnTo>
                    <a:pt x="3685004" y="697710"/>
                  </a:lnTo>
                  <a:lnTo>
                    <a:pt x="3696929" y="697426"/>
                  </a:lnTo>
                  <a:lnTo>
                    <a:pt x="3708855" y="697091"/>
                  </a:lnTo>
                  <a:lnTo>
                    <a:pt x="3720780" y="696698"/>
                  </a:lnTo>
                  <a:lnTo>
                    <a:pt x="3732706" y="696237"/>
                  </a:lnTo>
                  <a:lnTo>
                    <a:pt x="3744632" y="695696"/>
                  </a:lnTo>
                  <a:lnTo>
                    <a:pt x="3756557" y="695061"/>
                  </a:lnTo>
                  <a:lnTo>
                    <a:pt x="3768483" y="694316"/>
                  </a:lnTo>
                  <a:lnTo>
                    <a:pt x="3780408" y="693442"/>
                  </a:lnTo>
                  <a:lnTo>
                    <a:pt x="3792334" y="692418"/>
                  </a:lnTo>
                  <a:lnTo>
                    <a:pt x="3804260" y="691219"/>
                  </a:lnTo>
                  <a:lnTo>
                    <a:pt x="3816185" y="689814"/>
                  </a:lnTo>
                  <a:lnTo>
                    <a:pt x="3828111" y="688170"/>
                  </a:lnTo>
                  <a:lnTo>
                    <a:pt x="3840036" y="686247"/>
                  </a:lnTo>
                  <a:lnTo>
                    <a:pt x="3851962" y="684001"/>
                  </a:lnTo>
                  <a:lnTo>
                    <a:pt x="3863887" y="681380"/>
                  </a:lnTo>
                  <a:lnTo>
                    <a:pt x="3875813" y="678324"/>
                  </a:lnTo>
                  <a:lnTo>
                    <a:pt x="3887739" y="674767"/>
                  </a:lnTo>
                  <a:lnTo>
                    <a:pt x="3899664" y="670634"/>
                  </a:lnTo>
                  <a:lnTo>
                    <a:pt x="3911590" y="665840"/>
                  </a:lnTo>
                  <a:lnTo>
                    <a:pt x="3923515" y="660292"/>
                  </a:lnTo>
                  <a:lnTo>
                    <a:pt x="3935441" y="653888"/>
                  </a:lnTo>
                  <a:lnTo>
                    <a:pt x="3947366" y="646518"/>
                  </a:lnTo>
                  <a:lnTo>
                    <a:pt x="3959292" y="638064"/>
                  </a:lnTo>
                  <a:lnTo>
                    <a:pt x="3971218" y="628405"/>
                  </a:lnTo>
                  <a:lnTo>
                    <a:pt x="3983143" y="617420"/>
                  </a:lnTo>
                  <a:lnTo>
                    <a:pt x="3995069" y="604989"/>
                  </a:lnTo>
                  <a:lnTo>
                    <a:pt x="4006994" y="591002"/>
                  </a:lnTo>
                  <a:lnTo>
                    <a:pt x="4018920" y="575366"/>
                  </a:lnTo>
                  <a:lnTo>
                    <a:pt x="4030846" y="558013"/>
                  </a:lnTo>
                  <a:lnTo>
                    <a:pt x="4042771" y="538908"/>
                  </a:lnTo>
                  <a:lnTo>
                    <a:pt x="4054697" y="518060"/>
                  </a:lnTo>
                  <a:lnTo>
                    <a:pt x="4066622" y="495526"/>
                  </a:lnTo>
                  <a:lnTo>
                    <a:pt x="4078548" y="471422"/>
                  </a:lnTo>
                  <a:lnTo>
                    <a:pt x="4090473" y="445925"/>
                  </a:lnTo>
                  <a:lnTo>
                    <a:pt x="4102399" y="419270"/>
                  </a:lnTo>
                  <a:lnTo>
                    <a:pt x="4114325" y="391744"/>
                  </a:lnTo>
                  <a:lnTo>
                    <a:pt x="4126250" y="363677"/>
                  </a:lnTo>
                  <a:lnTo>
                    <a:pt x="4138176" y="335427"/>
                  </a:lnTo>
                  <a:lnTo>
                    <a:pt x="4150101" y="307360"/>
                  </a:lnTo>
                  <a:lnTo>
                    <a:pt x="4162027" y="279834"/>
                  </a:lnTo>
                  <a:lnTo>
                    <a:pt x="4173953" y="253178"/>
                  </a:lnTo>
                  <a:lnTo>
                    <a:pt x="4185878" y="227682"/>
                  </a:lnTo>
                  <a:lnTo>
                    <a:pt x="4197804" y="203578"/>
                  </a:lnTo>
                  <a:lnTo>
                    <a:pt x="4209729" y="181044"/>
                  </a:lnTo>
                  <a:lnTo>
                    <a:pt x="4221655" y="160195"/>
                  </a:lnTo>
                  <a:lnTo>
                    <a:pt x="4233580" y="141090"/>
                  </a:lnTo>
                  <a:lnTo>
                    <a:pt x="4245506" y="123738"/>
                  </a:lnTo>
                  <a:lnTo>
                    <a:pt x="4257432" y="108102"/>
                  </a:lnTo>
                  <a:lnTo>
                    <a:pt x="4269357" y="94115"/>
                  </a:lnTo>
                  <a:lnTo>
                    <a:pt x="4281283" y="81684"/>
                  </a:lnTo>
                  <a:lnTo>
                    <a:pt x="4293208" y="70698"/>
                  </a:lnTo>
                  <a:lnTo>
                    <a:pt x="4305134" y="61040"/>
                  </a:lnTo>
                  <a:lnTo>
                    <a:pt x="4317059" y="52586"/>
                  </a:lnTo>
                  <a:lnTo>
                    <a:pt x="4328985" y="45216"/>
                  </a:lnTo>
                  <a:lnTo>
                    <a:pt x="4340911" y="38811"/>
                  </a:lnTo>
                  <a:lnTo>
                    <a:pt x="4352836" y="33264"/>
                  </a:lnTo>
                  <a:lnTo>
                    <a:pt x="4364762" y="28470"/>
                  </a:lnTo>
                  <a:lnTo>
                    <a:pt x="4376687" y="24336"/>
                  </a:lnTo>
                  <a:lnTo>
                    <a:pt x="4388613" y="20780"/>
                  </a:lnTo>
                  <a:lnTo>
                    <a:pt x="4400539" y="17724"/>
                  </a:lnTo>
                  <a:lnTo>
                    <a:pt x="4412464" y="15103"/>
                  </a:lnTo>
                  <a:lnTo>
                    <a:pt x="4424390" y="12857"/>
                  </a:lnTo>
                  <a:lnTo>
                    <a:pt x="4436315" y="10934"/>
                  </a:lnTo>
                  <a:lnTo>
                    <a:pt x="4448241" y="9290"/>
                  </a:lnTo>
                  <a:lnTo>
                    <a:pt x="4460166" y="7885"/>
                  </a:lnTo>
                  <a:lnTo>
                    <a:pt x="4472092" y="6685"/>
                  </a:lnTo>
                  <a:lnTo>
                    <a:pt x="4484018" y="5661"/>
                  </a:lnTo>
                  <a:lnTo>
                    <a:pt x="4495943" y="4788"/>
                  </a:lnTo>
                  <a:lnTo>
                    <a:pt x="4507869" y="4043"/>
                  </a:lnTo>
                  <a:lnTo>
                    <a:pt x="4519794" y="3408"/>
                  </a:lnTo>
                  <a:lnTo>
                    <a:pt x="4531720" y="2866"/>
                  </a:lnTo>
                  <a:lnTo>
                    <a:pt x="4543645" y="2405"/>
                  </a:lnTo>
                  <a:lnTo>
                    <a:pt x="4555571" y="2013"/>
                  </a:lnTo>
                  <a:lnTo>
                    <a:pt x="4567497" y="1678"/>
                  </a:lnTo>
                  <a:lnTo>
                    <a:pt x="4579422" y="1393"/>
                  </a:lnTo>
                  <a:lnTo>
                    <a:pt x="4591348" y="1151"/>
                  </a:lnTo>
                  <a:lnTo>
                    <a:pt x="4603273" y="944"/>
                  </a:lnTo>
                  <a:lnTo>
                    <a:pt x="4615199" y="768"/>
                  </a:lnTo>
                  <a:lnTo>
                    <a:pt x="4627125" y="619"/>
                  </a:lnTo>
                  <a:lnTo>
                    <a:pt x="4639050" y="492"/>
                  </a:lnTo>
                  <a:lnTo>
                    <a:pt x="4650976" y="383"/>
                  </a:lnTo>
                  <a:lnTo>
                    <a:pt x="4662901" y="291"/>
                  </a:lnTo>
                  <a:lnTo>
                    <a:pt x="4674827" y="213"/>
                  </a:lnTo>
                  <a:lnTo>
                    <a:pt x="4686752" y="146"/>
                  </a:lnTo>
                  <a:lnTo>
                    <a:pt x="4698678" y="89"/>
                  </a:lnTo>
                  <a:lnTo>
                    <a:pt x="4710604" y="41"/>
                  </a:lnTo>
                  <a:lnTo>
                    <a:pt x="4722529" y="0"/>
                  </a:lnTo>
                </a:path>
              </a:pathLst>
            </a:custGeom>
            <a:ln w="40651" cap="flat">
              <a:solidFill>
                <a:srgbClr val="E8E8E8">
                  <a:alpha val="100000"/>
                </a:srgbClr>
              </a:solidFill>
              <a:prstDash val="solid"/>
              <a:round/>
            </a:ln>
          </p:spPr>
          <p:txBody>
            <a:bodyPr/>
            <a:lstStyle/>
            <a:p/>
          </p:txBody>
        </p:sp>
        <p:sp>
          <p:nvSpPr>
            <p:cNvPr id="20" name="pt20"/>
            <p:cNvSpPr/>
            <p:nvPr/>
          </p:nvSpPr>
          <p:spPr>
            <a:xfrm>
              <a:off x="2374651"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 name="pt21"/>
            <p:cNvSpPr/>
            <p:nvPr/>
          </p:nvSpPr>
          <p:spPr>
            <a:xfrm>
              <a:off x="4735915"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 name="pt22"/>
            <p:cNvSpPr/>
            <p:nvPr/>
          </p:nvSpPr>
          <p:spPr>
            <a:xfrm>
              <a:off x="3555283"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 name="pt23"/>
            <p:cNvSpPr/>
            <p:nvPr/>
          </p:nvSpPr>
          <p:spPr>
            <a:xfrm>
              <a:off x="5916548"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 name="pt24"/>
            <p:cNvSpPr/>
            <p:nvPr/>
          </p:nvSpPr>
          <p:spPr>
            <a:xfrm>
              <a:off x="7097180"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 name="pt25"/>
            <p:cNvSpPr/>
            <p:nvPr/>
          </p:nvSpPr>
          <p:spPr>
            <a:xfrm>
              <a:off x="2374651"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374651"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7097180"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097180"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3555283"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3555283"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5916548"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4735915"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916548"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4735915"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097180"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374651"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4735915"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916548"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555283"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374651"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555283"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4735915"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374651"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97180"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916548"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097180"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55283"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16548"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35915"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55283"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16548"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374651"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374651"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35915"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97180"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55283"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35915"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1654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97180"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tx60"/>
            <p:cNvSpPr/>
            <p:nvPr/>
          </p:nvSpPr>
          <p:spPr>
            <a:xfrm>
              <a:off x="1222418"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(2,736,000)</a:t>
              </a:r>
            </a:p>
          </p:txBody>
        </p:sp>
        <p:sp>
          <p:nvSpPr>
            <p:cNvPr id="61" name="tx61"/>
            <p:cNvSpPr/>
            <p:nvPr/>
          </p:nvSpPr>
          <p:spPr>
            <a:xfrm>
              <a:off x="1102015" y="152072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(651,000)</a:t>
              </a:r>
            </a:p>
          </p:txBody>
        </p:sp>
        <p:sp>
          <p:nvSpPr>
            <p:cNvPr id="62" name="tx62"/>
            <p:cNvSpPr/>
            <p:nvPr/>
          </p:nvSpPr>
          <p:spPr>
            <a:xfrm>
              <a:off x="892968" y="2220301"/>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(503,000)</a:t>
              </a:r>
            </a:p>
          </p:txBody>
        </p:sp>
        <p:sp>
          <p:nvSpPr>
            <p:cNvPr id="63" name="tx63"/>
            <p:cNvSpPr/>
            <p:nvPr/>
          </p:nvSpPr>
          <p:spPr>
            <a:xfrm>
              <a:off x="1359124" y="2919875"/>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(45,000)</a:t>
              </a:r>
            </a:p>
          </p:txBody>
        </p:sp>
        <p:sp>
          <p:nvSpPr>
            <p:cNvPr id="64" name="tx64"/>
            <p:cNvSpPr/>
            <p:nvPr/>
          </p:nvSpPr>
          <p:spPr>
            <a:xfrm>
              <a:off x="973284" y="3619449"/>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(33,000)</a:t>
              </a:r>
            </a:p>
          </p:txBody>
        </p:sp>
        <p:sp>
          <p:nvSpPr>
            <p:cNvPr id="65" name="tx65"/>
            <p:cNvSpPr/>
            <p:nvPr/>
          </p:nvSpPr>
          <p:spPr>
            <a:xfrm>
              <a:off x="1126152" y="4319023"/>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66" name="tx66"/>
            <p:cNvSpPr/>
            <p:nvPr/>
          </p:nvSpPr>
          <p:spPr>
            <a:xfrm>
              <a:off x="1282972" y="5018597"/>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(&lt;200)</a:t>
              </a:r>
            </a:p>
          </p:txBody>
        </p:sp>
        <p:sp>
          <p:nvSpPr>
            <p:cNvPr id="67" name="tx67"/>
            <p:cNvSpPr/>
            <p:nvPr/>
          </p:nvSpPr>
          <p:spPr>
            <a:xfrm>
              <a:off x="1395188" y="5718170"/>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68" name="tx68"/>
            <p:cNvSpPr/>
            <p:nvPr/>
          </p:nvSpPr>
          <p:spPr>
            <a:xfrm>
              <a:off x="7273946" y="821153"/>
              <a:ext cx="97232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(679,000)</a:t>
              </a:r>
            </a:p>
          </p:txBody>
        </p:sp>
        <p:sp>
          <p:nvSpPr>
            <p:cNvPr id="69" name="tx69"/>
            <p:cNvSpPr/>
            <p:nvPr/>
          </p:nvSpPr>
          <p:spPr>
            <a:xfrm>
              <a:off x="7273946" y="152072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(480,000)</a:t>
              </a:r>
            </a:p>
          </p:txBody>
        </p:sp>
        <p:sp>
          <p:nvSpPr>
            <p:cNvPr id="70" name="tx70"/>
            <p:cNvSpPr/>
            <p:nvPr/>
          </p:nvSpPr>
          <p:spPr>
            <a:xfrm>
              <a:off x="7273946" y="2220301"/>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(465,000)</a:t>
              </a:r>
            </a:p>
          </p:txBody>
        </p:sp>
        <p:sp>
          <p:nvSpPr>
            <p:cNvPr id="71" name="tx71"/>
            <p:cNvSpPr/>
            <p:nvPr/>
          </p:nvSpPr>
          <p:spPr>
            <a:xfrm>
              <a:off x="7273946" y="2919875"/>
              <a:ext cx="14223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(237,000)</a:t>
              </a:r>
            </a:p>
          </p:txBody>
        </p:sp>
        <p:sp>
          <p:nvSpPr>
            <p:cNvPr id="72" name="tx72"/>
            <p:cNvSpPr/>
            <p:nvPr/>
          </p:nvSpPr>
          <p:spPr>
            <a:xfrm>
              <a:off x="7273946" y="3619449"/>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73" name="tx73"/>
            <p:cNvSpPr/>
            <p:nvPr/>
          </p:nvSpPr>
          <p:spPr>
            <a:xfrm>
              <a:off x="7273946" y="4319023"/>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(11,000)</a:t>
              </a:r>
            </a:p>
          </p:txBody>
        </p:sp>
        <p:sp>
          <p:nvSpPr>
            <p:cNvPr id="74" name="tx74"/>
            <p:cNvSpPr/>
            <p:nvPr/>
          </p:nvSpPr>
          <p:spPr>
            <a:xfrm>
              <a:off x="7273946" y="5018597"/>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75" name="tx75"/>
            <p:cNvSpPr/>
            <p:nvPr/>
          </p:nvSpPr>
          <p:spPr>
            <a:xfrm>
              <a:off x="7273946" y="5718170"/>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(&lt;100)</a:t>
              </a:r>
            </a:p>
          </p:txBody>
        </p:sp>
        <p:sp>
          <p:nvSpPr>
            <p:cNvPr id="76" name="tx76"/>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77" name="tx77"/>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78" name="tx78"/>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79" name="tx79"/>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80" name="tx80"/>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81" name="tx81"/>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82" name="tx82"/>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83" name="tx83"/>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84" name="tx84"/>
            <p:cNvSpPr/>
            <p:nvPr/>
          </p:nvSpPr>
          <p:spPr>
            <a:xfrm>
              <a:off x="2277964"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a:off x="3458597"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a:off x="4639229"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a:off x="581986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a:off x="7000494"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89" name="tx89"/>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2021-2025</a:t>
              </a:r>
            </a:p>
          </p:txBody>
        </p:sp>
        <p:sp>
          <p:nvSpPr>
            <p:cNvPr id="90" name="tx9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India ranked number 1 out of 8 countries with 2,736,000 zero-dose children.
In 2025, India ranked number 1 out of 8 countries with 679,000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791" y="4383588"/>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5" name="pl5"/>
            <p:cNvSpPr/>
            <p:nvPr/>
          </p:nvSpPr>
          <p:spPr>
            <a:xfrm>
              <a:off x="1142791" y="3779990"/>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6" name="pl6"/>
            <p:cNvSpPr/>
            <p:nvPr/>
          </p:nvSpPr>
          <p:spPr>
            <a:xfrm>
              <a:off x="1142791" y="3176391"/>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7" name="pl7"/>
            <p:cNvSpPr/>
            <p:nvPr/>
          </p:nvSpPr>
          <p:spPr>
            <a:xfrm>
              <a:off x="1142791" y="2572793"/>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8" name="pl8"/>
            <p:cNvSpPr/>
            <p:nvPr/>
          </p:nvSpPr>
          <p:spPr>
            <a:xfrm>
              <a:off x="1142791" y="1969195"/>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9" name="pl9"/>
            <p:cNvSpPr/>
            <p:nvPr/>
          </p:nvSpPr>
          <p:spPr>
            <a:xfrm>
              <a:off x="1142791" y="4685387"/>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0" name="pl10"/>
            <p:cNvSpPr/>
            <p:nvPr/>
          </p:nvSpPr>
          <p:spPr>
            <a:xfrm>
              <a:off x="1142791" y="4081789"/>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1" name="pl11"/>
            <p:cNvSpPr/>
            <p:nvPr/>
          </p:nvSpPr>
          <p:spPr>
            <a:xfrm>
              <a:off x="1142791" y="3478190"/>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2" name="pl12"/>
            <p:cNvSpPr/>
            <p:nvPr/>
          </p:nvSpPr>
          <p:spPr>
            <a:xfrm>
              <a:off x="1142791" y="2874592"/>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3" name="pl13"/>
            <p:cNvSpPr/>
            <p:nvPr/>
          </p:nvSpPr>
          <p:spPr>
            <a:xfrm>
              <a:off x="1142791" y="2270994"/>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4" name="pl14"/>
            <p:cNvSpPr/>
            <p:nvPr/>
          </p:nvSpPr>
          <p:spPr>
            <a:xfrm>
              <a:off x="158382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8916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9449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998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0517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11051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585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8410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0517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262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4731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683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8944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11051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484341" y="3717839"/>
              <a:ext cx="198960" cy="967548"/>
            </a:xfrm>
            <a:prstGeom prst="rect">
              <a:avLst/>
            </a:prstGeom>
            <a:solidFill>
              <a:srgbClr val="80BD41">
                <a:alpha val="100000"/>
              </a:srgbClr>
            </a:solidFill>
          </p:spPr>
          <p:txBody>
            <a:bodyPr/>
            <a:lstStyle/>
            <a:p/>
          </p:txBody>
        </p:sp>
        <p:sp>
          <p:nvSpPr>
            <p:cNvPr id="29" name="rc29"/>
            <p:cNvSpPr/>
            <p:nvPr/>
          </p:nvSpPr>
          <p:spPr>
            <a:xfrm>
              <a:off x="1484341" y="3017200"/>
              <a:ext cx="198960" cy="433728"/>
            </a:xfrm>
            <a:prstGeom prst="rect">
              <a:avLst/>
            </a:prstGeom>
            <a:solidFill>
              <a:srgbClr val="0058AB">
                <a:alpha val="100000"/>
              </a:srgbClr>
            </a:solidFill>
          </p:spPr>
          <p:txBody>
            <a:bodyPr/>
            <a:lstStyle/>
            <a:p/>
          </p:txBody>
        </p:sp>
        <p:sp>
          <p:nvSpPr>
            <p:cNvPr id="30" name="rc30"/>
            <p:cNvSpPr/>
            <p:nvPr/>
          </p:nvSpPr>
          <p:spPr>
            <a:xfrm>
              <a:off x="1484341" y="3450929"/>
              <a:ext cx="198960" cy="266909"/>
            </a:xfrm>
            <a:prstGeom prst="rect">
              <a:avLst/>
            </a:prstGeom>
            <a:solidFill>
              <a:srgbClr val="1CABE2">
                <a:alpha val="100000"/>
              </a:srgbClr>
            </a:solidFill>
          </p:spPr>
          <p:txBody>
            <a:bodyPr/>
            <a:lstStyle/>
            <a:p/>
          </p:txBody>
        </p:sp>
        <p:sp>
          <p:nvSpPr>
            <p:cNvPr id="31" name="rc31"/>
            <p:cNvSpPr/>
            <p:nvPr/>
          </p:nvSpPr>
          <p:spPr>
            <a:xfrm>
              <a:off x="1705408" y="3692718"/>
              <a:ext cx="198960" cy="992668"/>
            </a:xfrm>
            <a:prstGeom prst="rect">
              <a:avLst/>
            </a:prstGeom>
            <a:solidFill>
              <a:srgbClr val="80BD41">
                <a:alpha val="100000"/>
              </a:srgbClr>
            </a:solidFill>
          </p:spPr>
          <p:txBody>
            <a:bodyPr/>
            <a:lstStyle/>
            <a:p/>
          </p:txBody>
        </p:sp>
        <p:sp>
          <p:nvSpPr>
            <p:cNvPr id="32" name="rc32"/>
            <p:cNvSpPr/>
            <p:nvPr/>
          </p:nvSpPr>
          <p:spPr>
            <a:xfrm>
              <a:off x="1705408" y="3002898"/>
              <a:ext cx="198960" cy="420622"/>
            </a:xfrm>
            <a:prstGeom prst="rect">
              <a:avLst/>
            </a:prstGeom>
            <a:solidFill>
              <a:srgbClr val="0058AB">
                <a:alpha val="100000"/>
              </a:srgbClr>
            </a:solidFill>
          </p:spPr>
          <p:txBody>
            <a:bodyPr/>
            <a:lstStyle/>
            <a:p/>
          </p:txBody>
        </p:sp>
        <p:sp>
          <p:nvSpPr>
            <p:cNvPr id="33" name="rc33"/>
            <p:cNvSpPr/>
            <p:nvPr/>
          </p:nvSpPr>
          <p:spPr>
            <a:xfrm>
              <a:off x="1705408" y="3423520"/>
              <a:ext cx="198960" cy="269198"/>
            </a:xfrm>
            <a:prstGeom prst="rect">
              <a:avLst/>
            </a:prstGeom>
            <a:solidFill>
              <a:srgbClr val="1CABE2">
                <a:alpha val="100000"/>
              </a:srgbClr>
            </a:solidFill>
          </p:spPr>
          <p:txBody>
            <a:bodyPr/>
            <a:lstStyle/>
            <a:p/>
          </p:txBody>
        </p:sp>
        <p:sp>
          <p:nvSpPr>
            <p:cNvPr id="34" name="rc34"/>
            <p:cNvSpPr/>
            <p:nvPr/>
          </p:nvSpPr>
          <p:spPr>
            <a:xfrm>
              <a:off x="1926476" y="3698077"/>
              <a:ext cx="198960" cy="987309"/>
            </a:xfrm>
            <a:prstGeom prst="rect">
              <a:avLst/>
            </a:prstGeom>
            <a:solidFill>
              <a:srgbClr val="80BD41">
                <a:alpha val="100000"/>
              </a:srgbClr>
            </a:solidFill>
          </p:spPr>
          <p:txBody>
            <a:bodyPr/>
            <a:lstStyle/>
            <a:p/>
          </p:txBody>
        </p:sp>
        <p:sp>
          <p:nvSpPr>
            <p:cNvPr id="35" name="rc35"/>
            <p:cNvSpPr/>
            <p:nvPr/>
          </p:nvSpPr>
          <p:spPr>
            <a:xfrm>
              <a:off x="1926476" y="3011981"/>
              <a:ext cx="198960" cy="418351"/>
            </a:xfrm>
            <a:prstGeom prst="rect">
              <a:avLst/>
            </a:prstGeom>
            <a:solidFill>
              <a:srgbClr val="0058AB">
                <a:alpha val="100000"/>
              </a:srgbClr>
            </a:solidFill>
          </p:spPr>
          <p:txBody>
            <a:bodyPr/>
            <a:lstStyle/>
            <a:p/>
          </p:txBody>
        </p:sp>
        <p:sp>
          <p:nvSpPr>
            <p:cNvPr id="36" name="rc36"/>
            <p:cNvSpPr/>
            <p:nvPr/>
          </p:nvSpPr>
          <p:spPr>
            <a:xfrm>
              <a:off x="1926476" y="3430332"/>
              <a:ext cx="198960" cy="267744"/>
            </a:xfrm>
            <a:prstGeom prst="rect">
              <a:avLst/>
            </a:prstGeom>
            <a:solidFill>
              <a:srgbClr val="1CABE2">
                <a:alpha val="100000"/>
              </a:srgbClr>
            </a:solidFill>
          </p:spPr>
          <p:txBody>
            <a:bodyPr/>
            <a:lstStyle/>
            <a:p/>
          </p:txBody>
        </p:sp>
        <p:sp>
          <p:nvSpPr>
            <p:cNvPr id="37" name="rc37"/>
            <p:cNvSpPr/>
            <p:nvPr/>
          </p:nvSpPr>
          <p:spPr>
            <a:xfrm>
              <a:off x="2147544" y="3674971"/>
              <a:ext cx="198960" cy="1010415"/>
            </a:xfrm>
            <a:prstGeom prst="rect">
              <a:avLst/>
            </a:prstGeom>
            <a:solidFill>
              <a:srgbClr val="80BD41">
                <a:alpha val="100000"/>
              </a:srgbClr>
            </a:solidFill>
          </p:spPr>
          <p:txBody>
            <a:bodyPr/>
            <a:lstStyle/>
            <a:p/>
          </p:txBody>
        </p:sp>
        <p:sp>
          <p:nvSpPr>
            <p:cNvPr id="38" name="rc38"/>
            <p:cNvSpPr/>
            <p:nvPr/>
          </p:nvSpPr>
          <p:spPr>
            <a:xfrm>
              <a:off x="2147544" y="3028968"/>
              <a:ext cx="198960" cy="397540"/>
            </a:xfrm>
            <a:prstGeom prst="rect">
              <a:avLst/>
            </a:prstGeom>
            <a:solidFill>
              <a:srgbClr val="0058AB">
                <a:alpha val="100000"/>
              </a:srgbClr>
            </a:solidFill>
          </p:spPr>
          <p:txBody>
            <a:bodyPr/>
            <a:lstStyle/>
            <a:p/>
          </p:txBody>
        </p:sp>
        <p:sp>
          <p:nvSpPr>
            <p:cNvPr id="39" name="rc39"/>
            <p:cNvSpPr/>
            <p:nvPr/>
          </p:nvSpPr>
          <p:spPr>
            <a:xfrm>
              <a:off x="2147544" y="3426508"/>
              <a:ext cx="198960" cy="248462"/>
            </a:xfrm>
            <a:prstGeom prst="rect">
              <a:avLst/>
            </a:prstGeom>
            <a:solidFill>
              <a:srgbClr val="1CABE2">
                <a:alpha val="100000"/>
              </a:srgbClr>
            </a:solidFill>
          </p:spPr>
          <p:txBody>
            <a:bodyPr/>
            <a:lstStyle/>
            <a:p/>
          </p:txBody>
        </p:sp>
        <p:sp>
          <p:nvSpPr>
            <p:cNvPr id="40" name="rc40"/>
            <p:cNvSpPr/>
            <p:nvPr/>
          </p:nvSpPr>
          <p:spPr>
            <a:xfrm>
              <a:off x="2368611" y="3649770"/>
              <a:ext cx="198960" cy="1035616"/>
            </a:xfrm>
            <a:prstGeom prst="rect">
              <a:avLst/>
            </a:prstGeom>
            <a:solidFill>
              <a:srgbClr val="80BD41">
                <a:alpha val="100000"/>
              </a:srgbClr>
            </a:solidFill>
          </p:spPr>
          <p:txBody>
            <a:bodyPr/>
            <a:lstStyle/>
            <a:p/>
          </p:txBody>
        </p:sp>
        <p:sp>
          <p:nvSpPr>
            <p:cNvPr id="41" name="rc41"/>
            <p:cNvSpPr/>
            <p:nvPr/>
          </p:nvSpPr>
          <p:spPr>
            <a:xfrm>
              <a:off x="2368611" y="3041551"/>
              <a:ext cx="198960" cy="378082"/>
            </a:xfrm>
            <a:prstGeom prst="rect">
              <a:avLst/>
            </a:prstGeom>
            <a:solidFill>
              <a:srgbClr val="0058AB">
                <a:alpha val="100000"/>
              </a:srgbClr>
            </a:solidFill>
          </p:spPr>
          <p:txBody>
            <a:bodyPr/>
            <a:lstStyle/>
            <a:p/>
          </p:txBody>
        </p:sp>
        <p:sp>
          <p:nvSpPr>
            <p:cNvPr id="42" name="rc42"/>
            <p:cNvSpPr/>
            <p:nvPr/>
          </p:nvSpPr>
          <p:spPr>
            <a:xfrm>
              <a:off x="2368611" y="3419633"/>
              <a:ext cx="198960" cy="230137"/>
            </a:xfrm>
            <a:prstGeom prst="rect">
              <a:avLst/>
            </a:prstGeom>
            <a:solidFill>
              <a:srgbClr val="1CABE2">
                <a:alpha val="100000"/>
              </a:srgbClr>
            </a:solidFill>
          </p:spPr>
          <p:txBody>
            <a:bodyPr/>
            <a:lstStyle/>
            <a:p/>
          </p:txBody>
        </p:sp>
        <p:sp>
          <p:nvSpPr>
            <p:cNvPr id="43" name="rc43"/>
            <p:cNvSpPr/>
            <p:nvPr/>
          </p:nvSpPr>
          <p:spPr>
            <a:xfrm>
              <a:off x="2589679" y="3633194"/>
              <a:ext cx="198960" cy="1052193"/>
            </a:xfrm>
            <a:prstGeom prst="rect">
              <a:avLst/>
            </a:prstGeom>
            <a:solidFill>
              <a:srgbClr val="80BD41">
                <a:alpha val="100000"/>
              </a:srgbClr>
            </a:solidFill>
          </p:spPr>
          <p:txBody>
            <a:bodyPr/>
            <a:lstStyle/>
            <a:p/>
          </p:txBody>
        </p:sp>
        <p:sp>
          <p:nvSpPr>
            <p:cNvPr id="44" name="rc44"/>
            <p:cNvSpPr/>
            <p:nvPr/>
          </p:nvSpPr>
          <p:spPr>
            <a:xfrm>
              <a:off x="2589679" y="3066628"/>
              <a:ext cx="198960" cy="291376"/>
            </a:xfrm>
            <a:prstGeom prst="rect">
              <a:avLst/>
            </a:prstGeom>
            <a:solidFill>
              <a:srgbClr val="0058AB">
                <a:alpha val="100000"/>
              </a:srgbClr>
            </a:solidFill>
          </p:spPr>
          <p:txBody>
            <a:bodyPr/>
            <a:lstStyle/>
            <a:p/>
          </p:txBody>
        </p:sp>
        <p:sp>
          <p:nvSpPr>
            <p:cNvPr id="45" name="rc45"/>
            <p:cNvSpPr/>
            <p:nvPr/>
          </p:nvSpPr>
          <p:spPr>
            <a:xfrm>
              <a:off x="2589679" y="3358005"/>
              <a:ext cx="198960" cy="275189"/>
            </a:xfrm>
            <a:prstGeom prst="rect">
              <a:avLst/>
            </a:prstGeom>
            <a:solidFill>
              <a:srgbClr val="1CABE2">
                <a:alpha val="100000"/>
              </a:srgbClr>
            </a:solidFill>
          </p:spPr>
          <p:txBody>
            <a:bodyPr/>
            <a:lstStyle/>
            <a:p/>
          </p:txBody>
        </p:sp>
        <p:sp>
          <p:nvSpPr>
            <p:cNvPr id="46" name="rc46"/>
            <p:cNvSpPr/>
            <p:nvPr/>
          </p:nvSpPr>
          <p:spPr>
            <a:xfrm>
              <a:off x="2810747" y="3647663"/>
              <a:ext cx="198960" cy="1037724"/>
            </a:xfrm>
            <a:prstGeom prst="rect">
              <a:avLst/>
            </a:prstGeom>
            <a:solidFill>
              <a:srgbClr val="80BD41">
                <a:alpha val="100000"/>
              </a:srgbClr>
            </a:solidFill>
          </p:spPr>
          <p:txBody>
            <a:bodyPr/>
            <a:lstStyle/>
            <a:p/>
          </p:txBody>
        </p:sp>
        <p:sp>
          <p:nvSpPr>
            <p:cNvPr id="47" name="rc47"/>
            <p:cNvSpPr/>
            <p:nvPr/>
          </p:nvSpPr>
          <p:spPr>
            <a:xfrm>
              <a:off x="2810747" y="3088888"/>
              <a:ext cx="198960" cy="303334"/>
            </a:xfrm>
            <a:prstGeom prst="rect">
              <a:avLst/>
            </a:prstGeom>
            <a:solidFill>
              <a:srgbClr val="0058AB">
                <a:alpha val="100000"/>
              </a:srgbClr>
            </a:solidFill>
          </p:spPr>
          <p:txBody>
            <a:bodyPr/>
            <a:lstStyle/>
            <a:p/>
          </p:txBody>
        </p:sp>
        <p:sp>
          <p:nvSpPr>
            <p:cNvPr id="48" name="rc48"/>
            <p:cNvSpPr/>
            <p:nvPr/>
          </p:nvSpPr>
          <p:spPr>
            <a:xfrm>
              <a:off x="2810747" y="3392223"/>
              <a:ext cx="198960" cy="255439"/>
            </a:xfrm>
            <a:prstGeom prst="rect">
              <a:avLst/>
            </a:prstGeom>
            <a:solidFill>
              <a:srgbClr val="1CABE2">
                <a:alpha val="100000"/>
              </a:srgbClr>
            </a:solidFill>
          </p:spPr>
          <p:txBody>
            <a:bodyPr/>
            <a:lstStyle/>
            <a:p/>
          </p:txBody>
        </p:sp>
        <p:sp>
          <p:nvSpPr>
            <p:cNvPr id="49" name="rc49"/>
            <p:cNvSpPr/>
            <p:nvPr/>
          </p:nvSpPr>
          <p:spPr>
            <a:xfrm>
              <a:off x="3031814" y="3674473"/>
              <a:ext cx="198960" cy="1010913"/>
            </a:xfrm>
            <a:prstGeom prst="rect">
              <a:avLst/>
            </a:prstGeom>
            <a:solidFill>
              <a:srgbClr val="80BD41">
                <a:alpha val="100000"/>
              </a:srgbClr>
            </a:solidFill>
          </p:spPr>
          <p:txBody>
            <a:bodyPr/>
            <a:lstStyle/>
            <a:p/>
          </p:txBody>
        </p:sp>
        <p:sp>
          <p:nvSpPr>
            <p:cNvPr id="50" name="rc50"/>
            <p:cNvSpPr/>
            <p:nvPr/>
          </p:nvSpPr>
          <p:spPr>
            <a:xfrm>
              <a:off x="3031814" y="3105834"/>
              <a:ext cx="198960" cy="300114"/>
            </a:xfrm>
            <a:prstGeom prst="rect">
              <a:avLst/>
            </a:prstGeom>
            <a:solidFill>
              <a:srgbClr val="0058AB">
                <a:alpha val="100000"/>
              </a:srgbClr>
            </a:solidFill>
          </p:spPr>
          <p:txBody>
            <a:bodyPr/>
            <a:lstStyle/>
            <a:p/>
          </p:txBody>
        </p:sp>
        <p:sp>
          <p:nvSpPr>
            <p:cNvPr id="51" name="rc51"/>
            <p:cNvSpPr/>
            <p:nvPr/>
          </p:nvSpPr>
          <p:spPr>
            <a:xfrm>
              <a:off x="3031814" y="3405949"/>
              <a:ext cx="198960" cy="268523"/>
            </a:xfrm>
            <a:prstGeom prst="rect">
              <a:avLst/>
            </a:prstGeom>
            <a:solidFill>
              <a:srgbClr val="1CABE2">
                <a:alpha val="100000"/>
              </a:srgbClr>
            </a:solidFill>
          </p:spPr>
          <p:txBody>
            <a:bodyPr/>
            <a:lstStyle/>
            <a:p/>
          </p:txBody>
        </p:sp>
        <p:sp>
          <p:nvSpPr>
            <p:cNvPr id="52" name="rc52"/>
            <p:cNvSpPr/>
            <p:nvPr/>
          </p:nvSpPr>
          <p:spPr>
            <a:xfrm>
              <a:off x="3252882" y="3582858"/>
              <a:ext cx="198960" cy="1102528"/>
            </a:xfrm>
            <a:prstGeom prst="rect">
              <a:avLst/>
            </a:prstGeom>
            <a:solidFill>
              <a:srgbClr val="80BD41">
                <a:alpha val="100000"/>
              </a:srgbClr>
            </a:solidFill>
          </p:spPr>
          <p:txBody>
            <a:bodyPr/>
            <a:lstStyle/>
            <a:p/>
          </p:txBody>
        </p:sp>
        <p:sp>
          <p:nvSpPr>
            <p:cNvPr id="53" name="rc53"/>
            <p:cNvSpPr/>
            <p:nvPr/>
          </p:nvSpPr>
          <p:spPr>
            <a:xfrm>
              <a:off x="3252882" y="3110346"/>
              <a:ext cx="198960" cy="299257"/>
            </a:xfrm>
            <a:prstGeom prst="rect">
              <a:avLst/>
            </a:prstGeom>
            <a:solidFill>
              <a:srgbClr val="0058AB">
                <a:alpha val="100000"/>
              </a:srgbClr>
            </a:solidFill>
          </p:spPr>
          <p:txBody>
            <a:bodyPr/>
            <a:lstStyle/>
            <a:p/>
          </p:txBody>
        </p:sp>
        <p:sp>
          <p:nvSpPr>
            <p:cNvPr id="54" name="rc54"/>
            <p:cNvSpPr/>
            <p:nvPr/>
          </p:nvSpPr>
          <p:spPr>
            <a:xfrm>
              <a:off x="3252882" y="3409603"/>
              <a:ext cx="198960" cy="173254"/>
            </a:xfrm>
            <a:prstGeom prst="rect">
              <a:avLst/>
            </a:prstGeom>
            <a:solidFill>
              <a:srgbClr val="1CABE2">
                <a:alpha val="100000"/>
              </a:srgbClr>
            </a:solidFill>
          </p:spPr>
          <p:txBody>
            <a:bodyPr/>
            <a:lstStyle/>
            <a:p/>
          </p:txBody>
        </p:sp>
        <p:sp>
          <p:nvSpPr>
            <p:cNvPr id="55" name="rc55"/>
            <p:cNvSpPr/>
            <p:nvPr/>
          </p:nvSpPr>
          <p:spPr>
            <a:xfrm>
              <a:off x="3473950" y="3516647"/>
              <a:ext cx="198960" cy="1168739"/>
            </a:xfrm>
            <a:prstGeom prst="rect">
              <a:avLst/>
            </a:prstGeom>
            <a:solidFill>
              <a:srgbClr val="80BD41">
                <a:alpha val="100000"/>
              </a:srgbClr>
            </a:solidFill>
          </p:spPr>
          <p:txBody>
            <a:bodyPr/>
            <a:lstStyle/>
            <a:p/>
          </p:txBody>
        </p:sp>
        <p:sp>
          <p:nvSpPr>
            <p:cNvPr id="56" name="rc56"/>
            <p:cNvSpPr/>
            <p:nvPr/>
          </p:nvSpPr>
          <p:spPr>
            <a:xfrm>
              <a:off x="3473950" y="3106009"/>
              <a:ext cx="198960" cy="252700"/>
            </a:xfrm>
            <a:prstGeom prst="rect">
              <a:avLst/>
            </a:prstGeom>
            <a:solidFill>
              <a:srgbClr val="0058AB">
                <a:alpha val="100000"/>
              </a:srgbClr>
            </a:solidFill>
          </p:spPr>
          <p:txBody>
            <a:bodyPr/>
            <a:lstStyle/>
            <a:p/>
          </p:txBody>
        </p:sp>
        <p:sp>
          <p:nvSpPr>
            <p:cNvPr id="57" name="rc57"/>
            <p:cNvSpPr/>
            <p:nvPr/>
          </p:nvSpPr>
          <p:spPr>
            <a:xfrm>
              <a:off x="3473950" y="3358709"/>
              <a:ext cx="198960" cy="157937"/>
            </a:xfrm>
            <a:prstGeom prst="rect">
              <a:avLst/>
            </a:prstGeom>
            <a:solidFill>
              <a:srgbClr val="1CABE2">
                <a:alpha val="100000"/>
              </a:srgbClr>
            </a:solidFill>
          </p:spPr>
          <p:txBody>
            <a:bodyPr/>
            <a:lstStyle/>
            <a:p/>
          </p:txBody>
        </p:sp>
        <p:sp>
          <p:nvSpPr>
            <p:cNvPr id="58" name="rc58"/>
            <p:cNvSpPr/>
            <p:nvPr/>
          </p:nvSpPr>
          <p:spPr>
            <a:xfrm>
              <a:off x="3695017" y="3450395"/>
              <a:ext cx="198960" cy="1234991"/>
            </a:xfrm>
            <a:prstGeom prst="rect">
              <a:avLst/>
            </a:prstGeom>
            <a:solidFill>
              <a:srgbClr val="80BD41">
                <a:alpha val="100000"/>
              </a:srgbClr>
            </a:solidFill>
          </p:spPr>
          <p:txBody>
            <a:bodyPr/>
            <a:lstStyle/>
            <a:p/>
          </p:txBody>
        </p:sp>
        <p:sp>
          <p:nvSpPr>
            <p:cNvPr id="59" name="rc59"/>
            <p:cNvSpPr/>
            <p:nvPr/>
          </p:nvSpPr>
          <p:spPr>
            <a:xfrm>
              <a:off x="3695017" y="3122106"/>
              <a:ext cx="198960" cy="218859"/>
            </a:xfrm>
            <a:prstGeom prst="rect">
              <a:avLst/>
            </a:prstGeom>
            <a:solidFill>
              <a:srgbClr val="0058AB">
                <a:alpha val="100000"/>
              </a:srgbClr>
            </a:solidFill>
          </p:spPr>
          <p:txBody>
            <a:bodyPr/>
            <a:lstStyle/>
            <a:p/>
          </p:txBody>
        </p:sp>
        <p:sp>
          <p:nvSpPr>
            <p:cNvPr id="60" name="rc60"/>
            <p:cNvSpPr/>
            <p:nvPr/>
          </p:nvSpPr>
          <p:spPr>
            <a:xfrm>
              <a:off x="3695017" y="3340965"/>
              <a:ext cx="198960" cy="109429"/>
            </a:xfrm>
            <a:prstGeom prst="rect">
              <a:avLst/>
            </a:prstGeom>
            <a:solidFill>
              <a:srgbClr val="1CABE2">
                <a:alpha val="100000"/>
              </a:srgbClr>
            </a:solidFill>
          </p:spPr>
          <p:txBody>
            <a:bodyPr/>
            <a:lstStyle/>
            <a:p/>
          </p:txBody>
        </p:sp>
        <p:sp>
          <p:nvSpPr>
            <p:cNvPr id="61" name="rc61"/>
            <p:cNvSpPr/>
            <p:nvPr/>
          </p:nvSpPr>
          <p:spPr>
            <a:xfrm>
              <a:off x="3916085" y="3411944"/>
              <a:ext cx="198960" cy="1273443"/>
            </a:xfrm>
            <a:prstGeom prst="rect">
              <a:avLst/>
            </a:prstGeom>
            <a:solidFill>
              <a:srgbClr val="80BD41">
                <a:alpha val="100000"/>
              </a:srgbClr>
            </a:solidFill>
          </p:spPr>
          <p:txBody>
            <a:bodyPr/>
            <a:lstStyle/>
            <a:p/>
          </p:txBody>
        </p:sp>
        <p:sp>
          <p:nvSpPr>
            <p:cNvPr id="62" name="rc62"/>
            <p:cNvSpPr/>
            <p:nvPr/>
          </p:nvSpPr>
          <p:spPr>
            <a:xfrm>
              <a:off x="3916085" y="3132407"/>
              <a:ext cx="198960" cy="170827"/>
            </a:xfrm>
            <a:prstGeom prst="rect">
              <a:avLst/>
            </a:prstGeom>
            <a:solidFill>
              <a:srgbClr val="0058AB">
                <a:alpha val="100000"/>
              </a:srgbClr>
            </a:solidFill>
          </p:spPr>
          <p:txBody>
            <a:bodyPr/>
            <a:lstStyle/>
            <a:p/>
          </p:txBody>
        </p:sp>
        <p:sp>
          <p:nvSpPr>
            <p:cNvPr id="63" name="rc63"/>
            <p:cNvSpPr/>
            <p:nvPr/>
          </p:nvSpPr>
          <p:spPr>
            <a:xfrm>
              <a:off x="3916085" y="3303235"/>
              <a:ext cx="198960" cy="108708"/>
            </a:xfrm>
            <a:prstGeom prst="rect">
              <a:avLst/>
            </a:prstGeom>
            <a:solidFill>
              <a:srgbClr val="1CABE2">
                <a:alpha val="100000"/>
              </a:srgbClr>
            </a:solidFill>
          </p:spPr>
          <p:txBody>
            <a:bodyPr/>
            <a:lstStyle/>
            <a:p/>
          </p:txBody>
        </p:sp>
        <p:sp>
          <p:nvSpPr>
            <p:cNvPr id="64" name="rc64"/>
            <p:cNvSpPr/>
            <p:nvPr/>
          </p:nvSpPr>
          <p:spPr>
            <a:xfrm>
              <a:off x="4137153" y="3421890"/>
              <a:ext cx="198960" cy="1263496"/>
            </a:xfrm>
            <a:prstGeom prst="rect">
              <a:avLst/>
            </a:prstGeom>
            <a:solidFill>
              <a:srgbClr val="80BD41">
                <a:alpha val="100000"/>
              </a:srgbClr>
            </a:solidFill>
          </p:spPr>
          <p:txBody>
            <a:bodyPr/>
            <a:lstStyle/>
            <a:p/>
          </p:txBody>
        </p:sp>
        <p:sp>
          <p:nvSpPr>
            <p:cNvPr id="65" name="rc65"/>
            <p:cNvSpPr/>
            <p:nvPr/>
          </p:nvSpPr>
          <p:spPr>
            <a:xfrm>
              <a:off x="4137153" y="3144537"/>
              <a:ext cx="198960" cy="169493"/>
            </a:xfrm>
            <a:prstGeom prst="rect">
              <a:avLst/>
            </a:prstGeom>
            <a:solidFill>
              <a:srgbClr val="0058AB">
                <a:alpha val="100000"/>
              </a:srgbClr>
            </a:solidFill>
          </p:spPr>
          <p:txBody>
            <a:bodyPr/>
            <a:lstStyle/>
            <a:p/>
          </p:txBody>
        </p:sp>
        <p:sp>
          <p:nvSpPr>
            <p:cNvPr id="66" name="rc66"/>
            <p:cNvSpPr/>
            <p:nvPr/>
          </p:nvSpPr>
          <p:spPr>
            <a:xfrm>
              <a:off x="4137153" y="3314031"/>
              <a:ext cx="198960" cy="107859"/>
            </a:xfrm>
            <a:prstGeom prst="rect">
              <a:avLst/>
            </a:prstGeom>
            <a:solidFill>
              <a:srgbClr val="1CABE2">
                <a:alpha val="100000"/>
              </a:srgbClr>
            </a:solidFill>
          </p:spPr>
          <p:txBody>
            <a:bodyPr/>
            <a:lstStyle/>
            <a:p/>
          </p:txBody>
        </p:sp>
        <p:sp>
          <p:nvSpPr>
            <p:cNvPr id="67" name="rc67"/>
            <p:cNvSpPr/>
            <p:nvPr/>
          </p:nvSpPr>
          <p:spPr>
            <a:xfrm>
              <a:off x="4358220" y="3425701"/>
              <a:ext cx="198960" cy="1259686"/>
            </a:xfrm>
            <a:prstGeom prst="rect">
              <a:avLst/>
            </a:prstGeom>
            <a:solidFill>
              <a:srgbClr val="80BD41">
                <a:alpha val="100000"/>
              </a:srgbClr>
            </a:solidFill>
          </p:spPr>
          <p:txBody>
            <a:bodyPr/>
            <a:lstStyle/>
            <a:p/>
          </p:txBody>
        </p:sp>
        <p:sp>
          <p:nvSpPr>
            <p:cNvPr id="68" name="rc68"/>
            <p:cNvSpPr/>
            <p:nvPr/>
          </p:nvSpPr>
          <p:spPr>
            <a:xfrm>
              <a:off x="4358220" y="3167693"/>
              <a:ext cx="198960" cy="151769"/>
            </a:xfrm>
            <a:prstGeom prst="rect">
              <a:avLst/>
            </a:prstGeom>
            <a:solidFill>
              <a:srgbClr val="0058AB">
                <a:alpha val="100000"/>
              </a:srgbClr>
            </a:solidFill>
          </p:spPr>
          <p:txBody>
            <a:bodyPr/>
            <a:lstStyle/>
            <a:p/>
          </p:txBody>
        </p:sp>
        <p:sp>
          <p:nvSpPr>
            <p:cNvPr id="69" name="rc69"/>
            <p:cNvSpPr/>
            <p:nvPr/>
          </p:nvSpPr>
          <p:spPr>
            <a:xfrm>
              <a:off x="4358220" y="3319462"/>
              <a:ext cx="198960" cy="106238"/>
            </a:xfrm>
            <a:prstGeom prst="rect">
              <a:avLst/>
            </a:prstGeom>
            <a:solidFill>
              <a:srgbClr val="1CABE2">
                <a:alpha val="100000"/>
              </a:srgbClr>
            </a:solidFill>
          </p:spPr>
          <p:txBody>
            <a:bodyPr/>
            <a:lstStyle/>
            <a:p/>
          </p:txBody>
        </p:sp>
        <p:sp>
          <p:nvSpPr>
            <p:cNvPr id="70" name="rc70"/>
            <p:cNvSpPr/>
            <p:nvPr/>
          </p:nvSpPr>
          <p:spPr>
            <a:xfrm>
              <a:off x="4579288" y="3440326"/>
              <a:ext cx="198960" cy="1245060"/>
            </a:xfrm>
            <a:prstGeom prst="rect">
              <a:avLst/>
            </a:prstGeom>
            <a:solidFill>
              <a:srgbClr val="80BD41">
                <a:alpha val="100000"/>
              </a:srgbClr>
            </a:solidFill>
          </p:spPr>
          <p:txBody>
            <a:bodyPr/>
            <a:lstStyle/>
            <a:p/>
          </p:txBody>
        </p:sp>
        <p:sp>
          <p:nvSpPr>
            <p:cNvPr id="71" name="rc71"/>
            <p:cNvSpPr/>
            <p:nvPr/>
          </p:nvSpPr>
          <p:spPr>
            <a:xfrm>
              <a:off x="4579288" y="3220610"/>
              <a:ext cx="198960" cy="146477"/>
            </a:xfrm>
            <a:prstGeom prst="rect">
              <a:avLst/>
            </a:prstGeom>
            <a:solidFill>
              <a:srgbClr val="0058AB">
                <a:alpha val="100000"/>
              </a:srgbClr>
            </a:solidFill>
          </p:spPr>
          <p:txBody>
            <a:bodyPr/>
            <a:lstStyle/>
            <a:p/>
          </p:txBody>
        </p:sp>
        <p:sp>
          <p:nvSpPr>
            <p:cNvPr id="72" name="rc72"/>
            <p:cNvSpPr/>
            <p:nvPr/>
          </p:nvSpPr>
          <p:spPr>
            <a:xfrm>
              <a:off x="4579288" y="3367088"/>
              <a:ext cx="198960" cy="73238"/>
            </a:xfrm>
            <a:prstGeom prst="rect">
              <a:avLst/>
            </a:prstGeom>
            <a:solidFill>
              <a:srgbClr val="1CABE2">
                <a:alpha val="100000"/>
              </a:srgbClr>
            </a:solidFill>
          </p:spPr>
          <p:txBody>
            <a:bodyPr/>
            <a:lstStyle/>
            <a:p/>
          </p:txBody>
        </p:sp>
        <p:sp>
          <p:nvSpPr>
            <p:cNvPr id="73" name="rc73"/>
            <p:cNvSpPr/>
            <p:nvPr/>
          </p:nvSpPr>
          <p:spPr>
            <a:xfrm>
              <a:off x="4800356" y="3404211"/>
              <a:ext cx="198960" cy="1281175"/>
            </a:xfrm>
            <a:prstGeom prst="rect">
              <a:avLst/>
            </a:prstGeom>
            <a:solidFill>
              <a:srgbClr val="80BD41">
                <a:alpha val="100000"/>
              </a:srgbClr>
            </a:solidFill>
          </p:spPr>
          <p:txBody>
            <a:bodyPr/>
            <a:lstStyle/>
            <a:p/>
          </p:txBody>
        </p:sp>
        <p:sp>
          <p:nvSpPr>
            <p:cNvPr id="74" name="rc74"/>
            <p:cNvSpPr/>
            <p:nvPr/>
          </p:nvSpPr>
          <p:spPr>
            <a:xfrm>
              <a:off x="4800356" y="3212771"/>
              <a:ext cx="198960" cy="147261"/>
            </a:xfrm>
            <a:prstGeom prst="rect">
              <a:avLst/>
            </a:prstGeom>
            <a:solidFill>
              <a:srgbClr val="0058AB">
                <a:alpha val="100000"/>
              </a:srgbClr>
            </a:solidFill>
          </p:spPr>
          <p:txBody>
            <a:bodyPr/>
            <a:lstStyle/>
            <a:p/>
          </p:txBody>
        </p:sp>
        <p:sp>
          <p:nvSpPr>
            <p:cNvPr id="75" name="rc75"/>
            <p:cNvSpPr/>
            <p:nvPr/>
          </p:nvSpPr>
          <p:spPr>
            <a:xfrm>
              <a:off x="4800356" y="3360032"/>
              <a:ext cx="198960" cy="44178"/>
            </a:xfrm>
            <a:prstGeom prst="rect">
              <a:avLst/>
            </a:prstGeom>
            <a:solidFill>
              <a:srgbClr val="1CABE2">
                <a:alpha val="100000"/>
              </a:srgbClr>
            </a:solidFill>
          </p:spPr>
          <p:txBody>
            <a:bodyPr/>
            <a:lstStyle/>
            <a:p/>
          </p:txBody>
        </p:sp>
        <p:sp>
          <p:nvSpPr>
            <p:cNvPr id="76" name="rc76"/>
            <p:cNvSpPr/>
            <p:nvPr/>
          </p:nvSpPr>
          <p:spPr>
            <a:xfrm>
              <a:off x="5021423" y="3384523"/>
              <a:ext cx="198960" cy="1300863"/>
            </a:xfrm>
            <a:prstGeom prst="rect">
              <a:avLst/>
            </a:prstGeom>
            <a:solidFill>
              <a:srgbClr val="80BD41">
                <a:alpha val="100000"/>
              </a:srgbClr>
            </a:solidFill>
          </p:spPr>
          <p:txBody>
            <a:bodyPr/>
            <a:lstStyle/>
            <a:p/>
          </p:txBody>
        </p:sp>
        <p:sp>
          <p:nvSpPr>
            <p:cNvPr id="77" name="rc77"/>
            <p:cNvSpPr/>
            <p:nvPr/>
          </p:nvSpPr>
          <p:spPr>
            <a:xfrm>
              <a:off x="5021423" y="3207132"/>
              <a:ext cx="198960" cy="133042"/>
            </a:xfrm>
            <a:prstGeom prst="rect">
              <a:avLst/>
            </a:prstGeom>
            <a:solidFill>
              <a:srgbClr val="0058AB">
                <a:alpha val="100000"/>
              </a:srgbClr>
            </a:solidFill>
          </p:spPr>
          <p:txBody>
            <a:bodyPr/>
            <a:lstStyle/>
            <a:p/>
          </p:txBody>
        </p:sp>
        <p:sp>
          <p:nvSpPr>
            <p:cNvPr id="78" name="rc78"/>
            <p:cNvSpPr/>
            <p:nvPr/>
          </p:nvSpPr>
          <p:spPr>
            <a:xfrm>
              <a:off x="5021423" y="3340175"/>
              <a:ext cx="198960" cy="44347"/>
            </a:xfrm>
            <a:prstGeom prst="rect">
              <a:avLst/>
            </a:prstGeom>
            <a:solidFill>
              <a:srgbClr val="1CABE2">
                <a:alpha val="100000"/>
              </a:srgbClr>
            </a:solidFill>
          </p:spPr>
          <p:txBody>
            <a:bodyPr/>
            <a:lstStyle/>
            <a:p/>
          </p:txBody>
        </p:sp>
        <p:sp>
          <p:nvSpPr>
            <p:cNvPr id="79" name="rc79"/>
            <p:cNvSpPr/>
            <p:nvPr/>
          </p:nvSpPr>
          <p:spPr>
            <a:xfrm>
              <a:off x="5242491" y="3406626"/>
              <a:ext cx="198960" cy="1278760"/>
            </a:xfrm>
            <a:prstGeom prst="rect">
              <a:avLst/>
            </a:prstGeom>
            <a:solidFill>
              <a:srgbClr val="80BD41">
                <a:alpha val="100000"/>
              </a:srgbClr>
            </a:solidFill>
          </p:spPr>
          <p:txBody>
            <a:bodyPr/>
            <a:lstStyle/>
            <a:p/>
          </p:txBody>
        </p:sp>
        <p:sp>
          <p:nvSpPr>
            <p:cNvPr id="80" name="rc80"/>
            <p:cNvSpPr/>
            <p:nvPr/>
          </p:nvSpPr>
          <p:spPr>
            <a:xfrm>
              <a:off x="5242491" y="3248577"/>
              <a:ext cx="198960" cy="114944"/>
            </a:xfrm>
            <a:prstGeom prst="rect">
              <a:avLst/>
            </a:prstGeom>
            <a:solidFill>
              <a:srgbClr val="0058AB">
                <a:alpha val="100000"/>
              </a:srgbClr>
            </a:solidFill>
          </p:spPr>
          <p:txBody>
            <a:bodyPr/>
            <a:lstStyle/>
            <a:p/>
          </p:txBody>
        </p:sp>
        <p:sp>
          <p:nvSpPr>
            <p:cNvPr id="81" name="rc81"/>
            <p:cNvSpPr/>
            <p:nvPr/>
          </p:nvSpPr>
          <p:spPr>
            <a:xfrm>
              <a:off x="5242491" y="3363522"/>
              <a:ext cx="198960" cy="43104"/>
            </a:xfrm>
            <a:prstGeom prst="rect">
              <a:avLst/>
            </a:prstGeom>
            <a:solidFill>
              <a:srgbClr val="1CABE2">
                <a:alpha val="100000"/>
              </a:srgbClr>
            </a:solidFill>
          </p:spPr>
          <p:txBody>
            <a:bodyPr/>
            <a:lstStyle/>
            <a:p/>
          </p:txBody>
        </p:sp>
        <p:sp>
          <p:nvSpPr>
            <p:cNvPr id="82" name="rc82"/>
            <p:cNvSpPr/>
            <p:nvPr/>
          </p:nvSpPr>
          <p:spPr>
            <a:xfrm>
              <a:off x="5463559" y="3382429"/>
              <a:ext cx="198960" cy="1302957"/>
            </a:xfrm>
            <a:prstGeom prst="rect">
              <a:avLst/>
            </a:prstGeom>
            <a:solidFill>
              <a:srgbClr val="80BD41">
                <a:alpha val="100000"/>
              </a:srgbClr>
            </a:solidFill>
          </p:spPr>
          <p:txBody>
            <a:bodyPr/>
            <a:lstStyle/>
            <a:p/>
          </p:txBody>
        </p:sp>
        <p:sp>
          <p:nvSpPr>
            <p:cNvPr id="83" name="rc83"/>
            <p:cNvSpPr/>
            <p:nvPr/>
          </p:nvSpPr>
          <p:spPr>
            <a:xfrm>
              <a:off x="5463559" y="3237656"/>
              <a:ext cx="198960" cy="101341"/>
            </a:xfrm>
            <a:prstGeom prst="rect">
              <a:avLst/>
            </a:prstGeom>
            <a:solidFill>
              <a:srgbClr val="0058AB">
                <a:alpha val="100000"/>
              </a:srgbClr>
            </a:solidFill>
          </p:spPr>
          <p:txBody>
            <a:bodyPr/>
            <a:lstStyle/>
            <a:p/>
          </p:txBody>
        </p:sp>
        <p:sp>
          <p:nvSpPr>
            <p:cNvPr id="84" name="rc84"/>
            <p:cNvSpPr/>
            <p:nvPr/>
          </p:nvSpPr>
          <p:spPr>
            <a:xfrm>
              <a:off x="5463559" y="3338997"/>
              <a:ext cx="198960" cy="43431"/>
            </a:xfrm>
            <a:prstGeom prst="rect">
              <a:avLst/>
            </a:prstGeom>
            <a:solidFill>
              <a:srgbClr val="1CABE2">
                <a:alpha val="100000"/>
              </a:srgbClr>
            </a:solidFill>
          </p:spPr>
          <p:txBody>
            <a:bodyPr/>
            <a:lstStyle/>
            <a:p/>
          </p:txBody>
        </p:sp>
        <p:sp>
          <p:nvSpPr>
            <p:cNvPr id="85" name="rc85"/>
            <p:cNvSpPr/>
            <p:nvPr/>
          </p:nvSpPr>
          <p:spPr>
            <a:xfrm>
              <a:off x="5684626" y="3392850"/>
              <a:ext cx="198960" cy="1292537"/>
            </a:xfrm>
            <a:prstGeom prst="rect">
              <a:avLst/>
            </a:prstGeom>
            <a:solidFill>
              <a:srgbClr val="80BD41">
                <a:alpha val="100000"/>
              </a:srgbClr>
            </a:solidFill>
          </p:spPr>
          <p:txBody>
            <a:bodyPr/>
            <a:lstStyle/>
            <a:p/>
          </p:txBody>
        </p:sp>
        <p:sp>
          <p:nvSpPr>
            <p:cNvPr id="86" name="rc86"/>
            <p:cNvSpPr/>
            <p:nvPr/>
          </p:nvSpPr>
          <p:spPr>
            <a:xfrm>
              <a:off x="5684626" y="3265016"/>
              <a:ext cx="198960" cy="85222"/>
            </a:xfrm>
            <a:prstGeom prst="rect">
              <a:avLst/>
            </a:prstGeom>
            <a:solidFill>
              <a:srgbClr val="0058AB">
                <a:alpha val="100000"/>
              </a:srgbClr>
            </a:solidFill>
          </p:spPr>
          <p:txBody>
            <a:bodyPr/>
            <a:lstStyle/>
            <a:p/>
          </p:txBody>
        </p:sp>
        <p:sp>
          <p:nvSpPr>
            <p:cNvPr id="87" name="rc87"/>
            <p:cNvSpPr/>
            <p:nvPr/>
          </p:nvSpPr>
          <p:spPr>
            <a:xfrm>
              <a:off x="5684626" y="3350238"/>
              <a:ext cx="198960" cy="42611"/>
            </a:xfrm>
            <a:prstGeom prst="rect">
              <a:avLst/>
            </a:prstGeom>
            <a:solidFill>
              <a:srgbClr val="1CABE2">
                <a:alpha val="100000"/>
              </a:srgbClr>
            </a:solidFill>
          </p:spPr>
          <p:txBody>
            <a:bodyPr/>
            <a:lstStyle/>
            <a:p/>
          </p:txBody>
        </p:sp>
        <p:sp>
          <p:nvSpPr>
            <p:cNvPr id="88" name="rc88"/>
            <p:cNvSpPr/>
            <p:nvPr/>
          </p:nvSpPr>
          <p:spPr>
            <a:xfrm>
              <a:off x="5905694" y="3508691"/>
              <a:ext cx="198960" cy="1176696"/>
            </a:xfrm>
            <a:prstGeom prst="rect">
              <a:avLst/>
            </a:prstGeom>
            <a:solidFill>
              <a:srgbClr val="80BD41">
                <a:alpha val="100000"/>
              </a:srgbClr>
            </a:solidFill>
          </p:spPr>
          <p:txBody>
            <a:bodyPr/>
            <a:lstStyle/>
            <a:p/>
          </p:txBody>
        </p:sp>
        <p:sp>
          <p:nvSpPr>
            <p:cNvPr id="89" name="rc89"/>
            <p:cNvSpPr/>
            <p:nvPr/>
          </p:nvSpPr>
          <p:spPr>
            <a:xfrm>
              <a:off x="5905694" y="3301038"/>
              <a:ext cx="198960" cy="179965"/>
            </a:xfrm>
            <a:prstGeom prst="rect">
              <a:avLst/>
            </a:prstGeom>
            <a:solidFill>
              <a:srgbClr val="0058AB">
                <a:alpha val="100000"/>
              </a:srgbClr>
            </a:solidFill>
          </p:spPr>
          <p:txBody>
            <a:bodyPr/>
            <a:lstStyle/>
            <a:p/>
          </p:txBody>
        </p:sp>
        <p:sp>
          <p:nvSpPr>
            <p:cNvPr id="90" name="rc90"/>
            <p:cNvSpPr/>
            <p:nvPr/>
          </p:nvSpPr>
          <p:spPr>
            <a:xfrm>
              <a:off x="5905694" y="3481004"/>
              <a:ext cx="198960" cy="27686"/>
            </a:xfrm>
            <a:prstGeom prst="rect">
              <a:avLst/>
            </a:prstGeom>
            <a:solidFill>
              <a:srgbClr val="1CABE2">
                <a:alpha val="100000"/>
              </a:srgbClr>
            </a:solidFill>
          </p:spPr>
          <p:txBody>
            <a:bodyPr/>
            <a:lstStyle/>
            <a:p/>
          </p:txBody>
        </p:sp>
        <p:sp>
          <p:nvSpPr>
            <p:cNvPr id="91" name="rc91"/>
            <p:cNvSpPr/>
            <p:nvPr/>
          </p:nvSpPr>
          <p:spPr>
            <a:xfrm>
              <a:off x="6126762" y="3515565"/>
              <a:ext cx="198960" cy="1169822"/>
            </a:xfrm>
            <a:prstGeom prst="rect">
              <a:avLst/>
            </a:prstGeom>
            <a:solidFill>
              <a:srgbClr val="80BD41">
                <a:alpha val="100000"/>
              </a:srgbClr>
            </a:solidFill>
          </p:spPr>
          <p:txBody>
            <a:bodyPr/>
            <a:lstStyle/>
            <a:p/>
          </p:txBody>
        </p:sp>
        <p:sp>
          <p:nvSpPr>
            <p:cNvPr id="92" name="rc92"/>
            <p:cNvSpPr/>
            <p:nvPr/>
          </p:nvSpPr>
          <p:spPr>
            <a:xfrm>
              <a:off x="6126762" y="3309126"/>
              <a:ext cx="198960" cy="165151"/>
            </a:xfrm>
            <a:prstGeom prst="rect">
              <a:avLst/>
            </a:prstGeom>
            <a:solidFill>
              <a:srgbClr val="0058AB">
                <a:alpha val="100000"/>
              </a:srgbClr>
            </a:solidFill>
          </p:spPr>
          <p:txBody>
            <a:bodyPr/>
            <a:lstStyle/>
            <a:p/>
          </p:txBody>
        </p:sp>
        <p:sp>
          <p:nvSpPr>
            <p:cNvPr id="93" name="rc93"/>
            <p:cNvSpPr/>
            <p:nvPr/>
          </p:nvSpPr>
          <p:spPr>
            <a:xfrm>
              <a:off x="6126762" y="3474277"/>
              <a:ext cx="198960" cy="41287"/>
            </a:xfrm>
            <a:prstGeom prst="rect">
              <a:avLst/>
            </a:prstGeom>
            <a:solidFill>
              <a:srgbClr val="1CABE2">
                <a:alpha val="100000"/>
              </a:srgbClr>
            </a:solidFill>
          </p:spPr>
          <p:txBody>
            <a:bodyPr/>
            <a:lstStyle/>
            <a:p/>
          </p:txBody>
        </p:sp>
        <p:sp>
          <p:nvSpPr>
            <p:cNvPr id="94" name="rc94"/>
            <p:cNvSpPr/>
            <p:nvPr/>
          </p:nvSpPr>
          <p:spPr>
            <a:xfrm>
              <a:off x="6347829" y="3406058"/>
              <a:ext cx="198960" cy="1279328"/>
            </a:xfrm>
            <a:prstGeom prst="rect">
              <a:avLst/>
            </a:prstGeom>
            <a:solidFill>
              <a:srgbClr val="80BD41">
                <a:alpha val="100000"/>
              </a:srgbClr>
            </a:solidFill>
          </p:spPr>
          <p:txBody>
            <a:bodyPr/>
            <a:lstStyle/>
            <a:p/>
          </p:txBody>
        </p:sp>
        <p:sp>
          <p:nvSpPr>
            <p:cNvPr id="95" name="rc95"/>
            <p:cNvSpPr/>
            <p:nvPr/>
          </p:nvSpPr>
          <p:spPr>
            <a:xfrm>
              <a:off x="6347829" y="3309764"/>
              <a:ext cx="198960" cy="68781"/>
            </a:xfrm>
            <a:prstGeom prst="rect">
              <a:avLst/>
            </a:prstGeom>
            <a:solidFill>
              <a:srgbClr val="0058AB">
                <a:alpha val="100000"/>
              </a:srgbClr>
            </a:solidFill>
          </p:spPr>
          <p:txBody>
            <a:bodyPr/>
            <a:lstStyle/>
            <a:p/>
          </p:txBody>
        </p:sp>
        <p:sp>
          <p:nvSpPr>
            <p:cNvPr id="96" name="rc96"/>
            <p:cNvSpPr/>
            <p:nvPr/>
          </p:nvSpPr>
          <p:spPr>
            <a:xfrm>
              <a:off x="6347829" y="3378546"/>
              <a:ext cx="198960" cy="27512"/>
            </a:xfrm>
            <a:prstGeom prst="rect">
              <a:avLst/>
            </a:prstGeom>
            <a:solidFill>
              <a:srgbClr val="1CABE2">
                <a:alpha val="100000"/>
              </a:srgbClr>
            </a:solidFill>
          </p:spPr>
          <p:txBody>
            <a:bodyPr/>
            <a:lstStyle/>
            <a:p/>
          </p:txBody>
        </p:sp>
        <p:sp>
          <p:nvSpPr>
            <p:cNvPr id="97" name="rc97"/>
            <p:cNvSpPr/>
            <p:nvPr/>
          </p:nvSpPr>
          <p:spPr>
            <a:xfrm>
              <a:off x="6568897" y="3435859"/>
              <a:ext cx="198960" cy="1249527"/>
            </a:xfrm>
            <a:prstGeom prst="rect">
              <a:avLst/>
            </a:prstGeom>
            <a:solidFill>
              <a:srgbClr val="80BD41">
                <a:alpha val="100000"/>
              </a:srgbClr>
            </a:solidFill>
          </p:spPr>
          <p:txBody>
            <a:bodyPr/>
            <a:lstStyle/>
            <a:p/>
          </p:txBody>
        </p:sp>
        <p:sp>
          <p:nvSpPr>
            <p:cNvPr id="98" name="rc98"/>
            <p:cNvSpPr/>
            <p:nvPr/>
          </p:nvSpPr>
          <p:spPr>
            <a:xfrm>
              <a:off x="6568897" y="3312279"/>
              <a:ext cx="198960" cy="96117"/>
            </a:xfrm>
            <a:prstGeom prst="rect">
              <a:avLst/>
            </a:prstGeom>
            <a:solidFill>
              <a:srgbClr val="0058AB">
                <a:alpha val="100000"/>
              </a:srgbClr>
            </a:solidFill>
          </p:spPr>
          <p:txBody>
            <a:bodyPr/>
            <a:lstStyle/>
            <a:p/>
          </p:txBody>
        </p:sp>
        <p:sp>
          <p:nvSpPr>
            <p:cNvPr id="99" name="rc99"/>
            <p:cNvSpPr/>
            <p:nvPr/>
          </p:nvSpPr>
          <p:spPr>
            <a:xfrm>
              <a:off x="6568897" y="3408397"/>
              <a:ext cx="198960" cy="27462"/>
            </a:xfrm>
            <a:prstGeom prst="rect">
              <a:avLst/>
            </a:prstGeom>
            <a:solidFill>
              <a:srgbClr val="1CABE2">
                <a:alpha val="100000"/>
              </a:srgbClr>
            </a:solidFill>
          </p:spPr>
          <p:txBody>
            <a:bodyPr/>
            <a:lstStyle/>
            <a:p/>
          </p:txBody>
        </p:sp>
        <p:sp>
          <p:nvSpPr>
            <p:cNvPr id="100" name="rc100"/>
            <p:cNvSpPr/>
            <p:nvPr/>
          </p:nvSpPr>
          <p:spPr>
            <a:xfrm>
              <a:off x="6789965" y="3396482"/>
              <a:ext cx="198960" cy="1288904"/>
            </a:xfrm>
            <a:prstGeom prst="rect">
              <a:avLst/>
            </a:prstGeom>
            <a:solidFill>
              <a:srgbClr val="80BD41">
                <a:alpha val="100000"/>
              </a:srgbClr>
            </a:solidFill>
          </p:spPr>
          <p:txBody>
            <a:bodyPr/>
            <a:lstStyle/>
            <a:p/>
          </p:txBody>
        </p:sp>
        <p:sp>
          <p:nvSpPr>
            <p:cNvPr id="101" name="rc101"/>
            <p:cNvSpPr/>
            <p:nvPr/>
          </p:nvSpPr>
          <p:spPr>
            <a:xfrm>
              <a:off x="6789965" y="3314212"/>
              <a:ext cx="198960" cy="54846"/>
            </a:xfrm>
            <a:prstGeom prst="rect">
              <a:avLst/>
            </a:prstGeom>
            <a:solidFill>
              <a:srgbClr val="0058AB">
                <a:alpha val="100000"/>
              </a:srgbClr>
            </a:solidFill>
          </p:spPr>
          <p:txBody>
            <a:bodyPr/>
            <a:lstStyle/>
            <a:p/>
          </p:txBody>
        </p:sp>
        <p:sp>
          <p:nvSpPr>
            <p:cNvPr id="102" name="rc102"/>
            <p:cNvSpPr/>
            <p:nvPr/>
          </p:nvSpPr>
          <p:spPr>
            <a:xfrm>
              <a:off x="6789965" y="3369059"/>
              <a:ext cx="198960" cy="27423"/>
            </a:xfrm>
            <a:prstGeom prst="rect">
              <a:avLst/>
            </a:prstGeom>
            <a:solidFill>
              <a:srgbClr val="1CABE2">
                <a:alpha val="100000"/>
              </a:srgbClr>
            </a:solidFill>
          </p:spPr>
          <p:txBody>
            <a:bodyPr/>
            <a:lstStyle/>
            <a:p/>
          </p:txBody>
        </p:sp>
        <p:sp>
          <p:nvSpPr>
            <p:cNvPr id="103" name="rc103"/>
            <p:cNvSpPr/>
            <p:nvPr/>
          </p:nvSpPr>
          <p:spPr>
            <a:xfrm>
              <a:off x="7011032" y="3388017"/>
              <a:ext cx="198960" cy="1297369"/>
            </a:xfrm>
            <a:prstGeom prst="rect">
              <a:avLst/>
            </a:prstGeom>
            <a:solidFill>
              <a:srgbClr val="80BD41">
                <a:alpha val="100000"/>
              </a:srgbClr>
            </a:solidFill>
          </p:spPr>
          <p:txBody>
            <a:bodyPr/>
            <a:lstStyle/>
            <a:p/>
          </p:txBody>
        </p:sp>
        <p:sp>
          <p:nvSpPr>
            <p:cNvPr id="104" name="rc104"/>
            <p:cNvSpPr/>
            <p:nvPr/>
          </p:nvSpPr>
          <p:spPr>
            <a:xfrm>
              <a:off x="7011032" y="3319735"/>
              <a:ext cx="198960" cy="40969"/>
            </a:xfrm>
            <a:prstGeom prst="rect">
              <a:avLst/>
            </a:prstGeom>
            <a:solidFill>
              <a:srgbClr val="0058AB">
                <a:alpha val="100000"/>
              </a:srgbClr>
            </a:solidFill>
          </p:spPr>
          <p:txBody>
            <a:bodyPr/>
            <a:lstStyle/>
            <a:p/>
          </p:txBody>
        </p:sp>
        <p:sp>
          <p:nvSpPr>
            <p:cNvPr id="105" name="rc105"/>
            <p:cNvSpPr/>
            <p:nvPr/>
          </p:nvSpPr>
          <p:spPr>
            <a:xfrm>
              <a:off x="7011032" y="3360704"/>
              <a:ext cx="198960" cy="27313"/>
            </a:xfrm>
            <a:prstGeom prst="rect">
              <a:avLst/>
            </a:prstGeom>
            <a:solidFill>
              <a:srgbClr val="1CABE2">
                <a:alpha val="100000"/>
              </a:srgbClr>
            </a:solidFill>
          </p:spPr>
          <p:txBody>
            <a:bodyPr/>
            <a:lstStyle/>
            <a:p/>
          </p:txBody>
        </p:sp>
        <p:sp>
          <p:nvSpPr>
            <p:cNvPr id="106" name="rc106"/>
            <p:cNvSpPr/>
            <p:nvPr/>
          </p:nvSpPr>
          <p:spPr>
            <a:xfrm>
              <a:off x="7232100" y="3323718"/>
              <a:ext cx="198960" cy="41292"/>
            </a:xfrm>
            <a:prstGeom prst="rect">
              <a:avLst/>
            </a:prstGeom>
            <a:solidFill>
              <a:srgbClr val="F26A21">
                <a:alpha val="100000"/>
              </a:srgbClr>
            </a:solidFill>
          </p:spPr>
          <p:txBody>
            <a:bodyPr/>
            <a:lstStyle/>
            <a:p/>
          </p:txBody>
        </p:sp>
        <p:sp>
          <p:nvSpPr>
            <p:cNvPr id="107" name="rc107"/>
            <p:cNvSpPr/>
            <p:nvPr/>
          </p:nvSpPr>
          <p:spPr>
            <a:xfrm>
              <a:off x="7232100" y="3365010"/>
              <a:ext cx="198960" cy="1320376"/>
            </a:xfrm>
            <a:prstGeom prst="rect">
              <a:avLst/>
            </a:prstGeom>
            <a:solidFill>
              <a:srgbClr val="FFC20E">
                <a:alpha val="100000"/>
              </a:srgbClr>
            </a:solidFill>
          </p:spPr>
          <p:txBody>
            <a:bodyPr/>
            <a:lstStyle/>
            <a:p/>
          </p:txBody>
        </p:sp>
        <p:sp>
          <p:nvSpPr>
            <p:cNvPr id="108" name="rc108"/>
            <p:cNvSpPr/>
            <p:nvPr/>
          </p:nvSpPr>
          <p:spPr>
            <a:xfrm>
              <a:off x="7453168" y="3329122"/>
              <a:ext cx="198960" cy="41618"/>
            </a:xfrm>
            <a:prstGeom prst="rect">
              <a:avLst/>
            </a:prstGeom>
            <a:solidFill>
              <a:srgbClr val="F26A21">
                <a:alpha val="100000"/>
              </a:srgbClr>
            </a:solidFill>
          </p:spPr>
          <p:txBody>
            <a:bodyPr/>
            <a:lstStyle/>
            <a:p/>
          </p:txBody>
        </p:sp>
        <p:sp>
          <p:nvSpPr>
            <p:cNvPr id="109" name="rc109"/>
            <p:cNvSpPr/>
            <p:nvPr/>
          </p:nvSpPr>
          <p:spPr>
            <a:xfrm>
              <a:off x="7453168" y="3370740"/>
              <a:ext cx="198960" cy="1314646"/>
            </a:xfrm>
            <a:prstGeom prst="rect">
              <a:avLst/>
            </a:prstGeom>
            <a:solidFill>
              <a:srgbClr val="FFC20E">
                <a:alpha val="100000"/>
              </a:srgbClr>
            </a:solidFill>
          </p:spPr>
          <p:txBody>
            <a:bodyPr/>
            <a:lstStyle/>
            <a:p/>
          </p:txBody>
        </p:sp>
        <p:sp>
          <p:nvSpPr>
            <p:cNvPr id="110" name="rc110"/>
            <p:cNvSpPr/>
            <p:nvPr/>
          </p:nvSpPr>
          <p:spPr>
            <a:xfrm>
              <a:off x="7674236" y="3335519"/>
              <a:ext cx="198960" cy="41946"/>
            </a:xfrm>
            <a:prstGeom prst="rect">
              <a:avLst/>
            </a:prstGeom>
            <a:solidFill>
              <a:srgbClr val="F26A21">
                <a:alpha val="100000"/>
              </a:srgbClr>
            </a:solidFill>
          </p:spPr>
          <p:txBody>
            <a:bodyPr/>
            <a:lstStyle/>
            <a:p/>
          </p:txBody>
        </p:sp>
        <p:sp>
          <p:nvSpPr>
            <p:cNvPr id="111" name="rc111"/>
            <p:cNvSpPr/>
            <p:nvPr/>
          </p:nvSpPr>
          <p:spPr>
            <a:xfrm>
              <a:off x="7674236" y="3377466"/>
              <a:ext cx="198960" cy="1307921"/>
            </a:xfrm>
            <a:prstGeom prst="rect">
              <a:avLst/>
            </a:prstGeom>
            <a:solidFill>
              <a:srgbClr val="FFC20E">
                <a:alpha val="100000"/>
              </a:srgbClr>
            </a:solidFill>
          </p:spPr>
          <p:txBody>
            <a:bodyPr/>
            <a:lstStyle/>
            <a:p/>
          </p:txBody>
        </p:sp>
        <p:sp>
          <p:nvSpPr>
            <p:cNvPr id="112" name="rc112"/>
            <p:cNvSpPr/>
            <p:nvPr/>
          </p:nvSpPr>
          <p:spPr>
            <a:xfrm>
              <a:off x="7895303" y="3340866"/>
              <a:ext cx="198960" cy="42277"/>
            </a:xfrm>
            <a:prstGeom prst="rect">
              <a:avLst/>
            </a:prstGeom>
            <a:solidFill>
              <a:srgbClr val="F26A21">
                <a:alpha val="100000"/>
              </a:srgbClr>
            </a:solidFill>
          </p:spPr>
          <p:txBody>
            <a:bodyPr/>
            <a:lstStyle/>
            <a:p/>
          </p:txBody>
        </p:sp>
        <p:sp>
          <p:nvSpPr>
            <p:cNvPr id="113" name="rc113"/>
            <p:cNvSpPr/>
            <p:nvPr/>
          </p:nvSpPr>
          <p:spPr>
            <a:xfrm>
              <a:off x="7895303" y="3383144"/>
              <a:ext cx="198960" cy="1302242"/>
            </a:xfrm>
            <a:prstGeom prst="rect">
              <a:avLst/>
            </a:prstGeom>
            <a:solidFill>
              <a:srgbClr val="FFC20E">
                <a:alpha val="100000"/>
              </a:srgbClr>
            </a:solidFill>
          </p:spPr>
          <p:txBody>
            <a:bodyPr/>
            <a:lstStyle/>
            <a:p/>
          </p:txBody>
        </p:sp>
        <p:sp>
          <p:nvSpPr>
            <p:cNvPr id="114" name="rc114"/>
            <p:cNvSpPr/>
            <p:nvPr/>
          </p:nvSpPr>
          <p:spPr>
            <a:xfrm>
              <a:off x="8116371" y="3345829"/>
              <a:ext cx="198960" cy="42611"/>
            </a:xfrm>
            <a:prstGeom prst="rect">
              <a:avLst/>
            </a:prstGeom>
            <a:solidFill>
              <a:srgbClr val="F26A21">
                <a:alpha val="100000"/>
              </a:srgbClr>
            </a:solidFill>
          </p:spPr>
          <p:txBody>
            <a:bodyPr/>
            <a:lstStyle/>
            <a:p/>
          </p:txBody>
        </p:sp>
        <p:sp>
          <p:nvSpPr>
            <p:cNvPr id="115" name="rc115"/>
            <p:cNvSpPr/>
            <p:nvPr/>
          </p:nvSpPr>
          <p:spPr>
            <a:xfrm>
              <a:off x="8116371" y="3388440"/>
              <a:ext cx="198960" cy="1296946"/>
            </a:xfrm>
            <a:prstGeom prst="rect">
              <a:avLst/>
            </a:prstGeom>
            <a:solidFill>
              <a:srgbClr val="FFC20E">
                <a:alpha val="100000"/>
              </a:srgbClr>
            </a:solidFill>
          </p:spPr>
          <p:txBody>
            <a:bodyPr/>
            <a:lstStyle/>
            <a:p/>
          </p:txBody>
        </p:sp>
        <p:sp>
          <p:nvSpPr>
            <p:cNvPr id="116" name="pl116"/>
            <p:cNvSpPr/>
            <p:nvPr/>
          </p:nvSpPr>
          <p:spPr>
            <a:xfrm>
              <a:off x="1583821" y="2123856"/>
              <a:ext cx="5526691" cy="607373"/>
            </a:xfrm>
            <a:custGeom>
              <a:avLst/>
              <a:pathLst>
                <a:path w="5526691" h="607373">
                  <a:moveTo>
                    <a:pt x="0" y="607373"/>
                  </a:moveTo>
                  <a:lnTo>
                    <a:pt x="221067" y="580965"/>
                  </a:lnTo>
                  <a:lnTo>
                    <a:pt x="442135" y="580965"/>
                  </a:lnTo>
                  <a:lnTo>
                    <a:pt x="663203" y="554558"/>
                  </a:lnTo>
                  <a:lnTo>
                    <a:pt x="884270" y="528150"/>
                  </a:lnTo>
                  <a:lnTo>
                    <a:pt x="1105338" y="396112"/>
                  </a:lnTo>
                  <a:lnTo>
                    <a:pt x="1326406" y="422520"/>
                  </a:lnTo>
                  <a:lnTo>
                    <a:pt x="1547473" y="422520"/>
                  </a:lnTo>
                  <a:lnTo>
                    <a:pt x="1768541" y="422520"/>
                  </a:lnTo>
                  <a:lnTo>
                    <a:pt x="1989609" y="343297"/>
                  </a:lnTo>
                  <a:lnTo>
                    <a:pt x="2210676" y="290482"/>
                  </a:lnTo>
                  <a:lnTo>
                    <a:pt x="2431744" y="211260"/>
                  </a:lnTo>
                  <a:lnTo>
                    <a:pt x="2652812" y="211260"/>
                  </a:lnTo>
                  <a:lnTo>
                    <a:pt x="2873879" y="184852"/>
                  </a:lnTo>
                  <a:lnTo>
                    <a:pt x="3094947" y="184852"/>
                  </a:lnTo>
                  <a:lnTo>
                    <a:pt x="3316015" y="184852"/>
                  </a:lnTo>
                  <a:lnTo>
                    <a:pt x="3537082" y="158445"/>
                  </a:lnTo>
                  <a:lnTo>
                    <a:pt x="3758150" y="132037"/>
                  </a:lnTo>
                  <a:lnTo>
                    <a:pt x="3979218" y="105630"/>
                  </a:lnTo>
                  <a:lnTo>
                    <a:pt x="4200285" y="79222"/>
                  </a:lnTo>
                  <a:lnTo>
                    <a:pt x="4421353" y="264075"/>
                  </a:lnTo>
                  <a:lnTo>
                    <a:pt x="4642421" y="237667"/>
                  </a:lnTo>
                  <a:lnTo>
                    <a:pt x="4863488" y="52815"/>
                  </a:lnTo>
                  <a:lnTo>
                    <a:pt x="5084556" y="105630"/>
                  </a:lnTo>
                  <a:lnTo>
                    <a:pt x="5305624" y="26407"/>
                  </a:lnTo>
                  <a:lnTo>
                    <a:pt x="5526691" y="0"/>
                  </a:lnTo>
                </a:path>
              </a:pathLst>
            </a:custGeom>
            <a:ln w="27101" cap="flat">
              <a:solidFill>
                <a:srgbClr val="0058AB">
                  <a:alpha val="100000"/>
                </a:srgbClr>
              </a:solidFill>
              <a:prstDash val="solid"/>
              <a:round/>
            </a:ln>
          </p:spPr>
          <p:txBody>
            <a:bodyPr/>
            <a:lstStyle/>
            <a:p/>
          </p:txBody>
        </p:sp>
        <p:sp>
          <p:nvSpPr>
            <p:cNvPr id="117" name="pl117"/>
            <p:cNvSpPr/>
            <p:nvPr/>
          </p:nvSpPr>
          <p:spPr>
            <a:xfrm>
              <a:off x="1583821" y="2176671"/>
              <a:ext cx="5526691" cy="977078"/>
            </a:xfrm>
            <a:custGeom>
              <a:avLst/>
              <a:pathLst>
                <a:path w="5526691" h="977078">
                  <a:moveTo>
                    <a:pt x="0" y="977078"/>
                  </a:moveTo>
                  <a:lnTo>
                    <a:pt x="221067" y="950671"/>
                  </a:lnTo>
                  <a:lnTo>
                    <a:pt x="442135" y="950671"/>
                  </a:lnTo>
                  <a:lnTo>
                    <a:pt x="663203" y="897855"/>
                  </a:lnTo>
                  <a:lnTo>
                    <a:pt x="884270" y="845040"/>
                  </a:lnTo>
                  <a:lnTo>
                    <a:pt x="1105338" y="792225"/>
                  </a:lnTo>
                  <a:lnTo>
                    <a:pt x="1326406" y="792225"/>
                  </a:lnTo>
                  <a:lnTo>
                    <a:pt x="1547473" y="818633"/>
                  </a:lnTo>
                  <a:lnTo>
                    <a:pt x="1768541" y="660188"/>
                  </a:lnTo>
                  <a:lnTo>
                    <a:pt x="1989609" y="554558"/>
                  </a:lnTo>
                  <a:lnTo>
                    <a:pt x="2210676" y="422520"/>
                  </a:lnTo>
                  <a:lnTo>
                    <a:pt x="2431744" y="343297"/>
                  </a:lnTo>
                  <a:lnTo>
                    <a:pt x="2652812" y="343297"/>
                  </a:lnTo>
                  <a:lnTo>
                    <a:pt x="2873879" y="316890"/>
                  </a:lnTo>
                  <a:lnTo>
                    <a:pt x="3094947" y="264075"/>
                  </a:lnTo>
                  <a:lnTo>
                    <a:pt x="3316015" y="211260"/>
                  </a:lnTo>
                  <a:lnTo>
                    <a:pt x="3537082" y="184852"/>
                  </a:lnTo>
                  <a:lnTo>
                    <a:pt x="3758150" y="158445"/>
                  </a:lnTo>
                  <a:lnTo>
                    <a:pt x="3979218" y="132037"/>
                  </a:lnTo>
                  <a:lnTo>
                    <a:pt x="4200285" y="105630"/>
                  </a:lnTo>
                  <a:lnTo>
                    <a:pt x="4421353" y="264075"/>
                  </a:lnTo>
                  <a:lnTo>
                    <a:pt x="4642421" y="264075"/>
                  </a:lnTo>
                  <a:lnTo>
                    <a:pt x="4863488" y="52815"/>
                  </a:lnTo>
                  <a:lnTo>
                    <a:pt x="5084556" y="105630"/>
                  </a:lnTo>
                  <a:lnTo>
                    <a:pt x="5305624" y="26407"/>
                  </a:lnTo>
                  <a:lnTo>
                    <a:pt x="5526691" y="0"/>
                  </a:lnTo>
                </a:path>
              </a:pathLst>
            </a:custGeom>
            <a:ln w="27101" cap="flat">
              <a:solidFill>
                <a:srgbClr val="80BD41">
                  <a:alpha val="100000"/>
                </a:srgbClr>
              </a:solidFill>
              <a:prstDash val="solid"/>
              <a:round/>
            </a:ln>
          </p:spPr>
          <p:txBody>
            <a:bodyPr/>
            <a:lstStyle/>
            <a:p/>
          </p:txBody>
        </p:sp>
        <p:sp>
          <p:nvSpPr>
            <p:cNvPr id="118" name="tx118"/>
            <p:cNvSpPr/>
            <p:nvPr/>
          </p:nvSpPr>
          <p:spPr>
            <a:xfrm>
              <a:off x="1515493"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19" name="tx119"/>
            <p:cNvSpPr/>
            <p:nvPr/>
          </p:nvSpPr>
          <p:spPr>
            <a:xfrm>
              <a:off x="2620831"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0" name="tx120"/>
            <p:cNvSpPr/>
            <p:nvPr/>
          </p:nvSpPr>
          <p:spPr>
            <a:xfrm>
              <a:off x="3726170"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1" name="tx121"/>
            <p:cNvSpPr/>
            <p:nvPr/>
          </p:nvSpPr>
          <p:spPr>
            <a:xfrm>
              <a:off x="4831508"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2" name="tx122"/>
            <p:cNvSpPr/>
            <p:nvPr/>
          </p:nvSpPr>
          <p:spPr>
            <a:xfrm>
              <a:off x="5715779"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5936846"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4" name="tx124"/>
            <p:cNvSpPr/>
            <p:nvPr/>
          </p:nvSpPr>
          <p:spPr>
            <a:xfrm>
              <a:off x="6157914"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5" name="tx125"/>
            <p:cNvSpPr/>
            <p:nvPr/>
          </p:nvSpPr>
          <p:spPr>
            <a:xfrm>
              <a:off x="6378982"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6600049"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7" name="tx127"/>
            <p:cNvSpPr/>
            <p:nvPr/>
          </p:nvSpPr>
          <p:spPr>
            <a:xfrm>
              <a:off x="6821117"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8" name="tx128"/>
            <p:cNvSpPr/>
            <p:nvPr/>
          </p:nvSpPr>
          <p:spPr>
            <a:xfrm>
              <a:off x="704218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9" name="tx129"/>
            <p:cNvSpPr/>
            <p:nvPr/>
          </p:nvSpPr>
          <p:spPr>
            <a:xfrm>
              <a:off x="1515493" y="32222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30" name="tx130"/>
            <p:cNvSpPr/>
            <p:nvPr/>
          </p:nvSpPr>
          <p:spPr>
            <a:xfrm>
              <a:off x="2620831" y="303739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31" name="tx131"/>
            <p:cNvSpPr/>
            <p:nvPr/>
          </p:nvSpPr>
          <p:spPr>
            <a:xfrm>
              <a:off x="3726170"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2" name="tx132"/>
            <p:cNvSpPr/>
            <p:nvPr/>
          </p:nvSpPr>
          <p:spPr>
            <a:xfrm>
              <a:off x="4831508"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3" name="tx133"/>
            <p:cNvSpPr/>
            <p:nvPr/>
          </p:nvSpPr>
          <p:spPr>
            <a:xfrm>
              <a:off x="5715779"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4" name="tx134"/>
            <p:cNvSpPr/>
            <p:nvPr/>
          </p:nvSpPr>
          <p:spPr>
            <a:xfrm>
              <a:off x="5936846"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6157914"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6" name="tx136"/>
            <p:cNvSpPr/>
            <p:nvPr/>
          </p:nvSpPr>
          <p:spPr>
            <a:xfrm>
              <a:off x="6378982"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7" name="tx137"/>
            <p:cNvSpPr/>
            <p:nvPr/>
          </p:nvSpPr>
          <p:spPr>
            <a:xfrm>
              <a:off x="6600049"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8" name="tx138"/>
            <p:cNvSpPr/>
            <p:nvPr/>
          </p:nvSpPr>
          <p:spPr>
            <a:xfrm>
              <a:off x="6821117"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9" name="tx139"/>
            <p:cNvSpPr/>
            <p:nvPr/>
          </p:nvSpPr>
          <p:spPr>
            <a:xfrm>
              <a:off x="704218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40" name="tx140"/>
            <p:cNvSpPr/>
            <p:nvPr/>
          </p:nvSpPr>
          <p:spPr>
            <a:xfrm>
              <a:off x="1016593"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4024360"/>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10,000,000</a:t>
              </a:r>
            </a:p>
          </p:txBody>
        </p:sp>
        <p:sp>
          <p:nvSpPr>
            <p:cNvPr id="142" name="tx142"/>
            <p:cNvSpPr/>
            <p:nvPr/>
          </p:nvSpPr>
          <p:spPr>
            <a:xfrm>
              <a:off x="508103" y="3420761"/>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20,000,000</a:t>
              </a:r>
            </a:p>
          </p:txBody>
        </p:sp>
        <p:sp>
          <p:nvSpPr>
            <p:cNvPr id="143" name="tx143"/>
            <p:cNvSpPr/>
            <p:nvPr/>
          </p:nvSpPr>
          <p:spPr>
            <a:xfrm>
              <a:off x="508103" y="2817163"/>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30,000,000</a:t>
              </a:r>
            </a:p>
          </p:txBody>
        </p:sp>
        <p:sp>
          <p:nvSpPr>
            <p:cNvPr id="144" name="tx144"/>
            <p:cNvSpPr/>
            <p:nvPr/>
          </p:nvSpPr>
          <p:spPr>
            <a:xfrm>
              <a:off x="508103" y="2213565"/>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455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5611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66649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77183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7717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8251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87822"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65610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7717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9824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31930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540348"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6144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8251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795270" y="5522891"/>
              <a:ext cx="201456" cy="201456"/>
            </a:xfrm>
            <a:prstGeom prst="rect">
              <a:avLst/>
            </a:prstGeom>
            <a:solidFill>
              <a:srgbClr val="80BD41">
                <a:alpha val="100000"/>
              </a:srgbClr>
            </a:solidFill>
          </p:spPr>
          <p:txBody>
            <a:bodyPr/>
            <a:lstStyle/>
            <a:p/>
          </p:txBody>
        </p:sp>
        <p:sp>
          <p:nvSpPr>
            <p:cNvPr id="167" name="rc167"/>
            <p:cNvSpPr/>
            <p:nvPr/>
          </p:nvSpPr>
          <p:spPr>
            <a:xfrm>
              <a:off x="2697220" y="5522891"/>
              <a:ext cx="201456" cy="201456"/>
            </a:xfrm>
            <a:prstGeom prst="rect">
              <a:avLst/>
            </a:prstGeom>
            <a:solidFill>
              <a:srgbClr val="1CABE2">
                <a:alpha val="100000"/>
              </a:srgbClr>
            </a:solidFill>
          </p:spPr>
          <p:txBody>
            <a:bodyPr/>
            <a:lstStyle/>
            <a:p/>
          </p:txBody>
        </p:sp>
        <p:sp>
          <p:nvSpPr>
            <p:cNvPr id="168" name="rc168"/>
            <p:cNvSpPr/>
            <p:nvPr/>
          </p:nvSpPr>
          <p:spPr>
            <a:xfrm>
              <a:off x="3770043" y="5522891"/>
              <a:ext cx="201456" cy="201456"/>
            </a:xfrm>
            <a:prstGeom prst="rect">
              <a:avLst/>
            </a:prstGeom>
            <a:solidFill>
              <a:srgbClr val="0058AB">
                <a:alpha val="100000"/>
              </a:srgbClr>
            </a:solidFill>
          </p:spPr>
          <p:txBody>
            <a:bodyPr/>
            <a:lstStyle/>
            <a:p/>
          </p:txBody>
        </p:sp>
        <p:sp>
          <p:nvSpPr>
            <p:cNvPr id="169" name="rc169"/>
            <p:cNvSpPr/>
            <p:nvPr/>
          </p:nvSpPr>
          <p:spPr>
            <a:xfrm>
              <a:off x="4765376" y="5522891"/>
              <a:ext cx="201456" cy="201456"/>
            </a:xfrm>
            <a:prstGeom prst="rect">
              <a:avLst/>
            </a:prstGeom>
            <a:solidFill>
              <a:srgbClr val="FFC20E">
                <a:alpha val="100000"/>
              </a:srgbClr>
            </a:solidFill>
          </p:spPr>
          <p:txBody>
            <a:bodyPr/>
            <a:lstStyle/>
            <a:p/>
          </p:txBody>
        </p:sp>
        <p:sp>
          <p:nvSpPr>
            <p:cNvPr id="170" name="rc170"/>
            <p:cNvSpPr/>
            <p:nvPr/>
          </p:nvSpPr>
          <p:spPr>
            <a:xfrm>
              <a:off x="6669509" y="5522891"/>
              <a:ext cx="201455" cy="201456"/>
            </a:xfrm>
            <a:prstGeom prst="rect">
              <a:avLst/>
            </a:prstGeom>
            <a:solidFill>
              <a:srgbClr val="F26A21">
                <a:alpha val="100000"/>
              </a:srgbClr>
            </a:solidFill>
          </p:spPr>
          <p:txBody>
            <a:bodyPr/>
            <a:lstStyle/>
            <a:p/>
          </p:txBody>
        </p:sp>
        <p:sp>
          <p:nvSpPr>
            <p:cNvPr id="171" name="tx171"/>
            <p:cNvSpPr/>
            <p:nvPr/>
          </p:nvSpPr>
          <p:spPr>
            <a:xfrm>
              <a:off x="2075315"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977265"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4050088"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5045421"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94955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62734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95657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9444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22367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1142791"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1142791" y="1513317"/>
              <a:ext cx="403563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India</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India is projected to have a  decline in the number of surviving infants by 2030. To achieve the IA2030 ZD target, current efforts would be sufficient, however, countries must strengthen beyond the targets.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India is on track to halve zero-dose children by 2030, but sustaining progress will require continued strengthening of immunization systems.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592334"/>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75778"/>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2759223"/>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1079223" y="1842668"/>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8" name="pl8"/>
            <p:cNvSpPr/>
            <p:nvPr/>
          </p:nvSpPr>
          <p:spPr>
            <a:xfrm>
              <a:off x="1079223" y="5050611"/>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9" name="pl9"/>
            <p:cNvSpPr/>
            <p:nvPr/>
          </p:nvSpPr>
          <p:spPr>
            <a:xfrm>
              <a:off x="1079223" y="4134056"/>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217501"/>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300945"/>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2" name="pl12"/>
            <p:cNvSpPr/>
            <p:nvPr/>
          </p:nvSpPr>
          <p:spPr>
            <a:xfrm>
              <a:off x="154849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837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1893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541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93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245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5982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504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302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65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0070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3593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711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0637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8415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76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3120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472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824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1770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5292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8814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72336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585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93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2903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2903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60514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442641" y="1757558"/>
              <a:ext cx="211699" cy="3293053"/>
            </a:xfrm>
            <a:prstGeom prst="rect">
              <a:avLst/>
            </a:prstGeom>
            <a:solidFill>
              <a:srgbClr val="0058AB">
                <a:alpha val="100000"/>
              </a:srgbClr>
            </a:solidFill>
          </p:spPr>
          <p:txBody>
            <a:bodyPr/>
            <a:lstStyle/>
            <a:p/>
          </p:txBody>
        </p:sp>
        <p:sp>
          <p:nvSpPr>
            <p:cNvPr id="41" name="rc41"/>
            <p:cNvSpPr/>
            <p:nvPr/>
          </p:nvSpPr>
          <p:spPr>
            <a:xfrm>
              <a:off x="1677862" y="1857067"/>
              <a:ext cx="211699" cy="3193544"/>
            </a:xfrm>
            <a:prstGeom prst="rect">
              <a:avLst/>
            </a:prstGeom>
            <a:solidFill>
              <a:srgbClr val="0058AB">
                <a:alpha val="100000"/>
              </a:srgbClr>
            </a:solidFill>
          </p:spPr>
          <p:txBody>
            <a:bodyPr/>
            <a:lstStyle/>
            <a:p/>
          </p:txBody>
        </p:sp>
        <p:sp>
          <p:nvSpPr>
            <p:cNvPr id="42" name="rc42"/>
            <p:cNvSpPr/>
            <p:nvPr/>
          </p:nvSpPr>
          <p:spPr>
            <a:xfrm>
              <a:off x="1913084" y="1874308"/>
              <a:ext cx="211699" cy="3176303"/>
            </a:xfrm>
            <a:prstGeom prst="rect">
              <a:avLst/>
            </a:prstGeom>
            <a:solidFill>
              <a:srgbClr val="0058AB">
                <a:alpha val="100000"/>
              </a:srgbClr>
            </a:solidFill>
          </p:spPr>
          <p:txBody>
            <a:bodyPr/>
            <a:lstStyle/>
            <a:p/>
          </p:txBody>
        </p:sp>
        <p:sp>
          <p:nvSpPr>
            <p:cNvPr id="43" name="rc43"/>
            <p:cNvSpPr/>
            <p:nvPr/>
          </p:nvSpPr>
          <p:spPr>
            <a:xfrm>
              <a:off x="2148306" y="2032312"/>
              <a:ext cx="211699" cy="3018299"/>
            </a:xfrm>
            <a:prstGeom prst="rect">
              <a:avLst/>
            </a:prstGeom>
            <a:solidFill>
              <a:srgbClr val="0058AB">
                <a:alpha val="100000"/>
              </a:srgbClr>
            </a:solidFill>
          </p:spPr>
          <p:txBody>
            <a:bodyPr/>
            <a:lstStyle/>
            <a:p/>
          </p:txBody>
        </p:sp>
        <p:sp>
          <p:nvSpPr>
            <p:cNvPr id="44" name="rc44"/>
            <p:cNvSpPr/>
            <p:nvPr/>
          </p:nvSpPr>
          <p:spPr>
            <a:xfrm>
              <a:off x="2383528" y="2180049"/>
              <a:ext cx="211699" cy="2870562"/>
            </a:xfrm>
            <a:prstGeom prst="rect">
              <a:avLst/>
            </a:prstGeom>
            <a:solidFill>
              <a:srgbClr val="0058AB">
                <a:alpha val="100000"/>
              </a:srgbClr>
            </a:solidFill>
          </p:spPr>
          <p:txBody>
            <a:bodyPr/>
            <a:lstStyle/>
            <a:p/>
          </p:txBody>
        </p:sp>
        <p:sp>
          <p:nvSpPr>
            <p:cNvPr id="45" name="rc45"/>
            <p:cNvSpPr/>
            <p:nvPr/>
          </p:nvSpPr>
          <p:spPr>
            <a:xfrm>
              <a:off x="2618749" y="2838355"/>
              <a:ext cx="211699" cy="2212256"/>
            </a:xfrm>
            <a:prstGeom prst="rect">
              <a:avLst/>
            </a:prstGeom>
            <a:solidFill>
              <a:srgbClr val="0058AB">
                <a:alpha val="100000"/>
              </a:srgbClr>
            </a:solidFill>
          </p:spPr>
          <p:txBody>
            <a:bodyPr/>
            <a:lstStyle/>
            <a:p/>
          </p:txBody>
        </p:sp>
        <p:sp>
          <p:nvSpPr>
            <p:cNvPr id="46" name="rc46"/>
            <p:cNvSpPr/>
            <p:nvPr/>
          </p:nvSpPr>
          <p:spPr>
            <a:xfrm>
              <a:off x="2853971" y="2747563"/>
              <a:ext cx="211699" cy="2303047"/>
            </a:xfrm>
            <a:prstGeom prst="rect">
              <a:avLst/>
            </a:prstGeom>
            <a:solidFill>
              <a:srgbClr val="0058AB">
                <a:alpha val="100000"/>
              </a:srgbClr>
            </a:solidFill>
          </p:spPr>
          <p:txBody>
            <a:bodyPr/>
            <a:lstStyle/>
            <a:p/>
          </p:txBody>
        </p:sp>
        <p:sp>
          <p:nvSpPr>
            <p:cNvPr id="47" name="rc47"/>
            <p:cNvSpPr/>
            <p:nvPr/>
          </p:nvSpPr>
          <p:spPr>
            <a:xfrm>
              <a:off x="3089193" y="2772009"/>
              <a:ext cx="211699" cy="2278601"/>
            </a:xfrm>
            <a:prstGeom prst="rect">
              <a:avLst/>
            </a:prstGeom>
            <a:solidFill>
              <a:srgbClr val="0058AB">
                <a:alpha val="100000"/>
              </a:srgbClr>
            </a:solidFill>
          </p:spPr>
          <p:txBody>
            <a:bodyPr/>
            <a:lstStyle/>
            <a:p/>
          </p:txBody>
        </p:sp>
        <p:sp>
          <p:nvSpPr>
            <p:cNvPr id="48" name="rc48"/>
            <p:cNvSpPr/>
            <p:nvPr/>
          </p:nvSpPr>
          <p:spPr>
            <a:xfrm>
              <a:off x="3324415" y="2778517"/>
              <a:ext cx="211699" cy="2272093"/>
            </a:xfrm>
            <a:prstGeom prst="rect">
              <a:avLst/>
            </a:prstGeom>
            <a:solidFill>
              <a:srgbClr val="0058AB">
                <a:alpha val="100000"/>
              </a:srgbClr>
            </a:solidFill>
          </p:spPr>
          <p:txBody>
            <a:bodyPr/>
            <a:lstStyle/>
            <a:p/>
          </p:txBody>
        </p:sp>
        <p:sp>
          <p:nvSpPr>
            <p:cNvPr id="49" name="rc49"/>
            <p:cNvSpPr/>
            <p:nvPr/>
          </p:nvSpPr>
          <p:spPr>
            <a:xfrm>
              <a:off x="3559636" y="3132001"/>
              <a:ext cx="211699" cy="1918610"/>
            </a:xfrm>
            <a:prstGeom prst="rect">
              <a:avLst/>
            </a:prstGeom>
            <a:solidFill>
              <a:srgbClr val="0058AB">
                <a:alpha val="100000"/>
              </a:srgbClr>
            </a:solidFill>
          </p:spPr>
          <p:txBody>
            <a:bodyPr/>
            <a:lstStyle/>
            <a:p/>
          </p:txBody>
        </p:sp>
        <p:sp>
          <p:nvSpPr>
            <p:cNvPr id="50" name="rc50"/>
            <p:cNvSpPr/>
            <p:nvPr/>
          </p:nvSpPr>
          <p:spPr>
            <a:xfrm>
              <a:off x="3794858" y="3388938"/>
              <a:ext cx="211699" cy="1661673"/>
            </a:xfrm>
            <a:prstGeom prst="rect">
              <a:avLst/>
            </a:prstGeom>
            <a:solidFill>
              <a:srgbClr val="0058AB">
                <a:alpha val="100000"/>
              </a:srgbClr>
            </a:solidFill>
          </p:spPr>
          <p:txBody>
            <a:bodyPr/>
            <a:lstStyle/>
            <a:p/>
          </p:txBody>
        </p:sp>
        <p:sp>
          <p:nvSpPr>
            <p:cNvPr id="51" name="rc51"/>
            <p:cNvSpPr/>
            <p:nvPr/>
          </p:nvSpPr>
          <p:spPr>
            <a:xfrm>
              <a:off x="4030080" y="3753613"/>
              <a:ext cx="211699" cy="1296997"/>
            </a:xfrm>
            <a:prstGeom prst="rect">
              <a:avLst/>
            </a:prstGeom>
            <a:solidFill>
              <a:srgbClr val="0058AB">
                <a:alpha val="100000"/>
              </a:srgbClr>
            </a:solidFill>
          </p:spPr>
          <p:txBody>
            <a:bodyPr/>
            <a:lstStyle/>
            <a:p/>
          </p:txBody>
        </p:sp>
        <p:sp>
          <p:nvSpPr>
            <p:cNvPr id="52" name="rc52"/>
            <p:cNvSpPr/>
            <p:nvPr/>
          </p:nvSpPr>
          <p:spPr>
            <a:xfrm>
              <a:off x="4265302" y="3763744"/>
              <a:ext cx="211699" cy="1286867"/>
            </a:xfrm>
            <a:prstGeom prst="rect">
              <a:avLst/>
            </a:prstGeom>
            <a:solidFill>
              <a:srgbClr val="0058AB">
                <a:alpha val="100000"/>
              </a:srgbClr>
            </a:solidFill>
          </p:spPr>
          <p:txBody>
            <a:bodyPr/>
            <a:lstStyle/>
            <a:p/>
          </p:txBody>
        </p:sp>
        <p:sp>
          <p:nvSpPr>
            <p:cNvPr id="53" name="rc53"/>
            <p:cNvSpPr/>
            <p:nvPr/>
          </p:nvSpPr>
          <p:spPr>
            <a:xfrm>
              <a:off x="4500523" y="3898312"/>
              <a:ext cx="211699" cy="1152298"/>
            </a:xfrm>
            <a:prstGeom prst="rect">
              <a:avLst/>
            </a:prstGeom>
            <a:solidFill>
              <a:srgbClr val="0058AB">
                <a:alpha val="100000"/>
              </a:srgbClr>
            </a:solidFill>
          </p:spPr>
          <p:txBody>
            <a:bodyPr/>
            <a:lstStyle/>
            <a:p/>
          </p:txBody>
        </p:sp>
        <p:sp>
          <p:nvSpPr>
            <p:cNvPr id="54" name="rc54"/>
            <p:cNvSpPr/>
            <p:nvPr/>
          </p:nvSpPr>
          <p:spPr>
            <a:xfrm>
              <a:off x="4735745" y="3938490"/>
              <a:ext cx="211699" cy="1112121"/>
            </a:xfrm>
            <a:prstGeom prst="rect">
              <a:avLst/>
            </a:prstGeom>
            <a:solidFill>
              <a:srgbClr val="0058AB">
                <a:alpha val="100000"/>
              </a:srgbClr>
            </a:solidFill>
          </p:spPr>
          <p:txBody>
            <a:bodyPr/>
            <a:lstStyle/>
            <a:p/>
          </p:txBody>
        </p:sp>
        <p:sp>
          <p:nvSpPr>
            <p:cNvPr id="55" name="rc55"/>
            <p:cNvSpPr/>
            <p:nvPr/>
          </p:nvSpPr>
          <p:spPr>
            <a:xfrm>
              <a:off x="4970967" y="3932538"/>
              <a:ext cx="211699" cy="1118073"/>
            </a:xfrm>
            <a:prstGeom prst="rect">
              <a:avLst/>
            </a:prstGeom>
            <a:solidFill>
              <a:srgbClr val="0058AB">
                <a:alpha val="100000"/>
              </a:srgbClr>
            </a:solidFill>
          </p:spPr>
          <p:txBody>
            <a:bodyPr/>
            <a:lstStyle/>
            <a:p/>
          </p:txBody>
        </p:sp>
        <p:sp>
          <p:nvSpPr>
            <p:cNvPr id="56" name="rc56"/>
            <p:cNvSpPr/>
            <p:nvPr/>
          </p:nvSpPr>
          <p:spPr>
            <a:xfrm>
              <a:off x="5206189" y="4040492"/>
              <a:ext cx="211699" cy="1010119"/>
            </a:xfrm>
            <a:prstGeom prst="rect">
              <a:avLst/>
            </a:prstGeom>
            <a:solidFill>
              <a:srgbClr val="0058AB">
                <a:alpha val="100000"/>
              </a:srgbClr>
            </a:solidFill>
          </p:spPr>
          <p:txBody>
            <a:bodyPr/>
            <a:lstStyle/>
            <a:p/>
          </p:txBody>
        </p:sp>
        <p:sp>
          <p:nvSpPr>
            <p:cNvPr id="57" name="rc57"/>
            <p:cNvSpPr/>
            <p:nvPr/>
          </p:nvSpPr>
          <p:spPr>
            <a:xfrm>
              <a:off x="5441410" y="4177901"/>
              <a:ext cx="211699" cy="872710"/>
            </a:xfrm>
            <a:prstGeom prst="rect">
              <a:avLst/>
            </a:prstGeom>
            <a:solidFill>
              <a:srgbClr val="0058AB">
                <a:alpha val="100000"/>
              </a:srgbClr>
            </a:solidFill>
          </p:spPr>
          <p:txBody>
            <a:bodyPr/>
            <a:lstStyle/>
            <a:p/>
          </p:txBody>
        </p:sp>
        <p:sp>
          <p:nvSpPr>
            <p:cNvPr id="58" name="rc58"/>
            <p:cNvSpPr/>
            <p:nvPr/>
          </p:nvSpPr>
          <p:spPr>
            <a:xfrm>
              <a:off x="5676632" y="4281186"/>
              <a:ext cx="211699" cy="769425"/>
            </a:xfrm>
            <a:prstGeom prst="rect">
              <a:avLst/>
            </a:prstGeom>
            <a:solidFill>
              <a:srgbClr val="0058AB">
                <a:alpha val="100000"/>
              </a:srgbClr>
            </a:solidFill>
          </p:spPr>
          <p:txBody>
            <a:bodyPr/>
            <a:lstStyle/>
            <a:p/>
          </p:txBody>
        </p:sp>
        <p:sp>
          <p:nvSpPr>
            <p:cNvPr id="59" name="rc59"/>
            <p:cNvSpPr/>
            <p:nvPr/>
          </p:nvSpPr>
          <p:spPr>
            <a:xfrm>
              <a:off x="5911854" y="4403568"/>
              <a:ext cx="211699" cy="647043"/>
            </a:xfrm>
            <a:prstGeom prst="rect">
              <a:avLst/>
            </a:prstGeom>
            <a:solidFill>
              <a:srgbClr val="0058AB">
                <a:alpha val="100000"/>
              </a:srgbClr>
            </a:solidFill>
          </p:spPr>
          <p:txBody>
            <a:bodyPr/>
            <a:lstStyle/>
            <a:p/>
          </p:txBody>
        </p:sp>
        <p:sp>
          <p:nvSpPr>
            <p:cNvPr id="60" name="rc60"/>
            <p:cNvSpPr/>
            <p:nvPr/>
          </p:nvSpPr>
          <p:spPr>
            <a:xfrm>
              <a:off x="6147076" y="3684238"/>
              <a:ext cx="211699" cy="1366373"/>
            </a:xfrm>
            <a:prstGeom prst="rect">
              <a:avLst/>
            </a:prstGeom>
            <a:solidFill>
              <a:srgbClr val="0058AB">
                <a:alpha val="100000"/>
              </a:srgbClr>
            </a:solidFill>
          </p:spPr>
          <p:txBody>
            <a:bodyPr/>
            <a:lstStyle/>
            <a:p/>
          </p:txBody>
        </p:sp>
        <p:sp>
          <p:nvSpPr>
            <p:cNvPr id="61" name="rc61"/>
            <p:cNvSpPr/>
            <p:nvPr/>
          </p:nvSpPr>
          <p:spPr>
            <a:xfrm>
              <a:off x="6382297" y="3796711"/>
              <a:ext cx="211699" cy="1253899"/>
            </a:xfrm>
            <a:prstGeom prst="rect">
              <a:avLst/>
            </a:prstGeom>
            <a:solidFill>
              <a:srgbClr val="0058AB">
                <a:alpha val="100000"/>
              </a:srgbClr>
            </a:solidFill>
          </p:spPr>
          <p:txBody>
            <a:bodyPr/>
            <a:lstStyle/>
            <a:p/>
          </p:txBody>
        </p:sp>
        <p:sp>
          <p:nvSpPr>
            <p:cNvPr id="62" name="rc62"/>
            <p:cNvSpPr/>
            <p:nvPr/>
          </p:nvSpPr>
          <p:spPr>
            <a:xfrm>
              <a:off x="6617519" y="4528396"/>
              <a:ext cx="211699" cy="522215"/>
            </a:xfrm>
            <a:prstGeom prst="rect">
              <a:avLst/>
            </a:prstGeom>
            <a:solidFill>
              <a:srgbClr val="0058AB">
                <a:alpha val="100000"/>
              </a:srgbClr>
            </a:solidFill>
          </p:spPr>
          <p:txBody>
            <a:bodyPr/>
            <a:lstStyle/>
            <a:p/>
          </p:txBody>
        </p:sp>
        <p:sp>
          <p:nvSpPr>
            <p:cNvPr id="63" name="rc63"/>
            <p:cNvSpPr/>
            <p:nvPr/>
          </p:nvSpPr>
          <p:spPr>
            <a:xfrm>
              <a:off x="6852741" y="4320846"/>
              <a:ext cx="211699" cy="729765"/>
            </a:xfrm>
            <a:prstGeom prst="rect">
              <a:avLst/>
            </a:prstGeom>
            <a:solidFill>
              <a:srgbClr val="0058AB">
                <a:alpha val="100000"/>
              </a:srgbClr>
            </a:solidFill>
          </p:spPr>
          <p:txBody>
            <a:bodyPr/>
            <a:lstStyle/>
            <a:p/>
          </p:txBody>
        </p:sp>
        <p:sp>
          <p:nvSpPr>
            <p:cNvPr id="64" name="rc64"/>
            <p:cNvSpPr/>
            <p:nvPr/>
          </p:nvSpPr>
          <p:spPr>
            <a:xfrm>
              <a:off x="7087963" y="4634189"/>
              <a:ext cx="211699" cy="416421"/>
            </a:xfrm>
            <a:prstGeom prst="rect">
              <a:avLst/>
            </a:prstGeom>
            <a:solidFill>
              <a:srgbClr val="0058AB">
                <a:alpha val="100000"/>
              </a:srgbClr>
            </a:solidFill>
          </p:spPr>
          <p:txBody>
            <a:bodyPr/>
            <a:lstStyle/>
            <a:p/>
          </p:txBody>
        </p:sp>
        <p:sp>
          <p:nvSpPr>
            <p:cNvPr id="65" name="rc65"/>
            <p:cNvSpPr/>
            <p:nvPr/>
          </p:nvSpPr>
          <p:spPr>
            <a:xfrm>
              <a:off x="7323184" y="4739553"/>
              <a:ext cx="211699" cy="311058"/>
            </a:xfrm>
            <a:prstGeom prst="rect">
              <a:avLst/>
            </a:prstGeom>
            <a:solidFill>
              <a:srgbClr val="0058AB">
                <a:alpha val="100000"/>
              </a:srgbClr>
            </a:solidFill>
          </p:spPr>
          <p:txBody>
            <a:bodyPr/>
            <a:lstStyle/>
            <a:p/>
          </p:txBody>
        </p:sp>
        <p:sp>
          <p:nvSpPr>
            <p:cNvPr id="66" name="rc66"/>
            <p:cNvSpPr/>
            <p:nvPr/>
          </p:nvSpPr>
          <p:spPr>
            <a:xfrm>
              <a:off x="8499293" y="4727089"/>
              <a:ext cx="211699" cy="323522"/>
            </a:xfrm>
            <a:prstGeom prst="rect">
              <a:avLst/>
            </a:prstGeom>
            <a:solidFill>
              <a:srgbClr val="69DBFF">
                <a:alpha val="100000"/>
              </a:srgbClr>
            </a:solidFill>
          </p:spPr>
          <p:txBody>
            <a:bodyPr/>
            <a:lstStyle/>
            <a:p/>
          </p:txBody>
        </p:sp>
        <p:sp>
          <p:nvSpPr>
            <p:cNvPr id="67" name="pl67"/>
            <p:cNvSpPr/>
            <p:nvPr/>
          </p:nvSpPr>
          <p:spPr>
            <a:xfrm>
              <a:off x="6252925" y="4403568"/>
              <a:ext cx="2352217" cy="323521"/>
            </a:xfrm>
            <a:custGeom>
              <a:avLst/>
              <a:pathLst>
                <a:path w="2352217" h="323521">
                  <a:moveTo>
                    <a:pt x="0" y="0"/>
                  </a:moveTo>
                  <a:lnTo>
                    <a:pt x="235221" y="32352"/>
                  </a:lnTo>
                  <a:lnTo>
                    <a:pt x="470443" y="64704"/>
                  </a:lnTo>
                  <a:lnTo>
                    <a:pt x="705665" y="97056"/>
                  </a:lnTo>
                  <a:lnTo>
                    <a:pt x="940887" y="129408"/>
                  </a:lnTo>
                  <a:lnTo>
                    <a:pt x="1176108" y="161760"/>
                  </a:lnTo>
                  <a:lnTo>
                    <a:pt x="1411330" y="194113"/>
                  </a:lnTo>
                  <a:lnTo>
                    <a:pt x="1646552" y="226465"/>
                  </a:lnTo>
                  <a:lnTo>
                    <a:pt x="1881774" y="258817"/>
                  </a:lnTo>
                  <a:lnTo>
                    <a:pt x="2116995" y="291169"/>
                  </a:lnTo>
                  <a:lnTo>
                    <a:pt x="2352217" y="323521"/>
                  </a:lnTo>
                </a:path>
              </a:pathLst>
            </a:custGeom>
            <a:ln w="13550" cap="flat">
              <a:solidFill>
                <a:srgbClr val="000000">
                  <a:alpha val="100000"/>
                </a:srgbClr>
              </a:solidFill>
              <a:prstDash val="solid"/>
              <a:round/>
            </a:ln>
          </p:spPr>
          <p:txBody>
            <a:bodyPr/>
            <a:lstStyle/>
            <a:p/>
          </p:txBody>
        </p:sp>
        <p:sp>
          <p:nvSpPr>
            <p:cNvPr id="68" name="pt68"/>
            <p:cNvSpPr/>
            <p:nvPr/>
          </p:nvSpPr>
          <p:spPr>
            <a:xfrm>
              <a:off x="6228100" y="43787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63321" y="44110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98543" y="44434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33765" y="44757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68987" y="45081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404208" y="45405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39430" y="45728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74652" y="46052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109874" y="46375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45095" y="46699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80317" y="47022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953025"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7662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81" name="tx81"/>
            <p:cNvSpPr/>
            <p:nvPr/>
          </p:nvSpPr>
          <p:spPr>
            <a:xfrm>
              <a:off x="508103" y="316007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82" name="tx82"/>
            <p:cNvSpPr/>
            <p:nvPr/>
          </p:nvSpPr>
          <p:spPr>
            <a:xfrm>
              <a:off x="508103" y="224351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6,000,000</a:t>
              </a:r>
            </a:p>
          </p:txBody>
        </p:sp>
        <p:sp>
          <p:nvSpPr>
            <p:cNvPr id="83" name="tx83"/>
            <p:cNvSpPr/>
            <p:nvPr/>
          </p:nvSpPr>
          <p:spPr>
            <a:xfrm rot="-5400000">
              <a:off x="14276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6628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9804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13323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36848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6037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83893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7415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3093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544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798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40150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2502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8545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7207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559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911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42637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6159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9681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13203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6725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60247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376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729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30814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30814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8422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740830" y="5900002"/>
              <a:ext cx="201456" cy="201456"/>
            </a:xfrm>
            <a:prstGeom prst="rect">
              <a:avLst/>
            </a:prstGeom>
            <a:solidFill>
              <a:srgbClr val="0058AB">
                <a:alpha val="100000"/>
              </a:srgbClr>
            </a:solidFill>
          </p:spPr>
          <p:txBody>
            <a:bodyPr/>
            <a:lstStyle/>
            <a:p/>
          </p:txBody>
        </p:sp>
        <p:sp>
          <p:nvSpPr>
            <p:cNvPr id="113" name="rc113"/>
            <p:cNvSpPr/>
            <p:nvPr/>
          </p:nvSpPr>
          <p:spPr>
            <a:xfrm>
              <a:off x="4642916" y="5900002"/>
              <a:ext cx="201456" cy="201456"/>
            </a:xfrm>
            <a:prstGeom prst="rect">
              <a:avLst/>
            </a:prstGeom>
            <a:solidFill>
              <a:srgbClr val="69DBFF">
                <a:alpha val="100000"/>
              </a:srgbClr>
            </a:solidFill>
          </p:spPr>
          <p:txBody>
            <a:bodyPr/>
            <a:lstStyle/>
            <a:p/>
          </p:txBody>
        </p:sp>
        <p:sp>
          <p:nvSpPr>
            <p:cNvPr id="114" name="tx114"/>
            <p:cNvSpPr/>
            <p:nvPr/>
          </p:nvSpPr>
          <p:spPr>
            <a:xfrm>
              <a:off x="402087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92296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192516" y="1330710"/>
              <a:ext cx="57686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India</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36% lower than (ie. the country had achieved)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36% below the annual IA2030 goal, positioning the programme to reach, and potentially exceed the 2030 goal if current progress continues.</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India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74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862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051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239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427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268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456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645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833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022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323962"/>
              <a:ext cx="239888" cy="984059"/>
            </a:xfrm>
            <a:prstGeom prst="rect">
              <a:avLst/>
            </a:prstGeom>
            <a:solidFill>
              <a:srgbClr val="80BD41">
                <a:alpha val="100000"/>
              </a:srgbClr>
            </a:solidFill>
          </p:spPr>
          <p:txBody>
            <a:bodyPr/>
            <a:lstStyle/>
            <a:p/>
          </p:txBody>
        </p:sp>
        <p:sp>
          <p:nvSpPr>
            <p:cNvPr id="28" name="rc28"/>
            <p:cNvSpPr/>
            <p:nvPr/>
          </p:nvSpPr>
          <p:spPr>
            <a:xfrm>
              <a:off x="1296273" y="2978211"/>
              <a:ext cx="239888" cy="345750"/>
            </a:xfrm>
            <a:prstGeom prst="rect">
              <a:avLst/>
            </a:prstGeom>
            <a:solidFill>
              <a:srgbClr val="1CABE2">
                <a:alpha val="100000"/>
              </a:srgbClr>
            </a:solidFill>
          </p:spPr>
          <p:txBody>
            <a:bodyPr/>
            <a:lstStyle/>
            <a:p/>
          </p:txBody>
        </p:sp>
        <p:sp>
          <p:nvSpPr>
            <p:cNvPr id="29" name="rc29"/>
            <p:cNvSpPr/>
            <p:nvPr/>
          </p:nvSpPr>
          <p:spPr>
            <a:xfrm>
              <a:off x="1562816" y="3302113"/>
              <a:ext cx="239888" cy="1005908"/>
            </a:xfrm>
            <a:prstGeom prst="rect">
              <a:avLst/>
            </a:prstGeom>
            <a:solidFill>
              <a:srgbClr val="80BD41">
                <a:alpha val="100000"/>
              </a:srgbClr>
            </a:solidFill>
          </p:spPr>
          <p:txBody>
            <a:bodyPr/>
            <a:lstStyle/>
            <a:p/>
          </p:txBody>
        </p:sp>
        <p:sp>
          <p:nvSpPr>
            <p:cNvPr id="30" name="rc30"/>
            <p:cNvSpPr/>
            <p:nvPr/>
          </p:nvSpPr>
          <p:spPr>
            <a:xfrm>
              <a:off x="1562816" y="2966810"/>
              <a:ext cx="239888" cy="335302"/>
            </a:xfrm>
            <a:prstGeom prst="rect">
              <a:avLst/>
            </a:prstGeom>
            <a:solidFill>
              <a:srgbClr val="1CABE2">
                <a:alpha val="100000"/>
              </a:srgbClr>
            </a:solidFill>
          </p:spPr>
          <p:txBody>
            <a:bodyPr/>
            <a:lstStyle/>
            <a:p/>
          </p:txBody>
        </p:sp>
        <p:sp>
          <p:nvSpPr>
            <p:cNvPr id="31" name="rc31"/>
            <p:cNvSpPr/>
            <p:nvPr/>
          </p:nvSpPr>
          <p:spPr>
            <a:xfrm>
              <a:off x="1829360" y="3307543"/>
              <a:ext cx="239888" cy="1000477"/>
            </a:xfrm>
            <a:prstGeom prst="rect">
              <a:avLst/>
            </a:prstGeom>
            <a:solidFill>
              <a:srgbClr val="80BD41">
                <a:alpha val="100000"/>
              </a:srgbClr>
            </a:solidFill>
          </p:spPr>
          <p:txBody>
            <a:bodyPr/>
            <a:lstStyle/>
            <a:p/>
          </p:txBody>
        </p:sp>
        <p:sp>
          <p:nvSpPr>
            <p:cNvPr id="32" name="rc32"/>
            <p:cNvSpPr/>
            <p:nvPr/>
          </p:nvSpPr>
          <p:spPr>
            <a:xfrm>
              <a:off x="1829360" y="2974051"/>
              <a:ext cx="239888" cy="333492"/>
            </a:xfrm>
            <a:prstGeom prst="rect">
              <a:avLst/>
            </a:prstGeom>
            <a:solidFill>
              <a:srgbClr val="1CABE2">
                <a:alpha val="100000"/>
              </a:srgbClr>
            </a:solidFill>
          </p:spPr>
          <p:txBody>
            <a:bodyPr/>
            <a:lstStyle/>
            <a:p/>
          </p:txBody>
        </p:sp>
        <p:sp>
          <p:nvSpPr>
            <p:cNvPr id="33" name="rc33"/>
            <p:cNvSpPr/>
            <p:nvPr/>
          </p:nvSpPr>
          <p:spPr>
            <a:xfrm>
              <a:off x="2095903" y="3304495"/>
              <a:ext cx="239888" cy="1003526"/>
            </a:xfrm>
            <a:prstGeom prst="rect">
              <a:avLst/>
            </a:prstGeom>
            <a:solidFill>
              <a:srgbClr val="80BD41">
                <a:alpha val="100000"/>
              </a:srgbClr>
            </a:solidFill>
          </p:spPr>
          <p:txBody>
            <a:bodyPr/>
            <a:lstStyle/>
            <a:p/>
          </p:txBody>
        </p:sp>
        <p:sp>
          <p:nvSpPr>
            <p:cNvPr id="34" name="rc34"/>
            <p:cNvSpPr/>
            <p:nvPr/>
          </p:nvSpPr>
          <p:spPr>
            <a:xfrm>
              <a:off x="2095903" y="2987592"/>
              <a:ext cx="239888" cy="316903"/>
            </a:xfrm>
            <a:prstGeom prst="rect">
              <a:avLst/>
            </a:prstGeom>
            <a:solidFill>
              <a:srgbClr val="1CABE2">
                <a:alpha val="100000"/>
              </a:srgbClr>
            </a:solidFill>
          </p:spPr>
          <p:txBody>
            <a:bodyPr/>
            <a:lstStyle/>
            <a:p/>
          </p:txBody>
        </p:sp>
        <p:sp>
          <p:nvSpPr>
            <p:cNvPr id="35" name="rc35"/>
            <p:cNvSpPr/>
            <p:nvPr/>
          </p:nvSpPr>
          <p:spPr>
            <a:xfrm>
              <a:off x="2362446" y="3299014"/>
              <a:ext cx="239888" cy="1009006"/>
            </a:xfrm>
            <a:prstGeom prst="rect">
              <a:avLst/>
            </a:prstGeom>
            <a:solidFill>
              <a:srgbClr val="80BD41">
                <a:alpha val="100000"/>
              </a:srgbClr>
            </a:solidFill>
          </p:spPr>
          <p:txBody>
            <a:bodyPr/>
            <a:lstStyle/>
            <a:p/>
          </p:txBody>
        </p:sp>
        <p:sp>
          <p:nvSpPr>
            <p:cNvPr id="36" name="rc36"/>
            <p:cNvSpPr/>
            <p:nvPr/>
          </p:nvSpPr>
          <p:spPr>
            <a:xfrm>
              <a:off x="2362446" y="2997623"/>
              <a:ext cx="239888" cy="301391"/>
            </a:xfrm>
            <a:prstGeom prst="rect">
              <a:avLst/>
            </a:prstGeom>
            <a:solidFill>
              <a:srgbClr val="1CABE2">
                <a:alpha val="100000"/>
              </a:srgbClr>
            </a:solidFill>
          </p:spPr>
          <p:txBody>
            <a:bodyPr/>
            <a:lstStyle/>
            <a:p/>
          </p:txBody>
        </p:sp>
        <p:sp>
          <p:nvSpPr>
            <p:cNvPr id="37" name="rc37"/>
            <p:cNvSpPr/>
            <p:nvPr/>
          </p:nvSpPr>
          <p:spPr>
            <a:xfrm>
              <a:off x="2628989" y="3249886"/>
              <a:ext cx="239888" cy="1058134"/>
            </a:xfrm>
            <a:prstGeom prst="rect">
              <a:avLst/>
            </a:prstGeom>
            <a:solidFill>
              <a:srgbClr val="80BD41">
                <a:alpha val="100000"/>
              </a:srgbClr>
            </a:solidFill>
          </p:spPr>
          <p:txBody>
            <a:bodyPr/>
            <a:lstStyle/>
            <a:p/>
          </p:txBody>
        </p:sp>
        <p:sp>
          <p:nvSpPr>
            <p:cNvPr id="38" name="rc38"/>
            <p:cNvSpPr/>
            <p:nvPr/>
          </p:nvSpPr>
          <p:spPr>
            <a:xfrm>
              <a:off x="2628989" y="3017613"/>
              <a:ext cx="239888" cy="232273"/>
            </a:xfrm>
            <a:prstGeom prst="rect">
              <a:avLst/>
            </a:prstGeom>
            <a:solidFill>
              <a:srgbClr val="1CABE2">
                <a:alpha val="100000"/>
              </a:srgbClr>
            </a:solidFill>
          </p:spPr>
          <p:txBody>
            <a:bodyPr/>
            <a:lstStyle/>
            <a:p/>
          </p:txBody>
        </p:sp>
        <p:sp>
          <p:nvSpPr>
            <p:cNvPr id="39" name="rc39"/>
            <p:cNvSpPr/>
            <p:nvPr/>
          </p:nvSpPr>
          <p:spPr>
            <a:xfrm>
              <a:off x="2895532" y="3277164"/>
              <a:ext cx="239888" cy="1030857"/>
            </a:xfrm>
            <a:prstGeom prst="rect">
              <a:avLst/>
            </a:prstGeom>
            <a:solidFill>
              <a:srgbClr val="80BD41">
                <a:alpha val="100000"/>
              </a:srgbClr>
            </a:solidFill>
          </p:spPr>
          <p:txBody>
            <a:bodyPr/>
            <a:lstStyle/>
            <a:p/>
          </p:txBody>
        </p:sp>
        <p:sp>
          <p:nvSpPr>
            <p:cNvPr id="40" name="rc40"/>
            <p:cNvSpPr/>
            <p:nvPr/>
          </p:nvSpPr>
          <p:spPr>
            <a:xfrm>
              <a:off x="2895532" y="3035358"/>
              <a:ext cx="239888" cy="241806"/>
            </a:xfrm>
            <a:prstGeom prst="rect">
              <a:avLst/>
            </a:prstGeom>
            <a:solidFill>
              <a:srgbClr val="1CABE2">
                <a:alpha val="100000"/>
              </a:srgbClr>
            </a:solidFill>
          </p:spPr>
          <p:txBody>
            <a:bodyPr/>
            <a:lstStyle/>
            <a:p/>
          </p:txBody>
        </p:sp>
        <p:sp>
          <p:nvSpPr>
            <p:cNvPr id="41" name="rc41"/>
            <p:cNvSpPr/>
            <p:nvPr/>
          </p:nvSpPr>
          <p:spPr>
            <a:xfrm>
              <a:off x="3162075" y="3288106"/>
              <a:ext cx="239888" cy="1019915"/>
            </a:xfrm>
            <a:prstGeom prst="rect">
              <a:avLst/>
            </a:prstGeom>
            <a:solidFill>
              <a:srgbClr val="80BD41">
                <a:alpha val="100000"/>
              </a:srgbClr>
            </a:solidFill>
          </p:spPr>
          <p:txBody>
            <a:bodyPr/>
            <a:lstStyle/>
            <a:p/>
          </p:txBody>
        </p:sp>
        <p:sp>
          <p:nvSpPr>
            <p:cNvPr id="42" name="rc42"/>
            <p:cNvSpPr/>
            <p:nvPr/>
          </p:nvSpPr>
          <p:spPr>
            <a:xfrm>
              <a:off x="3162075" y="3048867"/>
              <a:ext cx="239888" cy="239239"/>
            </a:xfrm>
            <a:prstGeom prst="rect">
              <a:avLst/>
            </a:prstGeom>
            <a:solidFill>
              <a:srgbClr val="1CABE2">
                <a:alpha val="100000"/>
              </a:srgbClr>
            </a:solidFill>
          </p:spPr>
          <p:txBody>
            <a:bodyPr/>
            <a:lstStyle/>
            <a:p/>
          </p:txBody>
        </p:sp>
        <p:sp>
          <p:nvSpPr>
            <p:cNvPr id="43" name="rc43"/>
            <p:cNvSpPr/>
            <p:nvPr/>
          </p:nvSpPr>
          <p:spPr>
            <a:xfrm>
              <a:off x="3428618" y="3291019"/>
              <a:ext cx="239888" cy="1017002"/>
            </a:xfrm>
            <a:prstGeom prst="rect">
              <a:avLst/>
            </a:prstGeom>
            <a:solidFill>
              <a:srgbClr val="80BD41">
                <a:alpha val="100000"/>
              </a:srgbClr>
            </a:solidFill>
          </p:spPr>
          <p:txBody>
            <a:bodyPr/>
            <a:lstStyle/>
            <a:p/>
          </p:txBody>
        </p:sp>
        <p:sp>
          <p:nvSpPr>
            <p:cNvPr id="44" name="rc44"/>
            <p:cNvSpPr/>
            <p:nvPr/>
          </p:nvSpPr>
          <p:spPr>
            <a:xfrm>
              <a:off x="3428618" y="3052463"/>
              <a:ext cx="239888" cy="238556"/>
            </a:xfrm>
            <a:prstGeom prst="rect">
              <a:avLst/>
            </a:prstGeom>
            <a:solidFill>
              <a:srgbClr val="1CABE2">
                <a:alpha val="100000"/>
              </a:srgbClr>
            </a:solidFill>
          </p:spPr>
          <p:txBody>
            <a:bodyPr/>
            <a:lstStyle/>
            <a:p/>
          </p:txBody>
        </p:sp>
        <p:sp>
          <p:nvSpPr>
            <p:cNvPr id="45" name="rc45"/>
            <p:cNvSpPr/>
            <p:nvPr/>
          </p:nvSpPr>
          <p:spPr>
            <a:xfrm>
              <a:off x="3695161" y="3250448"/>
              <a:ext cx="239888" cy="1057572"/>
            </a:xfrm>
            <a:prstGeom prst="rect">
              <a:avLst/>
            </a:prstGeom>
            <a:solidFill>
              <a:srgbClr val="80BD41">
                <a:alpha val="100000"/>
              </a:srgbClr>
            </a:solidFill>
          </p:spPr>
          <p:txBody>
            <a:bodyPr/>
            <a:lstStyle/>
            <a:p/>
          </p:txBody>
        </p:sp>
        <p:sp>
          <p:nvSpPr>
            <p:cNvPr id="46" name="rc46"/>
            <p:cNvSpPr/>
            <p:nvPr/>
          </p:nvSpPr>
          <p:spPr>
            <a:xfrm>
              <a:off x="3695161" y="3049006"/>
              <a:ext cx="239888" cy="201442"/>
            </a:xfrm>
            <a:prstGeom prst="rect">
              <a:avLst/>
            </a:prstGeom>
            <a:solidFill>
              <a:srgbClr val="1CABE2">
                <a:alpha val="100000"/>
              </a:srgbClr>
            </a:solidFill>
          </p:spPr>
          <p:txBody>
            <a:bodyPr/>
            <a:lstStyle/>
            <a:p/>
          </p:txBody>
        </p:sp>
        <p:sp>
          <p:nvSpPr>
            <p:cNvPr id="47" name="rc47"/>
            <p:cNvSpPr/>
            <p:nvPr/>
          </p:nvSpPr>
          <p:spPr>
            <a:xfrm>
              <a:off x="3961705" y="3236304"/>
              <a:ext cx="239888" cy="1071717"/>
            </a:xfrm>
            <a:prstGeom prst="rect">
              <a:avLst/>
            </a:prstGeom>
            <a:solidFill>
              <a:srgbClr val="80BD41">
                <a:alpha val="100000"/>
              </a:srgbClr>
            </a:solidFill>
          </p:spPr>
          <p:txBody>
            <a:bodyPr/>
            <a:lstStyle/>
            <a:p/>
          </p:txBody>
        </p:sp>
        <p:sp>
          <p:nvSpPr>
            <p:cNvPr id="48" name="rc48"/>
            <p:cNvSpPr/>
            <p:nvPr/>
          </p:nvSpPr>
          <p:spPr>
            <a:xfrm>
              <a:off x="3961705" y="3061838"/>
              <a:ext cx="239888" cy="174465"/>
            </a:xfrm>
            <a:prstGeom prst="rect">
              <a:avLst/>
            </a:prstGeom>
            <a:solidFill>
              <a:srgbClr val="1CABE2">
                <a:alpha val="100000"/>
              </a:srgbClr>
            </a:solidFill>
          </p:spPr>
          <p:txBody>
            <a:bodyPr/>
            <a:lstStyle/>
            <a:p/>
          </p:txBody>
        </p:sp>
        <p:sp>
          <p:nvSpPr>
            <p:cNvPr id="49" name="rc49"/>
            <p:cNvSpPr/>
            <p:nvPr/>
          </p:nvSpPr>
          <p:spPr>
            <a:xfrm>
              <a:off x="4228248" y="3206226"/>
              <a:ext cx="239888" cy="1101794"/>
            </a:xfrm>
            <a:prstGeom prst="rect">
              <a:avLst/>
            </a:prstGeom>
            <a:solidFill>
              <a:srgbClr val="80BD41">
                <a:alpha val="100000"/>
              </a:srgbClr>
            </a:solidFill>
          </p:spPr>
          <p:txBody>
            <a:bodyPr/>
            <a:lstStyle/>
            <a:p/>
          </p:txBody>
        </p:sp>
        <p:sp>
          <p:nvSpPr>
            <p:cNvPr id="50" name="rc50"/>
            <p:cNvSpPr/>
            <p:nvPr/>
          </p:nvSpPr>
          <p:spPr>
            <a:xfrm>
              <a:off x="4228248" y="3070050"/>
              <a:ext cx="239888" cy="136176"/>
            </a:xfrm>
            <a:prstGeom prst="rect">
              <a:avLst/>
            </a:prstGeom>
            <a:solidFill>
              <a:srgbClr val="1CABE2">
                <a:alpha val="100000"/>
              </a:srgbClr>
            </a:solidFill>
          </p:spPr>
          <p:txBody>
            <a:bodyPr/>
            <a:lstStyle/>
            <a:p/>
          </p:txBody>
        </p:sp>
        <p:sp>
          <p:nvSpPr>
            <p:cNvPr id="51" name="rc51"/>
            <p:cNvSpPr/>
            <p:nvPr/>
          </p:nvSpPr>
          <p:spPr>
            <a:xfrm>
              <a:off x="4494791" y="3214832"/>
              <a:ext cx="239888" cy="1093188"/>
            </a:xfrm>
            <a:prstGeom prst="rect">
              <a:avLst/>
            </a:prstGeom>
            <a:solidFill>
              <a:srgbClr val="80BD41">
                <a:alpha val="100000"/>
              </a:srgbClr>
            </a:solidFill>
          </p:spPr>
          <p:txBody>
            <a:bodyPr/>
            <a:lstStyle/>
            <a:p/>
          </p:txBody>
        </p:sp>
        <p:sp>
          <p:nvSpPr>
            <p:cNvPr id="52" name="rc52"/>
            <p:cNvSpPr/>
            <p:nvPr/>
          </p:nvSpPr>
          <p:spPr>
            <a:xfrm>
              <a:off x="4494791" y="3079719"/>
              <a:ext cx="239888" cy="135113"/>
            </a:xfrm>
            <a:prstGeom prst="rect">
              <a:avLst/>
            </a:prstGeom>
            <a:solidFill>
              <a:srgbClr val="1CABE2">
                <a:alpha val="100000"/>
              </a:srgbClr>
            </a:solidFill>
          </p:spPr>
          <p:txBody>
            <a:bodyPr/>
            <a:lstStyle/>
            <a:p/>
          </p:txBody>
        </p:sp>
        <p:sp>
          <p:nvSpPr>
            <p:cNvPr id="53" name="rc53"/>
            <p:cNvSpPr/>
            <p:nvPr/>
          </p:nvSpPr>
          <p:spPr>
            <a:xfrm>
              <a:off x="4761334" y="3219162"/>
              <a:ext cx="239888" cy="1088859"/>
            </a:xfrm>
            <a:prstGeom prst="rect">
              <a:avLst/>
            </a:prstGeom>
            <a:solidFill>
              <a:srgbClr val="80BD41">
                <a:alpha val="100000"/>
              </a:srgbClr>
            </a:solidFill>
          </p:spPr>
          <p:txBody>
            <a:bodyPr/>
            <a:lstStyle/>
            <a:p/>
          </p:txBody>
        </p:sp>
        <p:sp>
          <p:nvSpPr>
            <p:cNvPr id="54" name="rc54"/>
            <p:cNvSpPr/>
            <p:nvPr/>
          </p:nvSpPr>
          <p:spPr>
            <a:xfrm>
              <a:off x="4761334" y="3098177"/>
              <a:ext cx="239888" cy="120984"/>
            </a:xfrm>
            <a:prstGeom prst="rect">
              <a:avLst/>
            </a:prstGeom>
            <a:solidFill>
              <a:srgbClr val="1CABE2">
                <a:alpha val="100000"/>
              </a:srgbClr>
            </a:solidFill>
          </p:spPr>
          <p:txBody>
            <a:bodyPr/>
            <a:lstStyle/>
            <a:p/>
          </p:txBody>
        </p:sp>
        <p:sp>
          <p:nvSpPr>
            <p:cNvPr id="55" name="rc55"/>
            <p:cNvSpPr/>
            <p:nvPr/>
          </p:nvSpPr>
          <p:spPr>
            <a:xfrm>
              <a:off x="5027877" y="3257127"/>
              <a:ext cx="239888" cy="1050894"/>
            </a:xfrm>
            <a:prstGeom prst="rect">
              <a:avLst/>
            </a:prstGeom>
            <a:solidFill>
              <a:srgbClr val="80BD41">
                <a:alpha val="100000"/>
              </a:srgbClr>
            </a:solidFill>
          </p:spPr>
          <p:txBody>
            <a:bodyPr/>
            <a:lstStyle/>
            <a:p/>
          </p:txBody>
        </p:sp>
        <p:sp>
          <p:nvSpPr>
            <p:cNvPr id="56" name="rc56"/>
            <p:cNvSpPr/>
            <p:nvPr/>
          </p:nvSpPr>
          <p:spPr>
            <a:xfrm>
              <a:off x="5027877" y="3140361"/>
              <a:ext cx="239888" cy="116766"/>
            </a:xfrm>
            <a:prstGeom prst="rect">
              <a:avLst/>
            </a:prstGeom>
            <a:solidFill>
              <a:srgbClr val="1CABE2">
                <a:alpha val="100000"/>
              </a:srgbClr>
            </a:solidFill>
          </p:spPr>
          <p:txBody>
            <a:bodyPr/>
            <a:lstStyle/>
            <a:p/>
          </p:txBody>
        </p:sp>
        <p:sp>
          <p:nvSpPr>
            <p:cNvPr id="57" name="rc57"/>
            <p:cNvSpPr/>
            <p:nvPr/>
          </p:nvSpPr>
          <p:spPr>
            <a:xfrm>
              <a:off x="5294420" y="3251503"/>
              <a:ext cx="239888" cy="1056518"/>
            </a:xfrm>
            <a:prstGeom prst="rect">
              <a:avLst/>
            </a:prstGeom>
            <a:solidFill>
              <a:srgbClr val="80BD41">
                <a:alpha val="100000"/>
              </a:srgbClr>
            </a:solidFill>
          </p:spPr>
          <p:txBody>
            <a:bodyPr/>
            <a:lstStyle/>
            <a:p/>
          </p:txBody>
        </p:sp>
        <p:sp>
          <p:nvSpPr>
            <p:cNvPr id="58" name="rc58"/>
            <p:cNvSpPr/>
            <p:nvPr/>
          </p:nvSpPr>
          <p:spPr>
            <a:xfrm>
              <a:off x="5294420" y="3134112"/>
              <a:ext cx="239888" cy="117390"/>
            </a:xfrm>
            <a:prstGeom prst="rect">
              <a:avLst/>
            </a:prstGeom>
            <a:solidFill>
              <a:srgbClr val="1CABE2">
                <a:alpha val="100000"/>
              </a:srgbClr>
            </a:solidFill>
          </p:spPr>
          <p:txBody>
            <a:bodyPr/>
            <a:lstStyle/>
            <a:p/>
          </p:txBody>
        </p:sp>
        <p:sp>
          <p:nvSpPr>
            <p:cNvPr id="59" name="rc59"/>
            <p:cNvSpPr/>
            <p:nvPr/>
          </p:nvSpPr>
          <p:spPr>
            <a:xfrm>
              <a:off x="5560963" y="3235674"/>
              <a:ext cx="239888" cy="1072347"/>
            </a:xfrm>
            <a:prstGeom prst="rect">
              <a:avLst/>
            </a:prstGeom>
            <a:solidFill>
              <a:srgbClr val="80BD41">
                <a:alpha val="100000"/>
              </a:srgbClr>
            </a:solidFill>
          </p:spPr>
          <p:txBody>
            <a:bodyPr/>
            <a:lstStyle/>
            <a:p/>
          </p:txBody>
        </p:sp>
        <p:sp>
          <p:nvSpPr>
            <p:cNvPr id="60" name="rc60"/>
            <p:cNvSpPr/>
            <p:nvPr/>
          </p:nvSpPr>
          <p:spPr>
            <a:xfrm>
              <a:off x="5560963" y="3129617"/>
              <a:ext cx="239888" cy="106056"/>
            </a:xfrm>
            <a:prstGeom prst="rect">
              <a:avLst/>
            </a:prstGeom>
            <a:solidFill>
              <a:srgbClr val="1CABE2">
                <a:alpha val="100000"/>
              </a:srgbClr>
            </a:solidFill>
          </p:spPr>
          <p:txBody>
            <a:bodyPr/>
            <a:lstStyle/>
            <a:p/>
          </p:txBody>
        </p:sp>
        <p:sp>
          <p:nvSpPr>
            <p:cNvPr id="61" name="rc61"/>
            <p:cNvSpPr/>
            <p:nvPr/>
          </p:nvSpPr>
          <p:spPr>
            <a:xfrm>
              <a:off x="5827506" y="3254284"/>
              <a:ext cx="239888" cy="1053736"/>
            </a:xfrm>
            <a:prstGeom prst="rect">
              <a:avLst/>
            </a:prstGeom>
            <a:solidFill>
              <a:srgbClr val="80BD41">
                <a:alpha val="100000"/>
              </a:srgbClr>
            </a:solidFill>
          </p:spPr>
          <p:txBody>
            <a:bodyPr/>
            <a:lstStyle/>
            <a:p/>
          </p:txBody>
        </p:sp>
        <p:sp>
          <p:nvSpPr>
            <p:cNvPr id="62" name="rc62"/>
            <p:cNvSpPr/>
            <p:nvPr/>
          </p:nvSpPr>
          <p:spPr>
            <a:xfrm>
              <a:off x="5827506" y="3162655"/>
              <a:ext cx="239888" cy="91629"/>
            </a:xfrm>
            <a:prstGeom prst="rect">
              <a:avLst/>
            </a:prstGeom>
            <a:solidFill>
              <a:srgbClr val="1CABE2">
                <a:alpha val="100000"/>
              </a:srgbClr>
            </a:solidFill>
          </p:spPr>
          <p:txBody>
            <a:bodyPr/>
            <a:lstStyle/>
            <a:p/>
          </p:txBody>
        </p:sp>
        <p:sp>
          <p:nvSpPr>
            <p:cNvPr id="63" name="rc63"/>
            <p:cNvSpPr/>
            <p:nvPr/>
          </p:nvSpPr>
          <p:spPr>
            <a:xfrm>
              <a:off x="6094049" y="3234735"/>
              <a:ext cx="239888" cy="1073286"/>
            </a:xfrm>
            <a:prstGeom prst="rect">
              <a:avLst/>
            </a:prstGeom>
            <a:solidFill>
              <a:srgbClr val="80BD41">
                <a:alpha val="100000"/>
              </a:srgbClr>
            </a:solidFill>
          </p:spPr>
          <p:txBody>
            <a:bodyPr/>
            <a:lstStyle/>
            <a:p/>
          </p:txBody>
        </p:sp>
        <p:sp>
          <p:nvSpPr>
            <p:cNvPr id="64" name="rc64"/>
            <p:cNvSpPr/>
            <p:nvPr/>
          </p:nvSpPr>
          <p:spPr>
            <a:xfrm>
              <a:off x="6094049" y="3153950"/>
              <a:ext cx="239888" cy="80784"/>
            </a:xfrm>
            <a:prstGeom prst="rect">
              <a:avLst/>
            </a:prstGeom>
            <a:solidFill>
              <a:srgbClr val="1CABE2">
                <a:alpha val="100000"/>
              </a:srgbClr>
            </a:solidFill>
          </p:spPr>
          <p:txBody>
            <a:bodyPr/>
            <a:lstStyle/>
            <a:p/>
          </p:txBody>
        </p:sp>
        <p:sp>
          <p:nvSpPr>
            <p:cNvPr id="65" name="rc65"/>
            <p:cNvSpPr/>
            <p:nvPr/>
          </p:nvSpPr>
          <p:spPr>
            <a:xfrm>
              <a:off x="6360593" y="3243696"/>
              <a:ext cx="239888" cy="1064325"/>
            </a:xfrm>
            <a:prstGeom prst="rect">
              <a:avLst/>
            </a:prstGeom>
            <a:solidFill>
              <a:srgbClr val="80BD41">
                <a:alpha val="100000"/>
              </a:srgbClr>
            </a:solidFill>
          </p:spPr>
          <p:txBody>
            <a:bodyPr/>
            <a:lstStyle/>
            <a:p/>
          </p:txBody>
        </p:sp>
        <p:sp>
          <p:nvSpPr>
            <p:cNvPr id="66" name="rc66"/>
            <p:cNvSpPr/>
            <p:nvPr/>
          </p:nvSpPr>
          <p:spPr>
            <a:xfrm>
              <a:off x="6360593" y="3175760"/>
              <a:ext cx="239888" cy="67935"/>
            </a:xfrm>
            <a:prstGeom prst="rect">
              <a:avLst/>
            </a:prstGeom>
            <a:solidFill>
              <a:srgbClr val="1CABE2">
                <a:alpha val="100000"/>
              </a:srgbClr>
            </a:solidFill>
          </p:spPr>
          <p:txBody>
            <a:bodyPr/>
            <a:lstStyle/>
            <a:p/>
          </p:txBody>
        </p:sp>
        <p:sp>
          <p:nvSpPr>
            <p:cNvPr id="67" name="rc67"/>
            <p:cNvSpPr/>
            <p:nvPr/>
          </p:nvSpPr>
          <p:spPr>
            <a:xfrm>
              <a:off x="6627136" y="3347936"/>
              <a:ext cx="239888" cy="960084"/>
            </a:xfrm>
            <a:prstGeom prst="rect">
              <a:avLst/>
            </a:prstGeom>
            <a:solidFill>
              <a:srgbClr val="80BD41">
                <a:alpha val="100000"/>
              </a:srgbClr>
            </a:solidFill>
          </p:spPr>
          <p:txBody>
            <a:bodyPr/>
            <a:lstStyle/>
            <a:p/>
          </p:txBody>
        </p:sp>
        <p:sp>
          <p:nvSpPr>
            <p:cNvPr id="68" name="rc68"/>
            <p:cNvSpPr/>
            <p:nvPr/>
          </p:nvSpPr>
          <p:spPr>
            <a:xfrm>
              <a:off x="6627136" y="3204475"/>
              <a:ext cx="239888" cy="143460"/>
            </a:xfrm>
            <a:prstGeom prst="rect">
              <a:avLst/>
            </a:prstGeom>
            <a:solidFill>
              <a:srgbClr val="1CABE2">
                <a:alpha val="100000"/>
              </a:srgbClr>
            </a:solidFill>
          </p:spPr>
          <p:txBody>
            <a:bodyPr/>
            <a:lstStyle/>
            <a:p/>
          </p:txBody>
        </p:sp>
        <p:sp>
          <p:nvSpPr>
            <p:cNvPr id="69" name="rc69"/>
            <p:cNvSpPr/>
            <p:nvPr/>
          </p:nvSpPr>
          <p:spPr>
            <a:xfrm>
              <a:off x="6893679" y="3342574"/>
              <a:ext cx="239888" cy="965447"/>
            </a:xfrm>
            <a:prstGeom prst="rect">
              <a:avLst/>
            </a:prstGeom>
            <a:solidFill>
              <a:srgbClr val="80BD41">
                <a:alpha val="100000"/>
              </a:srgbClr>
            </a:solidFill>
          </p:spPr>
          <p:txBody>
            <a:bodyPr/>
            <a:lstStyle/>
            <a:p/>
          </p:txBody>
        </p:sp>
        <p:sp>
          <p:nvSpPr>
            <p:cNvPr id="70" name="rc70"/>
            <p:cNvSpPr/>
            <p:nvPr/>
          </p:nvSpPr>
          <p:spPr>
            <a:xfrm>
              <a:off x="6893679" y="3210922"/>
              <a:ext cx="239888" cy="131651"/>
            </a:xfrm>
            <a:prstGeom prst="rect">
              <a:avLst/>
            </a:prstGeom>
            <a:solidFill>
              <a:srgbClr val="1CABE2">
                <a:alpha val="100000"/>
              </a:srgbClr>
            </a:solidFill>
          </p:spPr>
          <p:txBody>
            <a:bodyPr/>
            <a:lstStyle/>
            <a:p/>
          </p:txBody>
        </p:sp>
        <p:sp>
          <p:nvSpPr>
            <p:cNvPr id="71" name="rc71"/>
            <p:cNvSpPr/>
            <p:nvPr/>
          </p:nvSpPr>
          <p:spPr>
            <a:xfrm>
              <a:off x="7160222" y="3266261"/>
              <a:ext cx="239888" cy="1041760"/>
            </a:xfrm>
            <a:prstGeom prst="rect">
              <a:avLst/>
            </a:prstGeom>
            <a:solidFill>
              <a:srgbClr val="80BD41">
                <a:alpha val="100000"/>
              </a:srgbClr>
            </a:solidFill>
          </p:spPr>
          <p:txBody>
            <a:bodyPr/>
            <a:lstStyle/>
            <a:p/>
          </p:txBody>
        </p:sp>
        <p:sp>
          <p:nvSpPr>
            <p:cNvPr id="72" name="rc72"/>
            <p:cNvSpPr/>
            <p:nvPr/>
          </p:nvSpPr>
          <p:spPr>
            <a:xfrm>
              <a:off x="7160222" y="3211431"/>
              <a:ext cx="239888" cy="54829"/>
            </a:xfrm>
            <a:prstGeom prst="rect">
              <a:avLst/>
            </a:prstGeom>
            <a:solidFill>
              <a:srgbClr val="1CABE2">
                <a:alpha val="100000"/>
              </a:srgbClr>
            </a:solidFill>
          </p:spPr>
          <p:txBody>
            <a:bodyPr/>
            <a:lstStyle/>
            <a:p/>
          </p:txBody>
        </p:sp>
        <p:sp>
          <p:nvSpPr>
            <p:cNvPr id="73" name="rc73"/>
            <p:cNvSpPr/>
            <p:nvPr/>
          </p:nvSpPr>
          <p:spPr>
            <a:xfrm>
              <a:off x="7426765" y="3290057"/>
              <a:ext cx="239888" cy="1017964"/>
            </a:xfrm>
            <a:prstGeom prst="rect">
              <a:avLst/>
            </a:prstGeom>
            <a:solidFill>
              <a:srgbClr val="80BD41">
                <a:alpha val="100000"/>
              </a:srgbClr>
            </a:solidFill>
          </p:spPr>
          <p:txBody>
            <a:bodyPr/>
            <a:lstStyle/>
            <a:p/>
          </p:txBody>
        </p:sp>
        <p:sp>
          <p:nvSpPr>
            <p:cNvPr id="74" name="rc74"/>
            <p:cNvSpPr/>
            <p:nvPr/>
          </p:nvSpPr>
          <p:spPr>
            <a:xfrm>
              <a:off x="7426765" y="3213436"/>
              <a:ext cx="239888" cy="76620"/>
            </a:xfrm>
            <a:prstGeom prst="rect">
              <a:avLst/>
            </a:prstGeom>
            <a:solidFill>
              <a:srgbClr val="1CABE2">
                <a:alpha val="100000"/>
              </a:srgbClr>
            </a:solidFill>
          </p:spPr>
          <p:txBody>
            <a:bodyPr/>
            <a:lstStyle/>
            <a:p/>
          </p:txBody>
        </p:sp>
        <p:sp>
          <p:nvSpPr>
            <p:cNvPr id="75" name="rc75"/>
            <p:cNvSpPr/>
            <p:nvPr/>
          </p:nvSpPr>
          <p:spPr>
            <a:xfrm>
              <a:off x="7693308" y="3258699"/>
              <a:ext cx="239888" cy="1049322"/>
            </a:xfrm>
            <a:prstGeom prst="rect">
              <a:avLst/>
            </a:prstGeom>
            <a:solidFill>
              <a:srgbClr val="80BD41">
                <a:alpha val="100000"/>
              </a:srgbClr>
            </a:solidFill>
          </p:spPr>
          <p:txBody>
            <a:bodyPr/>
            <a:lstStyle/>
            <a:p/>
          </p:txBody>
        </p:sp>
        <p:sp>
          <p:nvSpPr>
            <p:cNvPr id="76" name="rc76"/>
            <p:cNvSpPr/>
            <p:nvPr/>
          </p:nvSpPr>
          <p:spPr>
            <a:xfrm>
              <a:off x="7693308" y="3214977"/>
              <a:ext cx="239888" cy="43721"/>
            </a:xfrm>
            <a:prstGeom prst="rect">
              <a:avLst/>
            </a:prstGeom>
            <a:solidFill>
              <a:srgbClr val="1CABE2">
                <a:alpha val="100000"/>
              </a:srgbClr>
            </a:solidFill>
          </p:spPr>
          <p:txBody>
            <a:bodyPr/>
            <a:lstStyle/>
            <a:p/>
          </p:txBody>
        </p:sp>
        <p:sp>
          <p:nvSpPr>
            <p:cNvPr id="77" name="rc77"/>
            <p:cNvSpPr/>
            <p:nvPr/>
          </p:nvSpPr>
          <p:spPr>
            <a:xfrm>
              <a:off x="7959851" y="3252039"/>
              <a:ext cx="239888" cy="1055982"/>
            </a:xfrm>
            <a:prstGeom prst="rect">
              <a:avLst/>
            </a:prstGeom>
            <a:solidFill>
              <a:srgbClr val="80BD41">
                <a:alpha val="100000"/>
              </a:srgbClr>
            </a:solidFill>
          </p:spPr>
          <p:txBody>
            <a:bodyPr/>
            <a:lstStyle/>
            <a:p/>
          </p:txBody>
        </p:sp>
        <p:sp>
          <p:nvSpPr>
            <p:cNvPr id="78" name="rc78"/>
            <p:cNvSpPr/>
            <p:nvPr/>
          </p:nvSpPr>
          <p:spPr>
            <a:xfrm>
              <a:off x="7959851" y="3219379"/>
              <a:ext cx="239888" cy="32659"/>
            </a:xfrm>
            <a:prstGeom prst="rect">
              <a:avLst/>
            </a:prstGeom>
            <a:solidFill>
              <a:srgbClr val="1CABE2">
                <a:alpha val="100000"/>
              </a:srgbClr>
            </a:solidFill>
          </p:spPr>
          <p:txBody>
            <a:bodyPr/>
            <a:lstStyle/>
            <a:p/>
          </p:txBody>
        </p:sp>
        <p:sp>
          <p:nvSpPr>
            <p:cNvPr id="79" name="pl79"/>
            <p:cNvSpPr/>
            <p:nvPr/>
          </p:nvSpPr>
          <p:spPr>
            <a:xfrm>
              <a:off x="1416218" y="2139730"/>
              <a:ext cx="6663577" cy="514130"/>
            </a:xfrm>
            <a:custGeom>
              <a:avLst/>
              <a:pathLst>
                <a:path w="6663577" h="514130">
                  <a:moveTo>
                    <a:pt x="0" y="514130"/>
                  </a:moveTo>
                  <a:lnTo>
                    <a:pt x="266543" y="491777"/>
                  </a:lnTo>
                  <a:lnTo>
                    <a:pt x="533086" y="491777"/>
                  </a:lnTo>
                  <a:lnTo>
                    <a:pt x="799629" y="469423"/>
                  </a:lnTo>
                  <a:lnTo>
                    <a:pt x="1066172" y="447070"/>
                  </a:lnTo>
                  <a:lnTo>
                    <a:pt x="1332715" y="335302"/>
                  </a:lnTo>
                  <a:lnTo>
                    <a:pt x="1599258" y="357656"/>
                  </a:lnTo>
                  <a:lnTo>
                    <a:pt x="1865801" y="357656"/>
                  </a:lnTo>
                  <a:lnTo>
                    <a:pt x="2132344" y="357656"/>
                  </a:lnTo>
                  <a:lnTo>
                    <a:pt x="2398888" y="290595"/>
                  </a:lnTo>
                  <a:lnTo>
                    <a:pt x="2665431" y="245888"/>
                  </a:lnTo>
                  <a:lnTo>
                    <a:pt x="2931974" y="178828"/>
                  </a:lnTo>
                  <a:lnTo>
                    <a:pt x="3198517" y="178828"/>
                  </a:lnTo>
                  <a:lnTo>
                    <a:pt x="3465060" y="156474"/>
                  </a:lnTo>
                  <a:lnTo>
                    <a:pt x="3731603" y="156474"/>
                  </a:lnTo>
                  <a:lnTo>
                    <a:pt x="3998146" y="156474"/>
                  </a:lnTo>
                  <a:lnTo>
                    <a:pt x="4264689" y="134121"/>
                  </a:lnTo>
                  <a:lnTo>
                    <a:pt x="4531233" y="111767"/>
                  </a:lnTo>
                  <a:lnTo>
                    <a:pt x="4797776" y="89414"/>
                  </a:lnTo>
                  <a:lnTo>
                    <a:pt x="5064319" y="67060"/>
                  </a:lnTo>
                  <a:lnTo>
                    <a:pt x="5330862" y="223535"/>
                  </a:lnTo>
                  <a:lnTo>
                    <a:pt x="5597405" y="201181"/>
                  </a:lnTo>
                  <a:lnTo>
                    <a:pt x="5863948" y="44707"/>
                  </a:lnTo>
                  <a:lnTo>
                    <a:pt x="6130491" y="89414"/>
                  </a:lnTo>
                  <a:lnTo>
                    <a:pt x="6397034" y="22353"/>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1" name="tx91"/>
            <p:cNvSpPr/>
            <p:nvPr/>
          </p:nvSpPr>
          <p:spPr>
            <a:xfrm>
              <a:off x="1298664" y="28422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92" name="tx92"/>
            <p:cNvSpPr/>
            <p:nvPr/>
          </p:nvSpPr>
          <p:spPr>
            <a:xfrm>
              <a:off x="2631380" y="28816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26.82</a:t>
              </a:r>
            </a:p>
          </p:txBody>
        </p:sp>
        <p:sp>
          <p:nvSpPr>
            <p:cNvPr id="93" name="tx93"/>
            <p:cNvSpPr/>
            <p:nvPr/>
          </p:nvSpPr>
          <p:spPr>
            <a:xfrm>
              <a:off x="3990221" y="2925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94" name="tx94"/>
            <p:cNvSpPr/>
            <p:nvPr/>
          </p:nvSpPr>
          <p:spPr>
            <a:xfrm>
              <a:off x="5322937" y="299933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a:t>
              </a:r>
            </a:p>
          </p:txBody>
        </p:sp>
        <p:sp>
          <p:nvSpPr>
            <p:cNvPr id="95" name="tx95"/>
            <p:cNvSpPr/>
            <p:nvPr/>
          </p:nvSpPr>
          <p:spPr>
            <a:xfrm>
              <a:off x="6362984" y="30397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23.53</a:t>
              </a:r>
            </a:p>
          </p:txBody>
        </p:sp>
        <p:sp>
          <p:nvSpPr>
            <p:cNvPr id="96" name="tx96"/>
            <p:cNvSpPr/>
            <p:nvPr/>
          </p:nvSpPr>
          <p:spPr>
            <a:xfrm>
              <a:off x="6629527" y="30685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22.93</a:t>
              </a:r>
            </a:p>
          </p:txBody>
        </p:sp>
        <p:sp>
          <p:nvSpPr>
            <p:cNvPr id="97" name="tx97"/>
            <p:cNvSpPr/>
            <p:nvPr/>
          </p:nvSpPr>
          <p:spPr>
            <a:xfrm>
              <a:off x="6922195" y="30749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8" name="tx98"/>
            <p:cNvSpPr/>
            <p:nvPr/>
          </p:nvSpPr>
          <p:spPr>
            <a:xfrm>
              <a:off x="7162613" y="30755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22.79</a:t>
              </a:r>
            </a:p>
          </p:txBody>
        </p:sp>
        <p:sp>
          <p:nvSpPr>
            <p:cNvPr id="99" name="tx99"/>
            <p:cNvSpPr/>
            <p:nvPr/>
          </p:nvSpPr>
          <p:spPr>
            <a:xfrm>
              <a:off x="7429156" y="30775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22.75</a:t>
              </a:r>
            </a:p>
          </p:txBody>
        </p:sp>
        <p:sp>
          <p:nvSpPr>
            <p:cNvPr id="100" name="tx100"/>
            <p:cNvSpPr/>
            <p:nvPr/>
          </p:nvSpPr>
          <p:spPr>
            <a:xfrm>
              <a:off x="7695699" y="308019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22.72</a:t>
              </a:r>
            </a:p>
          </p:txBody>
        </p:sp>
        <p:sp>
          <p:nvSpPr>
            <p:cNvPr id="101" name="tx101"/>
            <p:cNvSpPr/>
            <p:nvPr/>
          </p:nvSpPr>
          <p:spPr>
            <a:xfrm>
              <a:off x="7962242" y="30834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22.63</a:t>
              </a:r>
            </a:p>
          </p:txBody>
        </p:sp>
        <p:sp>
          <p:nvSpPr>
            <p:cNvPr id="102" name="pl102"/>
            <p:cNvSpPr/>
            <p:nvPr/>
          </p:nvSpPr>
          <p:spPr>
            <a:xfrm>
              <a:off x="1416218"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7809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20.45</a:t>
              </a:r>
            </a:p>
          </p:txBody>
        </p:sp>
        <p:sp>
          <p:nvSpPr>
            <p:cNvPr id="114" name="tx114"/>
            <p:cNvSpPr/>
            <p:nvPr/>
          </p:nvSpPr>
          <p:spPr>
            <a:xfrm>
              <a:off x="1324790" y="31160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7.19</a:t>
              </a:r>
            </a:p>
          </p:txBody>
        </p:sp>
        <p:sp>
          <p:nvSpPr>
            <p:cNvPr id="115" name="tx115"/>
            <p:cNvSpPr/>
            <p:nvPr/>
          </p:nvSpPr>
          <p:spPr>
            <a:xfrm>
              <a:off x="2631380" y="37439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21.99</a:t>
              </a:r>
            </a:p>
          </p:txBody>
        </p:sp>
        <p:sp>
          <p:nvSpPr>
            <p:cNvPr id="116" name="tx116"/>
            <p:cNvSpPr/>
            <p:nvPr/>
          </p:nvSpPr>
          <p:spPr>
            <a:xfrm>
              <a:off x="2657505" y="30986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a:t>
              </a:r>
            </a:p>
          </p:txBody>
        </p:sp>
        <p:sp>
          <p:nvSpPr>
            <p:cNvPr id="117" name="tx117"/>
            <p:cNvSpPr/>
            <p:nvPr/>
          </p:nvSpPr>
          <p:spPr>
            <a:xfrm>
              <a:off x="3964096" y="373826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22.27</a:t>
              </a:r>
            </a:p>
          </p:txBody>
        </p:sp>
        <p:sp>
          <p:nvSpPr>
            <p:cNvPr id="118" name="tx118"/>
            <p:cNvSpPr/>
            <p:nvPr/>
          </p:nvSpPr>
          <p:spPr>
            <a:xfrm>
              <a:off x="3990221" y="31139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3.63</a:t>
              </a:r>
            </a:p>
          </p:txBody>
        </p:sp>
        <p:sp>
          <p:nvSpPr>
            <p:cNvPr id="119" name="tx119"/>
            <p:cNvSpPr/>
            <p:nvPr/>
          </p:nvSpPr>
          <p:spPr>
            <a:xfrm>
              <a:off x="5296811" y="37447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21.96</a:t>
              </a:r>
            </a:p>
          </p:txBody>
        </p:sp>
        <p:sp>
          <p:nvSpPr>
            <p:cNvPr id="120" name="tx120"/>
            <p:cNvSpPr/>
            <p:nvPr/>
          </p:nvSpPr>
          <p:spPr>
            <a:xfrm>
              <a:off x="5322937" y="315890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21" name="tx121"/>
            <p:cNvSpPr/>
            <p:nvPr/>
          </p:nvSpPr>
          <p:spPr>
            <a:xfrm>
              <a:off x="6362984" y="374195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22.12</a:t>
              </a:r>
            </a:p>
          </p:txBody>
        </p:sp>
        <p:sp>
          <p:nvSpPr>
            <p:cNvPr id="122" name="tx122"/>
            <p:cNvSpPr/>
            <p:nvPr/>
          </p:nvSpPr>
          <p:spPr>
            <a:xfrm>
              <a:off x="6389109" y="31758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3" name="tx123"/>
            <p:cNvSpPr/>
            <p:nvPr/>
          </p:nvSpPr>
          <p:spPr>
            <a:xfrm>
              <a:off x="6629527" y="37929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19.95</a:t>
              </a:r>
            </a:p>
          </p:txBody>
        </p:sp>
        <p:sp>
          <p:nvSpPr>
            <p:cNvPr id="124" name="tx124"/>
            <p:cNvSpPr/>
            <p:nvPr/>
          </p:nvSpPr>
          <p:spPr>
            <a:xfrm>
              <a:off x="6655652" y="32411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a:t>
              </a:r>
            </a:p>
          </p:txBody>
        </p:sp>
        <p:sp>
          <p:nvSpPr>
            <p:cNvPr id="125" name="tx125"/>
            <p:cNvSpPr/>
            <p:nvPr/>
          </p:nvSpPr>
          <p:spPr>
            <a:xfrm>
              <a:off x="6896070" y="37902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20.06</a:t>
              </a:r>
            </a:p>
          </p:txBody>
        </p:sp>
        <p:sp>
          <p:nvSpPr>
            <p:cNvPr id="126" name="tx126"/>
            <p:cNvSpPr/>
            <p:nvPr/>
          </p:nvSpPr>
          <p:spPr>
            <a:xfrm>
              <a:off x="6922195" y="324284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27" name="tx127"/>
            <p:cNvSpPr/>
            <p:nvPr/>
          </p:nvSpPr>
          <p:spPr>
            <a:xfrm>
              <a:off x="7162613" y="37520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21.65</a:t>
              </a:r>
            </a:p>
          </p:txBody>
        </p:sp>
        <p:sp>
          <p:nvSpPr>
            <p:cNvPr id="128" name="tx128"/>
            <p:cNvSpPr/>
            <p:nvPr/>
          </p:nvSpPr>
          <p:spPr>
            <a:xfrm>
              <a:off x="7188738" y="320494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29" name="tx129"/>
            <p:cNvSpPr/>
            <p:nvPr/>
          </p:nvSpPr>
          <p:spPr>
            <a:xfrm>
              <a:off x="7429156" y="37639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21.16</a:t>
              </a:r>
            </a:p>
          </p:txBody>
        </p:sp>
        <p:sp>
          <p:nvSpPr>
            <p:cNvPr id="130" name="tx130"/>
            <p:cNvSpPr/>
            <p:nvPr/>
          </p:nvSpPr>
          <p:spPr>
            <a:xfrm>
              <a:off x="7455282" y="32166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31" name="tx131"/>
            <p:cNvSpPr/>
            <p:nvPr/>
          </p:nvSpPr>
          <p:spPr>
            <a:xfrm>
              <a:off x="7695699" y="37483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21.81</a:t>
              </a:r>
            </a:p>
          </p:txBody>
        </p:sp>
        <p:sp>
          <p:nvSpPr>
            <p:cNvPr id="132" name="tx132"/>
            <p:cNvSpPr/>
            <p:nvPr/>
          </p:nvSpPr>
          <p:spPr>
            <a:xfrm>
              <a:off x="7721825" y="32017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0.91</a:t>
              </a:r>
            </a:p>
          </p:txBody>
        </p:sp>
        <p:sp>
          <p:nvSpPr>
            <p:cNvPr id="133" name="tx133"/>
            <p:cNvSpPr/>
            <p:nvPr/>
          </p:nvSpPr>
          <p:spPr>
            <a:xfrm>
              <a:off x="7962242" y="37449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21.95</a:t>
              </a:r>
            </a:p>
          </p:txBody>
        </p:sp>
        <p:sp>
          <p:nvSpPr>
            <p:cNvPr id="134" name="tx134"/>
            <p:cNvSpPr/>
            <p:nvPr/>
          </p:nvSpPr>
          <p:spPr>
            <a:xfrm>
              <a:off x="7988368" y="32006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35" name="tx135"/>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6" name="tx136"/>
            <p:cNvSpPr/>
            <p:nvPr/>
          </p:nvSpPr>
          <p:spPr>
            <a:xfrm>
              <a:off x="616710" y="3774743"/>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7" name="tx137"/>
            <p:cNvSpPr/>
            <p:nvPr/>
          </p:nvSpPr>
          <p:spPr>
            <a:xfrm>
              <a:off x="616710" y="3293579"/>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8" name="tx138"/>
            <p:cNvSpPr/>
            <p:nvPr/>
          </p:nvSpPr>
          <p:spPr>
            <a:xfrm>
              <a:off x="616710" y="2812347"/>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39" name="tx139"/>
            <p:cNvSpPr/>
            <p:nvPr/>
          </p:nvSpPr>
          <p:spPr>
            <a:xfrm>
              <a:off x="616710" y="233125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40" name="tx140"/>
            <p:cNvSpPr/>
            <p:nvPr/>
          </p:nvSpPr>
          <p:spPr>
            <a:xfrm>
              <a:off x="616710" y="185008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56806" y="5180747"/>
              <a:ext cx="201456" cy="201456"/>
            </a:xfrm>
            <a:prstGeom prst="rect">
              <a:avLst/>
            </a:prstGeom>
            <a:solidFill>
              <a:srgbClr val="1CABE2">
                <a:alpha val="100000"/>
              </a:srgbClr>
            </a:solidFill>
          </p:spPr>
          <p:txBody>
            <a:bodyPr/>
            <a:lstStyle/>
            <a:p/>
          </p:txBody>
        </p:sp>
        <p:sp>
          <p:nvSpPr>
            <p:cNvPr id="162" name="rc162"/>
            <p:cNvSpPr/>
            <p:nvPr/>
          </p:nvSpPr>
          <p:spPr>
            <a:xfrm>
              <a:off x="6014964" y="5180747"/>
              <a:ext cx="201456" cy="201456"/>
            </a:xfrm>
            <a:prstGeom prst="rect">
              <a:avLst/>
            </a:prstGeom>
            <a:solidFill>
              <a:srgbClr val="80BD41">
                <a:alpha val="100000"/>
              </a:srgbClr>
            </a:solidFill>
          </p:spPr>
          <p:txBody>
            <a:bodyPr/>
            <a:lstStyle/>
            <a:p/>
          </p:txBody>
        </p:sp>
        <p:sp>
          <p:nvSpPr>
            <p:cNvPr id="163" name="tx163"/>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51100" y="1594448"/>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India, 2000-2025</a:t>
              </a:r>
            </a:p>
          </p:txBody>
        </p:sp>
        <p:sp>
          <p:nvSpPr>
            <p:cNvPr id="167" name="pl167"/>
            <p:cNvSpPr/>
            <p:nvPr/>
          </p:nvSpPr>
          <p:spPr>
            <a:xfrm>
              <a:off x="199477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3917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47887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18574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758274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5" name="pl17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69326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09025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872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88424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2812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296273" y="5954972"/>
              <a:ext cx="6180246" cy="129091"/>
            </a:xfrm>
            <a:prstGeom prst="rect">
              <a:avLst/>
            </a:prstGeom>
            <a:solidFill>
              <a:srgbClr val="80BD41">
                <a:alpha val="100000"/>
              </a:srgbClr>
            </a:solidFill>
          </p:spPr>
          <p:txBody>
            <a:bodyPr/>
            <a:lstStyle/>
            <a:p/>
          </p:txBody>
        </p:sp>
        <p:sp>
          <p:nvSpPr>
            <p:cNvPr id="182" name="rc182"/>
            <p:cNvSpPr/>
            <p:nvPr/>
          </p:nvSpPr>
          <p:spPr>
            <a:xfrm>
              <a:off x="7476520" y="5954972"/>
              <a:ext cx="394483" cy="129091"/>
            </a:xfrm>
            <a:prstGeom prst="rect">
              <a:avLst/>
            </a:prstGeom>
            <a:solidFill>
              <a:srgbClr val="1CABE2">
                <a:alpha val="100000"/>
              </a:srgbClr>
            </a:solidFill>
          </p:spPr>
          <p:txBody>
            <a:bodyPr/>
            <a:lstStyle/>
            <a:p/>
          </p:txBody>
        </p:sp>
        <p:sp>
          <p:nvSpPr>
            <p:cNvPr id="183" name="rc183"/>
            <p:cNvSpPr/>
            <p:nvPr/>
          </p:nvSpPr>
          <p:spPr>
            <a:xfrm>
              <a:off x="1296273" y="5793607"/>
              <a:ext cx="6093128" cy="129091"/>
            </a:xfrm>
            <a:prstGeom prst="rect">
              <a:avLst/>
            </a:prstGeom>
            <a:solidFill>
              <a:srgbClr val="80BD41">
                <a:alpha val="100000"/>
              </a:srgbClr>
            </a:solidFill>
          </p:spPr>
          <p:txBody>
            <a:bodyPr/>
            <a:lstStyle/>
            <a:p/>
          </p:txBody>
        </p:sp>
        <p:sp>
          <p:nvSpPr>
            <p:cNvPr id="184" name="rc184"/>
            <p:cNvSpPr/>
            <p:nvPr/>
          </p:nvSpPr>
          <p:spPr>
            <a:xfrm>
              <a:off x="7389402" y="5793607"/>
              <a:ext cx="253880" cy="129091"/>
            </a:xfrm>
            <a:prstGeom prst="rect">
              <a:avLst/>
            </a:prstGeom>
            <a:solidFill>
              <a:srgbClr val="1CABE2">
                <a:alpha val="100000"/>
              </a:srgbClr>
            </a:solidFill>
          </p:spPr>
          <p:txBody>
            <a:bodyPr/>
            <a:lstStyle/>
            <a:p/>
          </p:txBody>
        </p:sp>
        <p:sp>
          <p:nvSpPr>
            <p:cNvPr id="185" name="rc185"/>
            <p:cNvSpPr/>
            <p:nvPr/>
          </p:nvSpPr>
          <p:spPr>
            <a:xfrm>
              <a:off x="1296273" y="5632243"/>
              <a:ext cx="6131800" cy="129091"/>
            </a:xfrm>
            <a:prstGeom prst="rect">
              <a:avLst/>
            </a:prstGeom>
            <a:solidFill>
              <a:srgbClr val="80BD41">
                <a:alpha val="100000"/>
              </a:srgbClr>
            </a:solidFill>
          </p:spPr>
          <p:txBody>
            <a:bodyPr/>
            <a:lstStyle/>
            <a:p/>
          </p:txBody>
        </p:sp>
        <p:sp>
          <p:nvSpPr>
            <p:cNvPr id="186" name="rc186"/>
            <p:cNvSpPr/>
            <p:nvPr/>
          </p:nvSpPr>
          <p:spPr>
            <a:xfrm>
              <a:off x="7428074" y="5632243"/>
              <a:ext cx="189643" cy="129091"/>
            </a:xfrm>
            <a:prstGeom prst="rect">
              <a:avLst/>
            </a:prstGeom>
            <a:solidFill>
              <a:srgbClr val="1CABE2">
                <a:alpha val="100000"/>
              </a:srgbClr>
            </a:solidFill>
          </p:spPr>
          <p:txBody>
            <a:bodyPr/>
            <a:lstStyle/>
            <a:p/>
          </p:txBody>
        </p:sp>
        <p:sp>
          <p:nvSpPr>
            <p:cNvPr id="187" name="tx187"/>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23.53</a:t>
              </a:r>
            </a:p>
          </p:txBody>
        </p:sp>
        <p:sp>
          <p:nvSpPr>
            <p:cNvPr id="188" name="tx188"/>
            <p:cNvSpPr/>
            <p:nvPr/>
          </p:nvSpPr>
          <p:spPr>
            <a:xfrm>
              <a:off x="7815951" y="581642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22.72</a:t>
              </a:r>
            </a:p>
          </p:txBody>
        </p:sp>
        <p:sp>
          <p:nvSpPr>
            <p:cNvPr id="189" name="tx189"/>
            <p:cNvSpPr/>
            <p:nvPr/>
          </p:nvSpPr>
          <p:spPr>
            <a:xfrm>
              <a:off x="7789108"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22.63</a:t>
              </a:r>
            </a:p>
          </p:txBody>
        </p:sp>
        <p:sp>
          <p:nvSpPr>
            <p:cNvPr id="190" name="tx190"/>
            <p:cNvSpPr/>
            <p:nvPr/>
          </p:nvSpPr>
          <p:spPr>
            <a:xfrm>
              <a:off x="4250758" y="5980401"/>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22.12</a:t>
              </a:r>
            </a:p>
          </p:txBody>
        </p:sp>
        <p:sp>
          <p:nvSpPr>
            <p:cNvPr id="191" name="tx191"/>
            <p:cNvSpPr/>
            <p:nvPr/>
          </p:nvSpPr>
          <p:spPr>
            <a:xfrm>
              <a:off x="7568268"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92" name="tx192"/>
            <p:cNvSpPr/>
            <p:nvPr/>
          </p:nvSpPr>
          <p:spPr>
            <a:xfrm>
              <a:off x="4207199"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21.81</a:t>
              </a:r>
            </a:p>
          </p:txBody>
        </p:sp>
        <p:sp>
          <p:nvSpPr>
            <p:cNvPr id="193" name="tx193"/>
            <p:cNvSpPr/>
            <p:nvPr/>
          </p:nvSpPr>
          <p:spPr>
            <a:xfrm>
              <a:off x="741084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0.91</a:t>
              </a:r>
            </a:p>
          </p:txBody>
        </p:sp>
        <p:sp>
          <p:nvSpPr>
            <p:cNvPr id="194" name="tx194"/>
            <p:cNvSpPr/>
            <p:nvPr/>
          </p:nvSpPr>
          <p:spPr>
            <a:xfrm>
              <a:off x="4226535"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21.95</a:t>
              </a:r>
            </a:p>
          </p:txBody>
        </p:sp>
        <p:sp>
          <p:nvSpPr>
            <p:cNvPr id="195" name="tx195"/>
            <p:cNvSpPr/>
            <p:nvPr/>
          </p:nvSpPr>
          <p:spPr>
            <a:xfrm>
              <a:off x="741740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0.68</a:t>
              </a:r>
            </a:p>
          </p:txBody>
        </p:sp>
        <p:sp>
          <p:nvSpPr>
            <p:cNvPr id="196" name="tx19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7" name="tx19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8" name="tx19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9" name="tx199"/>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200" name="tx200"/>
            <p:cNvSpPr/>
            <p:nvPr/>
          </p:nvSpPr>
          <p:spPr>
            <a:xfrm>
              <a:off x="2576827" y="6177261"/>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201" name="tx201"/>
            <p:cNvSpPr/>
            <p:nvPr/>
          </p:nvSpPr>
          <p:spPr>
            <a:xfrm>
              <a:off x="3934972" y="617685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202" name="tx202"/>
            <p:cNvSpPr/>
            <p:nvPr/>
          </p:nvSpPr>
          <p:spPr>
            <a:xfrm>
              <a:off x="5331965" y="617685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203" name="tx203"/>
            <p:cNvSpPr/>
            <p:nvPr/>
          </p:nvSpPr>
          <p:spPr>
            <a:xfrm>
              <a:off x="6728958" y="617685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204" name="tx204"/>
            <p:cNvSpPr/>
            <p:nvPr/>
          </p:nvSpPr>
          <p:spPr>
            <a:xfrm>
              <a:off x="8125951" y="617685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205" name="tx205"/>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206" name="tx20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higher than in 2019 (94%).
The number of children vaccinated with DTP1 decreased 1% compared to in 2019.
The number of surviving infants decreased approximately 4% compared to in 2019.
In 2025, 200,000 fewer children were vaccinated than in 2019.
In 2025, there were 900,000 fewer surviving infants (target population) than in 2019.
For vaccine coverage to increase, the number of children vaccinated needs to either increase or decline at a slower rate than the decline in surviving infant target population.</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9" name=""/>
          <p:cNvGrpSpPr/>
          <p:nvPr/>
        </p:nvGrpSpPr>
        <p:grpSpPr>
          <a:xfrm>
            <a:off x="292608" y="1051560"/>
            <a:ext cx="8595360" cy="28575"/>
            <a:chOff x="292608" y="1051560"/>
            <a:chExt cx="8595360" cy="28575"/>
          </a:xfrm>
        </p:grpSpPr>
        <p:sp>
          <p:nvSpPr>
            <p:cNvPr id="21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809239"/>
            </a:xfrm>
            <a:custGeom>
              <a:avLst/>
              <a:pathLst>
                <a:path w="3397293" h="809239">
                  <a:moveTo>
                    <a:pt x="0" y="809239"/>
                  </a:moveTo>
                  <a:lnTo>
                    <a:pt x="135891" y="787368"/>
                  </a:lnTo>
                  <a:lnTo>
                    <a:pt x="271783" y="787368"/>
                  </a:lnTo>
                  <a:lnTo>
                    <a:pt x="407675" y="743625"/>
                  </a:lnTo>
                  <a:lnTo>
                    <a:pt x="543566" y="699883"/>
                  </a:lnTo>
                  <a:lnTo>
                    <a:pt x="679458" y="656140"/>
                  </a:lnTo>
                  <a:lnTo>
                    <a:pt x="815350" y="656140"/>
                  </a:lnTo>
                  <a:lnTo>
                    <a:pt x="951242" y="678011"/>
                  </a:lnTo>
                  <a:lnTo>
                    <a:pt x="1087133" y="546783"/>
                  </a:lnTo>
                  <a:lnTo>
                    <a:pt x="1223025" y="459298"/>
                  </a:lnTo>
                  <a:lnTo>
                    <a:pt x="1358917" y="349941"/>
                  </a:lnTo>
                  <a:lnTo>
                    <a:pt x="1494809" y="284327"/>
                  </a:lnTo>
                  <a:lnTo>
                    <a:pt x="1630700" y="284327"/>
                  </a:lnTo>
                  <a:lnTo>
                    <a:pt x="1766592" y="262456"/>
                  </a:lnTo>
                  <a:lnTo>
                    <a:pt x="1902484" y="218713"/>
                  </a:lnTo>
                  <a:lnTo>
                    <a:pt x="2038375" y="174970"/>
                  </a:lnTo>
                  <a:lnTo>
                    <a:pt x="2174267" y="153099"/>
                  </a:lnTo>
                  <a:lnTo>
                    <a:pt x="2310159" y="131228"/>
                  </a:lnTo>
                  <a:lnTo>
                    <a:pt x="2446051" y="109356"/>
                  </a:lnTo>
                  <a:lnTo>
                    <a:pt x="2581942" y="87485"/>
                  </a:lnTo>
                  <a:lnTo>
                    <a:pt x="2717834" y="218713"/>
                  </a:lnTo>
                  <a:lnTo>
                    <a:pt x="2853726" y="218713"/>
                  </a:lnTo>
                  <a:lnTo>
                    <a:pt x="2989618" y="43742"/>
                  </a:lnTo>
                  <a:lnTo>
                    <a:pt x="3125509" y="87485"/>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47530"/>
              <a:ext cx="3397293" cy="699883"/>
            </a:xfrm>
            <a:custGeom>
              <a:avLst/>
              <a:pathLst>
                <a:path w="3397293" h="699883">
                  <a:moveTo>
                    <a:pt x="0" y="699883"/>
                  </a:moveTo>
                  <a:lnTo>
                    <a:pt x="135891" y="656140"/>
                  </a:lnTo>
                  <a:lnTo>
                    <a:pt x="271783" y="656140"/>
                  </a:lnTo>
                  <a:lnTo>
                    <a:pt x="407675" y="612397"/>
                  </a:lnTo>
                  <a:lnTo>
                    <a:pt x="543566" y="546783"/>
                  </a:lnTo>
                  <a:lnTo>
                    <a:pt x="679458" y="524912"/>
                  </a:lnTo>
                  <a:lnTo>
                    <a:pt x="815350" y="546783"/>
                  </a:lnTo>
                  <a:lnTo>
                    <a:pt x="951242" y="568655"/>
                  </a:lnTo>
                  <a:lnTo>
                    <a:pt x="1087133" y="481169"/>
                  </a:lnTo>
                  <a:lnTo>
                    <a:pt x="1223025" y="415555"/>
                  </a:lnTo>
                  <a:lnTo>
                    <a:pt x="1358917" y="349941"/>
                  </a:lnTo>
                  <a:lnTo>
                    <a:pt x="1494809" y="262456"/>
                  </a:lnTo>
                  <a:lnTo>
                    <a:pt x="1630700" y="262456"/>
                  </a:lnTo>
                  <a:lnTo>
                    <a:pt x="1766592" y="240584"/>
                  </a:lnTo>
                  <a:lnTo>
                    <a:pt x="1902484" y="196842"/>
                  </a:lnTo>
                  <a:lnTo>
                    <a:pt x="2038375" y="153099"/>
                  </a:lnTo>
                  <a:lnTo>
                    <a:pt x="2174267" y="131228"/>
                  </a:lnTo>
                  <a:lnTo>
                    <a:pt x="2310159" y="109356"/>
                  </a:lnTo>
                  <a:lnTo>
                    <a:pt x="2446051" y="87485"/>
                  </a:lnTo>
                  <a:lnTo>
                    <a:pt x="2581942" y="65614"/>
                  </a:lnTo>
                  <a:lnTo>
                    <a:pt x="2717834" y="174970"/>
                  </a:lnTo>
                  <a:lnTo>
                    <a:pt x="2853726" y="153099"/>
                  </a:lnTo>
                  <a:lnTo>
                    <a:pt x="2989618" y="21871"/>
                  </a:lnTo>
                  <a:lnTo>
                    <a:pt x="3125509" y="43742"/>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809239"/>
            </a:xfrm>
            <a:custGeom>
              <a:avLst/>
              <a:pathLst>
                <a:path w="3397293" h="809239">
                  <a:moveTo>
                    <a:pt x="0" y="809239"/>
                  </a:moveTo>
                  <a:lnTo>
                    <a:pt x="135891" y="787368"/>
                  </a:lnTo>
                  <a:lnTo>
                    <a:pt x="271783" y="787368"/>
                  </a:lnTo>
                  <a:lnTo>
                    <a:pt x="407675" y="743625"/>
                  </a:lnTo>
                  <a:lnTo>
                    <a:pt x="543566" y="699883"/>
                  </a:lnTo>
                  <a:lnTo>
                    <a:pt x="679458" y="656140"/>
                  </a:lnTo>
                  <a:lnTo>
                    <a:pt x="815350" y="656140"/>
                  </a:lnTo>
                  <a:lnTo>
                    <a:pt x="951242" y="678011"/>
                  </a:lnTo>
                  <a:lnTo>
                    <a:pt x="1087133" y="546783"/>
                  </a:lnTo>
                  <a:lnTo>
                    <a:pt x="1223025" y="459298"/>
                  </a:lnTo>
                  <a:lnTo>
                    <a:pt x="1358917" y="349941"/>
                  </a:lnTo>
                  <a:lnTo>
                    <a:pt x="1494809" y="284327"/>
                  </a:lnTo>
                  <a:lnTo>
                    <a:pt x="1630700" y="284327"/>
                  </a:lnTo>
                  <a:lnTo>
                    <a:pt x="1766592" y="262456"/>
                  </a:lnTo>
                  <a:lnTo>
                    <a:pt x="1902484" y="218713"/>
                  </a:lnTo>
                  <a:lnTo>
                    <a:pt x="2038375" y="174970"/>
                  </a:lnTo>
                  <a:lnTo>
                    <a:pt x="2174267" y="153099"/>
                  </a:lnTo>
                  <a:lnTo>
                    <a:pt x="2310159" y="131228"/>
                  </a:lnTo>
                  <a:lnTo>
                    <a:pt x="2446051" y="109356"/>
                  </a:lnTo>
                  <a:lnTo>
                    <a:pt x="2581942" y="87485"/>
                  </a:lnTo>
                  <a:lnTo>
                    <a:pt x="2717834" y="218713"/>
                  </a:lnTo>
                  <a:lnTo>
                    <a:pt x="2853726" y="218713"/>
                  </a:lnTo>
                  <a:lnTo>
                    <a:pt x="2989618" y="43742"/>
                  </a:lnTo>
                  <a:lnTo>
                    <a:pt x="3125509" y="87485"/>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962339"/>
            </a:xfrm>
            <a:custGeom>
              <a:avLst/>
              <a:pathLst>
                <a:path w="0" h="962339">
                  <a:moveTo>
                    <a:pt x="0" y="0"/>
                  </a:moveTo>
                  <a:lnTo>
                    <a:pt x="0" y="96233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809239"/>
            </a:xfrm>
            <a:custGeom>
              <a:avLst/>
              <a:pathLst>
                <a:path w="3397293" h="809239">
                  <a:moveTo>
                    <a:pt x="0" y="809239"/>
                  </a:moveTo>
                  <a:lnTo>
                    <a:pt x="135891" y="787368"/>
                  </a:lnTo>
                  <a:lnTo>
                    <a:pt x="271783" y="787368"/>
                  </a:lnTo>
                  <a:lnTo>
                    <a:pt x="407675" y="743625"/>
                  </a:lnTo>
                  <a:lnTo>
                    <a:pt x="543566" y="699883"/>
                  </a:lnTo>
                  <a:lnTo>
                    <a:pt x="679458" y="656140"/>
                  </a:lnTo>
                  <a:lnTo>
                    <a:pt x="815350" y="656140"/>
                  </a:lnTo>
                  <a:lnTo>
                    <a:pt x="951242" y="678011"/>
                  </a:lnTo>
                  <a:lnTo>
                    <a:pt x="1087133" y="546783"/>
                  </a:lnTo>
                  <a:lnTo>
                    <a:pt x="1223025" y="459298"/>
                  </a:lnTo>
                  <a:lnTo>
                    <a:pt x="1358917" y="349941"/>
                  </a:lnTo>
                  <a:lnTo>
                    <a:pt x="1494809" y="284327"/>
                  </a:lnTo>
                  <a:lnTo>
                    <a:pt x="1630700" y="284327"/>
                  </a:lnTo>
                  <a:lnTo>
                    <a:pt x="1766592" y="262456"/>
                  </a:lnTo>
                  <a:lnTo>
                    <a:pt x="1902484" y="218713"/>
                  </a:lnTo>
                  <a:lnTo>
                    <a:pt x="2038375" y="174970"/>
                  </a:lnTo>
                  <a:lnTo>
                    <a:pt x="2174267" y="153099"/>
                  </a:lnTo>
                  <a:lnTo>
                    <a:pt x="2310159" y="131228"/>
                  </a:lnTo>
                  <a:lnTo>
                    <a:pt x="2446051" y="109356"/>
                  </a:lnTo>
                  <a:lnTo>
                    <a:pt x="2581942" y="87485"/>
                  </a:lnTo>
                  <a:lnTo>
                    <a:pt x="2717834" y="218713"/>
                  </a:lnTo>
                  <a:lnTo>
                    <a:pt x="2853726" y="218713"/>
                  </a:lnTo>
                  <a:lnTo>
                    <a:pt x="2989618" y="43742"/>
                  </a:lnTo>
                  <a:lnTo>
                    <a:pt x="3125509" y="87485"/>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07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870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70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4169" y="4990743"/>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India</a:t>
              </a:r>
            </a:p>
          </p:txBody>
        </p:sp>
        <p:sp>
          <p:nvSpPr>
            <p:cNvPr id="60" name="tx60"/>
            <p:cNvSpPr/>
            <p:nvPr/>
          </p:nvSpPr>
          <p:spPr>
            <a:xfrm>
              <a:off x="271573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675867" y="1405107"/>
              <a:ext cx="228748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India, 2000-2025</a:t>
              </a:r>
            </a:p>
          </p:txBody>
        </p:sp>
        <p:sp>
          <p:nvSpPr>
            <p:cNvPr id="63" name="pl63"/>
            <p:cNvSpPr/>
            <p:nvPr/>
          </p:nvSpPr>
          <p:spPr>
            <a:xfrm>
              <a:off x="5267799" y="41574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688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801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915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029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43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131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244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358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472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586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51818"/>
              <a:ext cx="3397293" cy="1807876"/>
            </a:xfrm>
            <a:custGeom>
              <a:avLst/>
              <a:pathLst>
                <a:path w="3397293" h="1807876">
                  <a:moveTo>
                    <a:pt x="0" y="1807876"/>
                  </a:moveTo>
                  <a:lnTo>
                    <a:pt x="135891" y="1759014"/>
                  </a:lnTo>
                  <a:lnTo>
                    <a:pt x="271783" y="1759014"/>
                  </a:lnTo>
                  <a:lnTo>
                    <a:pt x="407675" y="1661291"/>
                  </a:lnTo>
                  <a:lnTo>
                    <a:pt x="543566" y="1563568"/>
                  </a:lnTo>
                  <a:lnTo>
                    <a:pt x="679458" y="1465845"/>
                  </a:lnTo>
                  <a:lnTo>
                    <a:pt x="815350" y="1465845"/>
                  </a:lnTo>
                  <a:lnTo>
                    <a:pt x="951242" y="1514707"/>
                  </a:lnTo>
                  <a:lnTo>
                    <a:pt x="1087133" y="1221538"/>
                  </a:lnTo>
                  <a:lnTo>
                    <a:pt x="1223025" y="1026092"/>
                  </a:lnTo>
                  <a:lnTo>
                    <a:pt x="1358917" y="781784"/>
                  </a:lnTo>
                  <a:lnTo>
                    <a:pt x="1494809" y="635199"/>
                  </a:lnTo>
                  <a:lnTo>
                    <a:pt x="1630700" y="635199"/>
                  </a:lnTo>
                  <a:lnTo>
                    <a:pt x="1766592" y="586338"/>
                  </a:lnTo>
                  <a:lnTo>
                    <a:pt x="1902484" y="488615"/>
                  </a:lnTo>
                  <a:lnTo>
                    <a:pt x="2038375" y="390892"/>
                  </a:lnTo>
                  <a:lnTo>
                    <a:pt x="2174267" y="342030"/>
                  </a:lnTo>
                  <a:lnTo>
                    <a:pt x="2310159" y="293169"/>
                  </a:lnTo>
                  <a:lnTo>
                    <a:pt x="2446051" y="244307"/>
                  </a:lnTo>
                  <a:lnTo>
                    <a:pt x="2581942" y="195446"/>
                  </a:lnTo>
                  <a:lnTo>
                    <a:pt x="2717834" y="488615"/>
                  </a:lnTo>
                  <a:lnTo>
                    <a:pt x="2853726" y="488615"/>
                  </a:lnTo>
                  <a:lnTo>
                    <a:pt x="2989618" y="97723"/>
                  </a:lnTo>
                  <a:lnTo>
                    <a:pt x="3125509" y="195446"/>
                  </a:lnTo>
                  <a:lnTo>
                    <a:pt x="3261401" y="48861"/>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447264"/>
              <a:ext cx="3397293" cy="684061"/>
            </a:xfrm>
            <a:custGeom>
              <a:avLst/>
              <a:pathLst>
                <a:path w="3397293" h="684061">
                  <a:moveTo>
                    <a:pt x="0" y="684061"/>
                  </a:moveTo>
                  <a:lnTo>
                    <a:pt x="135891" y="684061"/>
                  </a:lnTo>
                  <a:lnTo>
                    <a:pt x="271783" y="684061"/>
                  </a:lnTo>
                  <a:lnTo>
                    <a:pt x="407675" y="586338"/>
                  </a:lnTo>
                  <a:lnTo>
                    <a:pt x="543566" y="488615"/>
                  </a:lnTo>
                  <a:lnTo>
                    <a:pt x="679458" y="439753"/>
                  </a:lnTo>
                  <a:lnTo>
                    <a:pt x="815350" y="390892"/>
                  </a:lnTo>
                  <a:lnTo>
                    <a:pt x="951242" y="390892"/>
                  </a:lnTo>
                  <a:lnTo>
                    <a:pt x="1087133" y="244307"/>
                  </a:lnTo>
                  <a:lnTo>
                    <a:pt x="1223025" y="146584"/>
                  </a:lnTo>
                  <a:lnTo>
                    <a:pt x="1358917" y="146584"/>
                  </a:lnTo>
                  <a:lnTo>
                    <a:pt x="1494809" y="97723"/>
                  </a:lnTo>
                  <a:lnTo>
                    <a:pt x="1630700" y="97723"/>
                  </a:lnTo>
                  <a:lnTo>
                    <a:pt x="1766592" y="97723"/>
                  </a:lnTo>
                  <a:lnTo>
                    <a:pt x="1902484" y="97723"/>
                  </a:lnTo>
                  <a:lnTo>
                    <a:pt x="2038375" y="48861"/>
                  </a:lnTo>
                  <a:lnTo>
                    <a:pt x="2174267" y="0"/>
                  </a:lnTo>
                  <a:lnTo>
                    <a:pt x="2310159" y="0"/>
                  </a:lnTo>
                  <a:lnTo>
                    <a:pt x="2446051" y="0"/>
                  </a:lnTo>
                  <a:lnTo>
                    <a:pt x="2581942" y="0"/>
                  </a:lnTo>
                  <a:lnTo>
                    <a:pt x="2717834" y="146584"/>
                  </a:lnTo>
                  <a:lnTo>
                    <a:pt x="2853726" y="244307"/>
                  </a:lnTo>
                  <a:lnTo>
                    <a:pt x="2989618" y="48861"/>
                  </a:lnTo>
                  <a:lnTo>
                    <a:pt x="3125509" y="97723"/>
                  </a:lnTo>
                  <a:lnTo>
                    <a:pt x="3261401" y="97723"/>
                  </a:lnTo>
                  <a:lnTo>
                    <a:pt x="3397293" y="48861"/>
                  </a:lnTo>
                </a:path>
              </a:pathLst>
            </a:custGeom>
            <a:ln w="27101" cap="flat">
              <a:solidFill>
                <a:srgbClr val="80BD41">
                  <a:alpha val="100000"/>
                </a:srgbClr>
              </a:solidFill>
              <a:prstDash val="solid"/>
              <a:round/>
            </a:ln>
          </p:spPr>
          <p:txBody>
            <a:bodyPr/>
            <a:lstStyle/>
            <a:p/>
          </p:txBody>
        </p:sp>
        <p:sp>
          <p:nvSpPr>
            <p:cNvPr id="83" name="pl83"/>
            <p:cNvSpPr/>
            <p:nvPr/>
          </p:nvSpPr>
          <p:spPr>
            <a:xfrm>
              <a:off x="5437664" y="2300679"/>
              <a:ext cx="3397293" cy="1563568"/>
            </a:xfrm>
            <a:custGeom>
              <a:avLst/>
              <a:pathLst>
                <a:path w="3397293" h="1563568">
                  <a:moveTo>
                    <a:pt x="0" y="1563568"/>
                  </a:moveTo>
                  <a:lnTo>
                    <a:pt x="135891" y="1465845"/>
                  </a:lnTo>
                  <a:lnTo>
                    <a:pt x="271783" y="1465845"/>
                  </a:lnTo>
                  <a:lnTo>
                    <a:pt x="407675" y="1368122"/>
                  </a:lnTo>
                  <a:lnTo>
                    <a:pt x="543566" y="1221538"/>
                  </a:lnTo>
                  <a:lnTo>
                    <a:pt x="679458" y="1172676"/>
                  </a:lnTo>
                  <a:lnTo>
                    <a:pt x="815350" y="1221538"/>
                  </a:lnTo>
                  <a:lnTo>
                    <a:pt x="951242" y="1270399"/>
                  </a:lnTo>
                  <a:lnTo>
                    <a:pt x="1087133" y="1074953"/>
                  </a:lnTo>
                  <a:lnTo>
                    <a:pt x="1223025" y="928369"/>
                  </a:lnTo>
                  <a:lnTo>
                    <a:pt x="1358917" y="781784"/>
                  </a:lnTo>
                  <a:lnTo>
                    <a:pt x="1494809" y="586338"/>
                  </a:lnTo>
                  <a:lnTo>
                    <a:pt x="1630700" y="586338"/>
                  </a:lnTo>
                  <a:lnTo>
                    <a:pt x="1766592" y="537476"/>
                  </a:lnTo>
                  <a:lnTo>
                    <a:pt x="1902484" y="439753"/>
                  </a:lnTo>
                  <a:lnTo>
                    <a:pt x="2038375" y="342030"/>
                  </a:lnTo>
                  <a:lnTo>
                    <a:pt x="2174267" y="293169"/>
                  </a:lnTo>
                  <a:lnTo>
                    <a:pt x="2310159" y="244307"/>
                  </a:lnTo>
                  <a:lnTo>
                    <a:pt x="2446051" y="195446"/>
                  </a:lnTo>
                  <a:lnTo>
                    <a:pt x="2581942" y="146584"/>
                  </a:lnTo>
                  <a:lnTo>
                    <a:pt x="2717834" y="390892"/>
                  </a:lnTo>
                  <a:lnTo>
                    <a:pt x="2853726" y="342030"/>
                  </a:lnTo>
                  <a:lnTo>
                    <a:pt x="2989618" y="48861"/>
                  </a:lnTo>
                  <a:lnTo>
                    <a:pt x="3125509" y="97723"/>
                  </a:lnTo>
                  <a:lnTo>
                    <a:pt x="3261401"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44726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51818"/>
              <a:ext cx="3397293" cy="1807876"/>
            </a:xfrm>
            <a:custGeom>
              <a:avLst/>
              <a:pathLst>
                <a:path w="3397293" h="1807876">
                  <a:moveTo>
                    <a:pt x="0" y="1807876"/>
                  </a:moveTo>
                  <a:lnTo>
                    <a:pt x="135891" y="1759014"/>
                  </a:lnTo>
                  <a:lnTo>
                    <a:pt x="271783" y="1759014"/>
                  </a:lnTo>
                  <a:lnTo>
                    <a:pt x="407675" y="1661291"/>
                  </a:lnTo>
                  <a:lnTo>
                    <a:pt x="543566" y="1563568"/>
                  </a:lnTo>
                  <a:lnTo>
                    <a:pt x="679458" y="1465845"/>
                  </a:lnTo>
                  <a:lnTo>
                    <a:pt x="815350" y="1465845"/>
                  </a:lnTo>
                  <a:lnTo>
                    <a:pt x="951242" y="1514707"/>
                  </a:lnTo>
                  <a:lnTo>
                    <a:pt x="1087133" y="1221538"/>
                  </a:lnTo>
                  <a:lnTo>
                    <a:pt x="1223025" y="1026092"/>
                  </a:lnTo>
                  <a:lnTo>
                    <a:pt x="1358917" y="781784"/>
                  </a:lnTo>
                  <a:lnTo>
                    <a:pt x="1494809" y="635199"/>
                  </a:lnTo>
                  <a:lnTo>
                    <a:pt x="1630700" y="635199"/>
                  </a:lnTo>
                  <a:lnTo>
                    <a:pt x="1766592" y="586338"/>
                  </a:lnTo>
                  <a:lnTo>
                    <a:pt x="1902484" y="488615"/>
                  </a:lnTo>
                  <a:lnTo>
                    <a:pt x="2038375" y="390892"/>
                  </a:lnTo>
                  <a:lnTo>
                    <a:pt x="2174267" y="342030"/>
                  </a:lnTo>
                  <a:lnTo>
                    <a:pt x="2310159" y="293169"/>
                  </a:lnTo>
                  <a:lnTo>
                    <a:pt x="2446051" y="244307"/>
                  </a:lnTo>
                  <a:lnTo>
                    <a:pt x="2581942" y="195446"/>
                  </a:lnTo>
                  <a:lnTo>
                    <a:pt x="2717834" y="488615"/>
                  </a:lnTo>
                  <a:lnTo>
                    <a:pt x="2853726" y="488615"/>
                  </a:lnTo>
                  <a:lnTo>
                    <a:pt x="2989618" y="97723"/>
                  </a:lnTo>
                  <a:lnTo>
                    <a:pt x="3125509" y="195446"/>
                  </a:lnTo>
                  <a:lnTo>
                    <a:pt x="3261401" y="48861"/>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222501"/>
              <a:ext cx="0" cy="1837193"/>
            </a:xfrm>
            <a:custGeom>
              <a:avLst/>
              <a:pathLst>
                <a:path w="0" h="1837193">
                  <a:moveTo>
                    <a:pt x="0" y="183719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222501"/>
              <a:ext cx="0" cy="1495162"/>
            </a:xfrm>
            <a:custGeom>
              <a:avLst/>
              <a:pathLst>
                <a:path w="0" h="1495162">
                  <a:moveTo>
                    <a:pt x="0" y="149516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222501"/>
              <a:ext cx="0" cy="811101"/>
            </a:xfrm>
            <a:custGeom>
              <a:avLst/>
              <a:pathLst>
                <a:path w="0" h="811101">
                  <a:moveTo>
                    <a:pt x="0" y="81110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222501"/>
              <a:ext cx="0" cy="420209"/>
            </a:xfrm>
            <a:custGeom>
              <a:avLst/>
              <a:pathLst>
                <a:path w="0" h="420209">
                  <a:moveTo>
                    <a:pt x="0" y="42020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222501"/>
              <a:ext cx="0" cy="224763"/>
            </a:xfrm>
            <a:custGeom>
              <a:avLst/>
              <a:pathLst>
                <a:path w="0" h="224763">
                  <a:moveTo>
                    <a:pt x="0" y="22476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222501"/>
              <a:ext cx="0" cy="78178"/>
            </a:xfrm>
            <a:custGeom>
              <a:avLst/>
              <a:pathLst>
                <a:path w="0" h="78178">
                  <a:moveTo>
                    <a:pt x="0" y="7817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222501"/>
              <a:ext cx="0" cy="29316"/>
            </a:xfrm>
            <a:custGeom>
              <a:avLst/>
              <a:pathLst>
                <a:path w="0" h="29316">
                  <a:moveTo>
                    <a:pt x="0" y="2931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51818"/>
              <a:ext cx="3397293" cy="1807876"/>
            </a:xfrm>
            <a:custGeom>
              <a:avLst/>
              <a:pathLst>
                <a:path w="3397293" h="1807876">
                  <a:moveTo>
                    <a:pt x="0" y="1807876"/>
                  </a:moveTo>
                  <a:lnTo>
                    <a:pt x="135891" y="1759014"/>
                  </a:lnTo>
                  <a:lnTo>
                    <a:pt x="271783" y="1759014"/>
                  </a:lnTo>
                  <a:lnTo>
                    <a:pt x="407675" y="1661291"/>
                  </a:lnTo>
                  <a:lnTo>
                    <a:pt x="543566" y="1563568"/>
                  </a:lnTo>
                  <a:lnTo>
                    <a:pt x="679458" y="1465845"/>
                  </a:lnTo>
                  <a:lnTo>
                    <a:pt x="815350" y="1465845"/>
                  </a:lnTo>
                  <a:lnTo>
                    <a:pt x="951242" y="1514707"/>
                  </a:lnTo>
                  <a:lnTo>
                    <a:pt x="1087133" y="1221538"/>
                  </a:lnTo>
                  <a:lnTo>
                    <a:pt x="1223025" y="1026092"/>
                  </a:lnTo>
                  <a:lnTo>
                    <a:pt x="1358917" y="781784"/>
                  </a:lnTo>
                  <a:lnTo>
                    <a:pt x="1494809" y="635199"/>
                  </a:lnTo>
                  <a:lnTo>
                    <a:pt x="1630700" y="635199"/>
                  </a:lnTo>
                  <a:lnTo>
                    <a:pt x="1766592" y="586338"/>
                  </a:lnTo>
                  <a:lnTo>
                    <a:pt x="1902484" y="488615"/>
                  </a:lnTo>
                  <a:lnTo>
                    <a:pt x="2038375" y="390892"/>
                  </a:lnTo>
                  <a:lnTo>
                    <a:pt x="2174267" y="342030"/>
                  </a:lnTo>
                  <a:lnTo>
                    <a:pt x="2310159" y="293169"/>
                  </a:lnTo>
                  <a:lnTo>
                    <a:pt x="2446051" y="244307"/>
                  </a:lnTo>
                  <a:lnTo>
                    <a:pt x="2581942" y="195446"/>
                  </a:lnTo>
                  <a:lnTo>
                    <a:pt x="2717834" y="488615"/>
                  </a:lnTo>
                  <a:lnTo>
                    <a:pt x="2853726" y="488615"/>
                  </a:lnTo>
                  <a:lnTo>
                    <a:pt x="2989618" y="97723"/>
                  </a:lnTo>
                  <a:lnTo>
                    <a:pt x="3125509" y="195446"/>
                  </a:lnTo>
                  <a:lnTo>
                    <a:pt x="3261401" y="48861"/>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216246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95" name="tx95"/>
            <p:cNvSpPr/>
            <p:nvPr/>
          </p:nvSpPr>
          <p:spPr>
            <a:xfrm>
              <a:off x="6038783" y="216251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6" name="tx96"/>
            <p:cNvSpPr/>
            <p:nvPr/>
          </p:nvSpPr>
          <p:spPr>
            <a:xfrm>
              <a:off x="6718241" y="216384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7427845" y="216415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7989462" y="21625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16246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804812" y="216415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902429" y="245700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2601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3" name="tx103"/>
            <p:cNvSpPr/>
            <p:nvPr/>
          </p:nvSpPr>
          <p:spPr>
            <a:xfrm>
              <a:off x="5003259" y="386092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3723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8837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3951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9065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10376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10376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653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277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70868" y="4990743"/>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India</a:t>
              </a:r>
            </a:p>
          </p:txBody>
        </p:sp>
        <p:sp>
          <p:nvSpPr>
            <p:cNvPr id="121" name="tx121"/>
            <p:cNvSpPr/>
            <p:nvPr/>
          </p:nvSpPr>
          <p:spPr>
            <a:xfrm>
              <a:off x="703243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794890"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1814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9099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6385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3670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04571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77424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5027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23131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7321564" cy="114824"/>
            </a:xfrm>
            <a:prstGeom prst="rect">
              <a:avLst/>
            </a:prstGeom>
            <a:solidFill>
              <a:srgbClr val="1CABE2">
                <a:alpha val="80000"/>
              </a:srgbClr>
            </a:solidFill>
          </p:spPr>
          <p:txBody>
            <a:bodyPr/>
            <a:lstStyle/>
            <a:p/>
          </p:txBody>
        </p:sp>
        <p:sp>
          <p:nvSpPr>
            <p:cNvPr id="137" name="rc137"/>
            <p:cNvSpPr/>
            <p:nvPr/>
          </p:nvSpPr>
          <p:spPr>
            <a:xfrm>
              <a:off x="1317178" y="5743865"/>
              <a:ext cx="4711984" cy="114824"/>
            </a:xfrm>
            <a:prstGeom prst="rect">
              <a:avLst/>
            </a:prstGeom>
            <a:solidFill>
              <a:srgbClr val="1CABE2">
                <a:alpha val="80000"/>
              </a:srgbClr>
            </a:solidFill>
          </p:spPr>
          <p:txBody>
            <a:bodyPr/>
            <a:lstStyle/>
            <a:p/>
          </p:txBody>
        </p:sp>
        <p:sp>
          <p:nvSpPr>
            <p:cNvPr id="138" name="rc138"/>
            <p:cNvSpPr/>
            <p:nvPr/>
          </p:nvSpPr>
          <p:spPr>
            <a:xfrm>
              <a:off x="1317178" y="5600334"/>
              <a:ext cx="3910837" cy="114824"/>
            </a:xfrm>
            <a:prstGeom prst="rect">
              <a:avLst/>
            </a:prstGeom>
            <a:solidFill>
              <a:srgbClr val="1CABE2">
                <a:alpha val="80000"/>
              </a:srgbClr>
            </a:solidFill>
          </p:spPr>
          <p:txBody>
            <a:bodyPr/>
            <a:lstStyle/>
            <a:p/>
          </p:txBody>
        </p:sp>
        <p:sp>
          <p:nvSpPr>
            <p:cNvPr id="139" name="tx139"/>
            <p:cNvSpPr/>
            <p:nvPr/>
          </p:nvSpPr>
          <p:spPr>
            <a:xfrm>
              <a:off x="8325443" y="5905691"/>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2.1m</a:t>
              </a:r>
            </a:p>
          </p:txBody>
        </p:sp>
        <p:sp>
          <p:nvSpPr>
            <p:cNvPr id="140" name="tx140"/>
            <p:cNvSpPr/>
            <p:nvPr/>
          </p:nvSpPr>
          <p:spPr>
            <a:xfrm>
              <a:off x="5715863" y="5762160"/>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1.4m</a:t>
              </a:r>
            </a:p>
          </p:txBody>
        </p:sp>
        <p:sp>
          <p:nvSpPr>
            <p:cNvPr id="141" name="tx141"/>
            <p:cNvSpPr/>
            <p:nvPr/>
          </p:nvSpPr>
          <p:spPr>
            <a:xfrm>
              <a:off x="4914716" y="5618629"/>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1.1m</a:t>
              </a:r>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54073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7" name="tx147"/>
            <p:cNvSpPr/>
            <p:nvPr/>
          </p:nvSpPr>
          <p:spPr>
            <a:xfrm>
              <a:off x="4152757"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8" name="tx148"/>
            <p:cNvSpPr/>
            <p:nvPr/>
          </p:nvSpPr>
          <p:spPr>
            <a:xfrm>
              <a:off x="5881290"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1,500,000</a:t>
              </a:r>
            </a:p>
          </p:txBody>
        </p:sp>
        <p:sp>
          <p:nvSpPr>
            <p:cNvPr id="149" name="tx149"/>
            <p:cNvSpPr/>
            <p:nvPr/>
          </p:nvSpPr>
          <p:spPr>
            <a:xfrm>
              <a:off x="7609823"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2,000,000</a:t>
              </a:r>
            </a:p>
          </p:txBody>
        </p:sp>
        <p:sp>
          <p:nvSpPr>
            <p:cNvPr id="150" name="tx150"/>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1" name="tx15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India (95%) was 10 percentage points higher than the global average (85%) and 3 percentage points higher than the average across all ROSA countries (92%).
National DTP3 coverage was 4 percentage points higher than in 2019 (91%).
This equates to 1.1m un- and undervaccinated children in 2025 compared to 2.1m un- and undervaccinated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India DTP3 coverage was 95% - this is 4 percentage points higher than in 2019 and higher than both the global and regional averages.</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ROSA from lowest to highest coverage, and the rank of the top 10 countries with the most un- and undervaccinated children, based on absolute numbers.
In 2025, India ranked number 4 out of 8 countries for lowest DTP3 coverage (based on tied ranks).
India was in the top 5 countries with the most un- and undervaccinated children (rank=1).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India had DTP3 coverage of 95% and was among the top 3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08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183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559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935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311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495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871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247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623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999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470768"/>
              <a:ext cx="239888" cy="741241"/>
            </a:xfrm>
            <a:prstGeom prst="rect">
              <a:avLst/>
            </a:prstGeom>
            <a:solidFill>
              <a:srgbClr val="80BD41">
                <a:alpha val="100000"/>
              </a:srgbClr>
            </a:solidFill>
          </p:spPr>
          <p:txBody>
            <a:bodyPr/>
            <a:lstStyle/>
            <a:p/>
          </p:txBody>
        </p:sp>
        <p:sp>
          <p:nvSpPr>
            <p:cNvPr id="28" name="rc28"/>
            <p:cNvSpPr/>
            <p:nvPr/>
          </p:nvSpPr>
          <p:spPr>
            <a:xfrm>
              <a:off x="1296273" y="2934006"/>
              <a:ext cx="239888" cy="536761"/>
            </a:xfrm>
            <a:prstGeom prst="rect">
              <a:avLst/>
            </a:prstGeom>
            <a:solidFill>
              <a:srgbClr val="1CABE2">
                <a:alpha val="100000"/>
              </a:srgbClr>
            </a:solidFill>
          </p:spPr>
          <p:txBody>
            <a:bodyPr/>
            <a:lstStyle/>
            <a:p/>
          </p:txBody>
        </p:sp>
        <p:sp>
          <p:nvSpPr>
            <p:cNvPr id="29" name="rc29"/>
            <p:cNvSpPr/>
            <p:nvPr/>
          </p:nvSpPr>
          <p:spPr>
            <a:xfrm>
              <a:off x="1562816" y="3451523"/>
              <a:ext cx="239888" cy="760486"/>
            </a:xfrm>
            <a:prstGeom prst="rect">
              <a:avLst/>
            </a:prstGeom>
            <a:solidFill>
              <a:srgbClr val="80BD41">
                <a:alpha val="100000"/>
              </a:srgbClr>
            </a:solidFill>
          </p:spPr>
          <p:txBody>
            <a:bodyPr/>
            <a:lstStyle/>
            <a:p/>
          </p:txBody>
        </p:sp>
        <p:sp>
          <p:nvSpPr>
            <p:cNvPr id="30" name="rc30"/>
            <p:cNvSpPr/>
            <p:nvPr/>
          </p:nvSpPr>
          <p:spPr>
            <a:xfrm>
              <a:off x="1562816" y="2923049"/>
              <a:ext cx="239888" cy="528473"/>
            </a:xfrm>
            <a:prstGeom prst="rect">
              <a:avLst/>
            </a:prstGeom>
            <a:solidFill>
              <a:srgbClr val="1CABE2">
                <a:alpha val="100000"/>
              </a:srgbClr>
            </a:solidFill>
          </p:spPr>
          <p:txBody>
            <a:bodyPr/>
            <a:lstStyle/>
            <a:p/>
          </p:txBody>
        </p:sp>
        <p:sp>
          <p:nvSpPr>
            <p:cNvPr id="31" name="rc31"/>
            <p:cNvSpPr/>
            <p:nvPr/>
          </p:nvSpPr>
          <p:spPr>
            <a:xfrm>
              <a:off x="1829360" y="3455628"/>
              <a:ext cx="239888" cy="756380"/>
            </a:xfrm>
            <a:prstGeom prst="rect">
              <a:avLst/>
            </a:prstGeom>
            <a:solidFill>
              <a:srgbClr val="80BD41">
                <a:alpha val="100000"/>
              </a:srgbClr>
            </a:solidFill>
          </p:spPr>
          <p:txBody>
            <a:bodyPr/>
            <a:lstStyle/>
            <a:p/>
          </p:txBody>
        </p:sp>
        <p:sp>
          <p:nvSpPr>
            <p:cNvPr id="32" name="rc32"/>
            <p:cNvSpPr/>
            <p:nvPr/>
          </p:nvSpPr>
          <p:spPr>
            <a:xfrm>
              <a:off x="1829360" y="2930008"/>
              <a:ext cx="239888" cy="525620"/>
            </a:xfrm>
            <a:prstGeom prst="rect">
              <a:avLst/>
            </a:prstGeom>
            <a:solidFill>
              <a:srgbClr val="1CABE2">
                <a:alpha val="100000"/>
              </a:srgbClr>
            </a:solidFill>
          </p:spPr>
          <p:txBody>
            <a:bodyPr/>
            <a:lstStyle/>
            <a:p/>
          </p:txBody>
        </p:sp>
        <p:sp>
          <p:nvSpPr>
            <p:cNvPr id="33" name="rc33"/>
            <p:cNvSpPr/>
            <p:nvPr/>
          </p:nvSpPr>
          <p:spPr>
            <a:xfrm>
              <a:off x="2095903" y="3437927"/>
              <a:ext cx="239888" cy="774082"/>
            </a:xfrm>
            <a:prstGeom prst="rect">
              <a:avLst/>
            </a:prstGeom>
            <a:solidFill>
              <a:srgbClr val="80BD41">
                <a:alpha val="100000"/>
              </a:srgbClr>
            </a:solidFill>
          </p:spPr>
          <p:txBody>
            <a:bodyPr/>
            <a:lstStyle/>
            <a:p/>
          </p:txBody>
        </p:sp>
        <p:sp>
          <p:nvSpPr>
            <p:cNvPr id="34" name="rc34"/>
            <p:cNvSpPr/>
            <p:nvPr/>
          </p:nvSpPr>
          <p:spPr>
            <a:xfrm>
              <a:off x="2095903" y="2943021"/>
              <a:ext cx="239888" cy="494905"/>
            </a:xfrm>
            <a:prstGeom prst="rect">
              <a:avLst/>
            </a:prstGeom>
            <a:solidFill>
              <a:srgbClr val="1CABE2">
                <a:alpha val="100000"/>
              </a:srgbClr>
            </a:solidFill>
          </p:spPr>
          <p:txBody>
            <a:bodyPr/>
            <a:lstStyle/>
            <a:p/>
          </p:txBody>
        </p:sp>
        <p:sp>
          <p:nvSpPr>
            <p:cNvPr id="35" name="rc35"/>
            <p:cNvSpPr/>
            <p:nvPr/>
          </p:nvSpPr>
          <p:spPr>
            <a:xfrm>
              <a:off x="2362446" y="3418620"/>
              <a:ext cx="239888" cy="793388"/>
            </a:xfrm>
            <a:prstGeom prst="rect">
              <a:avLst/>
            </a:prstGeom>
            <a:solidFill>
              <a:srgbClr val="80BD41">
                <a:alpha val="100000"/>
              </a:srgbClr>
            </a:solidFill>
          </p:spPr>
          <p:txBody>
            <a:bodyPr/>
            <a:lstStyle/>
            <a:p/>
          </p:txBody>
        </p:sp>
        <p:sp>
          <p:nvSpPr>
            <p:cNvPr id="36" name="rc36"/>
            <p:cNvSpPr/>
            <p:nvPr/>
          </p:nvSpPr>
          <p:spPr>
            <a:xfrm>
              <a:off x="2362446" y="2952662"/>
              <a:ext cx="239888" cy="465958"/>
            </a:xfrm>
            <a:prstGeom prst="rect">
              <a:avLst/>
            </a:prstGeom>
            <a:solidFill>
              <a:srgbClr val="1CABE2">
                <a:alpha val="100000"/>
              </a:srgbClr>
            </a:solidFill>
          </p:spPr>
          <p:txBody>
            <a:bodyPr/>
            <a:lstStyle/>
            <a:p/>
          </p:txBody>
        </p:sp>
        <p:sp>
          <p:nvSpPr>
            <p:cNvPr id="37" name="rc37"/>
            <p:cNvSpPr/>
            <p:nvPr/>
          </p:nvSpPr>
          <p:spPr>
            <a:xfrm>
              <a:off x="2628989" y="3405921"/>
              <a:ext cx="239888" cy="806088"/>
            </a:xfrm>
            <a:prstGeom prst="rect">
              <a:avLst/>
            </a:prstGeom>
            <a:solidFill>
              <a:srgbClr val="80BD41">
                <a:alpha val="100000"/>
              </a:srgbClr>
            </a:solidFill>
          </p:spPr>
          <p:txBody>
            <a:bodyPr/>
            <a:lstStyle/>
            <a:p/>
          </p:txBody>
        </p:sp>
        <p:sp>
          <p:nvSpPr>
            <p:cNvPr id="38" name="rc38"/>
            <p:cNvSpPr/>
            <p:nvPr/>
          </p:nvSpPr>
          <p:spPr>
            <a:xfrm>
              <a:off x="2628989" y="2971873"/>
              <a:ext cx="239888" cy="434047"/>
            </a:xfrm>
            <a:prstGeom prst="rect">
              <a:avLst/>
            </a:prstGeom>
            <a:solidFill>
              <a:srgbClr val="1CABE2">
                <a:alpha val="100000"/>
              </a:srgbClr>
            </a:solidFill>
          </p:spPr>
          <p:txBody>
            <a:bodyPr/>
            <a:lstStyle/>
            <a:p/>
          </p:txBody>
        </p:sp>
        <p:sp>
          <p:nvSpPr>
            <p:cNvPr id="39" name="rc39"/>
            <p:cNvSpPr/>
            <p:nvPr/>
          </p:nvSpPr>
          <p:spPr>
            <a:xfrm>
              <a:off x="2895532" y="3417006"/>
              <a:ext cx="239888" cy="795003"/>
            </a:xfrm>
            <a:prstGeom prst="rect">
              <a:avLst/>
            </a:prstGeom>
            <a:solidFill>
              <a:srgbClr val="80BD41">
                <a:alpha val="100000"/>
              </a:srgbClr>
            </a:solidFill>
          </p:spPr>
          <p:txBody>
            <a:bodyPr/>
            <a:lstStyle/>
            <a:p/>
          </p:txBody>
        </p:sp>
        <p:sp>
          <p:nvSpPr>
            <p:cNvPr id="40" name="rc40"/>
            <p:cNvSpPr/>
            <p:nvPr/>
          </p:nvSpPr>
          <p:spPr>
            <a:xfrm>
              <a:off x="2895532" y="2988927"/>
              <a:ext cx="239888" cy="428078"/>
            </a:xfrm>
            <a:prstGeom prst="rect">
              <a:avLst/>
            </a:prstGeom>
            <a:solidFill>
              <a:srgbClr val="1CABE2">
                <a:alpha val="100000"/>
              </a:srgbClr>
            </a:solidFill>
          </p:spPr>
          <p:txBody>
            <a:bodyPr/>
            <a:lstStyle/>
            <a:p/>
          </p:txBody>
        </p:sp>
        <p:sp>
          <p:nvSpPr>
            <p:cNvPr id="41" name="rc41"/>
            <p:cNvSpPr/>
            <p:nvPr/>
          </p:nvSpPr>
          <p:spPr>
            <a:xfrm>
              <a:off x="3162075" y="3437545"/>
              <a:ext cx="239888" cy="774464"/>
            </a:xfrm>
            <a:prstGeom prst="rect">
              <a:avLst/>
            </a:prstGeom>
            <a:solidFill>
              <a:srgbClr val="80BD41">
                <a:alpha val="100000"/>
              </a:srgbClr>
            </a:solidFill>
          </p:spPr>
          <p:txBody>
            <a:bodyPr/>
            <a:lstStyle/>
            <a:p/>
          </p:txBody>
        </p:sp>
        <p:sp>
          <p:nvSpPr>
            <p:cNvPr id="42" name="rc42"/>
            <p:cNvSpPr/>
            <p:nvPr/>
          </p:nvSpPr>
          <p:spPr>
            <a:xfrm>
              <a:off x="3162075" y="3001909"/>
              <a:ext cx="239888" cy="435635"/>
            </a:xfrm>
            <a:prstGeom prst="rect">
              <a:avLst/>
            </a:prstGeom>
            <a:solidFill>
              <a:srgbClr val="1CABE2">
                <a:alpha val="100000"/>
              </a:srgbClr>
            </a:solidFill>
          </p:spPr>
          <p:txBody>
            <a:bodyPr/>
            <a:lstStyle/>
            <a:p/>
          </p:txBody>
        </p:sp>
        <p:sp>
          <p:nvSpPr>
            <p:cNvPr id="43" name="rc43"/>
            <p:cNvSpPr/>
            <p:nvPr/>
          </p:nvSpPr>
          <p:spPr>
            <a:xfrm>
              <a:off x="3428618" y="3367358"/>
              <a:ext cx="239888" cy="844650"/>
            </a:xfrm>
            <a:prstGeom prst="rect">
              <a:avLst/>
            </a:prstGeom>
            <a:solidFill>
              <a:srgbClr val="80BD41">
                <a:alpha val="100000"/>
              </a:srgbClr>
            </a:solidFill>
          </p:spPr>
          <p:txBody>
            <a:bodyPr/>
            <a:lstStyle/>
            <a:p/>
          </p:txBody>
        </p:sp>
        <p:sp>
          <p:nvSpPr>
            <p:cNvPr id="44" name="rc44"/>
            <p:cNvSpPr/>
            <p:nvPr/>
          </p:nvSpPr>
          <p:spPr>
            <a:xfrm>
              <a:off x="3428618" y="3005365"/>
              <a:ext cx="239888" cy="361993"/>
            </a:xfrm>
            <a:prstGeom prst="rect">
              <a:avLst/>
            </a:prstGeom>
            <a:solidFill>
              <a:srgbClr val="1CABE2">
                <a:alpha val="100000"/>
              </a:srgbClr>
            </a:solidFill>
          </p:spPr>
          <p:txBody>
            <a:bodyPr/>
            <a:lstStyle/>
            <a:p/>
          </p:txBody>
        </p:sp>
        <p:sp>
          <p:nvSpPr>
            <p:cNvPr id="45" name="rc45"/>
            <p:cNvSpPr/>
            <p:nvPr/>
          </p:nvSpPr>
          <p:spPr>
            <a:xfrm>
              <a:off x="3695161" y="3316634"/>
              <a:ext cx="239888" cy="895374"/>
            </a:xfrm>
            <a:prstGeom prst="rect">
              <a:avLst/>
            </a:prstGeom>
            <a:solidFill>
              <a:srgbClr val="80BD41">
                <a:alpha val="100000"/>
              </a:srgbClr>
            </a:solidFill>
          </p:spPr>
          <p:txBody>
            <a:bodyPr/>
            <a:lstStyle/>
            <a:p/>
          </p:txBody>
        </p:sp>
        <p:sp>
          <p:nvSpPr>
            <p:cNvPr id="46" name="rc46"/>
            <p:cNvSpPr/>
            <p:nvPr/>
          </p:nvSpPr>
          <p:spPr>
            <a:xfrm>
              <a:off x="3695161" y="3002043"/>
              <a:ext cx="239888" cy="314591"/>
            </a:xfrm>
            <a:prstGeom prst="rect">
              <a:avLst/>
            </a:prstGeom>
            <a:solidFill>
              <a:srgbClr val="1CABE2">
                <a:alpha val="100000"/>
              </a:srgbClr>
            </a:solidFill>
          </p:spPr>
          <p:txBody>
            <a:bodyPr/>
            <a:lstStyle/>
            <a:p/>
          </p:txBody>
        </p:sp>
        <p:sp>
          <p:nvSpPr>
            <p:cNvPr id="47" name="rc47"/>
            <p:cNvSpPr/>
            <p:nvPr/>
          </p:nvSpPr>
          <p:spPr>
            <a:xfrm>
              <a:off x="3961705" y="3265878"/>
              <a:ext cx="239888" cy="946130"/>
            </a:xfrm>
            <a:prstGeom prst="rect">
              <a:avLst/>
            </a:prstGeom>
            <a:solidFill>
              <a:srgbClr val="80BD41">
                <a:alpha val="100000"/>
              </a:srgbClr>
            </a:solidFill>
          </p:spPr>
          <p:txBody>
            <a:bodyPr/>
            <a:lstStyle/>
            <a:p/>
          </p:txBody>
        </p:sp>
        <p:sp>
          <p:nvSpPr>
            <p:cNvPr id="48" name="rc48"/>
            <p:cNvSpPr/>
            <p:nvPr/>
          </p:nvSpPr>
          <p:spPr>
            <a:xfrm>
              <a:off x="3961705" y="3014375"/>
              <a:ext cx="239888" cy="251503"/>
            </a:xfrm>
            <a:prstGeom prst="rect">
              <a:avLst/>
            </a:prstGeom>
            <a:solidFill>
              <a:srgbClr val="1CABE2">
                <a:alpha val="100000"/>
              </a:srgbClr>
            </a:solidFill>
          </p:spPr>
          <p:txBody>
            <a:bodyPr/>
            <a:lstStyle/>
            <a:p/>
          </p:txBody>
        </p:sp>
        <p:sp>
          <p:nvSpPr>
            <p:cNvPr id="49" name="rc49"/>
            <p:cNvSpPr/>
            <p:nvPr/>
          </p:nvSpPr>
          <p:spPr>
            <a:xfrm>
              <a:off x="4228248" y="3236421"/>
              <a:ext cx="239888" cy="975588"/>
            </a:xfrm>
            <a:prstGeom prst="rect">
              <a:avLst/>
            </a:prstGeom>
            <a:solidFill>
              <a:srgbClr val="80BD41">
                <a:alpha val="100000"/>
              </a:srgbClr>
            </a:solidFill>
          </p:spPr>
          <p:txBody>
            <a:bodyPr/>
            <a:lstStyle/>
            <a:p/>
          </p:txBody>
        </p:sp>
        <p:sp>
          <p:nvSpPr>
            <p:cNvPr id="50" name="rc50"/>
            <p:cNvSpPr/>
            <p:nvPr/>
          </p:nvSpPr>
          <p:spPr>
            <a:xfrm>
              <a:off x="4228248" y="3022267"/>
              <a:ext cx="239888" cy="214153"/>
            </a:xfrm>
            <a:prstGeom prst="rect">
              <a:avLst/>
            </a:prstGeom>
            <a:solidFill>
              <a:srgbClr val="1CABE2">
                <a:alpha val="100000"/>
              </a:srgbClr>
            </a:solidFill>
          </p:spPr>
          <p:txBody>
            <a:bodyPr/>
            <a:lstStyle/>
            <a:p/>
          </p:txBody>
        </p:sp>
        <p:sp>
          <p:nvSpPr>
            <p:cNvPr id="51" name="rc51"/>
            <p:cNvSpPr/>
            <p:nvPr/>
          </p:nvSpPr>
          <p:spPr>
            <a:xfrm>
              <a:off x="4494791" y="3244041"/>
              <a:ext cx="239888" cy="967968"/>
            </a:xfrm>
            <a:prstGeom prst="rect">
              <a:avLst/>
            </a:prstGeom>
            <a:solidFill>
              <a:srgbClr val="80BD41">
                <a:alpha val="100000"/>
              </a:srgbClr>
            </a:solidFill>
          </p:spPr>
          <p:txBody>
            <a:bodyPr/>
            <a:lstStyle/>
            <a:p/>
          </p:txBody>
        </p:sp>
        <p:sp>
          <p:nvSpPr>
            <p:cNvPr id="52" name="rc52"/>
            <p:cNvSpPr/>
            <p:nvPr/>
          </p:nvSpPr>
          <p:spPr>
            <a:xfrm>
              <a:off x="4494791" y="3031560"/>
              <a:ext cx="239888" cy="212480"/>
            </a:xfrm>
            <a:prstGeom prst="rect">
              <a:avLst/>
            </a:prstGeom>
            <a:solidFill>
              <a:srgbClr val="1CABE2">
                <a:alpha val="100000"/>
              </a:srgbClr>
            </a:solidFill>
          </p:spPr>
          <p:txBody>
            <a:bodyPr/>
            <a:lstStyle/>
            <a:p/>
          </p:txBody>
        </p:sp>
        <p:sp>
          <p:nvSpPr>
            <p:cNvPr id="53" name="rc53"/>
            <p:cNvSpPr/>
            <p:nvPr/>
          </p:nvSpPr>
          <p:spPr>
            <a:xfrm>
              <a:off x="4761334" y="3246960"/>
              <a:ext cx="239888" cy="965049"/>
            </a:xfrm>
            <a:prstGeom prst="rect">
              <a:avLst/>
            </a:prstGeom>
            <a:solidFill>
              <a:srgbClr val="80BD41">
                <a:alpha val="100000"/>
              </a:srgbClr>
            </a:solidFill>
          </p:spPr>
          <p:txBody>
            <a:bodyPr/>
            <a:lstStyle/>
            <a:p/>
          </p:txBody>
        </p:sp>
        <p:sp>
          <p:nvSpPr>
            <p:cNvPr id="54" name="rc54"/>
            <p:cNvSpPr/>
            <p:nvPr/>
          </p:nvSpPr>
          <p:spPr>
            <a:xfrm>
              <a:off x="4761334" y="3049299"/>
              <a:ext cx="239888" cy="197660"/>
            </a:xfrm>
            <a:prstGeom prst="rect">
              <a:avLst/>
            </a:prstGeom>
            <a:solidFill>
              <a:srgbClr val="1CABE2">
                <a:alpha val="100000"/>
              </a:srgbClr>
            </a:solidFill>
          </p:spPr>
          <p:txBody>
            <a:bodyPr/>
            <a:lstStyle/>
            <a:p/>
          </p:txBody>
        </p:sp>
        <p:sp>
          <p:nvSpPr>
            <p:cNvPr id="55" name="rc55"/>
            <p:cNvSpPr/>
            <p:nvPr/>
          </p:nvSpPr>
          <p:spPr>
            <a:xfrm>
              <a:off x="5027877" y="3258165"/>
              <a:ext cx="239888" cy="953844"/>
            </a:xfrm>
            <a:prstGeom prst="rect">
              <a:avLst/>
            </a:prstGeom>
            <a:solidFill>
              <a:srgbClr val="80BD41">
                <a:alpha val="100000"/>
              </a:srgbClr>
            </a:solidFill>
          </p:spPr>
          <p:txBody>
            <a:bodyPr/>
            <a:lstStyle/>
            <a:p/>
          </p:txBody>
        </p:sp>
        <p:sp>
          <p:nvSpPr>
            <p:cNvPr id="56" name="rc56"/>
            <p:cNvSpPr/>
            <p:nvPr/>
          </p:nvSpPr>
          <p:spPr>
            <a:xfrm>
              <a:off x="5027877" y="3089839"/>
              <a:ext cx="239888" cy="168325"/>
            </a:xfrm>
            <a:prstGeom prst="rect">
              <a:avLst/>
            </a:prstGeom>
            <a:solidFill>
              <a:srgbClr val="1CABE2">
                <a:alpha val="100000"/>
              </a:srgbClr>
            </a:solidFill>
          </p:spPr>
          <p:txBody>
            <a:bodyPr/>
            <a:lstStyle/>
            <a:p/>
          </p:txBody>
        </p:sp>
        <p:sp>
          <p:nvSpPr>
            <p:cNvPr id="57" name="rc57"/>
            <p:cNvSpPr/>
            <p:nvPr/>
          </p:nvSpPr>
          <p:spPr>
            <a:xfrm>
              <a:off x="5294420" y="3230497"/>
              <a:ext cx="239888" cy="981512"/>
            </a:xfrm>
            <a:prstGeom prst="rect">
              <a:avLst/>
            </a:prstGeom>
            <a:solidFill>
              <a:srgbClr val="80BD41">
                <a:alpha val="100000"/>
              </a:srgbClr>
            </a:solidFill>
          </p:spPr>
          <p:txBody>
            <a:bodyPr/>
            <a:lstStyle/>
            <a:p/>
          </p:txBody>
        </p:sp>
        <p:sp>
          <p:nvSpPr>
            <p:cNvPr id="58" name="rc58"/>
            <p:cNvSpPr/>
            <p:nvPr/>
          </p:nvSpPr>
          <p:spPr>
            <a:xfrm>
              <a:off x="5294420" y="3083834"/>
              <a:ext cx="239888" cy="146662"/>
            </a:xfrm>
            <a:prstGeom prst="rect">
              <a:avLst/>
            </a:prstGeom>
            <a:solidFill>
              <a:srgbClr val="1CABE2">
                <a:alpha val="100000"/>
              </a:srgbClr>
            </a:solidFill>
          </p:spPr>
          <p:txBody>
            <a:bodyPr/>
            <a:lstStyle/>
            <a:p/>
          </p:txBody>
        </p:sp>
        <p:sp>
          <p:nvSpPr>
            <p:cNvPr id="59" name="rc59"/>
            <p:cNvSpPr/>
            <p:nvPr/>
          </p:nvSpPr>
          <p:spPr>
            <a:xfrm>
              <a:off x="5560963" y="3215413"/>
              <a:ext cx="239888" cy="996595"/>
            </a:xfrm>
            <a:prstGeom prst="rect">
              <a:avLst/>
            </a:prstGeom>
            <a:solidFill>
              <a:srgbClr val="80BD41">
                <a:alpha val="100000"/>
              </a:srgbClr>
            </a:solidFill>
          </p:spPr>
          <p:txBody>
            <a:bodyPr/>
            <a:lstStyle/>
            <a:p/>
          </p:txBody>
        </p:sp>
        <p:sp>
          <p:nvSpPr>
            <p:cNvPr id="60" name="rc60"/>
            <p:cNvSpPr/>
            <p:nvPr/>
          </p:nvSpPr>
          <p:spPr>
            <a:xfrm>
              <a:off x="5560963" y="3079514"/>
              <a:ext cx="239888" cy="135899"/>
            </a:xfrm>
            <a:prstGeom prst="rect">
              <a:avLst/>
            </a:prstGeom>
            <a:solidFill>
              <a:srgbClr val="1CABE2">
                <a:alpha val="100000"/>
              </a:srgbClr>
            </a:solidFill>
          </p:spPr>
          <p:txBody>
            <a:bodyPr/>
            <a:lstStyle/>
            <a:p/>
          </p:txBody>
        </p:sp>
        <p:sp>
          <p:nvSpPr>
            <p:cNvPr id="61" name="rc61"/>
            <p:cNvSpPr/>
            <p:nvPr/>
          </p:nvSpPr>
          <p:spPr>
            <a:xfrm>
              <a:off x="5827506" y="3232347"/>
              <a:ext cx="239888" cy="979662"/>
            </a:xfrm>
            <a:prstGeom prst="rect">
              <a:avLst/>
            </a:prstGeom>
            <a:solidFill>
              <a:srgbClr val="80BD41">
                <a:alpha val="100000"/>
              </a:srgbClr>
            </a:solidFill>
          </p:spPr>
          <p:txBody>
            <a:bodyPr/>
            <a:lstStyle/>
            <a:p/>
          </p:txBody>
        </p:sp>
        <p:sp>
          <p:nvSpPr>
            <p:cNvPr id="62" name="rc62"/>
            <p:cNvSpPr/>
            <p:nvPr/>
          </p:nvSpPr>
          <p:spPr>
            <a:xfrm>
              <a:off x="5827506" y="3111265"/>
              <a:ext cx="239888" cy="121081"/>
            </a:xfrm>
            <a:prstGeom prst="rect">
              <a:avLst/>
            </a:prstGeom>
            <a:solidFill>
              <a:srgbClr val="1CABE2">
                <a:alpha val="100000"/>
              </a:srgbClr>
            </a:solidFill>
          </p:spPr>
          <p:txBody>
            <a:bodyPr/>
            <a:lstStyle/>
            <a:p/>
          </p:txBody>
        </p:sp>
        <p:sp>
          <p:nvSpPr>
            <p:cNvPr id="63" name="rc63"/>
            <p:cNvSpPr/>
            <p:nvPr/>
          </p:nvSpPr>
          <p:spPr>
            <a:xfrm>
              <a:off x="6094049" y="3213809"/>
              <a:ext cx="239888" cy="998199"/>
            </a:xfrm>
            <a:prstGeom prst="rect">
              <a:avLst/>
            </a:prstGeom>
            <a:solidFill>
              <a:srgbClr val="80BD41">
                <a:alpha val="100000"/>
              </a:srgbClr>
            </a:solidFill>
          </p:spPr>
          <p:txBody>
            <a:bodyPr/>
            <a:lstStyle/>
            <a:p/>
          </p:txBody>
        </p:sp>
        <p:sp>
          <p:nvSpPr>
            <p:cNvPr id="64" name="rc64"/>
            <p:cNvSpPr/>
            <p:nvPr/>
          </p:nvSpPr>
          <p:spPr>
            <a:xfrm>
              <a:off x="6094049" y="3102898"/>
              <a:ext cx="239888" cy="110911"/>
            </a:xfrm>
            <a:prstGeom prst="rect">
              <a:avLst/>
            </a:prstGeom>
            <a:solidFill>
              <a:srgbClr val="1CABE2">
                <a:alpha val="100000"/>
              </a:srgbClr>
            </a:solidFill>
          </p:spPr>
          <p:txBody>
            <a:bodyPr/>
            <a:lstStyle/>
            <a:p/>
          </p:txBody>
        </p:sp>
        <p:sp>
          <p:nvSpPr>
            <p:cNvPr id="65" name="rc65"/>
            <p:cNvSpPr/>
            <p:nvPr/>
          </p:nvSpPr>
          <p:spPr>
            <a:xfrm>
              <a:off x="6360593" y="3221792"/>
              <a:ext cx="239888" cy="990216"/>
            </a:xfrm>
            <a:prstGeom prst="rect">
              <a:avLst/>
            </a:prstGeom>
            <a:solidFill>
              <a:srgbClr val="80BD41">
                <a:alpha val="100000"/>
              </a:srgbClr>
            </a:solidFill>
          </p:spPr>
          <p:txBody>
            <a:bodyPr/>
            <a:lstStyle/>
            <a:p/>
          </p:txBody>
        </p:sp>
        <p:sp>
          <p:nvSpPr>
            <p:cNvPr id="66" name="rc66"/>
            <p:cNvSpPr/>
            <p:nvPr/>
          </p:nvSpPr>
          <p:spPr>
            <a:xfrm>
              <a:off x="6360593" y="3123859"/>
              <a:ext cx="239888" cy="97933"/>
            </a:xfrm>
            <a:prstGeom prst="rect">
              <a:avLst/>
            </a:prstGeom>
            <a:solidFill>
              <a:srgbClr val="1CABE2">
                <a:alpha val="100000"/>
              </a:srgbClr>
            </a:solidFill>
          </p:spPr>
          <p:txBody>
            <a:bodyPr/>
            <a:lstStyle/>
            <a:p/>
          </p:txBody>
        </p:sp>
        <p:sp>
          <p:nvSpPr>
            <p:cNvPr id="67" name="rc67"/>
            <p:cNvSpPr/>
            <p:nvPr/>
          </p:nvSpPr>
          <p:spPr>
            <a:xfrm>
              <a:off x="6627136" y="3310539"/>
              <a:ext cx="239888" cy="901470"/>
            </a:xfrm>
            <a:prstGeom prst="rect">
              <a:avLst/>
            </a:prstGeom>
            <a:solidFill>
              <a:srgbClr val="80BD41">
                <a:alpha val="100000"/>
              </a:srgbClr>
            </a:solidFill>
          </p:spPr>
          <p:txBody>
            <a:bodyPr/>
            <a:lstStyle/>
            <a:p/>
          </p:txBody>
        </p:sp>
        <p:sp>
          <p:nvSpPr>
            <p:cNvPr id="68" name="rc68"/>
            <p:cNvSpPr/>
            <p:nvPr/>
          </p:nvSpPr>
          <p:spPr>
            <a:xfrm>
              <a:off x="6627136" y="3151456"/>
              <a:ext cx="239888" cy="159083"/>
            </a:xfrm>
            <a:prstGeom prst="rect">
              <a:avLst/>
            </a:prstGeom>
            <a:solidFill>
              <a:srgbClr val="1CABE2">
                <a:alpha val="100000"/>
              </a:srgbClr>
            </a:solidFill>
          </p:spPr>
          <p:txBody>
            <a:bodyPr/>
            <a:lstStyle/>
            <a:p/>
          </p:txBody>
        </p:sp>
        <p:sp>
          <p:nvSpPr>
            <p:cNvPr id="69" name="rc69"/>
            <p:cNvSpPr/>
            <p:nvPr/>
          </p:nvSpPr>
          <p:spPr>
            <a:xfrm>
              <a:off x="6893679" y="3315805"/>
              <a:ext cx="239888" cy="896204"/>
            </a:xfrm>
            <a:prstGeom prst="rect">
              <a:avLst/>
            </a:prstGeom>
            <a:solidFill>
              <a:srgbClr val="80BD41">
                <a:alpha val="100000"/>
              </a:srgbClr>
            </a:solidFill>
          </p:spPr>
          <p:txBody>
            <a:bodyPr/>
            <a:lstStyle/>
            <a:p/>
          </p:txBody>
        </p:sp>
        <p:sp>
          <p:nvSpPr>
            <p:cNvPr id="70" name="rc70"/>
            <p:cNvSpPr/>
            <p:nvPr/>
          </p:nvSpPr>
          <p:spPr>
            <a:xfrm>
              <a:off x="6893679" y="3157651"/>
              <a:ext cx="239888" cy="158153"/>
            </a:xfrm>
            <a:prstGeom prst="rect">
              <a:avLst/>
            </a:prstGeom>
            <a:solidFill>
              <a:srgbClr val="1CABE2">
                <a:alpha val="100000"/>
              </a:srgbClr>
            </a:solidFill>
          </p:spPr>
          <p:txBody>
            <a:bodyPr/>
            <a:lstStyle/>
            <a:p/>
          </p:txBody>
        </p:sp>
        <p:sp>
          <p:nvSpPr>
            <p:cNvPr id="71" name="rc71"/>
            <p:cNvSpPr/>
            <p:nvPr/>
          </p:nvSpPr>
          <p:spPr>
            <a:xfrm>
              <a:off x="7160222" y="3231912"/>
              <a:ext cx="239888" cy="980097"/>
            </a:xfrm>
            <a:prstGeom prst="rect">
              <a:avLst/>
            </a:prstGeom>
            <a:solidFill>
              <a:srgbClr val="80BD41">
                <a:alpha val="100000"/>
              </a:srgbClr>
            </a:solidFill>
          </p:spPr>
          <p:txBody>
            <a:bodyPr/>
            <a:lstStyle/>
            <a:p/>
          </p:txBody>
        </p:sp>
        <p:sp>
          <p:nvSpPr>
            <p:cNvPr id="72" name="rc72"/>
            <p:cNvSpPr/>
            <p:nvPr/>
          </p:nvSpPr>
          <p:spPr>
            <a:xfrm>
              <a:off x="7160222" y="3158141"/>
              <a:ext cx="239888" cy="73770"/>
            </a:xfrm>
            <a:prstGeom prst="rect">
              <a:avLst/>
            </a:prstGeom>
            <a:solidFill>
              <a:srgbClr val="1CABE2">
                <a:alpha val="100000"/>
              </a:srgbClr>
            </a:solidFill>
          </p:spPr>
          <p:txBody>
            <a:bodyPr/>
            <a:lstStyle/>
            <a:p/>
          </p:txBody>
        </p:sp>
        <p:sp>
          <p:nvSpPr>
            <p:cNvPr id="73" name="rc73"/>
            <p:cNvSpPr/>
            <p:nvPr/>
          </p:nvSpPr>
          <p:spPr>
            <a:xfrm>
              <a:off x="7426765" y="3254742"/>
              <a:ext cx="239888" cy="957266"/>
            </a:xfrm>
            <a:prstGeom prst="rect">
              <a:avLst/>
            </a:prstGeom>
            <a:solidFill>
              <a:srgbClr val="80BD41">
                <a:alpha val="100000"/>
              </a:srgbClr>
            </a:solidFill>
          </p:spPr>
          <p:txBody>
            <a:bodyPr/>
            <a:lstStyle/>
            <a:p/>
          </p:txBody>
        </p:sp>
        <p:sp>
          <p:nvSpPr>
            <p:cNvPr id="74" name="rc74"/>
            <p:cNvSpPr/>
            <p:nvPr/>
          </p:nvSpPr>
          <p:spPr>
            <a:xfrm>
              <a:off x="7426765" y="3160067"/>
              <a:ext cx="239888" cy="94674"/>
            </a:xfrm>
            <a:prstGeom prst="rect">
              <a:avLst/>
            </a:prstGeom>
            <a:solidFill>
              <a:srgbClr val="1CABE2">
                <a:alpha val="100000"/>
              </a:srgbClr>
            </a:solidFill>
          </p:spPr>
          <p:txBody>
            <a:bodyPr/>
            <a:lstStyle/>
            <a:p/>
          </p:txBody>
        </p:sp>
        <p:sp>
          <p:nvSpPr>
            <p:cNvPr id="75" name="rc75"/>
            <p:cNvSpPr/>
            <p:nvPr/>
          </p:nvSpPr>
          <p:spPr>
            <a:xfrm>
              <a:off x="7693308" y="3224576"/>
              <a:ext cx="239888" cy="987433"/>
            </a:xfrm>
            <a:prstGeom prst="rect">
              <a:avLst/>
            </a:prstGeom>
            <a:solidFill>
              <a:srgbClr val="80BD41">
                <a:alpha val="100000"/>
              </a:srgbClr>
            </a:solidFill>
          </p:spPr>
          <p:txBody>
            <a:bodyPr/>
            <a:lstStyle/>
            <a:p/>
          </p:txBody>
        </p:sp>
        <p:sp>
          <p:nvSpPr>
            <p:cNvPr id="76" name="rc76"/>
            <p:cNvSpPr/>
            <p:nvPr/>
          </p:nvSpPr>
          <p:spPr>
            <a:xfrm>
              <a:off x="7693308" y="3161548"/>
              <a:ext cx="239888" cy="63027"/>
            </a:xfrm>
            <a:prstGeom prst="rect">
              <a:avLst/>
            </a:prstGeom>
            <a:solidFill>
              <a:srgbClr val="1CABE2">
                <a:alpha val="100000"/>
              </a:srgbClr>
            </a:solidFill>
          </p:spPr>
          <p:txBody>
            <a:bodyPr/>
            <a:lstStyle/>
            <a:p/>
          </p:txBody>
        </p:sp>
        <p:sp>
          <p:nvSpPr>
            <p:cNvPr id="77" name="rc77"/>
            <p:cNvSpPr/>
            <p:nvPr/>
          </p:nvSpPr>
          <p:spPr>
            <a:xfrm>
              <a:off x="7959851" y="3218091"/>
              <a:ext cx="239888" cy="993918"/>
            </a:xfrm>
            <a:prstGeom prst="rect">
              <a:avLst/>
            </a:prstGeom>
            <a:solidFill>
              <a:srgbClr val="80BD41">
                <a:alpha val="100000"/>
              </a:srgbClr>
            </a:solidFill>
          </p:spPr>
          <p:txBody>
            <a:bodyPr/>
            <a:lstStyle/>
            <a:p/>
          </p:txBody>
        </p:sp>
        <p:sp>
          <p:nvSpPr>
            <p:cNvPr id="78" name="rc78"/>
            <p:cNvSpPr/>
            <p:nvPr/>
          </p:nvSpPr>
          <p:spPr>
            <a:xfrm>
              <a:off x="7959851" y="3165779"/>
              <a:ext cx="239888" cy="52311"/>
            </a:xfrm>
            <a:prstGeom prst="rect">
              <a:avLst/>
            </a:prstGeom>
            <a:solidFill>
              <a:srgbClr val="1CABE2">
                <a:alpha val="100000"/>
              </a:srgbClr>
            </a:solidFill>
          </p:spPr>
          <p:txBody>
            <a:bodyPr/>
            <a:lstStyle/>
            <a:p/>
          </p:txBody>
        </p:sp>
        <p:sp>
          <p:nvSpPr>
            <p:cNvPr id="79" name="pl79"/>
            <p:cNvSpPr/>
            <p:nvPr/>
          </p:nvSpPr>
          <p:spPr>
            <a:xfrm>
              <a:off x="1416218" y="2171156"/>
              <a:ext cx="6663577" cy="794858"/>
            </a:xfrm>
            <a:custGeom>
              <a:avLst/>
              <a:pathLst>
                <a:path w="6663577" h="794858">
                  <a:moveTo>
                    <a:pt x="0" y="794858"/>
                  </a:moveTo>
                  <a:lnTo>
                    <a:pt x="266543" y="773375"/>
                  </a:lnTo>
                  <a:lnTo>
                    <a:pt x="533086" y="773375"/>
                  </a:lnTo>
                  <a:lnTo>
                    <a:pt x="799629" y="730410"/>
                  </a:lnTo>
                  <a:lnTo>
                    <a:pt x="1066172" y="687445"/>
                  </a:lnTo>
                  <a:lnTo>
                    <a:pt x="1332715" y="644479"/>
                  </a:lnTo>
                  <a:lnTo>
                    <a:pt x="1599258" y="644479"/>
                  </a:lnTo>
                  <a:lnTo>
                    <a:pt x="1865801" y="665962"/>
                  </a:lnTo>
                  <a:lnTo>
                    <a:pt x="2132344" y="537066"/>
                  </a:lnTo>
                  <a:lnTo>
                    <a:pt x="2398888" y="451135"/>
                  </a:lnTo>
                  <a:lnTo>
                    <a:pt x="2665431" y="343722"/>
                  </a:lnTo>
                  <a:lnTo>
                    <a:pt x="2931974" y="279274"/>
                  </a:lnTo>
                  <a:lnTo>
                    <a:pt x="3198517" y="279274"/>
                  </a:lnTo>
                  <a:lnTo>
                    <a:pt x="3465060" y="257791"/>
                  </a:lnTo>
                  <a:lnTo>
                    <a:pt x="3731603" y="214826"/>
                  </a:lnTo>
                  <a:lnTo>
                    <a:pt x="3998146" y="171861"/>
                  </a:lnTo>
                  <a:lnTo>
                    <a:pt x="4264689" y="150378"/>
                  </a:lnTo>
                  <a:lnTo>
                    <a:pt x="4531233" y="128895"/>
                  </a:lnTo>
                  <a:lnTo>
                    <a:pt x="4797776" y="107413"/>
                  </a:lnTo>
                  <a:lnTo>
                    <a:pt x="5064319" y="85930"/>
                  </a:lnTo>
                  <a:lnTo>
                    <a:pt x="5330862" y="214826"/>
                  </a:lnTo>
                  <a:lnTo>
                    <a:pt x="5597405" y="214826"/>
                  </a:lnTo>
                  <a:lnTo>
                    <a:pt x="5863948" y="42965"/>
                  </a:lnTo>
                  <a:lnTo>
                    <a:pt x="6130491" y="85930"/>
                  </a:lnTo>
                  <a:lnTo>
                    <a:pt x="6397034" y="21482"/>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1" name="tx81"/>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9" name="tx89"/>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1" name="tx91"/>
            <p:cNvSpPr/>
            <p:nvPr/>
          </p:nvSpPr>
          <p:spPr>
            <a:xfrm>
              <a:off x="1298664" y="2798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92" name="tx92"/>
            <p:cNvSpPr/>
            <p:nvPr/>
          </p:nvSpPr>
          <p:spPr>
            <a:xfrm>
              <a:off x="2631380" y="28359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26.82</a:t>
              </a:r>
            </a:p>
          </p:txBody>
        </p:sp>
        <p:sp>
          <p:nvSpPr>
            <p:cNvPr id="93" name="tx93"/>
            <p:cNvSpPr/>
            <p:nvPr/>
          </p:nvSpPr>
          <p:spPr>
            <a:xfrm>
              <a:off x="3990221" y="28784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94" name="tx94"/>
            <p:cNvSpPr/>
            <p:nvPr/>
          </p:nvSpPr>
          <p:spPr>
            <a:xfrm>
              <a:off x="5322937" y="294905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a:t>
              </a:r>
            </a:p>
          </p:txBody>
        </p:sp>
        <p:sp>
          <p:nvSpPr>
            <p:cNvPr id="95" name="tx95"/>
            <p:cNvSpPr/>
            <p:nvPr/>
          </p:nvSpPr>
          <p:spPr>
            <a:xfrm>
              <a:off x="6362984" y="29878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23.53</a:t>
              </a:r>
            </a:p>
          </p:txBody>
        </p:sp>
        <p:sp>
          <p:nvSpPr>
            <p:cNvPr id="96" name="tx96"/>
            <p:cNvSpPr/>
            <p:nvPr/>
          </p:nvSpPr>
          <p:spPr>
            <a:xfrm>
              <a:off x="6629527" y="30154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22.93</a:t>
              </a:r>
            </a:p>
          </p:txBody>
        </p:sp>
        <p:sp>
          <p:nvSpPr>
            <p:cNvPr id="97" name="tx97"/>
            <p:cNvSpPr/>
            <p:nvPr/>
          </p:nvSpPr>
          <p:spPr>
            <a:xfrm>
              <a:off x="6922195" y="30217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8" name="tx98"/>
            <p:cNvSpPr/>
            <p:nvPr/>
          </p:nvSpPr>
          <p:spPr>
            <a:xfrm>
              <a:off x="7162613" y="30222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22.79</a:t>
              </a:r>
            </a:p>
          </p:txBody>
        </p:sp>
        <p:sp>
          <p:nvSpPr>
            <p:cNvPr id="99" name="tx99"/>
            <p:cNvSpPr/>
            <p:nvPr/>
          </p:nvSpPr>
          <p:spPr>
            <a:xfrm>
              <a:off x="7429156" y="30241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22.75</a:t>
              </a:r>
            </a:p>
          </p:txBody>
        </p:sp>
        <p:sp>
          <p:nvSpPr>
            <p:cNvPr id="100" name="tx100"/>
            <p:cNvSpPr/>
            <p:nvPr/>
          </p:nvSpPr>
          <p:spPr>
            <a:xfrm>
              <a:off x="7695699" y="302676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22.72</a:t>
              </a:r>
            </a:p>
          </p:txBody>
        </p:sp>
        <p:sp>
          <p:nvSpPr>
            <p:cNvPr id="101" name="tx101"/>
            <p:cNvSpPr/>
            <p:nvPr/>
          </p:nvSpPr>
          <p:spPr>
            <a:xfrm>
              <a:off x="7962242" y="30298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22.63</a:t>
              </a:r>
            </a:p>
          </p:txBody>
        </p:sp>
        <p:sp>
          <p:nvSpPr>
            <p:cNvPr id="102" name="pl102"/>
            <p:cNvSpPr/>
            <p:nvPr/>
          </p:nvSpPr>
          <p:spPr>
            <a:xfrm>
              <a:off x="1416218" y="2063743"/>
              <a:ext cx="0" cy="902271"/>
            </a:xfrm>
            <a:custGeom>
              <a:avLst/>
              <a:pathLst>
                <a:path w="0" h="902271">
                  <a:moveTo>
                    <a:pt x="0" y="90227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751893"/>
            </a:xfrm>
            <a:custGeom>
              <a:avLst/>
              <a:pathLst>
                <a:path w="0" h="751893">
                  <a:moveTo>
                    <a:pt x="0" y="75189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8062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16.03</a:t>
              </a:r>
            </a:p>
          </p:txBody>
        </p:sp>
        <p:sp>
          <p:nvSpPr>
            <p:cNvPr id="114" name="tx114"/>
            <p:cNvSpPr/>
            <p:nvPr/>
          </p:nvSpPr>
          <p:spPr>
            <a:xfrm>
              <a:off x="1298664" y="31673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11.61</a:t>
              </a:r>
            </a:p>
          </p:txBody>
        </p:sp>
        <p:sp>
          <p:nvSpPr>
            <p:cNvPr id="115" name="tx115"/>
            <p:cNvSpPr/>
            <p:nvPr/>
          </p:nvSpPr>
          <p:spPr>
            <a:xfrm>
              <a:off x="2631380" y="37738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17.43</a:t>
              </a:r>
            </a:p>
          </p:txBody>
        </p:sp>
        <p:sp>
          <p:nvSpPr>
            <p:cNvPr id="116" name="tx116"/>
            <p:cNvSpPr/>
            <p:nvPr/>
          </p:nvSpPr>
          <p:spPr>
            <a:xfrm>
              <a:off x="2657505" y="31538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9.39</a:t>
              </a:r>
            </a:p>
          </p:txBody>
        </p:sp>
        <p:sp>
          <p:nvSpPr>
            <p:cNvPr id="117" name="tx117"/>
            <p:cNvSpPr/>
            <p:nvPr/>
          </p:nvSpPr>
          <p:spPr>
            <a:xfrm>
              <a:off x="3964096" y="37038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20.46</a:t>
              </a:r>
            </a:p>
          </p:txBody>
        </p:sp>
        <p:sp>
          <p:nvSpPr>
            <p:cNvPr id="118" name="tx118"/>
            <p:cNvSpPr/>
            <p:nvPr/>
          </p:nvSpPr>
          <p:spPr>
            <a:xfrm>
              <a:off x="3990221" y="310535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5.44</a:t>
              </a:r>
            </a:p>
          </p:txBody>
        </p:sp>
        <p:sp>
          <p:nvSpPr>
            <p:cNvPr id="119" name="tx119"/>
            <p:cNvSpPr/>
            <p:nvPr/>
          </p:nvSpPr>
          <p:spPr>
            <a:xfrm>
              <a:off x="5296811" y="36861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21.23</a:t>
              </a:r>
            </a:p>
          </p:txBody>
        </p:sp>
        <p:sp>
          <p:nvSpPr>
            <p:cNvPr id="120" name="tx120"/>
            <p:cNvSpPr/>
            <p:nvPr/>
          </p:nvSpPr>
          <p:spPr>
            <a:xfrm>
              <a:off x="5322937" y="31220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a:t>
              </a:r>
            </a:p>
          </p:txBody>
        </p:sp>
        <p:sp>
          <p:nvSpPr>
            <p:cNvPr id="121" name="tx121"/>
            <p:cNvSpPr/>
            <p:nvPr/>
          </p:nvSpPr>
          <p:spPr>
            <a:xfrm>
              <a:off x="6362984" y="368300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21.41</a:t>
              </a:r>
            </a:p>
          </p:txBody>
        </p:sp>
        <p:sp>
          <p:nvSpPr>
            <p:cNvPr id="122" name="tx122"/>
            <p:cNvSpPr/>
            <p:nvPr/>
          </p:nvSpPr>
          <p:spPr>
            <a:xfrm>
              <a:off x="6389109" y="31389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23" name="tx123"/>
            <p:cNvSpPr/>
            <p:nvPr/>
          </p:nvSpPr>
          <p:spPr>
            <a:xfrm>
              <a:off x="6629527" y="37262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19.49</a:t>
              </a:r>
            </a:p>
          </p:txBody>
        </p:sp>
        <p:sp>
          <p:nvSpPr>
            <p:cNvPr id="124" name="tx124"/>
            <p:cNvSpPr/>
            <p:nvPr/>
          </p:nvSpPr>
          <p:spPr>
            <a:xfrm>
              <a:off x="6655652" y="31959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a:t>
              </a:r>
            </a:p>
          </p:txBody>
        </p:sp>
        <p:sp>
          <p:nvSpPr>
            <p:cNvPr id="125" name="tx125"/>
            <p:cNvSpPr/>
            <p:nvPr/>
          </p:nvSpPr>
          <p:spPr>
            <a:xfrm>
              <a:off x="6896070" y="37288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19.38</a:t>
              </a:r>
            </a:p>
          </p:txBody>
        </p:sp>
        <p:sp>
          <p:nvSpPr>
            <p:cNvPr id="126" name="tx126"/>
            <p:cNvSpPr/>
            <p:nvPr/>
          </p:nvSpPr>
          <p:spPr>
            <a:xfrm>
              <a:off x="6922195" y="32016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27" name="tx127"/>
            <p:cNvSpPr/>
            <p:nvPr/>
          </p:nvSpPr>
          <p:spPr>
            <a:xfrm>
              <a:off x="7188738" y="36880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28" name="tx128"/>
            <p:cNvSpPr/>
            <p:nvPr/>
          </p:nvSpPr>
          <p:spPr>
            <a:xfrm>
              <a:off x="7214864" y="315997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9" name="tx129"/>
            <p:cNvSpPr/>
            <p:nvPr/>
          </p:nvSpPr>
          <p:spPr>
            <a:xfrm>
              <a:off x="7455282" y="36983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a:t>
              </a:r>
            </a:p>
          </p:txBody>
        </p:sp>
        <p:sp>
          <p:nvSpPr>
            <p:cNvPr id="130" name="tx130"/>
            <p:cNvSpPr/>
            <p:nvPr/>
          </p:nvSpPr>
          <p:spPr>
            <a:xfrm>
              <a:off x="7455282" y="31723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31" name="tx131"/>
            <p:cNvSpPr/>
            <p:nvPr/>
          </p:nvSpPr>
          <p:spPr>
            <a:xfrm>
              <a:off x="7695699" y="36831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21.35</a:t>
              </a:r>
            </a:p>
          </p:txBody>
        </p:sp>
        <p:sp>
          <p:nvSpPr>
            <p:cNvPr id="132" name="tx132"/>
            <p:cNvSpPr/>
            <p:nvPr/>
          </p:nvSpPr>
          <p:spPr>
            <a:xfrm>
              <a:off x="7721825" y="31579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33" name="tx133"/>
            <p:cNvSpPr/>
            <p:nvPr/>
          </p:nvSpPr>
          <p:spPr>
            <a:xfrm>
              <a:off x="7962242" y="36800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21.49</a:t>
              </a:r>
            </a:p>
          </p:txBody>
        </p:sp>
        <p:sp>
          <p:nvSpPr>
            <p:cNvPr id="134" name="tx134"/>
            <p:cNvSpPr/>
            <p:nvPr/>
          </p:nvSpPr>
          <p:spPr>
            <a:xfrm>
              <a:off x="7988368" y="31568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35" name="tx135"/>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6" name="tx136"/>
            <p:cNvSpPr/>
            <p:nvPr/>
          </p:nvSpPr>
          <p:spPr>
            <a:xfrm>
              <a:off x="616710" y="369747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7" name="tx137"/>
            <p:cNvSpPr/>
            <p:nvPr/>
          </p:nvSpPr>
          <p:spPr>
            <a:xfrm>
              <a:off x="616710" y="323505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8" name="tx138"/>
            <p:cNvSpPr/>
            <p:nvPr/>
          </p:nvSpPr>
          <p:spPr>
            <a:xfrm>
              <a:off x="616710" y="2772571"/>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39" name="tx139"/>
            <p:cNvSpPr/>
            <p:nvPr/>
          </p:nvSpPr>
          <p:spPr>
            <a:xfrm>
              <a:off x="616710" y="2310221"/>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40" name="tx140"/>
            <p:cNvSpPr/>
            <p:nvPr/>
          </p:nvSpPr>
          <p:spPr>
            <a:xfrm>
              <a:off x="616710" y="1847803"/>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33341" y="5080163"/>
              <a:ext cx="201456" cy="201456"/>
            </a:xfrm>
            <a:prstGeom prst="rect">
              <a:avLst/>
            </a:prstGeom>
            <a:solidFill>
              <a:srgbClr val="1CABE2">
                <a:alpha val="100000"/>
              </a:srgbClr>
            </a:solidFill>
          </p:spPr>
          <p:txBody>
            <a:bodyPr/>
            <a:lstStyle/>
            <a:p/>
          </p:txBody>
        </p:sp>
        <p:sp>
          <p:nvSpPr>
            <p:cNvPr id="162" name="rc162"/>
            <p:cNvSpPr/>
            <p:nvPr/>
          </p:nvSpPr>
          <p:spPr>
            <a:xfrm>
              <a:off x="5638429" y="5080163"/>
              <a:ext cx="201456" cy="201456"/>
            </a:xfrm>
            <a:prstGeom prst="rect">
              <a:avLst/>
            </a:prstGeom>
            <a:solidFill>
              <a:srgbClr val="80BD41">
                <a:alpha val="100000"/>
              </a:srgbClr>
            </a:solidFill>
          </p:spPr>
          <p:txBody>
            <a:bodyPr/>
            <a:lstStyle/>
            <a:p/>
          </p:txBody>
        </p:sp>
        <p:sp>
          <p:nvSpPr>
            <p:cNvPr id="163" name="tx163"/>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51100" y="1594448"/>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India, 2000-2025</a:t>
              </a:r>
            </a:p>
          </p:txBody>
        </p:sp>
        <p:sp>
          <p:nvSpPr>
            <p:cNvPr id="167" name="pl167"/>
            <p:cNvSpPr/>
            <p:nvPr/>
          </p:nvSpPr>
          <p:spPr>
            <a:xfrm>
              <a:off x="19947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3917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478875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18574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758274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5" name="pl17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693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09025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872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88424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2812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296273" y="5840557"/>
              <a:ext cx="5983004" cy="124062"/>
            </a:xfrm>
            <a:prstGeom prst="rect">
              <a:avLst/>
            </a:prstGeom>
            <a:solidFill>
              <a:srgbClr val="80BD41">
                <a:alpha val="100000"/>
              </a:srgbClr>
            </a:solidFill>
          </p:spPr>
          <p:txBody>
            <a:bodyPr/>
            <a:lstStyle/>
            <a:p/>
          </p:txBody>
        </p:sp>
        <p:sp>
          <p:nvSpPr>
            <p:cNvPr id="182" name="rc182"/>
            <p:cNvSpPr/>
            <p:nvPr/>
          </p:nvSpPr>
          <p:spPr>
            <a:xfrm>
              <a:off x="7279278" y="5840557"/>
              <a:ext cx="591725" cy="124062"/>
            </a:xfrm>
            <a:prstGeom prst="rect">
              <a:avLst/>
            </a:prstGeom>
            <a:solidFill>
              <a:srgbClr val="1CABE2">
                <a:alpha val="100000"/>
              </a:srgbClr>
            </a:solidFill>
          </p:spPr>
          <p:txBody>
            <a:bodyPr/>
            <a:lstStyle/>
            <a:p/>
          </p:txBody>
        </p:sp>
        <p:sp>
          <p:nvSpPr>
            <p:cNvPr id="183" name="rc183"/>
            <p:cNvSpPr/>
            <p:nvPr/>
          </p:nvSpPr>
          <p:spPr>
            <a:xfrm>
              <a:off x="1296273" y="5685479"/>
              <a:ext cx="5966188" cy="124062"/>
            </a:xfrm>
            <a:prstGeom prst="rect">
              <a:avLst/>
            </a:prstGeom>
            <a:solidFill>
              <a:srgbClr val="80BD41">
                <a:alpha val="100000"/>
              </a:srgbClr>
            </a:solidFill>
          </p:spPr>
          <p:txBody>
            <a:bodyPr/>
            <a:lstStyle/>
            <a:p/>
          </p:txBody>
        </p:sp>
        <p:sp>
          <p:nvSpPr>
            <p:cNvPr id="184" name="rc184"/>
            <p:cNvSpPr/>
            <p:nvPr/>
          </p:nvSpPr>
          <p:spPr>
            <a:xfrm>
              <a:off x="7262462" y="5685479"/>
              <a:ext cx="380820" cy="124062"/>
            </a:xfrm>
            <a:prstGeom prst="rect">
              <a:avLst/>
            </a:prstGeom>
            <a:solidFill>
              <a:srgbClr val="1CABE2">
                <a:alpha val="100000"/>
              </a:srgbClr>
            </a:solidFill>
          </p:spPr>
          <p:txBody>
            <a:bodyPr/>
            <a:lstStyle/>
            <a:p/>
          </p:txBody>
        </p:sp>
        <p:sp>
          <p:nvSpPr>
            <p:cNvPr id="185" name="rc185"/>
            <p:cNvSpPr/>
            <p:nvPr/>
          </p:nvSpPr>
          <p:spPr>
            <a:xfrm>
              <a:off x="1296273" y="5530401"/>
              <a:ext cx="6005371" cy="124062"/>
            </a:xfrm>
            <a:prstGeom prst="rect">
              <a:avLst/>
            </a:prstGeom>
            <a:solidFill>
              <a:srgbClr val="80BD41">
                <a:alpha val="100000"/>
              </a:srgbClr>
            </a:solidFill>
          </p:spPr>
          <p:txBody>
            <a:bodyPr/>
            <a:lstStyle/>
            <a:p/>
          </p:txBody>
        </p:sp>
        <p:sp>
          <p:nvSpPr>
            <p:cNvPr id="186" name="rc186"/>
            <p:cNvSpPr/>
            <p:nvPr/>
          </p:nvSpPr>
          <p:spPr>
            <a:xfrm>
              <a:off x="7301645" y="5530401"/>
              <a:ext cx="316072" cy="124062"/>
            </a:xfrm>
            <a:prstGeom prst="rect">
              <a:avLst/>
            </a:prstGeom>
            <a:solidFill>
              <a:srgbClr val="1CABE2">
                <a:alpha val="100000"/>
              </a:srgbClr>
            </a:solidFill>
          </p:spPr>
          <p:txBody>
            <a:bodyPr/>
            <a:lstStyle/>
            <a:p/>
          </p:txBody>
        </p:sp>
        <p:sp>
          <p:nvSpPr>
            <p:cNvPr id="187" name="tx187"/>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23.53</a:t>
              </a:r>
            </a:p>
          </p:txBody>
        </p:sp>
        <p:sp>
          <p:nvSpPr>
            <p:cNvPr id="188" name="tx188"/>
            <p:cNvSpPr/>
            <p:nvPr/>
          </p:nvSpPr>
          <p:spPr>
            <a:xfrm>
              <a:off x="7815951" y="5705786"/>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22.72</a:t>
              </a:r>
            </a:p>
          </p:txBody>
        </p:sp>
        <p:sp>
          <p:nvSpPr>
            <p:cNvPr id="189" name="tx189"/>
            <p:cNvSpPr/>
            <p:nvPr/>
          </p:nvSpPr>
          <p:spPr>
            <a:xfrm>
              <a:off x="7789108"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22.63</a:t>
              </a:r>
            </a:p>
          </p:txBody>
        </p:sp>
        <p:sp>
          <p:nvSpPr>
            <p:cNvPr id="190" name="tx190"/>
            <p:cNvSpPr/>
            <p:nvPr/>
          </p:nvSpPr>
          <p:spPr>
            <a:xfrm>
              <a:off x="4152137" y="5863472"/>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21.41</a:t>
              </a:r>
            </a:p>
          </p:txBody>
        </p:sp>
        <p:sp>
          <p:nvSpPr>
            <p:cNvPr id="191" name="tx191"/>
            <p:cNvSpPr/>
            <p:nvPr/>
          </p:nvSpPr>
          <p:spPr>
            <a:xfrm>
              <a:off x="7469647" y="58634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2.12</a:t>
              </a:r>
            </a:p>
          </p:txBody>
        </p:sp>
        <p:sp>
          <p:nvSpPr>
            <p:cNvPr id="192" name="tx192"/>
            <p:cNvSpPr/>
            <p:nvPr/>
          </p:nvSpPr>
          <p:spPr>
            <a:xfrm>
              <a:off x="4143729"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21.35</a:t>
              </a:r>
            </a:p>
          </p:txBody>
        </p:sp>
        <p:sp>
          <p:nvSpPr>
            <p:cNvPr id="193" name="tx193"/>
            <p:cNvSpPr/>
            <p:nvPr/>
          </p:nvSpPr>
          <p:spPr>
            <a:xfrm>
              <a:off x="7347378"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94" name="tx194"/>
            <p:cNvSpPr/>
            <p:nvPr/>
          </p:nvSpPr>
          <p:spPr>
            <a:xfrm>
              <a:off x="4163321"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21.49</a:t>
              </a:r>
            </a:p>
          </p:txBody>
        </p:sp>
        <p:sp>
          <p:nvSpPr>
            <p:cNvPr id="195" name="tx195"/>
            <p:cNvSpPr/>
            <p:nvPr/>
          </p:nvSpPr>
          <p:spPr>
            <a:xfrm>
              <a:off x="7354187"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96" name="tx19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7" name="tx19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8" name="tx19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9" name="tx199"/>
            <p:cNvSpPr/>
            <p:nvPr/>
          </p:nvSpPr>
          <p:spPr>
            <a:xfrm>
              <a:off x="1179834" y="6056151"/>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200" name="tx200"/>
            <p:cNvSpPr/>
            <p:nvPr/>
          </p:nvSpPr>
          <p:spPr>
            <a:xfrm>
              <a:off x="2576827" y="6056560"/>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201" name="tx201"/>
            <p:cNvSpPr/>
            <p:nvPr/>
          </p:nvSpPr>
          <p:spPr>
            <a:xfrm>
              <a:off x="3934972"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202" name="tx202"/>
            <p:cNvSpPr/>
            <p:nvPr/>
          </p:nvSpPr>
          <p:spPr>
            <a:xfrm>
              <a:off x="5331965"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203" name="tx203"/>
            <p:cNvSpPr/>
            <p:nvPr/>
          </p:nvSpPr>
          <p:spPr>
            <a:xfrm>
              <a:off x="6728958"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204" name="tx204"/>
            <p:cNvSpPr/>
            <p:nvPr/>
          </p:nvSpPr>
          <p:spPr>
            <a:xfrm>
              <a:off x="8125951"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205" name="tx205"/>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206" name="tx20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7" name="tx20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(95%) was higher than in 2019 (91%).
The number of children vaccinated with DTP3 remained constant 0% compared to in 2019.
The number of surviving infants decreased approximately 4% compared to in 2019.
In 2025, 100,000 same children were vaccinated than in 2019.
In 2025, there were 900,000 fewer surviving infants (target population) than in 2019.
For vaccine coverage to increase, the number of children vaccinated needs to either increase or decline at a slower rate than the decline in surviving infant target population.</a:t>
            </a:r>
          </a:p>
        </p:txBody>
      </p:sp>
      <p:sp>
        <p:nvSpPr>
          <p:cNvPr id="20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10" name=""/>
          <p:cNvGrpSpPr/>
          <p:nvPr/>
        </p:nvGrpSpPr>
        <p:grpSpPr>
          <a:xfrm>
            <a:off x="292608" y="1005840"/>
            <a:ext cx="8595360" cy="28575"/>
            <a:chOff x="292608" y="1005840"/>
            <a:chExt cx="8595360" cy="28575"/>
          </a:xfrm>
        </p:grpSpPr>
        <p:sp>
          <p:nvSpPr>
            <p:cNvPr id="21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55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525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95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065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90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660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930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200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818449"/>
              <a:ext cx="239888" cy="1393559"/>
            </a:xfrm>
            <a:prstGeom prst="rect">
              <a:avLst/>
            </a:prstGeom>
            <a:solidFill>
              <a:srgbClr val="E2231A">
                <a:alpha val="90196"/>
              </a:srgbClr>
            </a:solidFill>
          </p:spPr>
          <p:txBody>
            <a:bodyPr/>
            <a:lstStyle/>
            <a:p/>
          </p:txBody>
        </p:sp>
        <p:sp>
          <p:nvSpPr>
            <p:cNvPr id="26" name="rc26"/>
            <p:cNvSpPr/>
            <p:nvPr/>
          </p:nvSpPr>
          <p:spPr>
            <a:xfrm>
              <a:off x="1562816" y="2838445"/>
              <a:ext cx="239888" cy="1373564"/>
            </a:xfrm>
            <a:prstGeom prst="rect">
              <a:avLst/>
            </a:prstGeom>
            <a:solidFill>
              <a:srgbClr val="E2231A">
                <a:alpha val="90196"/>
              </a:srgbClr>
            </a:solidFill>
          </p:spPr>
          <p:txBody>
            <a:bodyPr/>
            <a:lstStyle/>
            <a:p/>
          </p:txBody>
        </p:sp>
        <p:sp>
          <p:nvSpPr>
            <p:cNvPr id="27" name="rc27"/>
            <p:cNvSpPr/>
            <p:nvPr/>
          </p:nvSpPr>
          <p:spPr>
            <a:xfrm>
              <a:off x="1829360" y="2814089"/>
              <a:ext cx="239888" cy="1397919"/>
            </a:xfrm>
            <a:prstGeom prst="rect">
              <a:avLst/>
            </a:prstGeom>
            <a:solidFill>
              <a:srgbClr val="E2231A">
                <a:alpha val="90196"/>
              </a:srgbClr>
            </a:solidFill>
          </p:spPr>
          <p:txBody>
            <a:bodyPr/>
            <a:lstStyle/>
            <a:p/>
          </p:txBody>
        </p:sp>
        <p:sp>
          <p:nvSpPr>
            <p:cNvPr id="28" name="rc28"/>
            <p:cNvSpPr/>
            <p:nvPr/>
          </p:nvSpPr>
          <p:spPr>
            <a:xfrm>
              <a:off x="2095903" y="2954073"/>
              <a:ext cx="239888" cy="1257936"/>
            </a:xfrm>
            <a:prstGeom prst="rect">
              <a:avLst/>
            </a:prstGeom>
            <a:solidFill>
              <a:srgbClr val="E2231A">
                <a:alpha val="90196"/>
              </a:srgbClr>
            </a:solidFill>
          </p:spPr>
          <p:txBody>
            <a:bodyPr/>
            <a:lstStyle/>
            <a:p/>
          </p:txBody>
        </p:sp>
        <p:sp>
          <p:nvSpPr>
            <p:cNvPr id="29" name="rc29"/>
            <p:cNvSpPr/>
            <p:nvPr/>
          </p:nvSpPr>
          <p:spPr>
            <a:xfrm>
              <a:off x="2362446" y="3088467"/>
              <a:ext cx="239888" cy="1123541"/>
            </a:xfrm>
            <a:prstGeom prst="rect">
              <a:avLst/>
            </a:prstGeom>
            <a:solidFill>
              <a:srgbClr val="E2231A">
                <a:alpha val="90196"/>
              </a:srgbClr>
            </a:solidFill>
          </p:spPr>
          <p:txBody>
            <a:bodyPr/>
            <a:lstStyle/>
            <a:p/>
          </p:txBody>
        </p:sp>
        <p:sp>
          <p:nvSpPr>
            <p:cNvPr id="30" name="rc30"/>
            <p:cNvSpPr/>
            <p:nvPr/>
          </p:nvSpPr>
          <p:spPr>
            <a:xfrm>
              <a:off x="2628989" y="3228541"/>
              <a:ext cx="239888" cy="983468"/>
            </a:xfrm>
            <a:prstGeom prst="rect">
              <a:avLst/>
            </a:prstGeom>
            <a:solidFill>
              <a:srgbClr val="E2231A">
                <a:alpha val="90196"/>
              </a:srgbClr>
            </a:solidFill>
          </p:spPr>
          <p:txBody>
            <a:bodyPr/>
            <a:lstStyle/>
            <a:p/>
          </p:txBody>
        </p:sp>
        <p:sp>
          <p:nvSpPr>
            <p:cNvPr id="31" name="rc31"/>
            <p:cNvSpPr/>
            <p:nvPr/>
          </p:nvSpPr>
          <p:spPr>
            <a:xfrm>
              <a:off x="2895532" y="3272375"/>
              <a:ext cx="239888" cy="939633"/>
            </a:xfrm>
            <a:prstGeom prst="rect">
              <a:avLst/>
            </a:prstGeom>
            <a:solidFill>
              <a:srgbClr val="E2231A">
                <a:alpha val="90196"/>
              </a:srgbClr>
            </a:solidFill>
          </p:spPr>
          <p:txBody>
            <a:bodyPr/>
            <a:lstStyle/>
            <a:p/>
          </p:txBody>
        </p:sp>
        <p:sp>
          <p:nvSpPr>
            <p:cNvPr id="32" name="rc32"/>
            <p:cNvSpPr/>
            <p:nvPr/>
          </p:nvSpPr>
          <p:spPr>
            <a:xfrm>
              <a:off x="3162075" y="3312338"/>
              <a:ext cx="239888" cy="899670"/>
            </a:xfrm>
            <a:prstGeom prst="rect">
              <a:avLst/>
            </a:prstGeom>
            <a:solidFill>
              <a:srgbClr val="E2231A">
                <a:alpha val="90196"/>
              </a:srgbClr>
            </a:solidFill>
          </p:spPr>
          <p:txBody>
            <a:bodyPr/>
            <a:lstStyle/>
            <a:p/>
          </p:txBody>
        </p:sp>
        <p:sp>
          <p:nvSpPr>
            <p:cNvPr id="33" name="rc33"/>
            <p:cNvSpPr/>
            <p:nvPr/>
          </p:nvSpPr>
          <p:spPr>
            <a:xfrm>
              <a:off x="3428618" y="3374715"/>
              <a:ext cx="239888" cy="837294"/>
            </a:xfrm>
            <a:prstGeom prst="rect">
              <a:avLst/>
            </a:prstGeom>
            <a:solidFill>
              <a:srgbClr val="E2231A">
                <a:alpha val="90196"/>
              </a:srgbClr>
            </a:solidFill>
          </p:spPr>
          <p:txBody>
            <a:bodyPr/>
            <a:lstStyle/>
            <a:p/>
          </p:txBody>
        </p:sp>
        <p:sp>
          <p:nvSpPr>
            <p:cNvPr id="34" name="rc34"/>
            <p:cNvSpPr/>
            <p:nvPr/>
          </p:nvSpPr>
          <p:spPr>
            <a:xfrm>
              <a:off x="3695161" y="3552324"/>
              <a:ext cx="239888" cy="659685"/>
            </a:xfrm>
            <a:prstGeom prst="rect">
              <a:avLst/>
            </a:prstGeom>
            <a:solidFill>
              <a:srgbClr val="E2231A">
                <a:alpha val="90196"/>
              </a:srgbClr>
            </a:solidFill>
          </p:spPr>
          <p:txBody>
            <a:bodyPr/>
            <a:lstStyle/>
            <a:p/>
          </p:txBody>
        </p:sp>
        <p:sp>
          <p:nvSpPr>
            <p:cNvPr id="35" name="rc35"/>
            <p:cNvSpPr/>
            <p:nvPr/>
          </p:nvSpPr>
          <p:spPr>
            <a:xfrm>
              <a:off x="3961705" y="3677767"/>
              <a:ext cx="239888" cy="534241"/>
            </a:xfrm>
            <a:prstGeom prst="rect">
              <a:avLst/>
            </a:prstGeom>
            <a:solidFill>
              <a:srgbClr val="E2231A">
                <a:alpha val="90196"/>
              </a:srgbClr>
            </a:solidFill>
          </p:spPr>
          <p:txBody>
            <a:bodyPr/>
            <a:lstStyle/>
            <a:p/>
          </p:txBody>
        </p:sp>
        <p:sp>
          <p:nvSpPr>
            <p:cNvPr id="36" name="rc36"/>
            <p:cNvSpPr/>
            <p:nvPr/>
          </p:nvSpPr>
          <p:spPr>
            <a:xfrm>
              <a:off x="4228248" y="3740257"/>
              <a:ext cx="239888" cy="471752"/>
            </a:xfrm>
            <a:prstGeom prst="rect">
              <a:avLst/>
            </a:prstGeom>
            <a:solidFill>
              <a:srgbClr val="E2231A">
                <a:alpha val="90196"/>
              </a:srgbClr>
            </a:solidFill>
          </p:spPr>
          <p:txBody>
            <a:bodyPr/>
            <a:lstStyle/>
            <a:p/>
          </p:txBody>
        </p:sp>
        <p:sp>
          <p:nvSpPr>
            <p:cNvPr id="37" name="rc37"/>
            <p:cNvSpPr/>
            <p:nvPr/>
          </p:nvSpPr>
          <p:spPr>
            <a:xfrm>
              <a:off x="4494791" y="3714687"/>
              <a:ext cx="239888" cy="497321"/>
            </a:xfrm>
            <a:prstGeom prst="rect">
              <a:avLst/>
            </a:prstGeom>
            <a:solidFill>
              <a:srgbClr val="E2231A">
                <a:alpha val="90196"/>
              </a:srgbClr>
            </a:solidFill>
          </p:spPr>
          <p:txBody>
            <a:bodyPr/>
            <a:lstStyle/>
            <a:p/>
          </p:txBody>
        </p:sp>
        <p:sp>
          <p:nvSpPr>
            <p:cNvPr id="38" name="rc38"/>
            <p:cNvSpPr/>
            <p:nvPr/>
          </p:nvSpPr>
          <p:spPr>
            <a:xfrm>
              <a:off x="4761334" y="3722161"/>
              <a:ext cx="239888" cy="489848"/>
            </a:xfrm>
            <a:prstGeom prst="rect">
              <a:avLst/>
            </a:prstGeom>
            <a:solidFill>
              <a:srgbClr val="E2231A">
                <a:alpha val="90196"/>
              </a:srgbClr>
            </a:solidFill>
          </p:spPr>
          <p:txBody>
            <a:bodyPr/>
            <a:lstStyle/>
            <a:p/>
          </p:txBody>
        </p:sp>
        <p:sp>
          <p:nvSpPr>
            <p:cNvPr id="39" name="rc39"/>
            <p:cNvSpPr/>
            <p:nvPr/>
          </p:nvSpPr>
          <p:spPr>
            <a:xfrm>
              <a:off x="5027877" y="3794860"/>
              <a:ext cx="239888" cy="417148"/>
            </a:xfrm>
            <a:prstGeom prst="rect">
              <a:avLst/>
            </a:prstGeom>
            <a:solidFill>
              <a:srgbClr val="E2231A">
                <a:alpha val="90196"/>
              </a:srgbClr>
            </a:solidFill>
          </p:spPr>
          <p:txBody>
            <a:bodyPr/>
            <a:lstStyle/>
            <a:p/>
          </p:txBody>
        </p:sp>
        <p:sp>
          <p:nvSpPr>
            <p:cNvPr id="40" name="rc40"/>
            <p:cNvSpPr/>
            <p:nvPr/>
          </p:nvSpPr>
          <p:spPr>
            <a:xfrm>
              <a:off x="5294420" y="3848545"/>
              <a:ext cx="239888" cy="363463"/>
            </a:xfrm>
            <a:prstGeom prst="rect">
              <a:avLst/>
            </a:prstGeom>
            <a:solidFill>
              <a:srgbClr val="E2231A">
                <a:alpha val="90196"/>
              </a:srgbClr>
            </a:solidFill>
          </p:spPr>
          <p:txBody>
            <a:bodyPr/>
            <a:lstStyle/>
            <a:p/>
          </p:txBody>
        </p:sp>
        <p:sp>
          <p:nvSpPr>
            <p:cNvPr id="41" name="rc41"/>
            <p:cNvSpPr/>
            <p:nvPr/>
          </p:nvSpPr>
          <p:spPr>
            <a:xfrm>
              <a:off x="5560963" y="3875219"/>
              <a:ext cx="239888" cy="336789"/>
            </a:xfrm>
            <a:prstGeom prst="rect">
              <a:avLst/>
            </a:prstGeom>
            <a:solidFill>
              <a:srgbClr val="E2231A">
                <a:alpha val="90196"/>
              </a:srgbClr>
            </a:solidFill>
          </p:spPr>
          <p:txBody>
            <a:bodyPr/>
            <a:lstStyle/>
            <a:p/>
          </p:txBody>
        </p:sp>
        <p:sp>
          <p:nvSpPr>
            <p:cNvPr id="42" name="rc42"/>
            <p:cNvSpPr/>
            <p:nvPr/>
          </p:nvSpPr>
          <p:spPr>
            <a:xfrm>
              <a:off x="5827506" y="3939220"/>
              <a:ext cx="239888" cy="272789"/>
            </a:xfrm>
            <a:prstGeom prst="rect">
              <a:avLst/>
            </a:prstGeom>
            <a:solidFill>
              <a:srgbClr val="E2231A">
                <a:alpha val="90196"/>
              </a:srgbClr>
            </a:solidFill>
          </p:spPr>
          <p:txBody>
            <a:bodyPr/>
            <a:lstStyle/>
            <a:p/>
          </p:txBody>
        </p:sp>
        <p:sp>
          <p:nvSpPr>
            <p:cNvPr id="43" name="rc43"/>
            <p:cNvSpPr/>
            <p:nvPr/>
          </p:nvSpPr>
          <p:spPr>
            <a:xfrm>
              <a:off x="6094049" y="4019605"/>
              <a:ext cx="239888" cy="192403"/>
            </a:xfrm>
            <a:prstGeom prst="rect">
              <a:avLst/>
            </a:prstGeom>
            <a:solidFill>
              <a:srgbClr val="E2231A">
                <a:alpha val="90196"/>
              </a:srgbClr>
            </a:solidFill>
          </p:spPr>
          <p:txBody>
            <a:bodyPr/>
            <a:lstStyle/>
            <a:p/>
          </p:txBody>
        </p:sp>
        <p:sp>
          <p:nvSpPr>
            <p:cNvPr id="44" name="rc44"/>
            <p:cNvSpPr/>
            <p:nvPr/>
          </p:nvSpPr>
          <p:spPr>
            <a:xfrm>
              <a:off x="6360593" y="4077175"/>
              <a:ext cx="239888" cy="134834"/>
            </a:xfrm>
            <a:prstGeom prst="rect">
              <a:avLst/>
            </a:prstGeom>
            <a:solidFill>
              <a:srgbClr val="E2231A">
                <a:alpha val="90196"/>
              </a:srgbClr>
            </a:solidFill>
          </p:spPr>
          <p:txBody>
            <a:bodyPr/>
            <a:lstStyle/>
            <a:p/>
          </p:txBody>
        </p:sp>
        <p:sp>
          <p:nvSpPr>
            <p:cNvPr id="45" name="rc45"/>
            <p:cNvSpPr/>
            <p:nvPr/>
          </p:nvSpPr>
          <p:spPr>
            <a:xfrm>
              <a:off x="6627136" y="3922897"/>
              <a:ext cx="239888" cy="289112"/>
            </a:xfrm>
            <a:prstGeom prst="rect">
              <a:avLst/>
            </a:prstGeom>
            <a:solidFill>
              <a:srgbClr val="E2231A">
                <a:alpha val="90196"/>
              </a:srgbClr>
            </a:solidFill>
          </p:spPr>
          <p:txBody>
            <a:bodyPr/>
            <a:lstStyle/>
            <a:p/>
          </p:txBody>
        </p:sp>
        <p:sp>
          <p:nvSpPr>
            <p:cNvPr id="46" name="rc46"/>
            <p:cNvSpPr/>
            <p:nvPr/>
          </p:nvSpPr>
          <p:spPr>
            <a:xfrm>
              <a:off x="6893679" y="3924586"/>
              <a:ext cx="239888" cy="287423"/>
            </a:xfrm>
            <a:prstGeom prst="rect">
              <a:avLst/>
            </a:prstGeom>
            <a:solidFill>
              <a:srgbClr val="E2231A">
                <a:alpha val="90196"/>
              </a:srgbClr>
            </a:solidFill>
          </p:spPr>
          <p:txBody>
            <a:bodyPr/>
            <a:lstStyle/>
            <a:p/>
          </p:txBody>
        </p:sp>
        <p:sp>
          <p:nvSpPr>
            <p:cNvPr id="47" name="rc47"/>
            <p:cNvSpPr/>
            <p:nvPr/>
          </p:nvSpPr>
          <p:spPr>
            <a:xfrm>
              <a:off x="7160222" y="4081423"/>
              <a:ext cx="239888" cy="130586"/>
            </a:xfrm>
            <a:prstGeom prst="rect">
              <a:avLst/>
            </a:prstGeom>
            <a:solidFill>
              <a:srgbClr val="E2231A">
                <a:alpha val="90196"/>
              </a:srgbClr>
            </a:solidFill>
          </p:spPr>
          <p:txBody>
            <a:bodyPr/>
            <a:lstStyle/>
            <a:p/>
          </p:txBody>
        </p:sp>
        <p:sp>
          <p:nvSpPr>
            <p:cNvPr id="48" name="rc48"/>
            <p:cNvSpPr/>
            <p:nvPr/>
          </p:nvSpPr>
          <p:spPr>
            <a:xfrm>
              <a:off x="7426765" y="4029523"/>
              <a:ext cx="239888" cy="182486"/>
            </a:xfrm>
            <a:prstGeom prst="rect">
              <a:avLst/>
            </a:prstGeom>
            <a:solidFill>
              <a:srgbClr val="E2231A">
                <a:alpha val="90196"/>
              </a:srgbClr>
            </a:solidFill>
          </p:spPr>
          <p:txBody>
            <a:bodyPr/>
            <a:lstStyle/>
            <a:p/>
          </p:txBody>
        </p:sp>
        <p:sp>
          <p:nvSpPr>
            <p:cNvPr id="49" name="rc49"/>
            <p:cNvSpPr/>
            <p:nvPr/>
          </p:nvSpPr>
          <p:spPr>
            <a:xfrm>
              <a:off x="7693308" y="4133911"/>
              <a:ext cx="239888" cy="78098"/>
            </a:xfrm>
            <a:prstGeom prst="rect">
              <a:avLst/>
            </a:prstGeom>
            <a:solidFill>
              <a:srgbClr val="E2231A">
                <a:alpha val="90196"/>
              </a:srgbClr>
            </a:solidFill>
          </p:spPr>
          <p:txBody>
            <a:bodyPr/>
            <a:lstStyle/>
            <a:p/>
          </p:txBody>
        </p:sp>
        <p:sp>
          <p:nvSpPr>
            <p:cNvPr id="50" name="rc50"/>
            <p:cNvSpPr/>
            <p:nvPr/>
          </p:nvSpPr>
          <p:spPr>
            <a:xfrm>
              <a:off x="7959851" y="4160153"/>
              <a:ext cx="239888" cy="51855"/>
            </a:xfrm>
            <a:prstGeom prst="rect">
              <a:avLst/>
            </a:prstGeom>
            <a:solidFill>
              <a:srgbClr val="E2231A">
                <a:alpha val="90196"/>
              </a:srgbClr>
            </a:solidFill>
          </p:spPr>
          <p:txBody>
            <a:bodyPr/>
            <a:lstStyle/>
            <a:p/>
          </p:txBody>
        </p:sp>
        <p:sp>
          <p:nvSpPr>
            <p:cNvPr id="51" name="rc51"/>
            <p:cNvSpPr/>
            <p:nvPr/>
          </p:nvSpPr>
          <p:spPr>
            <a:xfrm>
              <a:off x="4228248" y="2063743"/>
              <a:ext cx="239888" cy="1676513"/>
            </a:xfrm>
            <a:prstGeom prst="rect">
              <a:avLst/>
            </a:prstGeom>
            <a:solidFill>
              <a:srgbClr val="B3B3B3">
                <a:alpha val="90196"/>
              </a:srgbClr>
            </a:solidFill>
          </p:spPr>
          <p:txBody>
            <a:bodyPr/>
            <a:lstStyle/>
            <a:p/>
          </p:txBody>
        </p:sp>
        <p:sp>
          <p:nvSpPr>
            <p:cNvPr id="52" name="rc52"/>
            <p:cNvSpPr/>
            <p:nvPr/>
          </p:nvSpPr>
          <p:spPr>
            <a:xfrm>
              <a:off x="4494791" y="2332573"/>
              <a:ext cx="239888" cy="1382114"/>
            </a:xfrm>
            <a:prstGeom prst="rect">
              <a:avLst/>
            </a:prstGeom>
            <a:solidFill>
              <a:srgbClr val="B3B3B3">
                <a:alpha val="90196"/>
              </a:srgbClr>
            </a:solidFill>
          </p:spPr>
          <p:txBody>
            <a:bodyPr/>
            <a:lstStyle/>
            <a:p/>
          </p:txBody>
        </p:sp>
        <p:sp>
          <p:nvSpPr>
            <p:cNvPr id="53" name="rc53"/>
            <p:cNvSpPr/>
            <p:nvPr/>
          </p:nvSpPr>
          <p:spPr>
            <a:xfrm>
              <a:off x="4761334" y="2783369"/>
              <a:ext cx="239888" cy="938791"/>
            </a:xfrm>
            <a:prstGeom prst="rect">
              <a:avLst/>
            </a:prstGeom>
            <a:solidFill>
              <a:srgbClr val="B3B3B3">
                <a:alpha val="90196"/>
              </a:srgbClr>
            </a:solidFill>
          </p:spPr>
          <p:txBody>
            <a:bodyPr/>
            <a:lstStyle/>
            <a:p/>
          </p:txBody>
        </p:sp>
        <p:sp>
          <p:nvSpPr>
            <p:cNvPr id="54" name="rc54"/>
            <p:cNvSpPr/>
            <p:nvPr/>
          </p:nvSpPr>
          <p:spPr>
            <a:xfrm>
              <a:off x="5027877" y="3052865"/>
              <a:ext cx="239888" cy="741994"/>
            </a:xfrm>
            <a:prstGeom prst="rect">
              <a:avLst/>
            </a:prstGeom>
            <a:solidFill>
              <a:srgbClr val="B3B3B3">
                <a:alpha val="90196"/>
              </a:srgbClr>
            </a:solidFill>
          </p:spPr>
          <p:txBody>
            <a:bodyPr/>
            <a:lstStyle/>
            <a:p/>
          </p:txBody>
        </p:sp>
        <p:sp>
          <p:nvSpPr>
            <p:cNvPr id="55" name="rc55"/>
            <p:cNvSpPr/>
            <p:nvPr/>
          </p:nvSpPr>
          <p:spPr>
            <a:xfrm>
              <a:off x="5294420" y="3323039"/>
              <a:ext cx="239888" cy="525506"/>
            </a:xfrm>
            <a:prstGeom prst="rect">
              <a:avLst/>
            </a:prstGeom>
            <a:solidFill>
              <a:srgbClr val="B3B3B3">
                <a:alpha val="90196"/>
              </a:srgbClr>
            </a:solidFill>
          </p:spPr>
          <p:txBody>
            <a:bodyPr/>
            <a:lstStyle/>
            <a:p/>
          </p:txBody>
        </p:sp>
        <p:sp>
          <p:nvSpPr>
            <p:cNvPr id="56" name="rc56"/>
            <p:cNvSpPr/>
            <p:nvPr/>
          </p:nvSpPr>
          <p:spPr>
            <a:xfrm>
              <a:off x="5560963" y="3540278"/>
              <a:ext cx="239888" cy="334941"/>
            </a:xfrm>
            <a:prstGeom prst="rect">
              <a:avLst/>
            </a:prstGeom>
            <a:solidFill>
              <a:srgbClr val="B3B3B3">
                <a:alpha val="90196"/>
              </a:srgbClr>
            </a:solidFill>
          </p:spPr>
          <p:txBody>
            <a:bodyPr/>
            <a:lstStyle/>
            <a:p/>
          </p:txBody>
        </p:sp>
        <p:sp>
          <p:nvSpPr>
            <p:cNvPr id="57" name="rc57"/>
            <p:cNvSpPr/>
            <p:nvPr/>
          </p:nvSpPr>
          <p:spPr>
            <a:xfrm>
              <a:off x="5827506" y="3660184"/>
              <a:ext cx="239888" cy="279035"/>
            </a:xfrm>
            <a:prstGeom prst="rect">
              <a:avLst/>
            </a:prstGeom>
            <a:solidFill>
              <a:srgbClr val="B3B3B3">
                <a:alpha val="90196"/>
              </a:srgbClr>
            </a:solidFill>
          </p:spPr>
          <p:txBody>
            <a:bodyPr/>
            <a:lstStyle/>
            <a:p/>
          </p:txBody>
        </p:sp>
        <p:sp>
          <p:nvSpPr>
            <p:cNvPr id="58" name="rc58"/>
            <p:cNvSpPr/>
            <p:nvPr/>
          </p:nvSpPr>
          <p:spPr>
            <a:xfrm>
              <a:off x="6094049" y="3712651"/>
              <a:ext cx="239888" cy="306953"/>
            </a:xfrm>
            <a:prstGeom prst="rect">
              <a:avLst/>
            </a:prstGeom>
            <a:solidFill>
              <a:srgbClr val="B3B3B3">
                <a:alpha val="90196"/>
              </a:srgbClr>
            </a:solidFill>
          </p:spPr>
          <p:txBody>
            <a:bodyPr/>
            <a:lstStyle/>
            <a:p/>
          </p:txBody>
        </p:sp>
        <p:sp>
          <p:nvSpPr>
            <p:cNvPr id="59" name="rc59"/>
            <p:cNvSpPr/>
            <p:nvPr/>
          </p:nvSpPr>
          <p:spPr>
            <a:xfrm>
              <a:off x="6360593" y="3773307"/>
              <a:ext cx="239888" cy="303867"/>
            </a:xfrm>
            <a:prstGeom prst="rect">
              <a:avLst/>
            </a:prstGeom>
            <a:solidFill>
              <a:srgbClr val="B3B3B3">
                <a:alpha val="90196"/>
              </a:srgbClr>
            </a:solidFill>
          </p:spPr>
          <p:txBody>
            <a:bodyPr/>
            <a:lstStyle/>
            <a:p/>
          </p:txBody>
        </p:sp>
        <p:sp>
          <p:nvSpPr>
            <p:cNvPr id="60" name="rc60"/>
            <p:cNvSpPr/>
            <p:nvPr/>
          </p:nvSpPr>
          <p:spPr>
            <a:xfrm>
              <a:off x="6627136" y="3696327"/>
              <a:ext cx="239888" cy="226569"/>
            </a:xfrm>
            <a:prstGeom prst="rect">
              <a:avLst/>
            </a:prstGeom>
            <a:solidFill>
              <a:srgbClr val="B3B3B3">
                <a:alpha val="90196"/>
              </a:srgbClr>
            </a:solidFill>
          </p:spPr>
          <p:txBody>
            <a:bodyPr/>
            <a:lstStyle/>
            <a:p/>
          </p:txBody>
        </p:sp>
        <p:sp>
          <p:nvSpPr>
            <p:cNvPr id="61" name="rc61"/>
            <p:cNvSpPr/>
            <p:nvPr/>
          </p:nvSpPr>
          <p:spPr>
            <a:xfrm>
              <a:off x="6893679" y="3725940"/>
              <a:ext cx="239888" cy="198645"/>
            </a:xfrm>
            <a:prstGeom prst="rect">
              <a:avLst/>
            </a:prstGeom>
            <a:solidFill>
              <a:srgbClr val="B3B3B3">
                <a:alpha val="90196"/>
              </a:srgbClr>
            </a:solidFill>
          </p:spPr>
          <p:txBody>
            <a:bodyPr/>
            <a:lstStyle/>
            <a:p/>
          </p:txBody>
        </p:sp>
        <p:sp>
          <p:nvSpPr>
            <p:cNvPr id="62" name="rc62"/>
            <p:cNvSpPr/>
            <p:nvPr/>
          </p:nvSpPr>
          <p:spPr>
            <a:xfrm>
              <a:off x="7160222" y="3947790"/>
              <a:ext cx="239888" cy="133632"/>
            </a:xfrm>
            <a:prstGeom prst="rect">
              <a:avLst/>
            </a:prstGeom>
            <a:solidFill>
              <a:srgbClr val="B3B3B3">
                <a:alpha val="90196"/>
              </a:srgbClr>
            </a:solidFill>
          </p:spPr>
          <p:txBody>
            <a:bodyPr/>
            <a:lstStyle/>
            <a:p/>
          </p:txBody>
        </p:sp>
        <p:sp>
          <p:nvSpPr>
            <p:cNvPr id="63" name="rc63"/>
            <p:cNvSpPr/>
            <p:nvPr/>
          </p:nvSpPr>
          <p:spPr>
            <a:xfrm>
              <a:off x="7426765" y="3951906"/>
              <a:ext cx="239888" cy="77616"/>
            </a:xfrm>
            <a:prstGeom prst="rect">
              <a:avLst/>
            </a:prstGeom>
            <a:solidFill>
              <a:srgbClr val="B3B3B3">
                <a:alpha val="90196"/>
              </a:srgbClr>
            </a:solidFill>
          </p:spPr>
          <p:txBody>
            <a:bodyPr/>
            <a:lstStyle/>
            <a:p/>
          </p:txBody>
        </p:sp>
        <p:sp>
          <p:nvSpPr>
            <p:cNvPr id="64" name="rc64"/>
            <p:cNvSpPr/>
            <p:nvPr/>
          </p:nvSpPr>
          <p:spPr>
            <a:xfrm>
              <a:off x="7693308" y="4004641"/>
              <a:ext cx="239888" cy="129270"/>
            </a:xfrm>
            <a:prstGeom prst="rect">
              <a:avLst/>
            </a:prstGeom>
            <a:solidFill>
              <a:srgbClr val="B3B3B3">
                <a:alpha val="90196"/>
              </a:srgbClr>
            </a:solidFill>
          </p:spPr>
          <p:txBody>
            <a:bodyPr/>
            <a:lstStyle/>
            <a:p/>
          </p:txBody>
        </p:sp>
        <p:sp>
          <p:nvSpPr>
            <p:cNvPr id="65" name="rc65"/>
            <p:cNvSpPr/>
            <p:nvPr/>
          </p:nvSpPr>
          <p:spPr>
            <a:xfrm>
              <a:off x="7959851" y="4082556"/>
              <a:ext cx="239888" cy="77596"/>
            </a:xfrm>
            <a:prstGeom prst="rect">
              <a:avLst/>
            </a:prstGeom>
            <a:solidFill>
              <a:srgbClr val="B3B3B3">
                <a:alpha val="90196"/>
              </a:srgbClr>
            </a:solidFill>
          </p:spPr>
          <p:txBody>
            <a:bodyPr/>
            <a:lstStyle/>
            <a:p/>
          </p:txBody>
        </p:sp>
        <p:sp>
          <p:nvSpPr>
            <p:cNvPr id="66" name="pl66"/>
            <p:cNvSpPr/>
            <p:nvPr/>
          </p:nvSpPr>
          <p:spPr>
            <a:xfrm>
              <a:off x="1416218" y="2106708"/>
              <a:ext cx="6663577" cy="902271"/>
            </a:xfrm>
            <a:custGeom>
              <a:avLst/>
              <a:pathLst>
                <a:path w="6663577" h="902271">
                  <a:moveTo>
                    <a:pt x="0" y="902271"/>
                  </a:moveTo>
                  <a:lnTo>
                    <a:pt x="266543" y="880789"/>
                  </a:lnTo>
                  <a:lnTo>
                    <a:pt x="533086" y="902271"/>
                  </a:lnTo>
                  <a:lnTo>
                    <a:pt x="799629" y="816341"/>
                  </a:lnTo>
                  <a:lnTo>
                    <a:pt x="1066172" y="730410"/>
                  </a:lnTo>
                  <a:lnTo>
                    <a:pt x="1332715" y="644479"/>
                  </a:lnTo>
                  <a:lnTo>
                    <a:pt x="1599258" y="622997"/>
                  </a:lnTo>
                  <a:lnTo>
                    <a:pt x="1865801" y="601514"/>
                  </a:lnTo>
                  <a:lnTo>
                    <a:pt x="2132344" y="558549"/>
                  </a:lnTo>
                  <a:lnTo>
                    <a:pt x="2398888" y="429653"/>
                  </a:lnTo>
                  <a:lnTo>
                    <a:pt x="2665431" y="343722"/>
                  </a:lnTo>
                  <a:lnTo>
                    <a:pt x="2931974" y="300757"/>
                  </a:lnTo>
                  <a:lnTo>
                    <a:pt x="3198517" y="322239"/>
                  </a:lnTo>
                  <a:lnTo>
                    <a:pt x="3465060" y="322239"/>
                  </a:lnTo>
                  <a:lnTo>
                    <a:pt x="3731603" y="279274"/>
                  </a:lnTo>
                  <a:lnTo>
                    <a:pt x="3998146" y="236309"/>
                  </a:lnTo>
                  <a:lnTo>
                    <a:pt x="4264689" y="214826"/>
                  </a:lnTo>
                  <a:lnTo>
                    <a:pt x="4531233" y="171861"/>
                  </a:lnTo>
                  <a:lnTo>
                    <a:pt x="4797776" y="107413"/>
                  </a:lnTo>
                  <a:lnTo>
                    <a:pt x="5064319" y="64447"/>
                  </a:lnTo>
                  <a:lnTo>
                    <a:pt x="5330862" y="193343"/>
                  </a:lnTo>
                  <a:lnTo>
                    <a:pt x="5597405" y="193343"/>
                  </a:lnTo>
                  <a:lnTo>
                    <a:pt x="5863948" y="64447"/>
                  </a:lnTo>
                  <a:lnTo>
                    <a:pt x="6130491" y="107413"/>
                  </a:lnTo>
                  <a:lnTo>
                    <a:pt x="6397034" y="21482"/>
                  </a:lnTo>
                  <a:lnTo>
                    <a:pt x="6663577" y="0"/>
                  </a:lnTo>
                </a:path>
              </a:pathLst>
            </a:custGeom>
            <a:ln w="27101" cap="flat">
              <a:solidFill>
                <a:srgbClr val="3283FE">
                  <a:alpha val="100000"/>
                </a:srgbClr>
              </a:solidFill>
              <a:prstDash val="solid"/>
              <a:round/>
            </a:ln>
          </p:spPr>
          <p:txBody>
            <a:bodyPr/>
            <a:lstStyle/>
            <a:p/>
          </p:txBody>
        </p:sp>
        <p:sp>
          <p:nvSpPr>
            <p:cNvPr id="67" name="pl67"/>
            <p:cNvSpPr/>
            <p:nvPr/>
          </p:nvSpPr>
          <p:spPr>
            <a:xfrm>
              <a:off x="4348192" y="2171156"/>
              <a:ext cx="3731603" cy="1460821"/>
            </a:xfrm>
            <a:custGeom>
              <a:avLst/>
              <a:pathLst>
                <a:path w="3731603" h="1460821">
                  <a:moveTo>
                    <a:pt x="0" y="1460821"/>
                  </a:moveTo>
                  <a:lnTo>
                    <a:pt x="266543" y="1267477"/>
                  </a:lnTo>
                  <a:lnTo>
                    <a:pt x="533086" y="945237"/>
                  </a:lnTo>
                  <a:lnTo>
                    <a:pt x="799629" y="751893"/>
                  </a:lnTo>
                  <a:lnTo>
                    <a:pt x="1066172" y="558549"/>
                  </a:lnTo>
                  <a:lnTo>
                    <a:pt x="1332715" y="408170"/>
                  </a:lnTo>
                  <a:lnTo>
                    <a:pt x="1599258" y="322239"/>
                  </a:lnTo>
                  <a:lnTo>
                    <a:pt x="1865801" y="279274"/>
                  </a:lnTo>
                  <a:lnTo>
                    <a:pt x="2132344" y="236309"/>
                  </a:lnTo>
                  <a:lnTo>
                    <a:pt x="2398888" y="300757"/>
                  </a:lnTo>
                  <a:lnTo>
                    <a:pt x="2665431" y="279274"/>
                  </a:lnTo>
                  <a:lnTo>
                    <a:pt x="2931974" y="107413"/>
                  </a:lnTo>
                  <a:lnTo>
                    <a:pt x="3198517" y="107413"/>
                  </a:lnTo>
                  <a:lnTo>
                    <a:pt x="3465060" y="64447"/>
                  </a:lnTo>
                  <a:lnTo>
                    <a:pt x="3731603" y="0"/>
                  </a:lnTo>
                </a:path>
              </a:pathLst>
            </a:custGeom>
            <a:ln w="27101" cap="flat">
              <a:solidFill>
                <a:srgbClr val="FFA500">
                  <a:alpha val="100000"/>
                </a:srgbClr>
              </a:solidFill>
              <a:prstDash val="solid"/>
              <a:round/>
            </a:ln>
          </p:spPr>
          <p:txBody>
            <a:bodyPr/>
            <a:lstStyle/>
            <a:p/>
          </p:txBody>
        </p:sp>
        <p:sp>
          <p:nvSpPr>
            <p:cNvPr id="68" name="tx68"/>
            <p:cNvSpPr/>
            <p:nvPr/>
          </p:nvSpPr>
          <p:spPr>
            <a:xfrm>
              <a:off x="1345880" y="2826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56</a:t>
              </a:r>
            </a:p>
          </p:txBody>
        </p:sp>
        <p:sp>
          <p:nvSpPr>
            <p:cNvPr id="69" name="tx69"/>
            <p:cNvSpPr/>
            <p:nvPr/>
          </p:nvSpPr>
          <p:spPr>
            <a:xfrm>
              <a:off x="2678595"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70" name="tx70"/>
            <p:cNvSpPr/>
            <p:nvPr/>
          </p:nvSpPr>
          <p:spPr>
            <a:xfrm>
              <a:off x="4011311"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1" name="tx71"/>
            <p:cNvSpPr/>
            <p:nvPr/>
          </p:nvSpPr>
          <p:spPr>
            <a:xfrm>
              <a:off x="5344027"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2" name="tx72"/>
            <p:cNvSpPr/>
            <p:nvPr/>
          </p:nvSpPr>
          <p:spPr>
            <a:xfrm>
              <a:off x="5344027"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73" name="tx73"/>
            <p:cNvSpPr/>
            <p:nvPr/>
          </p:nvSpPr>
          <p:spPr>
            <a:xfrm>
              <a:off x="6410199"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4" name="tx74"/>
            <p:cNvSpPr/>
            <p:nvPr/>
          </p:nvSpPr>
          <p:spPr>
            <a:xfrm>
              <a:off x="6410199"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75" name="tx75"/>
            <p:cNvSpPr/>
            <p:nvPr/>
          </p:nvSpPr>
          <p:spPr>
            <a:xfrm>
              <a:off x="667674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6" name="tx76"/>
            <p:cNvSpPr/>
            <p:nvPr/>
          </p:nvSpPr>
          <p:spPr>
            <a:xfrm>
              <a:off x="6676742"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77" name="tx77"/>
            <p:cNvSpPr/>
            <p:nvPr/>
          </p:nvSpPr>
          <p:spPr>
            <a:xfrm>
              <a:off x="6943285"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8" name="tx78"/>
            <p:cNvSpPr/>
            <p:nvPr/>
          </p:nvSpPr>
          <p:spPr>
            <a:xfrm>
              <a:off x="6943285"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79" name="tx79"/>
            <p:cNvSpPr/>
            <p:nvPr/>
          </p:nvSpPr>
          <p:spPr>
            <a:xfrm>
              <a:off x="720982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0" name="tx80"/>
            <p:cNvSpPr/>
            <p:nvPr/>
          </p:nvSpPr>
          <p:spPr>
            <a:xfrm>
              <a:off x="7209828"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1" name="tx81"/>
            <p:cNvSpPr/>
            <p:nvPr/>
          </p:nvSpPr>
          <p:spPr>
            <a:xfrm>
              <a:off x="747637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2" name="tx82"/>
            <p:cNvSpPr/>
            <p:nvPr/>
          </p:nvSpPr>
          <p:spPr>
            <a:xfrm>
              <a:off x="7476372"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3" name="tx83"/>
            <p:cNvSpPr/>
            <p:nvPr/>
          </p:nvSpPr>
          <p:spPr>
            <a:xfrm>
              <a:off x="774291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4" name="tx84"/>
            <p:cNvSpPr/>
            <p:nvPr/>
          </p:nvSpPr>
          <p:spPr>
            <a:xfrm>
              <a:off x="7742915"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5" name="tx85"/>
            <p:cNvSpPr/>
            <p:nvPr/>
          </p:nvSpPr>
          <p:spPr>
            <a:xfrm>
              <a:off x="800945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6" name="tx86"/>
            <p:cNvSpPr/>
            <p:nvPr/>
          </p:nvSpPr>
          <p:spPr>
            <a:xfrm>
              <a:off x="800945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7" name="tx87"/>
            <p:cNvSpPr/>
            <p:nvPr/>
          </p:nvSpPr>
          <p:spPr>
            <a:xfrm>
              <a:off x="1310724" y="347611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88" name="tx88"/>
            <p:cNvSpPr/>
            <p:nvPr/>
          </p:nvSpPr>
          <p:spPr>
            <a:xfrm>
              <a:off x="2673584" y="36798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9" name="tx89"/>
            <p:cNvSpPr/>
            <p:nvPr/>
          </p:nvSpPr>
          <p:spPr>
            <a:xfrm>
              <a:off x="4006300" y="390608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0" name="tx90"/>
            <p:cNvSpPr/>
            <p:nvPr/>
          </p:nvSpPr>
          <p:spPr>
            <a:xfrm>
              <a:off x="5339016" y="398978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1" name="tx91"/>
            <p:cNvSpPr/>
            <p:nvPr/>
          </p:nvSpPr>
          <p:spPr>
            <a:xfrm>
              <a:off x="6405188" y="41054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2" name="tx92"/>
            <p:cNvSpPr/>
            <p:nvPr/>
          </p:nvSpPr>
          <p:spPr>
            <a:xfrm>
              <a:off x="6671731" y="40270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3" name="tx93"/>
            <p:cNvSpPr/>
            <p:nvPr/>
          </p:nvSpPr>
          <p:spPr>
            <a:xfrm>
              <a:off x="6938274" y="40278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4" name="tx94"/>
            <p:cNvSpPr/>
            <p:nvPr/>
          </p:nvSpPr>
          <p:spPr>
            <a:xfrm>
              <a:off x="7204817" y="41075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5" name="tx95"/>
            <p:cNvSpPr/>
            <p:nvPr/>
          </p:nvSpPr>
          <p:spPr>
            <a:xfrm>
              <a:off x="7471361" y="40803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6" name="tx96"/>
            <p:cNvSpPr/>
            <p:nvPr/>
          </p:nvSpPr>
          <p:spPr>
            <a:xfrm>
              <a:off x="7737904" y="41325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7" name="tx97"/>
            <p:cNvSpPr/>
            <p:nvPr/>
          </p:nvSpPr>
          <p:spPr>
            <a:xfrm>
              <a:off x="8004447" y="41456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98" name="tx98"/>
            <p:cNvSpPr/>
            <p:nvPr/>
          </p:nvSpPr>
          <p:spPr>
            <a:xfrm>
              <a:off x="5339016" y="35453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9" name="tx99"/>
            <p:cNvSpPr/>
            <p:nvPr/>
          </p:nvSpPr>
          <p:spPr>
            <a:xfrm>
              <a:off x="6405188" y="38861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0" name="tx100"/>
            <p:cNvSpPr/>
            <p:nvPr/>
          </p:nvSpPr>
          <p:spPr>
            <a:xfrm>
              <a:off x="6716935" y="37704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1" name="tx101"/>
            <p:cNvSpPr/>
            <p:nvPr/>
          </p:nvSpPr>
          <p:spPr>
            <a:xfrm>
              <a:off x="6938274" y="378614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2" name="tx102"/>
            <p:cNvSpPr/>
            <p:nvPr/>
          </p:nvSpPr>
          <p:spPr>
            <a:xfrm>
              <a:off x="7204817" y="39754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3" name="tx103"/>
            <p:cNvSpPr/>
            <p:nvPr/>
          </p:nvSpPr>
          <p:spPr>
            <a:xfrm>
              <a:off x="7471361" y="39502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4" name="tx104"/>
            <p:cNvSpPr/>
            <p:nvPr/>
          </p:nvSpPr>
          <p:spPr>
            <a:xfrm>
              <a:off x="7737904" y="40301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5" name="tx105"/>
            <p:cNvSpPr/>
            <p:nvPr/>
          </p:nvSpPr>
          <p:spPr>
            <a:xfrm>
              <a:off x="8004447" y="40809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6" name="tx106"/>
            <p:cNvSpPr/>
            <p:nvPr/>
          </p:nvSpPr>
          <p:spPr>
            <a:xfrm>
              <a:off x="5339016" y="32050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07" name="tx107"/>
            <p:cNvSpPr/>
            <p:nvPr/>
          </p:nvSpPr>
          <p:spPr>
            <a:xfrm>
              <a:off x="6405188" y="365521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08" name="tx108"/>
            <p:cNvSpPr/>
            <p:nvPr/>
          </p:nvSpPr>
          <p:spPr>
            <a:xfrm>
              <a:off x="6671731" y="357860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09" name="tx109"/>
            <p:cNvSpPr/>
            <p:nvPr/>
          </p:nvSpPr>
          <p:spPr>
            <a:xfrm>
              <a:off x="6938274" y="360922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10" name="tx110"/>
            <p:cNvSpPr/>
            <p:nvPr/>
          </p:nvSpPr>
          <p:spPr>
            <a:xfrm>
              <a:off x="7204817" y="38296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11" name="tx111"/>
            <p:cNvSpPr/>
            <p:nvPr/>
          </p:nvSpPr>
          <p:spPr>
            <a:xfrm>
              <a:off x="7471361" y="38338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12" name="tx112"/>
            <p:cNvSpPr/>
            <p:nvPr/>
          </p:nvSpPr>
          <p:spPr>
            <a:xfrm>
              <a:off x="7737904" y="38866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3" name="tx113"/>
            <p:cNvSpPr/>
            <p:nvPr/>
          </p:nvSpPr>
          <p:spPr>
            <a:xfrm>
              <a:off x="8004447" y="39658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4" name="tx114"/>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694404" y="3587315"/>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16" name="tx116"/>
            <p:cNvSpPr/>
            <p:nvPr/>
          </p:nvSpPr>
          <p:spPr>
            <a:xfrm>
              <a:off x="616710" y="3013917"/>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17" name="tx117"/>
            <p:cNvSpPr/>
            <p:nvPr/>
          </p:nvSpPr>
          <p:spPr>
            <a:xfrm>
              <a:off x="616710" y="244092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18" name="tx118"/>
            <p:cNvSpPr/>
            <p:nvPr/>
          </p:nvSpPr>
          <p:spPr>
            <a:xfrm>
              <a:off x="616710" y="1867939"/>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9" name="tx11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rot="-5400000">
              <a:off x="-759388" y="3018617"/>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36" name="tx13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7" name="pl13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8" name="pl13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9" name="tx13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0" name="tx14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1" name="rc141"/>
            <p:cNvSpPr/>
            <p:nvPr/>
          </p:nvSpPr>
          <p:spPr>
            <a:xfrm>
              <a:off x="4678790" y="5080163"/>
              <a:ext cx="201456" cy="201456"/>
            </a:xfrm>
            <a:prstGeom prst="rect">
              <a:avLst/>
            </a:prstGeom>
            <a:solidFill>
              <a:srgbClr val="E2231A">
                <a:alpha val="90196"/>
              </a:srgbClr>
            </a:solidFill>
          </p:spPr>
          <p:txBody>
            <a:bodyPr/>
            <a:lstStyle/>
            <a:p/>
          </p:txBody>
        </p:sp>
        <p:sp>
          <p:nvSpPr>
            <p:cNvPr id="142" name="rc142"/>
            <p:cNvSpPr/>
            <p:nvPr/>
          </p:nvSpPr>
          <p:spPr>
            <a:xfrm>
              <a:off x="5642950" y="5080163"/>
              <a:ext cx="201456" cy="201456"/>
            </a:xfrm>
            <a:prstGeom prst="rect">
              <a:avLst/>
            </a:prstGeom>
            <a:solidFill>
              <a:srgbClr val="B3B3B3">
                <a:alpha val="90196"/>
              </a:srgbClr>
            </a:solidFill>
          </p:spPr>
          <p:txBody>
            <a:bodyPr/>
            <a:lstStyle/>
            <a:p/>
          </p:txBody>
        </p:sp>
        <p:sp>
          <p:nvSpPr>
            <p:cNvPr id="143" name="tx14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4" name="tx14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5" name="tx145"/>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6" name="tx146"/>
            <p:cNvSpPr/>
            <p:nvPr/>
          </p:nvSpPr>
          <p:spPr>
            <a:xfrm>
              <a:off x="951100" y="1594448"/>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India, 2000-2025</a:t>
              </a:r>
            </a:p>
          </p:txBody>
        </p:sp>
        <p:sp>
          <p:nvSpPr>
            <p:cNvPr id="147" name="pl147"/>
            <p:cNvSpPr/>
            <p:nvPr/>
          </p:nvSpPr>
          <p:spPr>
            <a:xfrm>
              <a:off x="219793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0012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8045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60790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09959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9029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7062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50957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40557"/>
              <a:ext cx="2121766" cy="124062"/>
            </a:xfrm>
            <a:prstGeom prst="rect">
              <a:avLst/>
            </a:prstGeom>
            <a:solidFill>
              <a:srgbClr val="E2231A">
                <a:alpha val="90196"/>
              </a:srgbClr>
            </a:solidFill>
          </p:spPr>
          <p:txBody>
            <a:bodyPr/>
            <a:lstStyle/>
            <a:p/>
          </p:txBody>
        </p:sp>
        <p:sp>
          <p:nvSpPr>
            <p:cNvPr id="160" name="rc160"/>
            <p:cNvSpPr/>
            <p:nvPr/>
          </p:nvSpPr>
          <p:spPr>
            <a:xfrm>
              <a:off x="1296273" y="5685479"/>
              <a:ext cx="1228965" cy="124062"/>
            </a:xfrm>
            <a:prstGeom prst="rect">
              <a:avLst/>
            </a:prstGeom>
            <a:solidFill>
              <a:srgbClr val="E2231A">
                <a:alpha val="90196"/>
              </a:srgbClr>
            </a:solidFill>
          </p:spPr>
          <p:txBody>
            <a:bodyPr/>
            <a:lstStyle/>
            <a:p/>
          </p:txBody>
        </p:sp>
        <p:sp>
          <p:nvSpPr>
            <p:cNvPr id="161" name="rc161"/>
            <p:cNvSpPr/>
            <p:nvPr/>
          </p:nvSpPr>
          <p:spPr>
            <a:xfrm>
              <a:off x="1296273" y="5530401"/>
              <a:ext cx="816011" cy="124062"/>
            </a:xfrm>
            <a:prstGeom prst="rect">
              <a:avLst/>
            </a:prstGeom>
            <a:solidFill>
              <a:srgbClr val="E2231A">
                <a:alpha val="90196"/>
              </a:srgbClr>
            </a:solidFill>
          </p:spPr>
          <p:txBody>
            <a:bodyPr/>
            <a:lstStyle/>
            <a:p/>
          </p:txBody>
        </p:sp>
        <p:sp>
          <p:nvSpPr>
            <p:cNvPr id="162" name="rc162"/>
            <p:cNvSpPr/>
            <p:nvPr/>
          </p:nvSpPr>
          <p:spPr>
            <a:xfrm>
              <a:off x="3418040" y="5840557"/>
              <a:ext cx="4781700" cy="124062"/>
            </a:xfrm>
            <a:prstGeom prst="rect">
              <a:avLst/>
            </a:prstGeom>
            <a:solidFill>
              <a:srgbClr val="B3B3B3">
                <a:alpha val="90196"/>
              </a:srgbClr>
            </a:solidFill>
          </p:spPr>
          <p:txBody>
            <a:bodyPr/>
            <a:lstStyle/>
            <a:p/>
          </p:txBody>
        </p:sp>
        <p:sp>
          <p:nvSpPr>
            <p:cNvPr id="163" name="rc163"/>
            <p:cNvSpPr/>
            <p:nvPr/>
          </p:nvSpPr>
          <p:spPr>
            <a:xfrm>
              <a:off x="2525239" y="5685479"/>
              <a:ext cx="2034211" cy="124062"/>
            </a:xfrm>
            <a:prstGeom prst="rect">
              <a:avLst/>
            </a:prstGeom>
            <a:solidFill>
              <a:srgbClr val="B3B3B3">
                <a:alpha val="90196"/>
              </a:srgbClr>
            </a:solidFill>
          </p:spPr>
          <p:txBody>
            <a:bodyPr/>
            <a:lstStyle/>
            <a:p/>
          </p:txBody>
        </p:sp>
        <p:sp>
          <p:nvSpPr>
            <p:cNvPr id="164" name="rc164"/>
            <p:cNvSpPr/>
            <p:nvPr/>
          </p:nvSpPr>
          <p:spPr>
            <a:xfrm>
              <a:off x="2112285" y="5530401"/>
              <a:ext cx="1221074" cy="124062"/>
            </a:xfrm>
            <a:prstGeom prst="rect">
              <a:avLst/>
            </a:prstGeom>
            <a:solidFill>
              <a:srgbClr val="B3B3B3">
                <a:alpha val="90196"/>
              </a:srgbClr>
            </a:solidFill>
          </p:spPr>
          <p:txBody>
            <a:bodyPr/>
            <a:lstStyle/>
            <a:p/>
          </p:txBody>
        </p:sp>
        <p:sp>
          <p:nvSpPr>
            <p:cNvPr id="165" name="tx165"/>
            <p:cNvSpPr/>
            <p:nvPr/>
          </p:nvSpPr>
          <p:spPr>
            <a:xfrm>
              <a:off x="8280112"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a:t>
              </a:r>
            </a:p>
          </p:txBody>
        </p:sp>
        <p:sp>
          <p:nvSpPr>
            <p:cNvPr id="166" name="tx166"/>
            <p:cNvSpPr/>
            <p:nvPr/>
          </p:nvSpPr>
          <p:spPr>
            <a:xfrm>
              <a:off x="463982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67" name="tx167"/>
            <p:cNvSpPr/>
            <p:nvPr/>
          </p:nvSpPr>
          <p:spPr>
            <a:xfrm>
              <a:off x="3413731"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68" name="tx168"/>
            <p:cNvSpPr/>
            <p:nvPr/>
          </p:nvSpPr>
          <p:spPr>
            <a:xfrm>
              <a:off x="2276784"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69" name="tx169"/>
            <p:cNvSpPr/>
            <p:nvPr/>
          </p:nvSpPr>
          <p:spPr>
            <a:xfrm>
              <a:off x="1830384"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0.7</a:t>
              </a:r>
            </a:p>
          </p:txBody>
        </p:sp>
        <p:sp>
          <p:nvSpPr>
            <p:cNvPr id="170" name="tx170"/>
            <p:cNvSpPr/>
            <p:nvPr/>
          </p:nvSpPr>
          <p:spPr>
            <a:xfrm>
              <a:off x="1623907"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71" name="tx171"/>
            <p:cNvSpPr/>
            <p:nvPr/>
          </p:nvSpPr>
          <p:spPr>
            <a:xfrm>
              <a:off x="5728518"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72" name="tx172"/>
            <p:cNvSpPr/>
            <p:nvPr/>
          </p:nvSpPr>
          <p:spPr>
            <a:xfrm>
              <a:off x="3461972"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73" name="tx173"/>
            <p:cNvSpPr/>
            <p:nvPr/>
          </p:nvSpPr>
          <p:spPr>
            <a:xfrm>
              <a:off x="2642450"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0.7</a:t>
              </a:r>
            </a:p>
          </p:txBody>
        </p:sp>
        <p:sp>
          <p:nvSpPr>
            <p:cNvPr id="174" name="tx17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7" name="tx177"/>
            <p:cNvSpPr/>
            <p:nvPr/>
          </p:nvSpPr>
          <p:spPr>
            <a:xfrm>
              <a:off x="1199241" y="6056151"/>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78" name="tx178"/>
            <p:cNvSpPr/>
            <p:nvPr/>
          </p:nvSpPr>
          <p:spPr>
            <a:xfrm>
              <a:off x="3002565" y="605785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79" name="tx179"/>
            <p:cNvSpPr/>
            <p:nvPr/>
          </p:nvSpPr>
          <p:spPr>
            <a:xfrm>
              <a:off x="4805889" y="605785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80" name="tx180"/>
            <p:cNvSpPr/>
            <p:nvPr/>
          </p:nvSpPr>
          <p:spPr>
            <a:xfrm>
              <a:off x="6609214" y="605608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81" name="tx181"/>
            <p:cNvSpPr/>
            <p:nvPr/>
          </p:nvSpPr>
          <p:spPr>
            <a:xfrm>
              <a:off x="8412538" y="6058265"/>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82" name="tx182"/>
            <p:cNvSpPr/>
            <p:nvPr/>
          </p:nvSpPr>
          <p:spPr>
            <a:xfrm>
              <a:off x="3587194" y="6191355"/>
              <a:ext cx="232162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83" name="tx18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4" name="tx18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98%. This is greater than in 2019, where coverage was 95%.
453,000 children missed their routine first dose of measles vaccine.
MCV2 is typically administered to children between 18 months and five years old. MCV2 coverage increased to 95% in 2025.</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97% in 2025, leaving 453,000 children without any protection against measles. MCV2 coverage increased to from 92% in 2024 to 95% in 2025</a:t>
            </a:r>
          </a:p>
        </p:txBody>
      </p:sp>
      <p:grpSp xmlns:pic="http://schemas.openxmlformats.org/drawingml/2006/picture">
        <p:nvGrpSpPr>
          <p:cNvPr id="187" name=""/>
          <p:cNvGrpSpPr/>
          <p:nvPr/>
        </p:nvGrpSpPr>
        <p:grpSpPr>
          <a:xfrm>
            <a:off x="292608" y="1097280"/>
            <a:ext cx="8595360" cy="28575"/>
            <a:chOff x="292608" y="1097280"/>
            <a:chExt cx="8595360" cy="28575"/>
          </a:xfrm>
        </p:grpSpPr>
        <p:sp>
          <p:nvSpPr>
            <p:cNvPr id="18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918596"/>
            </a:xfrm>
            <a:custGeom>
              <a:avLst/>
              <a:pathLst>
                <a:path w="3397293" h="918596">
                  <a:moveTo>
                    <a:pt x="0" y="918596"/>
                  </a:moveTo>
                  <a:lnTo>
                    <a:pt x="135891" y="896725"/>
                  </a:lnTo>
                  <a:lnTo>
                    <a:pt x="271783" y="918596"/>
                  </a:lnTo>
                  <a:lnTo>
                    <a:pt x="407675" y="831111"/>
                  </a:lnTo>
                  <a:lnTo>
                    <a:pt x="543566" y="743625"/>
                  </a:lnTo>
                  <a:lnTo>
                    <a:pt x="679458" y="656140"/>
                  </a:lnTo>
                  <a:lnTo>
                    <a:pt x="815350" y="634269"/>
                  </a:lnTo>
                  <a:lnTo>
                    <a:pt x="951242" y="612397"/>
                  </a:lnTo>
                  <a:lnTo>
                    <a:pt x="1087133" y="568655"/>
                  </a:lnTo>
                  <a:lnTo>
                    <a:pt x="1223025" y="437426"/>
                  </a:lnTo>
                  <a:lnTo>
                    <a:pt x="1358917" y="349941"/>
                  </a:lnTo>
                  <a:lnTo>
                    <a:pt x="1494809" y="306198"/>
                  </a:lnTo>
                  <a:lnTo>
                    <a:pt x="1630700" y="328070"/>
                  </a:lnTo>
                  <a:lnTo>
                    <a:pt x="1766592" y="328070"/>
                  </a:lnTo>
                  <a:lnTo>
                    <a:pt x="1902484" y="284327"/>
                  </a:lnTo>
                  <a:lnTo>
                    <a:pt x="2038375" y="240584"/>
                  </a:lnTo>
                  <a:lnTo>
                    <a:pt x="2174267" y="218713"/>
                  </a:lnTo>
                  <a:lnTo>
                    <a:pt x="2310159" y="174970"/>
                  </a:lnTo>
                  <a:lnTo>
                    <a:pt x="2446051" y="109356"/>
                  </a:lnTo>
                  <a:lnTo>
                    <a:pt x="2581942" y="65614"/>
                  </a:lnTo>
                  <a:lnTo>
                    <a:pt x="2717834" y="196842"/>
                  </a:lnTo>
                  <a:lnTo>
                    <a:pt x="2853726" y="196842"/>
                  </a:lnTo>
                  <a:lnTo>
                    <a:pt x="2989618" y="65614"/>
                  </a:lnTo>
                  <a:lnTo>
                    <a:pt x="3125509" y="109356"/>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25659"/>
              <a:ext cx="3397293" cy="765497"/>
            </a:xfrm>
            <a:custGeom>
              <a:avLst/>
              <a:pathLst>
                <a:path w="3397293" h="765497">
                  <a:moveTo>
                    <a:pt x="0" y="765497"/>
                  </a:moveTo>
                  <a:lnTo>
                    <a:pt x="135891" y="743625"/>
                  </a:lnTo>
                  <a:lnTo>
                    <a:pt x="271783" y="743625"/>
                  </a:lnTo>
                  <a:lnTo>
                    <a:pt x="407675" y="678011"/>
                  </a:lnTo>
                  <a:lnTo>
                    <a:pt x="543566" y="590526"/>
                  </a:lnTo>
                  <a:lnTo>
                    <a:pt x="679458" y="524912"/>
                  </a:lnTo>
                  <a:lnTo>
                    <a:pt x="815350" y="524912"/>
                  </a:lnTo>
                  <a:lnTo>
                    <a:pt x="951242" y="503041"/>
                  </a:lnTo>
                  <a:lnTo>
                    <a:pt x="1087133" y="481169"/>
                  </a:lnTo>
                  <a:lnTo>
                    <a:pt x="1223025" y="371812"/>
                  </a:lnTo>
                  <a:lnTo>
                    <a:pt x="1358917" y="328070"/>
                  </a:lnTo>
                  <a:lnTo>
                    <a:pt x="1494809" y="284327"/>
                  </a:lnTo>
                  <a:lnTo>
                    <a:pt x="1630700" y="306198"/>
                  </a:lnTo>
                  <a:lnTo>
                    <a:pt x="1766592" y="284327"/>
                  </a:lnTo>
                  <a:lnTo>
                    <a:pt x="1902484" y="218713"/>
                  </a:lnTo>
                  <a:lnTo>
                    <a:pt x="2038375" y="174970"/>
                  </a:lnTo>
                  <a:lnTo>
                    <a:pt x="2174267" y="153099"/>
                  </a:lnTo>
                  <a:lnTo>
                    <a:pt x="2310159" y="131228"/>
                  </a:lnTo>
                  <a:lnTo>
                    <a:pt x="2446051" y="65614"/>
                  </a:lnTo>
                  <a:lnTo>
                    <a:pt x="2581942" y="43742"/>
                  </a:lnTo>
                  <a:lnTo>
                    <a:pt x="2717834" y="131228"/>
                  </a:lnTo>
                  <a:lnTo>
                    <a:pt x="2853726" y="131228"/>
                  </a:lnTo>
                  <a:lnTo>
                    <a:pt x="2989618" y="43742"/>
                  </a:lnTo>
                  <a:lnTo>
                    <a:pt x="3125509" y="65614"/>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918596"/>
            </a:xfrm>
            <a:custGeom>
              <a:avLst/>
              <a:pathLst>
                <a:path w="3397293" h="918596">
                  <a:moveTo>
                    <a:pt x="0" y="918596"/>
                  </a:moveTo>
                  <a:lnTo>
                    <a:pt x="135891" y="896725"/>
                  </a:lnTo>
                  <a:lnTo>
                    <a:pt x="271783" y="918596"/>
                  </a:lnTo>
                  <a:lnTo>
                    <a:pt x="407675" y="831111"/>
                  </a:lnTo>
                  <a:lnTo>
                    <a:pt x="543566" y="743625"/>
                  </a:lnTo>
                  <a:lnTo>
                    <a:pt x="679458" y="656140"/>
                  </a:lnTo>
                  <a:lnTo>
                    <a:pt x="815350" y="634269"/>
                  </a:lnTo>
                  <a:lnTo>
                    <a:pt x="951242" y="612397"/>
                  </a:lnTo>
                  <a:lnTo>
                    <a:pt x="1087133" y="568655"/>
                  </a:lnTo>
                  <a:lnTo>
                    <a:pt x="1223025" y="437426"/>
                  </a:lnTo>
                  <a:lnTo>
                    <a:pt x="1358917" y="349941"/>
                  </a:lnTo>
                  <a:lnTo>
                    <a:pt x="1494809" y="306198"/>
                  </a:lnTo>
                  <a:lnTo>
                    <a:pt x="1630700" y="328070"/>
                  </a:lnTo>
                  <a:lnTo>
                    <a:pt x="1766592" y="328070"/>
                  </a:lnTo>
                  <a:lnTo>
                    <a:pt x="1902484" y="284327"/>
                  </a:lnTo>
                  <a:lnTo>
                    <a:pt x="2038375" y="240584"/>
                  </a:lnTo>
                  <a:lnTo>
                    <a:pt x="2174267" y="218713"/>
                  </a:lnTo>
                  <a:lnTo>
                    <a:pt x="2310159" y="174970"/>
                  </a:lnTo>
                  <a:lnTo>
                    <a:pt x="2446051" y="109356"/>
                  </a:lnTo>
                  <a:lnTo>
                    <a:pt x="2581942" y="65614"/>
                  </a:lnTo>
                  <a:lnTo>
                    <a:pt x="2717834" y="196842"/>
                  </a:lnTo>
                  <a:lnTo>
                    <a:pt x="2853726" y="196842"/>
                  </a:lnTo>
                  <a:lnTo>
                    <a:pt x="2989618" y="65614"/>
                  </a:lnTo>
                  <a:lnTo>
                    <a:pt x="3125509" y="109356"/>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06082"/>
            </a:xfrm>
            <a:custGeom>
              <a:avLst/>
              <a:pathLst>
                <a:path w="0" h="1006082">
                  <a:moveTo>
                    <a:pt x="0" y="0"/>
                  </a:moveTo>
                  <a:lnTo>
                    <a:pt x="0" y="100608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918596"/>
            </a:xfrm>
            <a:custGeom>
              <a:avLst/>
              <a:pathLst>
                <a:path w="3397293" h="918596">
                  <a:moveTo>
                    <a:pt x="0" y="918596"/>
                  </a:moveTo>
                  <a:lnTo>
                    <a:pt x="135891" y="896725"/>
                  </a:lnTo>
                  <a:lnTo>
                    <a:pt x="271783" y="918596"/>
                  </a:lnTo>
                  <a:lnTo>
                    <a:pt x="407675" y="831111"/>
                  </a:lnTo>
                  <a:lnTo>
                    <a:pt x="543566" y="743625"/>
                  </a:lnTo>
                  <a:lnTo>
                    <a:pt x="679458" y="656140"/>
                  </a:lnTo>
                  <a:lnTo>
                    <a:pt x="815350" y="634269"/>
                  </a:lnTo>
                  <a:lnTo>
                    <a:pt x="951242" y="612397"/>
                  </a:lnTo>
                  <a:lnTo>
                    <a:pt x="1087133" y="568655"/>
                  </a:lnTo>
                  <a:lnTo>
                    <a:pt x="1223025" y="437426"/>
                  </a:lnTo>
                  <a:lnTo>
                    <a:pt x="1358917" y="349941"/>
                  </a:lnTo>
                  <a:lnTo>
                    <a:pt x="1494809" y="306198"/>
                  </a:lnTo>
                  <a:lnTo>
                    <a:pt x="1630700" y="328070"/>
                  </a:lnTo>
                  <a:lnTo>
                    <a:pt x="1766592" y="328070"/>
                  </a:lnTo>
                  <a:lnTo>
                    <a:pt x="1902484" y="284327"/>
                  </a:lnTo>
                  <a:lnTo>
                    <a:pt x="2038375" y="240584"/>
                  </a:lnTo>
                  <a:lnTo>
                    <a:pt x="2174267" y="218713"/>
                  </a:lnTo>
                  <a:lnTo>
                    <a:pt x="2310159" y="174970"/>
                  </a:lnTo>
                  <a:lnTo>
                    <a:pt x="2446051" y="109356"/>
                  </a:lnTo>
                  <a:lnTo>
                    <a:pt x="2581942" y="65614"/>
                  </a:lnTo>
                  <a:lnTo>
                    <a:pt x="2717834" y="196842"/>
                  </a:lnTo>
                  <a:lnTo>
                    <a:pt x="2853726" y="196842"/>
                  </a:lnTo>
                  <a:lnTo>
                    <a:pt x="2989618" y="65614"/>
                  </a:lnTo>
                  <a:lnTo>
                    <a:pt x="3125509" y="109356"/>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870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70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4169" y="4990743"/>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India</a:t>
              </a:r>
            </a:p>
          </p:txBody>
        </p:sp>
        <p:sp>
          <p:nvSpPr>
            <p:cNvPr id="60" name="tx60"/>
            <p:cNvSpPr/>
            <p:nvPr/>
          </p:nvSpPr>
          <p:spPr>
            <a:xfrm>
              <a:off x="271573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658938" y="1403693"/>
              <a:ext cx="23213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India, 2000-2025</a:t>
              </a:r>
            </a:p>
          </p:txBody>
        </p:sp>
        <p:sp>
          <p:nvSpPr>
            <p:cNvPr id="63" name="pl63"/>
            <p:cNvSpPr/>
            <p:nvPr/>
          </p:nvSpPr>
          <p:spPr>
            <a:xfrm>
              <a:off x="5267799" y="36622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789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956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038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205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37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204836"/>
              <a:ext cx="3397293" cy="1854858"/>
            </a:xfrm>
            <a:custGeom>
              <a:avLst/>
              <a:pathLst>
                <a:path w="3397293" h="1854858">
                  <a:moveTo>
                    <a:pt x="0" y="1854858"/>
                  </a:moveTo>
                  <a:lnTo>
                    <a:pt x="135891" y="1810695"/>
                  </a:lnTo>
                  <a:lnTo>
                    <a:pt x="271783" y="1854858"/>
                  </a:lnTo>
                  <a:lnTo>
                    <a:pt x="407675" y="1678205"/>
                  </a:lnTo>
                  <a:lnTo>
                    <a:pt x="543566" y="1501552"/>
                  </a:lnTo>
                  <a:lnTo>
                    <a:pt x="679458" y="1324899"/>
                  </a:lnTo>
                  <a:lnTo>
                    <a:pt x="815350" y="1280735"/>
                  </a:lnTo>
                  <a:lnTo>
                    <a:pt x="951242" y="1236572"/>
                  </a:lnTo>
                  <a:lnTo>
                    <a:pt x="1087133" y="1148245"/>
                  </a:lnTo>
                  <a:lnTo>
                    <a:pt x="1223025" y="883266"/>
                  </a:lnTo>
                  <a:lnTo>
                    <a:pt x="1358917" y="706612"/>
                  </a:lnTo>
                  <a:lnTo>
                    <a:pt x="1494809" y="618286"/>
                  </a:lnTo>
                  <a:lnTo>
                    <a:pt x="1630700" y="662449"/>
                  </a:lnTo>
                  <a:lnTo>
                    <a:pt x="1766592" y="662449"/>
                  </a:lnTo>
                  <a:lnTo>
                    <a:pt x="1902484" y="574122"/>
                  </a:lnTo>
                  <a:lnTo>
                    <a:pt x="2038375" y="485796"/>
                  </a:lnTo>
                  <a:lnTo>
                    <a:pt x="2174267" y="441633"/>
                  </a:lnTo>
                  <a:lnTo>
                    <a:pt x="2310159" y="353306"/>
                  </a:lnTo>
                  <a:lnTo>
                    <a:pt x="2446051" y="220816"/>
                  </a:lnTo>
                  <a:lnTo>
                    <a:pt x="2581942" y="132489"/>
                  </a:lnTo>
                  <a:lnTo>
                    <a:pt x="2717834" y="397469"/>
                  </a:lnTo>
                  <a:lnTo>
                    <a:pt x="2853726" y="397469"/>
                  </a:lnTo>
                  <a:lnTo>
                    <a:pt x="2989618" y="132489"/>
                  </a:lnTo>
                  <a:lnTo>
                    <a:pt x="3125509" y="220816"/>
                  </a:lnTo>
                  <a:lnTo>
                    <a:pt x="3261401" y="44163"/>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337326"/>
              <a:ext cx="3397293" cy="662449"/>
            </a:xfrm>
            <a:custGeom>
              <a:avLst/>
              <a:pathLst>
                <a:path w="3397293" h="662449">
                  <a:moveTo>
                    <a:pt x="0" y="662449"/>
                  </a:moveTo>
                  <a:lnTo>
                    <a:pt x="135891" y="618286"/>
                  </a:lnTo>
                  <a:lnTo>
                    <a:pt x="271783" y="618286"/>
                  </a:lnTo>
                  <a:lnTo>
                    <a:pt x="407675" y="574122"/>
                  </a:lnTo>
                  <a:lnTo>
                    <a:pt x="543566" y="485796"/>
                  </a:lnTo>
                  <a:lnTo>
                    <a:pt x="679458" y="397469"/>
                  </a:lnTo>
                  <a:lnTo>
                    <a:pt x="815350" y="309143"/>
                  </a:lnTo>
                  <a:lnTo>
                    <a:pt x="951242" y="309143"/>
                  </a:lnTo>
                  <a:lnTo>
                    <a:pt x="1087133" y="220816"/>
                  </a:lnTo>
                  <a:lnTo>
                    <a:pt x="1223025" y="132489"/>
                  </a:lnTo>
                  <a:lnTo>
                    <a:pt x="1358917" y="88326"/>
                  </a:lnTo>
                  <a:lnTo>
                    <a:pt x="1494809" y="88326"/>
                  </a:lnTo>
                  <a:lnTo>
                    <a:pt x="1630700" y="88326"/>
                  </a:lnTo>
                  <a:lnTo>
                    <a:pt x="1766592" y="88326"/>
                  </a:lnTo>
                  <a:lnTo>
                    <a:pt x="1902484" y="88326"/>
                  </a:lnTo>
                  <a:lnTo>
                    <a:pt x="2038375" y="88326"/>
                  </a:lnTo>
                  <a:lnTo>
                    <a:pt x="2174267" y="44163"/>
                  </a:lnTo>
                  <a:lnTo>
                    <a:pt x="2310159" y="44163"/>
                  </a:lnTo>
                  <a:lnTo>
                    <a:pt x="2446051" y="0"/>
                  </a:lnTo>
                  <a:lnTo>
                    <a:pt x="2581942" y="0"/>
                  </a:lnTo>
                  <a:lnTo>
                    <a:pt x="2717834" y="132489"/>
                  </a:lnTo>
                  <a:lnTo>
                    <a:pt x="2853726" y="220816"/>
                  </a:lnTo>
                  <a:lnTo>
                    <a:pt x="2989618" y="132489"/>
                  </a:lnTo>
                  <a:lnTo>
                    <a:pt x="3125509" y="132489"/>
                  </a:lnTo>
                  <a:lnTo>
                    <a:pt x="3261401" y="88326"/>
                  </a:lnTo>
                  <a:lnTo>
                    <a:pt x="3397293" y="88326"/>
                  </a:lnTo>
                </a:path>
              </a:pathLst>
            </a:custGeom>
            <a:ln w="27101" cap="flat">
              <a:solidFill>
                <a:srgbClr val="80BD41">
                  <a:alpha val="100000"/>
                </a:srgbClr>
              </a:solidFill>
              <a:prstDash val="solid"/>
              <a:round/>
            </a:ln>
          </p:spPr>
          <p:txBody>
            <a:bodyPr/>
            <a:lstStyle/>
            <a:p/>
          </p:txBody>
        </p:sp>
        <p:sp>
          <p:nvSpPr>
            <p:cNvPr id="78" name="pl78"/>
            <p:cNvSpPr/>
            <p:nvPr/>
          </p:nvSpPr>
          <p:spPr>
            <a:xfrm>
              <a:off x="5437664" y="2248999"/>
              <a:ext cx="3397293" cy="1545715"/>
            </a:xfrm>
            <a:custGeom>
              <a:avLst/>
              <a:pathLst>
                <a:path w="3397293" h="1545715">
                  <a:moveTo>
                    <a:pt x="0" y="1545715"/>
                  </a:moveTo>
                  <a:lnTo>
                    <a:pt x="135891" y="1501552"/>
                  </a:lnTo>
                  <a:lnTo>
                    <a:pt x="271783" y="1501552"/>
                  </a:lnTo>
                  <a:lnTo>
                    <a:pt x="407675" y="1369062"/>
                  </a:lnTo>
                  <a:lnTo>
                    <a:pt x="543566" y="1192409"/>
                  </a:lnTo>
                  <a:lnTo>
                    <a:pt x="679458" y="1059919"/>
                  </a:lnTo>
                  <a:lnTo>
                    <a:pt x="815350" y="1059919"/>
                  </a:lnTo>
                  <a:lnTo>
                    <a:pt x="951242" y="1015755"/>
                  </a:lnTo>
                  <a:lnTo>
                    <a:pt x="1087133" y="971592"/>
                  </a:lnTo>
                  <a:lnTo>
                    <a:pt x="1223025" y="750776"/>
                  </a:lnTo>
                  <a:lnTo>
                    <a:pt x="1358917" y="662449"/>
                  </a:lnTo>
                  <a:lnTo>
                    <a:pt x="1494809" y="574122"/>
                  </a:lnTo>
                  <a:lnTo>
                    <a:pt x="1630700" y="618286"/>
                  </a:lnTo>
                  <a:lnTo>
                    <a:pt x="1766592" y="574122"/>
                  </a:lnTo>
                  <a:lnTo>
                    <a:pt x="1902484" y="441633"/>
                  </a:lnTo>
                  <a:lnTo>
                    <a:pt x="2038375" y="353306"/>
                  </a:lnTo>
                  <a:lnTo>
                    <a:pt x="2174267" y="309143"/>
                  </a:lnTo>
                  <a:lnTo>
                    <a:pt x="2310159" y="264979"/>
                  </a:lnTo>
                  <a:lnTo>
                    <a:pt x="2446051" y="132489"/>
                  </a:lnTo>
                  <a:lnTo>
                    <a:pt x="2581942" y="88326"/>
                  </a:lnTo>
                  <a:lnTo>
                    <a:pt x="2717834" y="264979"/>
                  </a:lnTo>
                  <a:lnTo>
                    <a:pt x="2853726" y="264979"/>
                  </a:lnTo>
                  <a:lnTo>
                    <a:pt x="2989618" y="88326"/>
                  </a:lnTo>
                  <a:lnTo>
                    <a:pt x="3125509" y="132489"/>
                  </a:lnTo>
                  <a:lnTo>
                    <a:pt x="3261401"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33732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204836"/>
              <a:ext cx="3397293" cy="1854858"/>
            </a:xfrm>
            <a:custGeom>
              <a:avLst/>
              <a:pathLst>
                <a:path w="3397293" h="1854858">
                  <a:moveTo>
                    <a:pt x="0" y="1854858"/>
                  </a:moveTo>
                  <a:lnTo>
                    <a:pt x="135891" y="1810695"/>
                  </a:lnTo>
                  <a:lnTo>
                    <a:pt x="271783" y="1854858"/>
                  </a:lnTo>
                  <a:lnTo>
                    <a:pt x="407675" y="1678205"/>
                  </a:lnTo>
                  <a:lnTo>
                    <a:pt x="543566" y="1501552"/>
                  </a:lnTo>
                  <a:lnTo>
                    <a:pt x="679458" y="1324899"/>
                  </a:lnTo>
                  <a:lnTo>
                    <a:pt x="815350" y="1280735"/>
                  </a:lnTo>
                  <a:lnTo>
                    <a:pt x="951242" y="1236572"/>
                  </a:lnTo>
                  <a:lnTo>
                    <a:pt x="1087133" y="1148245"/>
                  </a:lnTo>
                  <a:lnTo>
                    <a:pt x="1223025" y="883266"/>
                  </a:lnTo>
                  <a:lnTo>
                    <a:pt x="1358917" y="706612"/>
                  </a:lnTo>
                  <a:lnTo>
                    <a:pt x="1494809" y="618286"/>
                  </a:lnTo>
                  <a:lnTo>
                    <a:pt x="1630700" y="662449"/>
                  </a:lnTo>
                  <a:lnTo>
                    <a:pt x="1766592" y="662449"/>
                  </a:lnTo>
                  <a:lnTo>
                    <a:pt x="1902484" y="574122"/>
                  </a:lnTo>
                  <a:lnTo>
                    <a:pt x="2038375" y="485796"/>
                  </a:lnTo>
                  <a:lnTo>
                    <a:pt x="2174267" y="441633"/>
                  </a:lnTo>
                  <a:lnTo>
                    <a:pt x="2310159" y="353306"/>
                  </a:lnTo>
                  <a:lnTo>
                    <a:pt x="2446051" y="220816"/>
                  </a:lnTo>
                  <a:lnTo>
                    <a:pt x="2581942" y="132489"/>
                  </a:lnTo>
                  <a:lnTo>
                    <a:pt x="2717834" y="397469"/>
                  </a:lnTo>
                  <a:lnTo>
                    <a:pt x="2853726" y="397469"/>
                  </a:lnTo>
                  <a:lnTo>
                    <a:pt x="2989618" y="132489"/>
                  </a:lnTo>
                  <a:lnTo>
                    <a:pt x="3125509" y="220816"/>
                  </a:lnTo>
                  <a:lnTo>
                    <a:pt x="3261401" y="44163"/>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34174"/>
              <a:ext cx="0" cy="1925520"/>
            </a:xfrm>
            <a:custGeom>
              <a:avLst/>
              <a:pathLst>
                <a:path w="0" h="1925520">
                  <a:moveTo>
                    <a:pt x="0" y="1925520"/>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134174"/>
              <a:ext cx="0" cy="1395560"/>
            </a:xfrm>
            <a:custGeom>
              <a:avLst/>
              <a:pathLst>
                <a:path w="0" h="1395560">
                  <a:moveTo>
                    <a:pt x="0" y="139556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134174"/>
              <a:ext cx="0" cy="777274"/>
            </a:xfrm>
            <a:custGeom>
              <a:avLst/>
              <a:pathLst>
                <a:path w="0" h="777274">
                  <a:moveTo>
                    <a:pt x="0" y="77727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134174"/>
              <a:ext cx="0" cy="556457"/>
            </a:xfrm>
            <a:custGeom>
              <a:avLst/>
              <a:pathLst>
                <a:path w="0" h="556457">
                  <a:moveTo>
                    <a:pt x="0" y="55645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134174"/>
              <a:ext cx="0" cy="203151"/>
            </a:xfrm>
            <a:custGeom>
              <a:avLst/>
              <a:pathLst>
                <a:path w="0" h="203151">
                  <a:moveTo>
                    <a:pt x="0" y="20315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134174"/>
              <a:ext cx="0" cy="114824"/>
            </a:xfrm>
            <a:custGeom>
              <a:avLst/>
              <a:pathLst>
                <a:path w="0" h="114824">
                  <a:moveTo>
                    <a:pt x="0" y="11482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34174"/>
              <a:ext cx="0" cy="70661"/>
            </a:xfrm>
            <a:custGeom>
              <a:avLst/>
              <a:pathLst>
                <a:path w="0" h="70661">
                  <a:moveTo>
                    <a:pt x="0" y="706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204836"/>
              <a:ext cx="3397293" cy="1854858"/>
            </a:xfrm>
            <a:custGeom>
              <a:avLst/>
              <a:pathLst>
                <a:path w="3397293" h="1854858">
                  <a:moveTo>
                    <a:pt x="0" y="1854858"/>
                  </a:moveTo>
                  <a:lnTo>
                    <a:pt x="135891" y="1810695"/>
                  </a:lnTo>
                  <a:lnTo>
                    <a:pt x="271783" y="1854858"/>
                  </a:lnTo>
                  <a:lnTo>
                    <a:pt x="407675" y="1678205"/>
                  </a:lnTo>
                  <a:lnTo>
                    <a:pt x="543566" y="1501552"/>
                  </a:lnTo>
                  <a:lnTo>
                    <a:pt x="679458" y="1324899"/>
                  </a:lnTo>
                  <a:lnTo>
                    <a:pt x="815350" y="1280735"/>
                  </a:lnTo>
                  <a:lnTo>
                    <a:pt x="951242" y="1236572"/>
                  </a:lnTo>
                  <a:lnTo>
                    <a:pt x="1087133" y="1148245"/>
                  </a:lnTo>
                  <a:lnTo>
                    <a:pt x="1223025" y="883266"/>
                  </a:lnTo>
                  <a:lnTo>
                    <a:pt x="1358917" y="706612"/>
                  </a:lnTo>
                  <a:lnTo>
                    <a:pt x="1494809" y="618286"/>
                  </a:lnTo>
                  <a:lnTo>
                    <a:pt x="1630700" y="662449"/>
                  </a:lnTo>
                  <a:lnTo>
                    <a:pt x="1766592" y="662449"/>
                  </a:lnTo>
                  <a:lnTo>
                    <a:pt x="1902484" y="574122"/>
                  </a:lnTo>
                  <a:lnTo>
                    <a:pt x="2038375" y="485796"/>
                  </a:lnTo>
                  <a:lnTo>
                    <a:pt x="2174267" y="441633"/>
                  </a:lnTo>
                  <a:lnTo>
                    <a:pt x="2310159" y="353306"/>
                  </a:lnTo>
                  <a:lnTo>
                    <a:pt x="2446051" y="220816"/>
                  </a:lnTo>
                  <a:lnTo>
                    <a:pt x="2581942" y="132489"/>
                  </a:lnTo>
                  <a:lnTo>
                    <a:pt x="2717834" y="397469"/>
                  </a:lnTo>
                  <a:lnTo>
                    <a:pt x="2853726" y="397469"/>
                  </a:lnTo>
                  <a:lnTo>
                    <a:pt x="2989618" y="132489"/>
                  </a:lnTo>
                  <a:lnTo>
                    <a:pt x="3125509" y="220816"/>
                  </a:lnTo>
                  <a:lnTo>
                    <a:pt x="3261401" y="44163"/>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359324" y="207601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0" name="tx90"/>
            <p:cNvSpPr/>
            <p:nvPr/>
          </p:nvSpPr>
          <p:spPr>
            <a:xfrm>
              <a:off x="6038783" y="207739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91" name="tx91"/>
            <p:cNvSpPr/>
            <p:nvPr/>
          </p:nvSpPr>
          <p:spPr>
            <a:xfrm>
              <a:off x="6718241" y="207601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7427845" y="207606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989462" y="20760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0773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804812" y="20760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23865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2098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405174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1684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28521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10376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10376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653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277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70868" y="4990743"/>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India</a:t>
              </a:r>
            </a:p>
          </p:txBody>
        </p:sp>
        <p:sp>
          <p:nvSpPr>
            <p:cNvPr id="114" name="tx114"/>
            <p:cNvSpPr/>
            <p:nvPr/>
          </p:nvSpPr>
          <p:spPr>
            <a:xfrm>
              <a:off x="703243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94890"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505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1174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98421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85103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1839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0508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9176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7844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321564" cy="114824"/>
            </a:xfrm>
            <a:prstGeom prst="rect">
              <a:avLst/>
            </a:prstGeom>
            <a:solidFill>
              <a:srgbClr val="E2231A">
                <a:alpha val="80000"/>
              </a:srgbClr>
            </a:solidFill>
          </p:spPr>
          <p:txBody>
            <a:bodyPr/>
            <a:lstStyle/>
            <a:p/>
          </p:txBody>
        </p:sp>
        <p:sp>
          <p:nvSpPr>
            <p:cNvPr id="130" name="rc130"/>
            <p:cNvSpPr/>
            <p:nvPr/>
          </p:nvSpPr>
          <p:spPr>
            <a:xfrm>
              <a:off x="1317178" y="5743865"/>
              <a:ext cx="4240783" cy="114824"/>
            </a:xfrm>
            <a:prstGeom prst="rect">
              <a:avLst/>
            </a:prstGeom>
            <a:solidFill>
              <a:srgbClr val="E2231A">
                <a:alpha val="80000"/>
              </a:srgbClr>
            </a:solidFill>
          </p:spPr>
          <p:txBody>
            <a:bodyPr/>
            <a:lstStyle/>
            <a:p/>
          </p:txBody>
        </p:sp>
        <p:sp>
          <p:nvSpPr>
            <p:cNvPr id="131" name="rc131"/>
            <p:cNvSpPr/>
            <p:nvPr/>
          </p:nvSpPr>
          <p:spPr>
            <a:xfrm>
              <a:off x="1317178" y="5600334"/>
              <a:ext cx="2815805" cy="114824"/>
            </a:xfrm>
            <a:prstGeom prst="rect">
              <a:avLst/>
            </a:prstGeom>
            <a:solidFill>
              <a:srgbClr val="E2231A">
                <a:alpha val="80000"/>
              </a:srgbClr>
            </a:solidFill>
          </p:spPr>
          <p:txBody>
            <a:bodyPr/>
            <a:lstStyle/>
            <a:p/>
          </p:txBody>
        </p:sp>
        <p:sp>
          <p:nvSpPr>
            <p:cNvPr id="132" name="tx132"/>
            <p:cNvSpPr/>
            <p:nvPr/>
          </p:nvSpPr>
          <p:spPr>
            <a:xfrm>
              <a:off x="8325443" y="5905691"/>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1.2m</a:t>
              </a:r>
            </a:p>
          </p:txBody>
        </p:sp>
        <p:sp>
          <p:nvSpPr>
            <p:cNvPr id="133" name="tx133"/>
            <p:cNvSpPr/>
            <p:nvPr/>
          </p:nvSpPr>
          <p:spPr>
            <a:xfrm>
              <a:off x="5048548"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682,000</a:t>
              </a:r>
            </a:p>
          </p:txBody>
        </p:sp>
        <p:sp>
          <p:nvSpPr>
            <p:cNvPr id="134" name="tx134"/>
            <p:cNvSpPr/>
            <p:nvPr/>
          </p:nvSpPr>
          <p:spPr>
            <a:xfrm>
              <a:off x="362357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453,000</a:t>
              </a:r>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7901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0" name="tx140"/>
            <p:cNvSpPr/>
            <p:nvPr/>
          </p:nvSpPr>
          <p:spPr>
            <a:xfrm>
              <a:off x="454583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1" name="tx141"/>
            <p:cNvSpPr/>
            <p:nvPr/>
          </p:nvSpPr>
          <p:spPr>
            <a:xfrm>
              <a:off x="641264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900,000</a:t>
              </a:r>
            </a:p>
          </p:txBody>
        </p:sp>
        <p:sp>
          <p:nvSpPr>
            <p:cNvPr id="142" name="tx142"/>
            <p:cNvSpPr/>
            <p:nvPr/>
          </p:nvSpPr>
          <p:spPr>
            <a:xfrm>
              <a:off x="8162954"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India (98%) was 14 percentage points higher than the global average (84%) and 5 percentage points higher than the average across all ROSA countries (93%).
National MCV1 coverage was 3 percentage points higher than in 2019 (95%).
This equates to 453,000 unvaccinated children in 2025 compared to 1.2m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India MCV1 coverage was 98% - this is 3 percentage points higher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ROSA from lowest to highest coverage, and the rank of the top 10 countries with the most unvaccinated children, based on absolute numbers.
In 2025, India ranked number 6 out of 8 countries for lowest MCV1 coverage (based on tied ranks).
India was in the top 5 countries with the most unvaccinated children (rank=3).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India had MCV1 coverage of 98% and was among the top 3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74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862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051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239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427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268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456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645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833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022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563328"/>
              <a:ext cx="239888" cy="744693"/>
            </a:xfrm>
            <a:prstGeom prst="rect">
              <a:avLst/>
            </a:prstGeom>
            <a:solidFill>
              <a:srgbClr val="80BD41">
                <a:alpha val="100000"/>
              </a:srgbClr>
            </a:solidFill>
          </p:spPr>
          <p:txBody>
            <a:bodyPr/>
            <a:lstStyle/>
            <a:p/>
          </p:txBody>
        </p:sp>
        <p:sp>
          <p:nvSpPr>
            <p:cNvPr id="28" name="rc28"/>
            <p:cNvSpPr/>
            <p:nvPr/>
          </p:nvSpPr>
          <p:spPr>
            <a:xfrm>
              <a:off x="1296273" y="2978211"/>
              <a:ext cx="239888" cy="585116"/>
            </a:xfrm>
            <a:prstGeom prst="rect">
              <a:avLst/>
            </a:prstGeom>
            <a:solidFill>
              <a:srgbClr val="E2231A">
                <a:alpha val="100000"/>
              </a:srgbClr>
            </a:solidFill>
          </p:spPr>
          <p:txBody>
            <a:bodyPr/>
            <a:lstStyle/>
            <a:p/>
          </p:txBody>
        </p:sp>
        <p:sp>
          <p:nvSpPr>
            <p:cNvPr id="29" name="rc29"/>
            <p:cNvSpPr/>
            <p:nvPr/>
          </p:nvSpPr>
          <p:spPr>
            <a:xfrm>
              <a:off x="1562816" y="3543531"/>
              <a:ext cx="239888" cy="764490"/>
            </a:xfrm>
            <a:prstGeom prst="rect">
              <a:avLst/>
            </a:prstGeom>
            <a:solidFill>
              <a:srgbClr val="80BD41">
                <a:alpha val="100000"/>
              </a:srgbClr>
            </a:solidFill>
          </p:spPr>
          <p:txBody>
            <a:bodyPr/>
            <a:lstStyle/>
            <a:p/>
          </p:txBody>
        </p:sp>
        <p:sp>
          <p:nvSpPr>
            <p:cNvPr id="30" name="rc30"/>
            <p:cNvSpPr/>
            <p:nvPr/>
          </p:nvSpPr>
          <p:spPr>
            <a:xfrm>
              <a:off x="1562816" y="2966810"/>
              <a:ext cx="239888" cy="576720"/>
            </a:xfrm>
            <a:prstGeom prst="rect">
              <a:avLst/>
            </a:prstGeom>
            <a:solidFill>
              <a:srgbClr val="E2231A">
                <a:alpha val="100000"/>
              </a:srgbClr>
            </a:solidFill>
          </p:spPr>
          <p:txBody>
            <a:bodyPr/>
            <a:lstStyle/>
            <a:p/>
          </p:txBody>
        </p:sp>
        <p:sp>
          <p:nvSpPr>
            <p:cNvPr id="31" name="rc31"/>
            <p:cNvSpPr/>
            <p:nvPr/>
          </p:nvSpPr>
          <p:spPr>
            <a:xfrm>
              <a:off x="1829360" y="3560998"/>
              <a:ext cx="239888" cy="747023"/>
            </a:xfrm>
            <a:prstGeom prst="rect">
              <a:avLst/>
            </a:prstGeom>
            <a:solidFill>
              <a:srgbClr val="80BD41">
                <a:alpha val="100000"/>
              </a:srgbClr>
            </a:solidFill>
          </p:spPr>
          <p:txBody>
            <a:bodyPr/>
            <a:lstStyle/>
            <a:p/>
          </p:txBody>
        </p:sp>
        <p:sp>
          <p:nvSpPr>
            <p:cNvPr id="32" name="rc32"/>
            <p:cNvSpPr/>
            <p:nvPr/>
          </p:nvSpPr>
          <p:spPr>
            <a:xfrm>
              <a:off x="1829360" y="2974051"/>
              <a:ext cx="239888" cy="586947"/>
            </a:xfrm>
            <a:prstGeom prst="rect">
              <a:avLst/>
            </a:prstGeom>
            <a:solidFill>
              <a:srgbClr val="E2231A">
                <a:alpha val="100000"/>
              </a:srgbClr>
            </a:solidFill>
          </p:spPr>
          <p:txBody>
            <a:bodyPr/>
            <a:lstStyle/>
            <a:p/>
          </p:txBody>
        </p:sp>
        <p:sp>
          <p:nvSpPr>
            <p:cNvPr id="33" name="rc33"/>
            <p:cNvSpPr/>
            <p:nvPr/>
          </p:nvSpPr>
          <p:spPr>
            <a:xfrm>
              <a:off x="2095903" y="3515763"/>
              <a:ext cx="239888" cy="792257"/>
            </a:xfrm>
            <a:prstGeom prst="rect">
              <a:avLst/>
            </a:prstGeom>
            <a:solidFill>
              <a:srgbClr val="80BD41">
                <a:alpha val="100000"/>
              </a:srgbClr>
            </a:solidFill>
          </p:spPr>
          <p:txBody>
            <a:bodyPr/>
            <a:lstStyle/>
            <a:p/>
          </p:txBody>
        </p:sp>
        <p:sp>
          <p:nvSpPr>
            <p:cNvPr id="34" name="rc34"/>
            <p:cNvSpPr/>
            <p:nvPr/>
          </p:nvSpPr>
          <p:spPr>
            <a:xfrm>
              <a:off x="2095903" y="2987592"/>
              <a:ext cx="239888" cy="528171"/>
            </a:xfrm>
            <a:prstGeom prst="rect">
              <a:avLst/>
            </a:prstGeom>
            <a:solidFill>
              <a:srgbClr val="E2231A">
                <a:alpha val="100000"/>
              </a:srgbClr>
            </a:solidFill>
          </p:spPr>
          <p:txBody>
            <a:bodyPr/>
            <a:lstStyle/>
            <a:p/>
          </p:txBody>
        </p:sp>
        <p:sp>
          <p:nvSpPr>
            <p:cNvPr id="35" name="rc35"/>
            <p:cNvSpPr/>
            <p:nvPr/>
          </p:nvSpPr>
          <p:spPr>
            <a:xfrm>
              <a:off x="2362446" y="3469366"/>
              <a:ext cx="239888" cy="838655"/>
            </a:xfrm>
            <a:prstGeom prst="rect">
              <a:avLst/>
            </a:prstGeom>
            <a:solidFill>
              <a:srgbClr val="80BD41">
                <a:alpha val="100000"/>
              </a:srgbClr>
            </a:solidFill>
          </p:spPr>
          <p:txBody>
            <a:bodyPr/>
            <a:lstStyle/>
            <a:p/>
          </p:txBody>
        </p:sp>
        <p:sp>
          <p:nvSpPr>
            <p:cNvPr id="36" name="rc36"/>
            <p:cNvSpPr/>
            <p:nvPr/>
          </p:nvSpPr>
          <p:spPr>
            <a:xfrm>
              <a:off x="2362446" y="2997623"/>
              <a:ext cx="239888" cy="471743"/>
            </a:xfrm>
            <a:prstGeom prst="rect">
              <a:avLst/>
            </a:prstGeom>
            <a:solidFill>
              <a:srgbClr val="E2231A">
                <a:alpha val="100000"/>
              </a:srgbClr>
            </a:solidFill>
          </p:spPr>
          <p:txBody>
            <a:bodyPr/>
            <a:lstStyle/>
            <a:p/>
          </p:txBody>
        </p:sp>
        <p:sp>
          <p:nvSpPr>
            <p:cNvPr id="37" name="rc37"/>
            <p:cNvSpPr/>
            <p:nvPr/>
          </p:nvSpPr>
          <p:spPr>
            <a:xfrm>
              <a:off x="2628989" y="3430544"/>
              <a:ext cx="239888" cy="877477"/>
            </a:xfrm>
            <a:prstGeom prst="rect">
              <a:avLst/>
            </a:prstGeom>
            <a:solidFill>
              <a:srgbClr val="80BD41">
                <a:alpha val="100000"/>
              </a:srgbClr>
            </a:solidFill>
          </p:spPr>
          <p:txBody>
            <a:bodyPr/>
            <a:lstStyle/>
            <a:p/>
          </p:txBody>
        </p:sp>
        <p:sp>
          <p:nvSpPr>
            <p:cNvPr id="38" name="rc38"/>
            <p:cNvSpPr/>
            <p:nvPr/>
          </p:nvSpPr>
          <p:spPr>
            <a:xfrm>
              <a:off x="2628989" y="3017613"/>
              <a:ext cx="239888" cy="412930"/>
            </a:xfrm>
            <a:prstGeom prst="rect">
              <a:avLst/>
            </a:prstGeom>
            <a:solidFill>
              <a:srgbClr val="E2231A">
                <a:alpha val="100000"/>
              </a:srgbClr>
            </a:solidFill>
          </p:spPr>
          <p:txBody>
            <a:bodyPr/>
            <a:lstStyle/>
            <a:p/>
          </p:txBody>
        </p:sp>
        <p:sp>
          <p:nvSpPr>
            <p:cNvPr id="39" name="rc39"/>
            <p:cNvSpPr/>
            <p:nvPr/>
          </p:nvSpPr>
          <p:spPr>
            <a:xfrm>
              <a:off x="2895532" y="3429883"/>
              <a:ext cx="239888" cy="878137"/>
            </a:xfrm>
            <a:prstGeom prst="rect">
              <a:avLst/>
            </a:prstGeom>
            <a:solidFill>
              <a:srgbClr val="80BD41">
                <a:alpha val="100000"/>
              </a:srgbClr>
            </a:solidFill>
          </p:spPr>
          <p:txBody>
            <a:bodyPr/>
            <a:lstStyle/>
            <a:p/>
          </p:txBody>
        </p:sp>
        <p:sp>
          <p:nvSpPr>
            <p:cNvPr id="40" name="rc40"/>
            <p:cNvSpPr/>
            <p:nvPr/>
          </p:nvSpPr>
          <p:spPr>
            <a:xfrm>
              <a:off x="2895532" y="3035358"/>
              <a:ext cx="239888" cy="394525"/>
            </a:xfrm>
            <a:prstGeom prst="rect">
              <a:avLst/>
            </a:prstGeom>
            <a:solidFill>
              <a:srgbClr val="E2231A">
                <a:alpha val="100000"/>
              </a:srgbClr>
            </a:solidFill>
          </p:spPr>
          <p:txBody>
            <a:bodyPr/>
            <a:lstStyle/>
            <a:p/>
          </p:txBody>
        </p:sp>
        <p:sp>
          <p:nvSpPr>
            <p:cNvPr id="41" name="rc41"/>
            <p:cNvSpPr/>
            <p:nvPr/>
          </p:nvSpPr>
          <p:spPr>
            <a:xfrm>
              <a:off x="3162075" y="3426613"/>
              <a:ext cx="239888" cy="881408"/>
            </a:xfrm>
            <a:prstGeom prst="rect">
              <a:avLst/>
            </a:prstGeom>
            <a:solidFill>
              <a:srgbClr val="80BD41">
                <a:alpha val="100000"/>
              </a:srgbClr>
            </a:solidFill>
          </p:spPr>
          <p:txBody>
            <a:bodyPr/>
            <a:lstStyle/>
            <a:p/>
          </p:txBody>
        </p:sp>
        <p:sp>
          <p:nvSpPr>
            <p:cNvPr id="42" name="rc42"/>
            <p:cNvSpPr/>
            <p:nvPr/>
          </p:nvSpPr>
          <p:spPr>
            <a:xfrm>
              <a:off x="3162075" y="3048867"/>
              <a:ext cx="239888" cy="377746"/>
            </a:xfrm>
            <a:prstGeom prst="rect">
              <a:avLst/>
            </a:prstGeom>
            <a:solidFill>
              <a:srgbClr val="E2231A">
                <a:alpha val="100000"/>
              </a:srgbClr>
            </a:solidFill>
          </p:spPr>
          <p:txBody>
            <a:bodyPr/>
            <a:lstStyle/>
            <a:p/>
          </p:txBody>
        </p:sp>
        <p:sp>
          <p:nvSpPr>
            <p:cNvPr id="43" name="rc43"/>
            <p:cNvSpPr/>
            <p:nvPr/>
          </p:nvSpPr>
          <p:spPr>
            <a:xfrm>
              <a:off x="3428618" y="3404019"/>
              <a:ext cx="239888" cy="904002"/>
            </a:xfrm>
            <a:prstGeom prst="rect">
              <a:avLst/>
            </a:prstGeom>
            <a:solidFill>
              <a:srgbClr val="80BD41">
                <a:alpha val="100000"/>
              </a:srgbClr>
            </a:solidFill>
          </p:spPr>
          <p:txBody>
            <a:bodyPr/>
            <a:lstStyle/>
            <a:p/>
          </p:txBody>
        </p:sp>
        <p:sp>
          <p:nvSpPr>
            <p:cNvPr id="44" name="rc44"/>
            <p:cNvSpPr/>
            <p:nvPr/>
          </p:nvSpPr>
          <p:spPr>
            <a:xfrm>
              <a:off x="3428618" y="3052463"/>
              <a:ext cx="239888" cy="351556"/>
            </a:xfrm>
            <a:prstGeom prst="rect">
              <a:avLst/>
            </a:prstGeom>
            <a:solidFill>
              <a:srgbClr val="E2231A">
                <a:alpha val="100000"/>
              </a:srgbClr>
            </a:solidFill>
          </p:spPr>
          <p:txBody>
            <a:bodyPr/>
            <a:lstStyle/>
            <a:p/>
          </p:txBody>
        </p:sp>
        <p:sp>
          <p:nvSpPr>
            <p:cNvPr id="45" name="rc45"/>
            <p:cNvSpPr/>
            <p:nvPr/>
          </p:nvSpPr>
          <p:spPr>
            <a:xfrm>
              <a:off x="3695161" y="3325989"/>
              <a:ext cx="239888" cy="982031"/>
            </a:xfrm>
            <a:prstGeom prst="rect">
              <a:avLst/>
            </a:prstGeom>
            <a:solidFill>
              <a:srgbClr val="80BD41">
                <a:alpha val="100000"/>
              </a:srgbClr>
            </a:solidFill>
          </p:spPr>
          <p:txBody>
            <a:bodyPr/>
            <a:lstStyle/>
            <a:p/>
          </p:txBody>
        </p:sp>
        <p:sp>
          <p:nvSpPr>
            <p:cNvPr id="46" name="rc46"/>
            <p:cNvSpPr/>
            <p:nvPr/>
          </p:nvSpPr>
          <p:spPr>
            <a:xfrm>
              <a:off x="3695161" y="3049006"/>
              <a:ext cx="239888" cy="276983"/>
            </a:xfrm>
            <a:prstGeom prst="rect">
              <a:avLst/>
            </a:prstGeom>
            <a:solidFill>
              <a:srgbClr val="E2231A">
                <a:alpha val="100000"/>
              </a:srgbClr>
            </a:solidFill>
          </p:spPr>
          <p:txBody>
            <a:bodyPr/>
            <a:lstStyle/>
            <a:p/>
          </p:txBody>
        </p:sp>
        <p:sp>
          <p:nvSpPr>
            <p:cNvPr id="47" name="rc47"/>
            <p:cNvSpPr/>
            <p:nvPr/>
          </p:nvSpPr>
          <p:spPr>
            <a:xfrm>
              <a:off x="3961705" y="3286151"/>
              <a:ext cx="239888" cy="1021870"/>
            </a:xfrm>
            <a:prstGeom prst="rect">
              <a:avLst/>
            </a:prstGeom>
            <a:solidFill>
              <a:srgbClr val="80BD41">
                <a:alpha val="100000"/>
              </a:srgbClr>
            </a:solidFill>
          </p:spPr>
          <p:txBody>
            <a:bodyPr/>
            <a:lstStyle/>
            <a:p/>
          </p:txBody>
        </p:sp>
        <p:sp>
          <p:nvSpPr>
            <p:cNvPr id="48" name="rc48"/>
            <p:cNvSpPr/>
            <p:nvPr/>
          </p:nvSpPr>
          <p:spPr>
            <a:xfrm>
              <a:off x="3961705" y="3061838"/>
              <a:ext cx="239888" cy="224313"/>
            </a:xfrm>
            <a:prstGeom prst="rect">
              <a:avLst/>
            </a:prstGeom>
            <a:solidFill>
              <a:srgbClr val="E2231A">
                <a:alpha val="100000"/>
              </a:srgbClr>
            </a:solidFill>
          </p:spPr>
          <p:txBody>
            <a:bodyPr/>
            <a:lstStyle/>
            <a:p/>
          </p:txBody>
        </p:sp>
        <p:sp>
          <p:nvSpPr>
            <p:cNvPr id="49" name="rc49"/>
            <p:cNvSpPr/>
            <p:nvPr/>
          </p:nvSpPr>
          <p:spPr>
            <a:xfrm>
              <a:off x="4228248" y="3268125"/>
              <a:ext cx="239888" cy="1039896"/>
            </a:xfrm>
            <a:prstGeom prst="rect">
              <a:avLst/>
            </a:prstGeom>
            <a:solidFill>
              <a:srgbClr val="80BD41">
                <a:alpha val="100000"/>
              </a:srgbClr>
            </a:solidFill>
          </p:spPr>
          <p:txBody>
            <a:bodyPr/>
            <a:lstStyle/>
            <a:p/>
          </p:txBody>
        </p:sp>
        <p:sp>
          <p:nvSpPr>
            <p:cNvPr id="50" name="rc50"/>
            <p:cNvSpPr/>
            <p:nvPr/>
          </p:nvSpPr>
          <p:spPr>
            <a:xfrm>
              <a:off x="4228248" y="3070050"/>
              <a:ext cx="239888" cy="198075"/>
            </a:xfrm>
            <a:prstGeom prst="rect">
              <a:avLst/>
            </a:prstGeom>
            <a:solidFill>
              <a:srgbClr val="E2231A">
                <a:alpha val="100000"/>
              </a:srgbClr>
            </a:solidFill>
          </p:spPr>
          <p:txBody>
            <a:bodyPr/>
            <a:lstStyle/>
            <a:p/>
          </p:txBody>
        </p:sp>
        <p:sp>
          <p:nvSpPr>
            <p:cNvPr id="51" name="rc51"/>
            <p:cNvSpPr/>
            <p:nvPr/>
          </p:nvSpPr>
          <p:spPr>
            <a:xfrm>
              <a:off x="4494791" y="3288530"/>
              <a:ext cx="239888" cy="1019490"/>
            </a:xfrm>
            <a:prstGeom prst="rect">
              <a:avLst/>
            </a:prstGeom>
            <a:solidFill>
              <a:srgbClr val="80BD41">
                <a:alpha val="100000"/>
              </a:srgbClr>
            </a:solidFill>
          </p:spPr>
          <p:txBody>
            <a:bodyPr/>
            <a:lstStyle/>
            <a:p/>
          </p:txBody>
        </p:sp>
        <p:sp>
          <p:nvSpPr>
            <p:cNvPr id="52" name="rc52"/>
            <p:cNvSpPr/>
            <p:nvPr/>
          </p:nvSpPr>
          <p:spPr>
            <a:xfrm>
              <a:off x="4494791" y="3079719"/>
              <a:ext cx="239888" cy="208811"/>
            </a:xfrm>
            <a:prstGeom prst="rect">
              <a:avLst/>
            </a:prstGeom>
            <a:solidFill>
              <a:srgbClr val="E2231A">
                <a:alpha val="100000"/>
              </a:srgbClr>
            </a:solidFill>
          </p:spPr>
          <p:txBody>
            <a:bodyPr/>
            <a:lstStyle/>
            <a:p/>
          </p:txBody>
        </p:sp>
        <p:sp>
          <p:nvSpPr>
            <p:cNvPr id="53" name="rc53"/>
            <p:cNvSpPr/>
            <p:nvPr/>
          </p:nvSpPr>
          <p:spPr>
            <a:xfrm>
              <a:off x="4761334" y="3303851"/>
              <a:ext cx="239888" cy="1004170"/>
            </a:xfrm>
            <a:prstGeom prst="rect">
              <a:avLst/>
            </a:prstGeom>
            <a:solidFill>
              <a:srgbClr val="80BD41">
                <a:alpha val="100000"/>
              </a:srgbClr>
            </a:solidFill>
          </p:spPr>
          <p:txBody>
            <a:bodyPr/>
            <a:lstStyle/>
            <a:p/>
          </p:txBody>
        </p:sp>
        <p:sp>
          <p:nvSpPr>
            <p:cNvPr id="54" name="rc54"/>
            <p:cNvSpPr/>
            <p:nvPr/>
          </p:nvSpPr>
          <p:spPr>
            <a:xfrm>
              <a:off x="4761334" y="3098177"/>
              <a:ext cx="239888" cy="205673"/>
            </a:xfrm>
            <a:prstGeom prst="rect">
              <a:avLst/>
            </a:prstGeom>
            <a:solidFill>
              <a:srgbClr val="E2231A">
                <a:alpha val="100000"/>
              </a:srgbClr>
            </a:solidFill>
          </p:spPr>
          <p:txBody>
            <a:bodyPr/>
            <a:lstStyle/>
            <a:p/>
          </p:txBody>
        </p:sp>
        <p:sp>
          <p:nvSpPr>
            <p:cNvPr id="55" name="rc55"/>
            <p:cNvSpPr/>
            <p:nvPr/>
          </p:nvSpPr>
          <p:spPr>
            <a:xfrm>
              <a:off x="5027877" y="3315510"/>
              <a:ext cx="239888" cy="992511"/>
            </a:xfrm>
            <a:prstGeom prst="rect">
              <a:avLst/>
            </a:prstGeom>
            <a:solidFill>
              <a:srgbClr val="80BD41">
                <a:alpha val="100000"/>
              </a:srgbClr>
            </a:solidFill>
          </p:spPr>
          <p:txBody>
            <a:bodyPr/>
            <a:lstStyle/>
            <a:p/>
          </p:txBody>
        </p:sp>
        <p:sp>
          <p:nvSpPr>
            <p:cNvPr id="56" name="rc56"/>
            <p:cNvSpPr/>
            <p:nvPr/>
          </p:nvSpPr>
          <p:spPr>
            <a:xfrm>
              <a:off x="5027877" y="3140361"/>
              <a:ext cx="239888" cy="175149"/>
            </a:xfrm>
            <a:prstGeom prst="rect">
              <a:avLst/>
            </a:prstGeom>
            <a:solidFill>
              <a:srgbClr val="E2231A">
                <a:alpha val="100000"/>
              </a:srgbClr>
            </a:solidFill>
          </p:spPr>
          <p:txBody>
            <a:bodyPr/>
            <a:lstStyle/>
            <a:p/>
          </p:txBody>
        </p:sp>
        <p:sp>
          <p:nvSpPr>
            <p:cNvPr id="57" name="rc57"/>
            <p:cNvSpPr/>
            <p:nvPr/>
          </p:nvSpPr>
          <p:spPr>
            <a:xfrm>
              <a:off x="5294420" y="3286720"/>
              <a:ext cx="239888" cy="1021300"/>
            </a:xfrm>
            <a:prstGeom prst="rect">
              <a:avLst/>
            </a:prstGeom>
            <a:solidFill>
              <a:srgbClr val="80BD41">
                <a:alpha val="100000"/>
              </a:srgbClr>
            </a:solidFill>
          </p:spPr>
          <p:txBody>
            <a:bodyPr/>
            <a:lstStyle/>
            <a:p/>
          </p:txBody>
        </p:sp>
        <p:sp>
          <p:nvSpPr>
            <p:cNvPr id="58" name="rc58"/>
            <p:cNvSpPr/>
            <p:nvPr/>
          </p:nvSpPr>
          <p:spPr>
            <a:xfrm>
              <a:off x="5294420" y="3134112"/>
              <a:ext cx="239888" cy="152608"/>
            </a:xfrm>
            <a:prstGeom prst="rect">
              <a:avLst/>
            </a:prstGeom>
            <a:solidFill>
              <a:srgbClr val="E2231A">
                <a:alpha val="100000"/>
              </a:srgbClr>
            </a:solidFill>
          </p:spPr>
          <p:txBody>
            <a:bodyPr/>
            <a:lstStyle/>
            <a:p/>
          </p:txBody>
        </p:sp>
        <p:sp>
          <p:nvSpPr>
            <p:cNvPr id="59" name="rc59"/>
            <p:cNvSpPr/>
            <p:nvPr/>
          </p:nvSpPr>
          <p:spPr>
            <a:xfrm>
              <a:off x="5560963" y="3271026"/>
              <a:ext cx="239888" cy="1036995"/>
            </a:xfrm>
            <a:prstGeom prst="rect">
              <a:avLst/>
            </a:prstGeom>
            <a:solidFill>
              <a:srgbClr val="80BD41">
                <a:alpha val="100000"/>
              </a:srgbClr>
            </a:solidFill>
          </p:spPr>
          <p:txBody>
            <a:bodyPr/>
            <a:lstStyle/>
            <a:p/>
          </p:txBody>
        </p:sp>
        <p:sp>
          <p:nvSpPr>
            <p:cNvPr id="60" name="rc60"/>
            <p:cNvSpPr/>
            <p:nvPr/>
          </p:nvSpPr>
          <p:spPr>
            <a:xfrm>
              <a:off x="5560963" y="3129617"/>
              <a:ext cx="239888" cy="141408"/>
            </a:xfrm>
            <a:prstGeom prst="rect">
              <a:avLst/>
            </a:prstGeom>
            <a:solidFill>
              <a:srgbClr val="E2231A">
                <a:alpha val="100000"/>
              </a:srgbClr>
            </a:solidFill>
          </p:spPr>
          <p:txBody>
            <a:bodyPr/>
            <a:lstStyle/>
            <a:p/>
          </p:txBody>
        </p:sp>
        <p:sp>
          <p:nvSpPr>
            <p:cNvPr id="61" name="rc61"/>
            <p:cNvSpPr/>
            <p:nvPr/>
          </p:nvSpPr>
          <p:spPr>
            <a:xfrm>
              <a:off x="5827506" y="3277192"/>
              <a:ext cx="239888" cy="1030829"/>
            </a:xfrm>
            <a:prstGeom prst="rect">
              <a:avLst/>
            </a:prstGeom>
            <a:solidFill>
              <a:srgbClr val="80BD41">
                <a:alpha val="100000"/>
              </a:srgbClr>
            </a:solidFill>
          </p:spPr>
          <p:txBody>
            <a:bodyPr/>
            <a:lstStyle/>
            <a:p/>
          </p:txBody>
        </p:sp>
        <p:sp>
          <p:nvSpPr>
            <p:cNvPr id="62" name="rc62"/>
            <p:cNvSpPr/>
            <p:nvPr/>
          </p:nvSpPr>
          <p:spPr>
            <a:xfrm>
              <a:off x="5827506" y="3162655"/>
              <a:ext cx="239888" cy="114536"/>
            </a:xfrm>
            <a:prstGeom prst="rect">
              <a:avLst/>
            </a:prstGeom>
            <a:solidFill>
              <a:srgbClr val="E2231A">
                <a:alpha val="100000"/>
              </a:srgbClr>
            </a:solidFill>
          </p:spPr>
          <p:txBody>
            <a:bodyPr/>
            <a:lstStyle/>
            <a:p/>
          </p:txBody>
        </p:sp>
        <p:sp>
          <p:nvSpPr>
            <p:cNvPr id="63" name="rc63"/>
            <p:cNvSpPr/>
            <p:nvPr/>
          </p:nvSpPr>
          <p:spPr>
            <a:xfrm>
              <a:off x="6094049" y="3234735"/>
              <a:ext cx="239888" cy="1073286"/>
            </a:xfrm>
            <a:prstGeom prst="rect">
              <a:avLst/>
            </a:prstGeom>
            <a:solidFill>
              <a:srgbClr val="80BD41">
                <a:alpha val="100000"/>
              </a:srgbClr>
            </a:solidFill>
          </p:spPr>
          <p:txBody>
            <a:bodyPr/>
            <a:lstStyle/>
            <a:p/>
          </p:txBody>
        </p:sp>
        <p:sp>
          <p:nvSpPr>
            <p:cNvPr id="64" name="rc64"/>
            <p:cNvSpPr/>
            <p:nvPr/>
          </p:nvSpPr>
          <p:spPr>
            <a:xfrm>
              <a:off x="6094049" y="3153950"/>
              <a:ext cx="239888" cy="80784"/>
            </a:xfrm>
            <a:prstGeom prst="rect">
              <a:avLst/>
            </a:prstGeom>
            <a:solidFill>
              <a:srgbClr val="E2231A">
                <a:alpha val="100000"/>
              </a:srgbClr>
            </a:solidFill>
          </p:spPr>
          <p:txBody>
            <a:bodyPr/>
            <a:lstStyle/>
            <a:p/>
          </p:txBody>
        </p:sp>
        <p:sp>
          <p:nvSpPr>
            <p:cNvPr id="65" name="rc65"/>
            <p:cNvSpPr/>
            <p:nvPr/>
          </p:nvSpPr>
          <p:spPr>
            <a:xfrm>
              <a:off x="6360593" y="3232373"/>
              <a:ext cx="239888" cy="1075648"/>
            </a:xfrm>
            <a:prstGeom prst="rect">
              <a:avLst/>
            </a:prstGeom>
            <a:solidFill>
              <a:srgbClr val="80BD41">
                <a:alpha val="100000"/>
              </a:srgbClr>
            </a:solidFill>
          </p:spPr>
          <p:txBody>
            <a:bodyPr/>
            <a:lstStyle/>
            <a:p/>
          </p:txBody>
        </p:sp>
        <p:sp>
          <p:nvSpPr>
            <p:cNvPr id="66" name="rc66"/>
            <p:cNvSpPr/>
            <p:nvPr/>
          </p:nvSpPr>
          <p:spPr>
            <a:xfrm>
              <a:off x="6360593" y="3175760"/>
              <a:ext cx="239888" cy="56613"/>
            </a:xfrm>
            <a:prstGeom prst="rect">
              <a:avLst/>
            </a:prstGeom>
            <a:solidFill>
              <a:srgbClr val="E2231A">
                <a:alpha val="100000"/>
              </a:srgbClr>
            </a:solidFill>
          </p:spPr>
          <p:txBody>
            <a:bodyPr/>
            <a:lstStyle/>
            <a:p/>
          </p:txBody>
        </p:sp>
        <p:sp>
          <p:nvSpPr>
            <p:cNvPr id="67" name="rc67"/>
            <p:cNvSpPr/>
            <p:nvPr/>
          </p:nvSpPr>
          <p:spPr>
            <a:xfrm>
              <a:off x="6627136" y="3325865"/>
              <a:ext cx="239888" cy="982155"/>
            </a:xfrm>
            <a:prstGeom prst="rect">
              <a:avLst/>
            </a:prstGeom>
            <a:solidFill>
              <a:srgbClr val="80BD41">
                <a:alpha val="100000"/>
              </a:srgbClr>
            </a:solidFill>
          </p:spPr>
          <p:txBody>
            <a:bodyPr/>
            <a:lstStyle/>
            <a:p/>
          </p:txBody>
        </p:sp>
        <p:sp>
          <p:nvSpPr>
            <p:cNvPr id="68" name="rc68"/>
            <p:cNvSpPr/>
            <p:nvPr/>
          </p:nvSpPr>
          <p:spPr>
            <a:xfrm>
              <a:off x="6627136" y="3204475"/>
              <a:ext cx="239888" cy="121390"/>
            </a:xfrm>
            <a:prstGeom prst="rect">
              <a:avLst/>
            </a:prstGeom>
            <a:solidFill>
              <a:srgbClr val="E2231A">
                <a:alpha val="100000"/>
              </a:srgbClr>
            </a:solidFill>
          </p:spPr>
          <p:txBody>
            <a:bodyPr/>
            <a:lstStyle/>
            <a:p/>
          </p:txBody>
        </p:sp>
        <p:sp>
          <p:nvSpPr>
            <p:cNvPr id="69" name="rc69"/>
            <p:cNvSpPr/>
            <p:nvPr/>
          </p:nvSpPr>
          <p:spPr>
            <a:xfrm>
              <a:off x="6893679" y="3331603"/>
              <a:ext cx="239888" cy="976418"/>
            </a:xfrm>
            <a:prstGeom prst="rect">
              <a:avLst/>
            </a:prstGeom>
            <a:solidFill>
              <a:srgbClr val="80BD41">
                <a:alpha val="100000"/>
              </a:srgbClr>
            </a:solidFill>
          </p:spPr>
          <p:txBody>
            <a:bodyPr/>
            <a:lstStyle/>
            <a:p/>
          </p:txBody>
        </p:sp>
        <p:sp>
          <p:nvSpPr>
            <p:cNvPr id="70" name="rc70"/>
            <p:cNvSpPr/>
            <p:nvPr/>
          </p:nvSpPr>
          <p:spPr>
            <a:xfrm>
              <a:off x="6893679" y="3210922"/>
              <a:ext cx="239888" cy="120680"/>
            </a:xfrm>
            <a:prstGeom prst="rect">
              <a:avLst/>
            </a:prstGeom>
            <a:solidFill>
              <a:srgbClr val="E2231A">
                <a:alpha val="100000"/>
              </a:srgbClr>
            </a:solidFill>
          </p:spPr>
          <p:txBody>
            <a:bodyPr/>
            <a:lstStyle/>
            <a:p/>
          </p:txBody>
        </p:sp>
        <p:sp>
          <p:nvSpPr>
            <p:cNvPr id="71" name="rc71"/>
            <p:cNvSpPr/>
            <p:nvPr/>
          </p:nvSpPr>
          <p:spPr>
            <a:xfrm>
              <a:off x="7160222" y="3266261"/>
              <a:ext cx="239888" cy="1041760"/>
            </a:xfrm>
            <a:prstGeom prst="rect">
              <a:avLst/>
            </a:prstGeom>
            <a:solidFill>
              <a:srgbClr val="80BD41">
                <a:alpha val="100000"/>
              </a:srgbClr>
            </a:solidFill>
          </p:spPr>
          <p:txBody>
            <a:bodyPr/>
            <a:lstStyle/>
            <a:p/>
          </p:txBody>
        </p:sp>
        <p:sp>
          <p:nvSpPr>
            <p:cNvPr id="72" name="rc72"/>
            <p:cNvSpPr/>
            <p:nvPr/>
          </p:nvSpPr>
          <p:spPr>
            <a:xfrm>
              <a:off x="7160222" y="3211431"/>
              <a:ext cx="239888" cy="54829"/>
            </a:xfrm>
            <a:prstGeom prst="rect">
              <a:avLst/>
            </a:prstGeom>
            <a:solidFill>
              <a:srgbClr val="E2231A">
                <a:alpha val="100000"/>
              </a:srgbClr>
            </a:solidFill>
          </p:spPr>
          <p:txBody>
            <a:bodyPr/>
            <a:lstStyle/>
            <a:p/>
          </p:txBody>
        </p:sp>
        <p:sp>
          <p:nvSpPr>
            <p:cNvPr id="73" name="rc73"/>
            <p:cNvSpPr/>
            <p:nvPr/>
          </p:nvSpPr>
          <p:spPr>
            <a:xfrm>
              <a:off x="7426765" y="3290057"/>
              <a:ext cx="239888" cy="1017964"/>
            </a:xfrm>
            <a:prstGeom prst="rect">
              <a:avLst/>
            </a:prstGeom>
            <a:solidFill>
              <a:srgbClr val="80BD41">
                <a:alpha val="100000"/>
              </a:srgbClr>
            </a:solidFill>
          </p:spPr>
          <p:txBody>
            <a:bodyPr/>
            <a:lstStyle/>
            <a:p/>
          </p:txBody>
        </p:sp>
        <p:sp>
          <p:nvSpPr>
            <p:cNvPr id="74" name="rc74"/>
            <p:cNvSpPr/>
            <p:nvPr/>
          </p:nvSpPr>
          <p:spPr>
            <a:xfrm>
              <a:off x="7426765" y="3213436"/>
              <a:ext cx="239888" cy="76620"/>
            </a:xfrm>
            <a:prstGeom prst="rect">
              <a:avLst/>
            </a:prstGeom>
            <a:solidFill>
              <a:srgbClr val="E2231A">
                <a:alpha val="100000"/>
              </a:srgbClr>
            </a:solidFill>
          </p:spPr>
          <p:txBody>
            <a:bodyPr/>
            <a:lstStyle/>
            <a:p/>
          </p:txBody>
        </p:sp>
        <p:sp>
          <p:nvSpPr>
            <p:cNvPr id="75" name="rc75"/>
            <p:cNvSpPr/>
            <p:nvPr/>
          </p:nvSpPr>
          <p:spPr>
            <a:xfrm>
              <a:off x="7693308" y="3247768"/>
              <a:ext cx="239888" cy="1060253"/>
            </a:xfrm>
            <a:prstGeom prst="rect">
              <a:avLst/>
            </a:prstGeom>
            <a:solidFill>
              <a:srgbClr val="80BD41">
                <a:alpha val="100000"/>
              </a:srgbClr>
            </a:solidFill>
          </p:spPr>
          <p:txBody>
            <a:bodyPr/>
            <a:lstStyle/>
            <a:p/>
          </p:txBody>
        </p:sp>
        <p:sp>
          <p:nvSpPr>
            <p:cNvPr id="76" name="rc76"/>
            <p:cNvSpPr/>
            <p:nvPr/>
          </p:nvSpPr>
          <p:spPr>
            <a:xfrm>
              <a:off x="7693308" y="3214977"/>
              <a:ext cx="239888" cy="32791"/>
            </a:xfrm>
            <a:prstGeom prst="rect">
              <a:avLst/>
            </a:prstGeom>
            <a:solidFill>
              <a:srgbClr val="E2231A">
                <a:alpha val="100000"/>
              </a:srgbClr>
            </a:solidFill>
          </p:spPr>
          <p:txBody>
            <a:bodyPr/>
            <a:lstStyle/>
            <a:p/>
          </p:txBody>
        </p:sp>
        <p:sp>
          <p:nvSpPr>
            <p:cNvPr id="77" name="rc77"/>
            <p:cNvSpPr/>
            <p:nvPr/>
          </p:nvSpPr>
          <p:spPr>
            <a:xfrm>
              <a:off x="7959851" y="3241152"/>
              <a:ext cx="239888" cy="1066868"/>
            </a:xfrm>
            <a:prstGeom prst="rect">
              <a:avLst/>
            </a:prstGeom>
            <a:solidFill>
              <a:srgbClr val="80BD41">
                <a:alpha val="100000"/>
              </a:srgbClr>
            </a:solidFill>
          </p:spPr>
          <p:txBody>
            <a:bodyPr/>
            <a:lstStyle/>
            <a:p/>
          </p:txBody>
        </p:sp>
        <p:sp>
          <p:nvSpPr>
            <p:cNvPr id="78" name="rc78"/>
            <p:cNvSpPr/>
            <p:nvPr/>
          </p:nvSpPr>
          <p:spPr>
            <a:xfrm>
              <a:off x="7959851" y="3219379"/>
              <a:ext cx="239888" cy="21772"/>
            </a:xfrm>
            <a:prstGeom prst="rect">
              <a:avLst/>
            </a:prstGeom>
            <a:solidFill>
              <a:srgbClr val="E2231A">
                <a:alpha val="100000"/>
              </a:srgbClr>
            </a:solidFill>
          </p:spPr>
          <p:txBody>
            <a:bodyPr/>
            <a:lstStyle/>
            <a:p/>
          </p:txBody>
        </p:sp>
        <p:sp>
          <p:nvSpPr>
            <p:cNvPr id="79" name="pl79"/>
            <p:cNvSpPr/>
            <p:nvPr/>
          </p:nvSpPr>
          <p:spPr>
            <a:xfrm>
              <a:off x="1416218" y="2117376"/>
              <a:ext cx="6663577" cy="938847"/>
            </a:xfrm>
            <a:custGeom>
              <a:avLst/>
              <a:pathLst>
                <a:path w="6663577" h="938847">
                  <a:moveTo>
                    <a:pt x="0" y="938847"/>
                  </a:moveTo>
                  <a:lnTo>
                    <a:pt x="266543" y="916494"/>
                  </a:lnTo>
                  <a:lnTo>
                    <a:pt x="533086" y="938847"/>
                  </a:lnTo>
                  <a:lnTo>
                    <a:pt x="799629" y="849433"/>
                  </a:lnTo>
                  <a:lnTo>
                    <a:pt x="1066172" y="760019"/>
                  </a:lnTo>
                  <a:lnTo>
                    <a:pt x="1332715" y="670605"/>
                  </a:lnTo>
                  <a:lnTo>
                    <a:pt x="1599258" y="648252"/>
                  </a:lnTo>
                  <a:lnTo>
                    <a:pt x="1865801" y="625898"/>
                  </a:lnTo>
                  <a:lnTo>
                    <a:pt x="2132344" y="581191"/>
                  </a:lnTo>
                  <a:lnTo>
                    <a:pt x="2398888" y="447070"/>
                  </a:lnTo>
                  <a:lnTo>
                    <a:pt x="2665431" y="357656"/>
                  </a:lnTo>
                  <a:lnTo>
                    <a:pt x="2931974" y="312949"/>
                  </a:lnTo>
                  <a:lnTo>
                    <a:pt x="3198517" y="335302"/>
                  </a:lnTo>
                  <a:lnTo>
                    <a:pt x="3465060" y="335302"/>
                  </a:lnTo>
                  <a:lnTo>
                    <a:pt x="3731603" y="290595"/>
                  </a:lnTo>
                  <a:lnTo>
                    <a:pt x="3998146" y="245888"/>
                  </a:lnTo>
                  <a:lnTo>
                    <a:pt x="4264689" y="223535"/>
                  </a:lnTo>
                  <a:lnTo>
                    <a:pt x="4531233" y="178828"/>
                  </a:lnTo>
                  <a:lnTo>
                    <a:pt x="4797776" y="111767"/>
                  </a:lnTo>
                  <a:lnTo>
                    <a:pt x="5064319" y="67060"/>
                  </a:lnTo>
                  <a:lnTo>
                    <a:pt x="5330862" y="201181"/>
                  </a:lnTo>
                  <a:lnTo>
                    <a:pt x="5597405" y="201181"/>
                  </a:lnTo>
                  <a:lnTo>
                    <a:pt x="5863948" y="67060"/>
                  </a:lnTo>
                  <a:lnTo>
                    <a:pt x="6130491" y="111767"/>
                  </a:lnTo>
                  <a:lnTo>
                    <a:pt x="6397034" y="22353"/>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1" name="tx91"/>
            <p:cNvSpPr/>
            <p:nvPr/>
          </p:nvSpPr>
          <p:spPr>
            <a:xfrm>
              <a:off x="1298664" y="28422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92" name="tx92"/>
            <p:cNvSpPr/>
            <p:nvPr/>
          </p:nvSpPr>
          <p:spPr>
            <a:xfrm>
              <a:off x="2631380" y="28816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26.82</a:t>
              </a:r>
            </a:p>
          </p:txBody>
        </p:sp>
        <p:sp>
          <p:nvSpPr>
            <p:cNvPr id="93" name="tx93"/>
            <p:cNvSpPr/>
            <p:nvPr/>
          </p:nvSpPr>
          <p:spPr>
            <a:xfrm>
              <a:off x="3990221" y="2925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94" name="tx94"/>
            <p:cNvSpPr/>
            <p:nvPr/>
          </p:nvSpPr>
          <p:spPr>
            <a:xfrm>
              <a:off x="5322937" y="299933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a:t>
              </a:r>
            </a:p>
          </p:txBody>
        </p:sp>
        <p:sp>
          <p:nvSpPr>
            <p:cNvPr id="95" name="tx95"/>
            <p:cNvSpPr/>
            <p:nvPr/>
          </p:nvSpPr>
          <p:spPr>
            <a:xfrm>
              <a:off x="6362984" y="30397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23.53</a:t>
              </a:r>
            </a:p>
          </p:txBody>
        </p:sp>
        <p:sp>
          <p:nvSpPr>
            <p:cNvPr id="96" name="tx96"/>
            <p:cNvSpPr/>
            <p:nvPr/>
          </p:nvSpPr>
          <p:spPr>
            <a:xfrm>
              <a:off x="6629527" y="30685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22.93</a:t>
              </a:r>
            </a:p>
          </p:txBody>
        </p:sp>
        <p:sp>
          <p:nvSpPr>
            <p:cNvPr id="97" name="tx97"/>
            <p:cNvSpPr/>
            <p:nvPr/>
          </p:nvSpPr>
          <p:spPr>
            <a:xfrm>
              <a:off x="6922195" y="30749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8" name="tx98"/>
            <p:cNvSpPr/>
            <p:nvPr/>
          </p:nvSpPr>
          <p:spPr>
            <a:xfrm>
              <a:off x="7162613" y="30755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22.79</a:t>
              </a:r>
            </a:p>
          </p:txBody>
        </p:sp>
        <p:sp>
          <p:nvSpPr>
            <p:cNvPr id="99" name="tx99"/>
            <p:cNvSpPr/>
            <p:nvPr/>
          </p:nvSpPr>
          <p:spPr>
            <a:xfrm>
              <a:off x="7429156" y="30775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22.75</a:t>
              </a:r>
            </a:p>
          </p:txBody>
        </p:sp>
        <p:sp>
          <p:nvSpPr>
            <p:cNvPr id="100" name="tx100"/>
            <p:cNvSpPr/>
            <p:nvPr/>
          </p:nvSpPr>
          <p:spPr>
            <a:xfrm>
              <a:off x="7695699" y="308019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22.72</a:t>
              </a:r>
            </a:p>
          </p:txBody>
        </p:sp>
        <p:sp>
          <p:nvSpPr>
            <p:cNvPr id="101" name="tx101"/>
            <p:cNvSpPr/>
            <p:nvPr/>
          </p:nvSpPr>
          <p:spPr>
            <a:xfrm>
              <a:off x="7962242" y="30834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22.63</a:t>
              </a:r>
            </a:p>
          </p:txBody>
        </p:sp>
        <p:sp>
          <p:nvSpPr>
            <p:cNvPr id="102" name="pl102"/>
            <p:cNvSpPr/>
            <p:nvPr/>
          </p:nvSpPr>
          <p:spPr>
            <a:xfrm>
              <a:off x="1416218" y="2072669"/>
              <a:ext cx="0" cy="983554"/>
            </a:xfrm>
            <a:custGeom>
              <a:avLst/>
              <a:pathLst>
                <a:path w="0" h="983554">
                  <a:moveTo>
                    <a:pt x="0" y="98355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900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15.48</a:t>
              </a:r>
            </a:p>
          </p:txBody>
        </p:sp>
        <p:sp>
          <p:nvSpPr>
            <p:cNvPr id="114" name="tx114"/>
            <p:cNvSpPr/>
            <p:nvPr/>
          </p:nvSpPr>
          <p:spPr>
            <a:xfrm>
              <a:off x="1298664" y="32357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15" name="tx115"/>
            <p:cNvSpPr/>
            <p:nvPr/>
          </p:nvSpPr>
          <p:spPr>
            <a:xfrm>
              <a:off x="2631380" y="38342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18.24</a:t>
              </a:r>
            </a:p>
          </p:txBody>
        </p:sp>
        <p:sp>
          <p:nvSpPr>
            <p:cNvPr id="116" name="tx116"/>
            <p:cNvSpPr/>
            <p:nvPr/>
          </p:nvSpPr>
          <p:spPr>
            <a:xfrm>
              <a:off x="2657505" y="31890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8.58</a:t>
              </a:r>
            </a:p>
          </p:txBody>
        </p:sp>
        <p:sp>
          <p:nvSpPr>
            <p:cNvPr id="117" name="tx117"/>
            <p:cNvSpPr/>
            <p:nvPr/>
          </p:nvSpPr>
          <p:spPr>
            <a:xfrm>
              <a:off x="3964096" y="376318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21.24</a:t>
              </a:r>
            </a:p>
          </p:txBody>
        </p:sp>
        <p:sp>
          <p:nvSpPr>
            <p:cNvPr id="118" name="tx118"/>
            <p:cNvSpPr/>
            <p:nvPr/>
          </p:nvSpPr>
          <p:spPr>
            <a:xfrm>
              <a:off x="3990221" y="31389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a:t>
              </a:r>
            </a:p>
          </p:txBody>
        </p:sp>
        <p:sp>
          <p:nvSpPr>
            <p:cNvPr id="119" name="tx119"/>
            <p:cNvSpPr/>
            <p:nvPr/>
          </p:nvSpPr>
          <p:spPr>
            <a:xfrm>
              <a:off x="5296811" y="37622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21.23</a:t>
              </a:r>
            </a:p>
          </p:txBody>
        </p:sp>
        <p:sp>
          <p:nvSpPr>
            <p:cNvPr id="120" name="tx120"/>
            <p:cNvSpPr/>
            <p:nvPr/>
          </p:nvSpPr>
          <p:spPr>
            <a:xfrm>
              <a:off x="5322937" y="31753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a:t>
              </a:r>
            </a:p>
          </p:txBody>
        </p:sp>
        <p:sp>
          <p:nvSpPr>
            <p:cNvPr id="121" name="tx121"/>
            <p:cNvSpPr/>
            <p:nvPr/>
          </p:nvSpPr>
          <p:spPr>
            <a:xfrm>
              <a:off x="6362984" y="37351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22.36</a:t>
              </a:r>
            </a:p>
          </p:txBody>
        </p:sp>
        <p:sp>
          <p:nvSpPr>
            <p:cNvPr id="122" name="tx122"/>
            <p:cNvSpPr/>
            <p:nvPr/>
          </p:nvSpPr>
          <p:spPr>
            <a:xfrm>
              <a:off x="6389109" y="3169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23" name="tx123"/>
            <p:cNvSpPr/>
            <p:nvPr/>
          </p:nvSpPr>
          <p:spPr>
            <a:xfrm>
              <a:off x="6629527" y="37818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20.41</a:t>
              </a:r>
            </a:p>
          </p:txBody>
        </p:sp>
        <p:sp>
          <p:nvSpPr>
            <p:cNvPr id="124" name="tx124"/>
            <p:cNvSpPr/>
            <p:nvPr/>
          </p:nvSpPr>
          <p:spPr>
            <a:xfrm>
              <a:off x="6655652" y="32301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25" name="tx125"/>
            <p:cNvSpPr/>
            <p:nvPr/>
          </p:nvSpPr>
          <p:spPr>
            <a:xfrm>
              <a:off x="6896070" y="37847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20.29</a:t>
              </a:r>
            </a:p>
          </p:txBody>
        </p:sp>
        <p:sp>
          <p:nvSpPr>
            <p:cNvPr id="126" name="tx126"/>
            <p:cNvSpPr/>
            <p:nvPr/>
          </p:nvSpPr>
          <p:spPr>
            <a:xfrm>
              <a:off x="6922195" y="32362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a:t>
              </a:r>
            </a:p>
          </p:txBody>
        </p:sp>
        <p:sp>
          <p:nvSpPr>
            <p:cNvPr id="127" name="tx127"/>
            <p:cNvSpPr/>
            <p:nvPr/>
          </p:nvSpPr>
          <p:spPr>
            <a:xfrm>
              <a:off x="7162613" y="37520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21.65</a:t>
              </a:r>
            </a:p>
          </p:txBody>
        </p:sp>
        <p:sp>
          <p:nvSpPr>
            <p:cNvPr id="128" name="tx128"/>
            <p:cNvSpPr/>
            <p:nvPr/>
          </p:nvSpPr>
          <p:spPr>
            <a:xfrm>
              <a:off x="7188738" y="320494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29" name="tx129"/>
            <p:cNvSpPr/>
            <p:nvPr/>
          </p:nvSpPr>
          <p:spPr>
            <a:xfrm>
              <a:off x="7429156" y="37639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21.16</a:t>
              </a:r>
            </a:p>
          </p:txBody>
        </p:sp>
        <p:sp>
          <p:nvSpPr>
            <p:cNvPr id="130" name="tx130"/>
            <p:cNvSpPr/>
            <p:nvPr/>
          </p:nvSpPr>
          <p:spPr>
            <a:xfrm>
              <a:off x="7455282" y="32166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31" name="tx131"/>
            <p:cNvSpPr/>
            <p:nvPr/>
          </p:nvSpPr>
          <p:spPr>
            <a:xfrm>
              <a:off x="7695699" y="37428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22.04</a:t>
              </a:r>
            </a:p>
          </p:txBody>
        </p:sp>
        <p:sp>
          <p:nvSpPr>
            <p:cNvPr id="132" name="tx132"/>
            <p:cNvSpPr/>
            <p:nvPr/>
          </p:nvSpPr>
          <p:spPr>
            <a:xfrm>
              <a:off x="7721825" y="31963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33" name="tx133"/>
            <p:cNvSpPr/>
            <p:nvPr/>
          </p:nvSpPr>
          <p:spPr>
            <a:xfrm>
              <a:off x="7962242" y="374068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22.17</a:t>
              </a:r>
            </a:p>
          </p:txBody>
        </p:sp>
        <p:sp>
          <p:nvSpPr>
            <p:cNvPr id="134" name="tx134"/>
            <p:cNvSpPr/>
            <p:nvPr/>
          </p:nvSpPr>
          <p:spPr>
            <a:xfrm>
              <a:off x="7988368" y="31952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35" name="tx135"/>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6" name="tx136"/>
            <p:cNvSpPr/>
            <p:nvPr/>
          </p:nvSpPr>
          <p:spPr>
            <a:xfrm>
              <a:off x="616710" y="3774743"/>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7" name="tx137"/>
            <p:cNvSpPr/>
            <p:nvPr/>
          </p:nvSpPr>
          <p:spPr>
            <a:xfrm>
              <a:off x="616710" y="3293579"/>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8" name="tx138"/>
            <p:cNvSpPr/>
            <p:nvPr/>
          </p:nvSpPr>
          <p:spPr>
            <a:xfrm>
              <a:off x="616710" y="2812347"/>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39" name="tx139"/>
            <p:cNvSpPr/>
            <p:nvPr/>
          </p:nvSpPr>
          <p:spPr>
            <a:xfrm>
              <a:off x="616710" y="233125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40" name="tx140"/>
            <p:cNvSpPr/>
            <p:nvPr/>
          </p:nvSpPr>
          <p:spPr>
            <a:xfrm>
              <a:off x="616710" y="185008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48859" y="5180747"/>
              <a:ext cx="201456" cy="201456"/>
            </a:xfrm>
            <a:prstGeom prst="rect">
              <a:avLst/>
            </a:prstGeom>
            <a:solidFill>
              <a:srgbClr val="E2231A">
                <a:alpha val="100000"/>
              </a:srgbClr>
            </a:solidFill>
          </p:spPr>
          <p:txBody>
            <a:bodyPr/>
            <a:lstStyle/>
            <a:p/>
          </p:txBody>
        </p:sp>
        <p:sp>
          <p:nvSpPr>
            <p:cNvPr id="162" name="rc162"/>
            <p:cNvSpPr/>
            <p:nvPr/>
          </p:nvSpPr>
          <p:spPr>
            <a:xfrm>
              <a:off x="5653947" y="5180747"/>
              <a:ext cx="201456" cy="201456"/>
            </a:xfrm>
            <a:prstGeom prst="rect">
              <a:avLst/>
            </a:prstGeom>
            <a:solidFill>
              <a:srgbClr val="80BD41">
                <a:alpha val="100000"/>
              </a:srgbClr>
            </a:solidFill>
          </p:spPr>
          <p:txBody>
            <a:bodyPr/>
            <a:lstStyle/>
            <a:p/>
          </p:txBody>
        </p:sp>
        <p:sp>
          <p:nvSpPr>
            <p:cNvPr id="163" name="tx163"/>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51100" y="1594448"/>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India, 2000-2025</a:t>
              </a:r>
            </a:p>
          </p:txBody>
        </p:sp>
        <p:sp>
          <p:nvSpPr>
            <p:cNvPr id="167" name="pl167"/>
            <p:cNvSpPr/>
            <p:nvPr/>
          </p:nvSpPr>
          <p:spPr>
            <a:xfrm>
              <a:off x="199477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3917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47887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18574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758274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5" name="pl17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69326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09025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872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88424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2812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296273" y="5954972"/>
              <a:ext cx="6245993" cy="129091"/>
            </a:xfrm>
            <a:prstGeom prst="rect">
              <a:avLst/>
            </a:prstGeom>
            <a:solidFill>
              <a:srgbClr val="80BD41">
                <a:alpha val="100000"/>
              </a:srgbClr>
            </a:solidFill>
          </p:spPr>
          <p:txBody>
            <a:bodyPr/>
            <a:lstStyle/>
            <a:p/>
          </p:txBody>
        </p:sp>
        <p:sp>
          <p:nvSpPr>
            <p:cNvPr id="182" name="rc182"/>
            <p:cNvSpPr/>
            <p:nvPr/>
          </p:nvSpPr>
          <p:spPr>
            <a:xfrm>
              <a:off x="7542267" y="5954972"/>
              <a:ext cx="328736" cy="129091"/>
            </a:xfrm>
            <a:prstGeom prst="rect">
              <a:avLst/>
            </a:prstGeom>
            <a:solidFill>
              <a:srgbClr val="E2231A">
                <a:alpha val="100000"/>
              </a:srgbClr>
            </a:solidFill>
          </p:spPr>
          <p:txBody>
            <a:bodyPr/>
            <a:lstStyle/>
            <a:p/>
          </p:txBody>
        </p:sp>
        <p:sp>
          <p:nvSpPr>
            <p:cNvPr id="183" name="rc183"/>
            <p:cNvSpPr/>
            <p:nvPr/>
          </p:nvSpPr>
          <p:spPr>
            <a:xfrm>
              <a:off x="1296273" y="5793607"/>
              <a:ext cx="6156598" cy="129091"/>
            </a:xfrm>
            <a:prstGeom prst="rect">
              <a:avLst/>
            </a:prstGeom>
            <a:solidFill>
              <a:srgbClr val="80BD41">
                <a:alpha val="100000"/>
              </a:srgbClr>
            </a:solidFill>
          </p:spPr>
          <p:txBody>
            <a:bodyPr/>
            <a:lstStyle/>
            <a:p/>
          </p:txBody>
        </p:sp>
        <p:sp>
          <p:nvSpPr>
            <p:cNvPr id="184" name="rc184"/>
            <p:cNvSpPr/>
            <p:nvPr/>
          </p:nvSpPr>
          <p:spPr>
            <a:xfrm>
              <a:off x="7452872" y="5793607"/>
              <a:ext cx="190410" cy="129091"/>
            </a:xfrm>
            <a:prstGeom prst="rect">
              <a:avLst/>
            </a:prstGeom>
            <a:solidFill>
              <a:srgbClr val="E2231A">
                <a:alpha val="100000"/>
              </a:srgbClr>
            </a:solidFill>
          </p:spPr>
          <p:txBody>
            <a:bodyPr/>
            <a:lstStyle/>
            <a:p/>
          </p:txBody>
        </p:sp>
        <p:sp>
          <p:nvSpPr>
            <p:cNvPr id="185" name="rc185"/>
            <p:cNvSpPr/>
            <p:nvPr/>
          </p:nvSpPr>
          <p:spPr>
            <a:xfrm>
              <a:off x="1296273" y="5632243"/>
              <a:ext cx="6195014" cy="129091"/>
            </a:xfrm>
            <a:prstGeom prst="rect">
              <a:avLst/>
            </a:prstGeom>
            <a:solidFill>
              <a:srgbClr val="80BD41">
                <a:alpha val="100000"/>
              </a:srgbClr>
            </a:solidFill>
          </p:spPr>
          <p:txBody>
            <a:bodyPr/>
            <a:lstStyle/>
            <a:p/>
          </p:txBody>
        </p:sp>
        <p:sp>
          <p:nvSpPr>
            <p:cNvPr id="186" name="rc186"/>
            <p:cNvSpPr/>
            <p:nvPr/>
          </p:nvSpPr>
          <p:spPr>
            <a:xfrm>
              <a:off x="7491288" y="5632243"/>
              <a:ext cx="126428" cy="129091"/>
            </a:xfrm>
            <a:prstGeom prst="rect">
              <a:avLst/>
            </a:prstGeom>
            <a:solidFill>
              <a:srgbClr val="E2231A">
                <a:alpha val="100000"/>
              </a:srgbClr>
            </a:solidFill>
          </p:spPr>
          <p:txBody>
            <a:bodyPr/>
            <a:lstStyle/>
            <a:p/>
          </p:txBody>
        </p:sp>
        <p:sp>
          <p:nvSpPr>
            <p:cNvPr id="187" name="tx187"/>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23.53</a:t>
              </a:r>
            </a:p>
          </p:txBody>
        </p:sp>
        <p:sp>
          <p:nvSpPr>
            <p:cNvPr id="188" name="tx188"/>
            <p:cNvSpPr/>
            <p:nvPr/>
          </p:nvSpPr>
          <p:spPr>
            <a:xfrm>
              <a:off x="7815951" y="581642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22.72</a:t>
              </a:r>
            </a:p>
          </p:txBody>
        </p:sp>
        <p:sp>
          <p:nvSpPr>
            <p:cNvPr id="189" name="tx189"/>
            <p:cNvSpPr/>
            <p:nvPr/>
          </p:nvSpPr>
          <p:spPr>
            <a:xfrm>
              <a:off x="7789108"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22.63</a:t>
              </a:r>
            </a:p>
          </p:txBody>
        </p:sp>
        <p:sp>
          <p:nvSpPr>
            <p:cNvPr id="190" name="tx190"/>
            <p:cNvSpPr/>
            <p:nvPr/>
          </p:nvSpPr>
          <p:spPr>
            <a:xfrm>
              <a:off x="4283632"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22.36</a:t>
              </a:r>
            </a:p>
          </p:txBody>
        </p:sp>
        <p:sp>
          <p:nvSpPr>
            <p:cNvPr id="191" name="tx191"/>
            <p:cNvSpPr/>
            <p:nvPr/>
          </p:nvSpPr>
          <p:spPr>
            <a:xfrm>
              <a:off x="760114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192" name="tx192"/>
            <p:cNvSpPr/>
            <p:nvPr/>
          </p:nvSpPr>
          <p:spPr>
            <a:xfrm>
              <a:off x="423893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22.04</a:t>
              </a:r>
            </a:p>
          </p:txBody>
        </p:sp>
        <p:sp>
          <p:nvSpPr>
            <p:cNvPr id="193" name="tx193"/>
            <p:cNvSpPr/>
            <p:nvPr/>
          </p:nvSpPr>
          <p:spPr>
            <a:xfrm>
              <a:off x="744258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0.68</a:t>
              </a:r>
            </a:p>
          </p:txBody>
        </p:sp>
        <p:sp>
          <p:nvSpPr>
            <p:cNvPr id="194" name="tx194"/>
            <p:cNvSpPr/>
            <p:nvPr/>
          </p:nvSpPr>
          <p:spPr>
            <a:xfrm>
              <a:off x="4258142" y="5657672"/>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22.17</a:t>
              </a:r>
            </a:p>
          </p:txBody>
        </p:sp>
        <p:sp>
          <p:nvSpPr>
            <p:cNvPr id="195" name="tx195"/>
            <p:cNvSpPr/>
            <p:nvPr/>
          </p:nvSpPr>
          <p:spPr>
            <a:xfrm>
              <a:off x="744900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0.45</a:t>
              </a:r>
            </a:p>
          </p:txBody>
        </p:sp>
        <p:sp>
          <p:nvSpPr>
            <p:cNvPr id="196" name="tx19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7" name="tx19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8" name="tx19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9" name="tx199"/>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200" name="tx200"/>
            <p:cNvSpPr/>
            <p:nvPr/>
          </p:nvSpPr>
          <p:spPr>
            <a:xfrm>
              <a:off x="2576827" y="6177261"/>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201" name="tx201"/>
            <p:cNvSpPr/>
            <p:nvPr/>
          </p:nvSpPr>
          <p:spPr>
            <a:xfrm>
              <a:off x="3934972" y="617685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202" name="tx202"/>
            <p:cNvSpPr/>
            <p:nvPr/>
          </p:nvSpPr>
          <p:spPr>
            <a:xfrm>
              <a:off x="5331965" y="617685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203" name="tx203"/>
            <p:cNvSpPr/>
            <p:nvPr/>
          </p:nvSpPr>
          <p:spPr>
            <a:xfrm>
              <a:off x="6728958" y="617685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204" name="tx204"/>
            <p:cNvSpPr/>
            <p:nvPr/>
          </p:nvSpPr>
          <p:spPr>
            <a:xfrm>
              <a:off x="8125951" y="617685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205" name="tx205"/>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206" name="tx20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(98%) was higher than in 2019 (95%).
The number of children vaccinated with MCV1 decreased 1% compared to in 2019.
The number of surviving infants decreased approximately 4% compared to in 2019.
In 2025, 200,000 fewer children were vaccinated than in 2019.
In 2025, there were 900,000 fewer surviving infants (target population) than in 2019.
For vaccine coverage to increase, the number of children vaccinated needs to either increase or decline at a slower rate than the decline in surviving infant target population.</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385165"/>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250230"/>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115295"/>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4952633"/>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8" name="pl8"/>
            <p:cNvSpPr/>
            <p:nvPr/>
          </p:nvSpPr>
          <p:spPr>
            <a:xfrm>
              <a:off x="1029806" y="3817697"/>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2682762"/>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34237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6332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38427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90523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42618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4713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6808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98903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0998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3093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188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728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107948" y="4034243"/>
              <a:ext cx="468855" cy="918389"/>
            </a:xfrm>
            <a:prstGeom prst="rect">
              <a:avLst/>
            </a:prstGeom>
            <a:solidFill>
              <a:srgbClr val="1CABE2">
                <a:alpha val="100000"/>
              </a:srgbClr>
            </a:solidFill>
          </p:spPr>
          <p:txBody>
            <a:bodyPr/>
            <a:lstStyle/>
            <a:p/>
          </p:txBody>
        </p:sp>
        <p:sp>
          <p:nvSpPr>
            <p:cNvPr id="23" name="rc23"/>
            <p:cNvSpPr/>
            <p:nvPr/>
          </p:nvSpPr>
          <p:spPr>
            <a:xfrm>
              <a:off x="1628900" y="4016754"/>
              <a:ext cx="468855" cy="935878"/>
            </a:xfrm>
            <a:prstGeom prst="rect">
              <a:avLst/>
            </a:prstGeom>
            <a:solidFill>
              <a:srgbClr val="1CABE2">
                <a:alpha val="100000"/>
              </a:srgbClr>
            </a:solidFill>
          </p:spPr>
          <p:txBody>
            <a:bodyPr/>
            <a:lstStyle/>
            <a:p/>
          </p:txBody>
        </p:sp>
        <p:sp>
          <p:nvSpPr>
            <p:cNvPr id="24" name="rc24"/>
            <p:cNvSpPr/>
            <p:nvPr/>
          </p:nvSpPr>
          <p:spPr>
            <a:xfrm>
              <a:off x="2149851" y="4159449"/>
              <a:ext cx="468855" cy="793183"/>
            </a:xfrm>
            <a:prstGeom prst="rect">
              <a:avLst/>
            </a:prstGeom>
            <a:solidFill>
              <a:srgbClr val="1CABE2">
                <a:alpha val="100000"/>
              </a:srgbClr>
            </a:solidFill>
          </p:spPr>
          <p:txBody>
            <a:bodyPr/>
            <a:lstStyle/>
            <a:p/>
          </p:txBody>
        </p:sp>
        <p:sp>
          <p:nvSpPr>
            <p:cNvPr id="25" name="rc25"/>
            <p:cNvSpPr/>
            <p:nvPr/>
          </p:nvSpPr>
          <p:spPr>
            <a:xfrm>
              <a:off x="2670802" y="4293757"/>
              <a:ext cx="468855" cy="658875"/>
            </a:xfrm>
            <a:prstGeom prst="rect">
              <a:avLst/>
            </a:prstGeom>
            <a:solidFill>
              <a:srgbClr val="1CABE2">
                <a:alpha val="100000"/>
              </a:srgbClr>
            </a:solidFill>
          </p:spPr>
          <p:txBody>
            <a:bodyPr/>
            <a:lstStyle/>
            <a:p/>
          </p:txBody>
        </p:sp>
        <p:sp>
          <p:nvSpPr>
            <p:cNvPr id="26" name="rc26"/>
            <p:cNvSpPr/>
            <p:nvPr/>
          </p:nvSpPr>
          <p:spPr>
            <a:xfrm>
              <a:off x="3191753" y="4732830"/>
              <a:ext cx="468855" cy="219802"/>
            </a:xfrm>
            <a:prstGeom prst="rect">
              <a:avLst/>
            </a:prstGeom>
            <a:solidFill>
              <a:srgbClr val="1CABE2">
                <a:alpha val="100000"/>
              </a:srgbClr>
            </a:solidFill>
          </p:spPr>
          <p:txBody>
            <a:bodyPr/>
            <a:lstStyle/>
            <a:p/>
          </p:txBody>
        </p:sp>
        <p:sp>
          <p:nvSpPr>
            <p:cNvPr id="27" name="rc27"/>
            <p:cNvSpPr/>
            <p:nvPr/>
          </p:nvSpPr>
          <p:spPr>
            <a:xfrm>
              <a:off x="3712704" y="4831104"/>
              <a:ext cx="468855" cy="121528"/>
            </a:xfrm>
            <a:prstGeom prst="rect">
              <a:avLst/>
            </a:prstGeom>
            <a:solidFill>
              <a:srgbClr val="1CABE2">
                <a:alpha val="100000"/>
              </a:srgbClr>
            </a:solidFill>
          </p:spPr>
          <p:txBody>
            <a:bodyPr/>
            <a:lstStyle/>
            <a:p/>
          </p:txBody>
        </p:sp>
        <p:sp>
          <p:nvSpPr>
            <p:cNvPr id="28" name="rc28"/>
            <p:cNvSpPr/>
            <p:nvPr/>
          </p:nvSpPr>
          <p:spPr>
            <a:xfrm>
              <a:off x="4233655" y="4889099"/>
              <a:ext cx="468855" cy="63533"/>
            </a:xfrm>
            <a:prstGeom prst="rect">
              <a:avLst/>
            </a:prstGeom>
            <a:solidFill>
              <a:srgbClr val="1CABE2">
                <a:alpha val="100000"/>
              </a:srgbClr>
            </a:solidFill>
          </p:spPr>
          <p:txBody>
            <a:bodyPr/>
            <a:lstStyle/>
            <a:p/>
          </p:txBody>
        </p:sp>
        <p:sp>
          <p:nvSpPr>
            <p:cNvPr id="29" name="rc29"/>
            <p:cNvSpPr/>
            <p:nvPr/>
          </p:nvSpPr>
          <p:spPr>
            <a:xfrm>
              <a:off x="4754606" y="4884253"/>
              <a:ext cx="468855" cy="68379"/>
            </a:xfrm>
            <a:prstGeom prst="rect">
              <a:avLst/>
            </a:prstGeom>
            <a:solidFill>
              <a:srgbClr val="1CABE2">
                <a:alpha val="100000"/>
              </a:srgbClr>
            </a:solidFill>
          </p:spPr>
          <p:txBody>
            <a:bodyPr/>
            <a:lstStyle/>
            <a:p/>
          </p:txBody>
        </p:sp>
        <p:sp>
          <p:nvSpPr>
            <p:cNvPr id="30" name="rc30"/>
            <p:cNvSpPr/>
            <p:nvPr/>
          </p:nvSpPr>
          <p:spPr>
            <a:xfrm>
              <a:off x="5275557" y="4458051"/>
              <a:ext cx="468855" cy="494582"/>
            </a:xfrm>
            <a:prstGeom prst="rect">
              <a:avLst/>
            </a:prstGeom>
            <a:solidFill>
              <a:srgbClr val="1CABE2">
                <a:alpha val="100000"/>
              </a:srgbClr>
            </a:solidFill>
          </p:spPr>
          <p:txBody>
            <a:bodyPr/>
            <a:lstStyle/>
            <a:p/>
          </p:txBody>
        </p:sp>
        <p:sp>
          <p:nvSpPr>
            <p:cNvPr id="31" name="rc31"/>
            <p:cNvSpPr/>
            <p:nvPr/>
          </p:nvSpPr>
          <p:spPr>
            <a:xfrm>
              <a:off x="5796508" y="4171865"/>
              <a:ext cx="468855" cy="780767"/>
            </a:xfrm>
            <a:prstGeom prst="rect">
              <a:avLst/>
            </a:prstGeom>
            <a:solidFill>
              <a:srgbClr val="1CABE2">
                <a:alpha val="100000"/>
              </a:srgbClr>
            </a:solidFill>
          </p:spPr>
          <p:txBody>
            <a:bodyPr/>
            <a:lstStyle/>
            <a:p/>
          </p:txBody>
        </p:sp>
        <p:sp>
          <p:nvSpPr>
            <p:cNvPr id="32" name="rc32"/>
            <p:cNvSpPr/>
            <p:nvPr/>
          </p:nvSpPr>
          <p:spPr>
            <a:xfrm>
              <a:off x="6317459" y="4718439"/>
              <a:ext cx="468855" cy="234193"/>
            </a:xfrm>
            <a:prstGeom prst="rect">
              <a:avLst/>
            </a:prstGeom>
            <a:solidFill>
              <a:srgbClr val="1CABE2">
                <a:alpha val="100000"/>
              </a:srgbClr>
            </a:solidFill>
          </p:spPr>
          <p:txBody>
            <a:bodyPr/>
            <a:lstStyle/>
            <a:p/>
          </p:txBody>
        </p:sp>
        <p:sp>
          <p:nvSpPr>
            <p:cNvPr id="33" name="rc33"/>
            <p:cNvSpPr/>
            <p:nvPr/>
          </p:nvSpPr>
          <p:spPr>
            <a:xfrm>
              <a:off x="6838411" y="4739560"/>
              <a:ext cx="468855" cy="213072"/>
            </a:xfrm>
            <a:prstGeom prst="rect">
              <a:avLst/>
            </a:prstGeom>
            <a:solidFill>
              <a:srgbClr val="1CABE2">
                <a:alpha val="100000"/>
              </a:srgbClr>
            </a:solidFill>
          </p:spPr>
          <p:txBody>
            <a:bodyPr/>
            <a:lstStyle/>
            <a:p/>
          </p:txBody>
        </p:sp>
        <p:sp>
          <p:nvSpPr>
            <p:cNvPr id="34" name="pl34"/>
            <p:cNvSpPr/>
            <p:nvPr/>
          </p:nvSpPr>
          <p:spPr>
            <a:xfrm>
              <a:off x="1342376" y="1895428"/>
              <a:ext cx="5730462" cy="405547"/>
            </a:xfrm>
            <a:custGeom>
              <a:avLst/>
              <a:pathLst>
                <a:path w="5730462" h="405547">
                  <a:moveTo>
                    <a:pt x="0" y="405547"/>
                  </a:moveTo>
                  <a:lnTo>
                    <a:pt x="520951" y="343155"/>
                  </a:lnTo>
                  <a:lnTo>
                    <a:pt x="1041902" y="311959"/>
                  </a:lnTo>
                  <a:lnTo>
                    <a:pt x="1562853" y="249567"/>
                  </a:lnTo>
                  <a:lnTo>
                    <a:pt x="2083804" y="155979"/>
                  </a:lnTo>
                  <a:lnTo>
                    <a:pt x="2604755" y="93587"/>
                  </a:lnTo>
                  <a:lnTo>
                    <a:pt x="3125706" y="280763"/>
                  </a:lnTo>
                  <a:lnTo>
                    <a:pt x="3646657" y="280763"/>
                  </a:lnTo>
                  <a:lnTo>
                    <a:pt x="4167608" y="93587"/>
                  </a:lnTo>
                  <a:lnTo>
                    <a:pt x="4688559" y="155979"/>
                  </a:lnTo>
                  <a:lnTo>
                    <a:pt x="5209511" y="31195"/>
                  </a:lnTo>
                  <a:lnTo>
                    <a:pt x="5730462" y="0"/>
                  </a:lnTo>
                </a:path>
              </a:pathLst>
            </a:custGeom>
            <a:ln w="27101" cap="flat">
              <a:solidFill>
                <a:srgbClr val="00833D">
                  <a:alpha val="100000"/>
                </a:srgbClr>
              </a:solidFill>
              <a:prstDash val="solid"/>
              <a:round/>
            </a:ln>
          </p:spPr>
          <p:txBody>
            <a:bodyPr/>
            <a:lstStyle/>
            <a:p/>
          </p:txBody>
        </p:sp>
        <p:sp>
          <p:nvSpPr>
            <p:cNvPr id="35" name="pl35"/>
            <p:cNvSpPr/>
            <p:nvPr/>
          </p:nvSpPr>
          <p:spPr>
            <a:xfrm>
              <a:off x="1342376" y="1989016"/>
              <a:ext cx="5730462" cy="1091858"/>
            </a:xfrm>
            <a:custGeom>
              <a:avLst/>
              <a:pathLst>
                <a:path w="5730462" h="1091858">
                  <a:moveTo>
                    <a:pt x="0" y="1091858"/>
                  </a:moveTo>
                  <a:lnTo>
                    <a:pt x="520951" y="811095"/>
                  </a:lnTo>
                  <a:lnTo>
                    <a:pt x="1041902" y="592723"/>
                  </a:lnTo>
                  <a:lnTo>
                    <a:pt x="1562853" y="467939"/>
                  </a:lnTo>
                  <a:lnTo>
                    <a:pt x="2083804" y="405547"/>
                  </a:lnTo>
                  <a:lnTo>
                    <a:pt x="2604755" y="343155"/>
                  </a:lnTo>
                  <a:lnTo>
                    <a:pt x="3125706" y="436743"/>
                  </a:lnTo>
                  <a:lnTo>
                    <a:pt x="3646657" y="405547"/>
                  </a:lnTo>
                  <a:lnTo>
                    <a:pt x="4167608" y="155979"/>
                  </a:lnTo>
                  <a:lnTo>
                    <a:pt x="4688559" y="155979"/>
                  </a:lnTo>
                  <a:lnTo>
                    <a:pt x="5209511" y="93587"/>
                  </a:lnTo>
                  <a:lnTo>
                    <a:pt x="5730462" y="0"/>
                  </a:lnTo>
                </a:path>
              </a:pathLst>
            </a:custGeom>
            <a:ln w="27101" cap="flat">
              <a:solidFill>
                <a:srgbClr val="002759">
                  <a:alpha val="100000"/>
                </a:srgbClr>
              </a:solidFill>
              <a:prstDash val="solid"/>
              <a:round/>
            </a:ln>
          </p:spPr>
          <p:txBody>
            <a:bodyPr/>
            <a:lstStyle/>
            <a:p/>
          </p:txBody>
        </p:sp>
        <p:sp>
          <p:nvSpPr>
            <p:cNvPr id="36" name="pt36"/>
            <p:cNvSpPr/>
            <p:nvPr/>
          </p:nvSpPr>
          <p:spPr>
            <a:xfrm>
              <a:off x="1310775"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1831726"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352677"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873629"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394580"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915531"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436482"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4957433"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478384"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999335"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520286"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7041237"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1310775"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1831726"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352677" y="25501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2873629" y="2425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394580"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915531"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436482" y="239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957433"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478384"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999335"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520286"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7041237"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tx60"/>
            <p:cNvSpPr/>
            <p:nvPr/>
          </p:nvSpPr>
          <p:spPr>
            <a:xfrm>
              <a:off x="1160015" y="388897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80,920</a:t>
              </a:r>
            </a:p>
          </p:txBody>
        </p:sp>
        <p:sp>
          <p:nvSpPr>
            <p:cNvPr id="61" name="tx61"/>
            <p:cNvSpPr/>
            <p:nvPr/>
          </p:nvSpPr>
          <p:spPr>
            <a:xfrm>
              <a:off x="1680966" y="387148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82,461</a:t>
              </a:r>
            </a:p>
          </p:txBody>
        </p:sp>
        <p:sp>
          <p:nvSpPr>
            <p:cNvPr id="62" name="tx62"/>
            <p:cNvSpPr/>
            <p:nvPr/>
          </p:nvSpPr>
          <p:spPr>
            <a:xfrm>
              <a:off x="2201917" y="4014177"/>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69,888</a:t>
              </a:r>
            </a:p>
          </p:txBody>
        </p:sp>
        <p:sp>
          <p:nvSpPr>
            <p:cNvPr id="63" name="tx63"/>
            <p:cNvSpPr/>
            <p:nvPr/>
          </p:nvSpPr>
          <p:spPr>
            <a:xfrm>
              <a:off x="2722868" y="4148485"/>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58,054</a:t>
              </a:r>
            </a:p>
          </p:txBody>
        </p:sp>
        <p:sp>
          <p:nvSpPr>
            <p:cNvPr id="64" name="tx64"/>
            <p:cNvSpPr/>
            <p:nvPr/>
          </p:nvSpPr>
          <p:spPr>
            <a:xfrm>
              <a:off x="3243819" y="4587557"/>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19,367</a:t>
              </a:r>
            </a:p>
          </p:txBody>
        </p:sp>
        <p:sp>
          <p:nvSpPr>
            <p:cNvPr id="65" name="tx65"/>
            <p:cNvSpPr/>
            <p:nvPr/>
          </p:nvSpPr>
          <p:spPr>
            <a:xfrm>
              <a:off x="3764770" y="4685832"/>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10,708</a:t>
              </a:r>
            </a:p>
          </p:txBody>
        </p:sp>
        <p:sp>
          <p:nvSpPr>
            <p:cNvPr id="66" name="tx66"/>
            <p:cNvSpPr/>
            <p:nvPr/>
          </p:nvSpPr>
          <p:spPr>
            <a:xfrm>
              <a:off x="4318881" y="474382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5,598</a:t>
              </a:r>
            </a:p>
          </p:txBody>
        </p:sp>
        <p:sp>
          <p:nvSpPr>
            <p:cNvPr id="67" name="tx67"/>
            <p:cNvSpPr/>
            <p:nvPr/>
          </p:nvSpPr>
          <p:spPr>
            <a:xfrm>
              <a:off x="4839832" y="47389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6,025</a:t>
              </a:r>
            </a:p>
          </p:txBody>
        </p:sp>
        <p:sp>
          <p:nvSpPr>
            <p:cNvPr id="68" name="tx68"/>
            <p:cNvSpPr/>
            <p:nvPr/>
          </p:nvSpPr>
          <p:spPr>
            <a:xfrm>
              <a:off x="5327624" y="4312778"/>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43,578</a:t>
              </a:r>
            </a:p>
          </p:txBody>
        </p:sp>
        <p:sp>
          <p:nvSpPr>
            <p:cNvPr id="69" name="tx69"/>
            <p:cNvSpPr/>
            <p:nvPr/>
          </p:nvSpPr>
          <p:spPr>
            <a:xfrm>
              <a:off x="5848575" y="402659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68,794</a:t>
              </a:r>
            </a:p>
          </p:txBody>
        </p:sp>
        <p:sp>
          <p:nvSpPr>
            <p:cNvPr id="70" name="tx70"/>
            <p:cNvSpPr/>
            <p:nvPr/>
          </p:nvSpPr>
          <p:spPr>
            <a:xfrm>
              <a:off x="6369526" y="4573166"/>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20,635</a:t>
              </a:r>
            </a:p>
          </p:txBody>
        </p:sp>
        <p:sp>
          <p:nvSpPr>
            <p:cNvPr id="71" name="tx71"/>
            <p:cNvSpPr/>
            <p:nvPr/>
          </p:nvSpPr>
          <p:spPr>
            <a:xfrm>
              <a:off x="6890477" y="4594288"/>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18,774</a:t>
              </a:r>
            </a:p>
          </p:txBody>
        </p:sp>
        <p:sp>
          <p:nvSpPr>
            <p:cNvPr id="72" name="pl72"/>
            <p:cNvSpPr/>
            <p:nvPr/>
          </p:nvSpPr>
          <p:spPr>
            <a:xfrm>
              <a:off x="7091475" y="1806682"/>
              <a:ext cx="770828" cy="86651"/>
            </a:xfrm>
            <a:custGeom>
              <a:avLst/>
              <a:pathLst>
                <a:path w="770828" h="86651">
                  <a:moveTo>
                    <a:pt x="770828" y="0"/>
                  </a:moveTo>
                  <a:lnTo>
                    <a:pt x="0" y="86651"/>
                  </a:lnTo>
                </a:path>
              </a:pathLst>
            </a:custGeom>
          </p:spPr>
          <p:txBody>
            <a:bodyPr/>
            <a:lstStyle/>
            <a:p/>
          </p:txBody>
        </p:sp>
        <p:sp>
          <p:nvSpPr>
            <p:cNvPr id="73" name="pl73"/>
            <p:cNvSpPr/>
            <p:nvPr/>
          </p:nvSpPr>
          <p:spPr>
            <a:xfrm>
              <a:off x="7091566" y="1990928"/>
              <a:ext cx="770737" cy="78677"/>
            </a:xfrm>
            <a:custGeom>
              <a:avLst/>
              <a:pathLst>
                <a:path w="770737" h="78677">
                  <a:moveTo>
                    <a:pt x="770737" y="78677"/>
                  </a:moveTo>
                  <a:lnTo>
                    <a:pt x="0" y="0"/>
                  </a:lnTo>
                </a:path>
              </a:pathLst>
            </a:custGeom>
          </p:spPr>
          <p:txBody>
            <a:bodyPr/>
            <a:lstStyle/>
            <a:p/>
          </p:txBody>
        </p:sp>
        <p:sp>
          <p:nvSpPr>
            <p:cNvPr id="74" name="pg74"/>
            <p:cNvSpPr/>
            <p:nvPr/>
          </p:nvSpPr>
          <p:spPr>
            <a:xfrm>
              <a:off x="7793724" y="171566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5" name="tx75"/>
            <p:cNvSpPr/>
            <p:nvPr/>
          </p:nvSpPr>
          <p:spPr>
            <a:xfrm>
              <a:off x="7816584" y="175678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76" name="pg76"/>
            <p:cNvSpPr/>
            <p:nvPr/>
          </p:nvSpPr>
          <p:spPr>
            <a:xfrm>
              <a:off x="7793724" y="198322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7" name="tx77"/>
            <p:cNvSpPr/>
            <p:nvPr/>
          </p:nvSpPr>
          <p:spPr>
            <a:xfrm>
              <a:off x="7816584" y="202434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78" name="rc78"/>
            <p:cNvSpPr/>
            <p:nvPr/>
          </p:nvSpPr>
          <p:spPr>
            <a:xfrm>
              <a:off x="1029806" y="1578789"/>
              <a:ext cx="7605886" cy="3534502"/>
            </a:xfrm>
            <a:prstGeom prst="rect">
              <a:avLst/>
            </a:prstGeom>
            <a:ln w="13550" cap="rnd">
              <a:solidFill>
                <a:srgbClr val="BEBEBE">
                  <a:alpha val="100000"/>
                </a:srgbClr>
              </a:solidFill>
              <a:prstDash val="solid"/>
              <a:round/>
            </a:ln>
          </p:spPr>
          <p:txBody>
            <a:bodyPr/>
            <a:lstStyle/>
            <a:p/>
          </p:txBody>
        </p:sp>
        <p:sp>
          <p:nvSpPr>
            <p:cNvPr id="79" name="tx79"/>
            <p:cNvSpPr/>
            <p:nvPr/>
          </p:nvSpPr>
          <p:spPr>
            <a:xfrm>
              <a:off x="896544"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508103" y="3753887"/>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81" name="tx81"/>
            <p:cNvSpPr/>
            <p:nvPr/>
          </p:nvSpPr>
          <p:spPr>
            <a:xfrm>
              <a:off x="508103" y="2618952"/>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200,000</a:t>
              </a:r>
            </a:p>
          </p:txBody>
        </p:sp>
        <p:sp>
          <p:nvSpPr>
            <p:cNvPr id="82" name="tx82"/>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4" name="tx84"/>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5" name="tx85"/>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6" name="tx86"/>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7" name="tx87"/>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8" name="tx88"/>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9" name="tx89"/>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0" name="tx90"/>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2" name="tx92"/>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3" name="tx93"/>
            <p:cNvSpPr/>
            <p:nvPr/>
          </p:nvSpPr>
          <p:spPr>
            <a:xfrm rot="-5400000">
              <a:off x="120015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4" name="tx94"/>
            <p:cNvSpPr/>
            <p:nvPr/>
          </p:nvSpPr>
          <p:spPr>
            <a:xfrm rot="-5400000">
              <a:off x="172110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5" name="tx95"/>
            <p:cNvSpPr/>
            <p:nvPr/>
          </p:nvSpPr>
          <p:spPr>
            <a:xfrm rot="-5400000">
              <a:off x="224205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6" name="tx96"/>
            <p:cNvSpPr/>
            <p:nvPr/>
          </p:nvSpPr>
          <p:spPr>
            <a:xfrm rot="-5400000">
              <a:off x="276300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7" name="tx97"/>
            <p:cNvSpPr/>
            <p:nvPr/>
          </p:nvSpPr>
          <p:spPr>
            <a:xfrm rot="-5400000">
              <a:off x="328395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8" name="tx98"/>
            <p:cNvSpPr/>
            <p:nvPr/>
          </p:nvSpPr>
          <p:spPr>
            <a:xfrm rot="-5400000">
              <a:off x="380490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9" name="tx99"/>
            <p:cNvSpPr/>
            <p:nvPr/>
          </p:nvSpPr>
          <p:spPr>
            <a:xfrm rot="-5400000">
              <a:off x="432585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0" name="tx100"/>
            <p:cNvSpPr/>
            <p:nvPr/>
          </p:nvSpPr>
          <p:spPr>
            <a:xfrm rot="-5400000">
              <a:off x="484681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1" name="tx101"/>
            <p:cNvSpPr/>
            <p:nvPr/>
          </p:nvSpPr>
          <p:spPr>
            <a:xfrm rot="-5400000">
              <a:off x="536776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2" name="tx102"/>
            <p:cNvSpPr/>
            <p:nvPr/>
          </p:nvSpPr>
          <p:spPr>
            <a:xfrm rot="-5400000">
              <a:off x="5858296"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3" name="tx103"/>
            <p:cNvSpPr/>
            <p:nvPr/>
          </p:nvSpPr>
          <p:spPr>
            <a:xfrm rot="-5400000">
              <a:off x="640966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4" name="tx104"/>
            <p:cNvSpPr/>
            <p:nvPr/>
          </p:nvSpPr>
          <p:spPr>
            <a:xfrm rot="-5400000">
              <a:off x="69306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5" name="tx105"/>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6" name="tx106"/>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7" name="pl107"/>
            <p:cNvSpPr/>
            <p:nvPr/>
          </p:nvSpPr>
          <p:spPr>
            <a:xfrm>
              <a:off x="278354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8" name="pt108"/>
            <p:cNvSpPr/>
            <p:nvPr/>
          </p:nvSpPr>
          <p:spPr>
            <a:xfrm>
              <a:off x="283972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9" name="pl109"/>
            <p:cNvSpPr/>
            <p:nvPr/>
          </p:nvSpPr>
          <p:spPr>
            <a:xfrm>
              <a:off x="414381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0" name="pt110"/>
            <p:cNvSpPr/>
            <p:nvPr/>
          </p:nvSpPr>
          <p:spPr>
            <a:xfrm>
              <a:off x="419999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1" name="tx111"/>
            <p:cNvSpPr/>
            <p:nvPr/>
          </p:nvSpPr>
          <p:spPr>
            <a:xfrm>
              <a:off x="305064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2" name="tx112"/>
            <p:cNvSpPr/>
            <p:nvPr/>
          </p:nvSpPr>
          <p:spPr>
            <a:xfrm>
              <a:off x="4410916"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3" name="rc113"/>
            <p:cNvSpPr/>
            <p:nvPr/>
          </p:nvSpPr>
          <p:spPr>
            <a:xfrm>
              <a:off x="5699910" y="5900002"/>
              <a:ext cx="201456" cy="201456"/>
            </a:xfrm>
            <a:prstGeom prst="rect">
              <a:avLst/>
            </a:prstGeom>
            <a:solidFill>
              <a:srgbClr val="1CABE2">
                <a:alpha val="100000"/>
              </a:srgbClr>
            </a:solidFill>
          </p:spPr>
          <p:txBody>
            <a:bodyPr/>
            <a:lstStyle/>
            <a:p/>
          </p:txBody>
        </p:sp>
        <p:sp>
          <p:nvSpPr>
            <p:cNvPr id="114" name="tx114"/>
            <p:cNvSpPr/>
            <p:nvPr/>
          </p:nvSpPr>
          <p:spPr>
            <a:xfrm>
              <a:off x="597995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5" name="tx115"/>
            <p:cNvSpPr/>
            <p:nvPr/>
          </p:nvSpPr>
          <p:spPr>
            <a:xfrm>
              <a:off x="2210844" y="1334104"/>
              <a:ext cx="52438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India, 2014-2025</a:t>
              </a:r>
            </a:p>
          </p:txBody>
        </p:sp>
        <p:sp>
          <p:nvSpPr>
            <p:cNvPr id="116" name="tx116"/>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8" name="tx118"/>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9" name="tx119"/>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18,774 confirmed measles cases in India. In the same year, MCV1 coverage was 98% and MCV2 coverage was 95%.
The number of cases in 2025 was 9% lower than in 2024 (n=20,635).
The highest number of measles cases was reported in 2015 (n=82,461). In this year, MCV1 coverage was 87%.
There were measles-containing vaccine supplementary immunization activities/campaigns in 2023.</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India saw a decrease in measles cases compared with 2024, while MCV1 coverage was 98% and MCV2 coverage was 95%.</a:t>
            </a:r>
          </a:p>
        </p:txBody>
      </p:sp>
      <p:grpSp xmlns:pic="http://schemas.openxmlformats.org/drawingml/2006/picture">
        <p:nvGrpSpPr>
          <p:cNvPr id="122" name=""/>
          <p:cNvGrpSpPr/>
          <p:nvPr/>
        </p:nvGrpSpPr>
        <p:grpSpPr>
          <a:xfrm>
            <a:off x="292608" y="1097280"/>
            <a:ext cx="8595360" cy="28575"/>
            <a:chOff x="292608" y="1097280"/>
            <a:chExt cx="8595360" cy="28575"/>
          </a:xfrm>
        </p:grpSpPr>
        <p:sp>
          <p:nvSpPr>
            <p:cNvPr id="12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7520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97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51884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9643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9861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0079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812301"/>
              <a:ext cx="3520101" cy="1956362"/>
            </a:xfrm>
            <a:custGeom>
              <a:avLst/>
              <a:pathLst>
                <a:path w="3520101" h="1956362">
                  <a:moveTo>
                    <a:pt x="0" y="0"/>
                  </a:moveTo>
                  <a:lnTo>
                    <a:pt x="140804" y="97818"/>
                  </a:lnTo>
                  <a:lnTo>
                    <a:pt x="281608" y="97818"/>
                  </a:lnTo>
                  <a:lnTo>
                    <a:pt x="422412" y="195636"/>
                  </a:lnTo>
                  <a:lnTo>
                    <a:pt x="563216" y="391272"/>
                  </a:lnTo>
                  <a:lnTo>
                    <a:pt x="704020" y="97818"/>
                  </a:lnTo>
                  <a:lnTo>
                    <a:pt x="844824" y="195636"/>
                  </a:lnTo>
                  <a:lnTo>
                    <a:pt x="985628" y="97818"/>
                  </a:lnTo>
                  <a:lnTo>
                    <a:pt x="1126432" y="782545"/>
                  </a:lnTo>
                  <a:lnTo>
                    <a:pt x="1267236" y="978181"/>
                  </a:lnTo>
                  <a:lnTo>
                    <a:pt x="1408040" y="1369453"/>
                  </a:lnTo>
                  <a:lnTo>
                    <a:pt x="1548844" y="1369453"/>
                  </a:lnTo>
                  <a:lnTo>
                    <a:pt x="1689648" y="1369453"/>
                  </a:lnTo>
                  <a:lnTo>
                    <a:pt x="1830452" y="1369453"/>
                  </a:lnTo>
                  <a:lnTo>
                    <a:pt x="1971256" y="1565090"/>
                  </a:lnTo>
                  <a:lnTo>
                    <a:pt x="2112061" y="1858544"/>
                  </a:lnTo>
                  <a:lnTo>
                    <a:pt x="2252865" y="1858544"/>
                  </a:lnTo>
                  <a:lnTo>
                    <a:pt x="2393669" y="1858544"/>
                  </a:lnTo>
                  <a:lnTo>
                    <a:pt x="2534473" y="1858544"/>
                  </a:lnTo>
                  <a:lnTo>
                    <a:pt x="2675277" y="1858544"/>
                  </a:lnTo>
                  <a:lnTo>
                    <a:pt x="2816081" y="1956362"/>
                  </a:lnTo>
                  <a:lnTo>
                    <a:pt x="2956885" y="1858544"/>
                  </a:lnTo>
                  <a:lnTo>
                    <a:pt x="3097689" y="1956362"/>
                  </a:lnTo>
                  <a:lnTo>
                    <a:pt x="3238493" y="1956362"/>
                  </a:lnTo>
                  <a:lnTo>
                    <a:pt x="3379297" y="1956362"/>
                  </a:lnTo>
                  <a:lnTo>
                    <a:pt x="3520101" y="1956362"/>
                  </a:lnTo>
                </a:path>
              </a:pathLst>
            </a:custGeom>
            <a:ln w="27101" cap="flat">
              <a:solidFill>
                <a:srgbClr val="0058AB">
                  <a:alpha val="80000"/>
                </a:srgbClr>
              </a:solidFill>
              <a:prstDash val="solid"/>
              <a:round/>
            </a:ln>
          </p:spPr>
          <p:txBody>
            <a:bodyPr/>
            <a:lstStyle/>
            <a:p/>
          </p:txBody>
        </p:sp>
        <p:sp>
          <p:nvSpPr>
            <p:cNvPr id="20" name="pl20"/>
            <p:cNvSpPr/>
            <p:nvPr/>
          </p:nvSpPr>
          <p:spPr>
            <a:xfrm>
              <a:off x="943464" y="3692664"/>
              <a:ext cx="3520101" cy="880363"/>
            </a:xfrm>
            <a:custGeom>
              <a:avLst/>
              <a:pathLst>
                <a:path w="3520101" h="880363">
                  <a:moveTo>
                    <a:pt x="0" y="0"/>
                  </a:moveTo>
                  <a:lnTo>
                    <a:pt x="140804" y="97818"/>
                  </a:lnTo>
                  <a:lnTo>
                    <a:pt x="281608" y="0"/>
                  </a:lnTo>
                  <a:lnTo>
                    <a:pt x="422412" y="195636"/>
                  </a:lnTo>
                  <a:lnTo>
                    <a:pt x="563216" y="293454"/>
                  </a:lnTo>
                  <a:lnTo>
                    <a:pt x="704020" y="195636"/>
                  </a:lnTo>
                  <a:lnTo>
                    <a:pt x="844824" y="293454"/>
                  </a:lnTo>
                  <a:lnTo>
                    <a:pt x="985628" y="293454"/>
                  </a:lnTo>
                  <a:lnTo>
                    <a:pt x="1126432" y="489090"/>
                  </a:lnTo>
                  <a:lnTo>
                    <a:pt x="1267236" y="586908"/>
                  </a:lnTo>
                  <a:lnTo>
                    <a:pt x="1408040" y="684726"/>
                  </a:lnTo>
                  <a:lnTo>
                    <a:pt x="1548844" y="684726"/>
                  </a:lnTo>
                  <a:lnTo>
                    <a:pt x="1689648" y="684726"/>
                  </a:lnTo>
                  <a:lnTo>
                    <a:pt x="1830452" y="684726"/>
                  </a:lnTo>
                  <a:lnTo>
                    <a:pt x="1971256" y="782545"/>
                  </a:lnTo>
                  <a:lnTo>
                    <a:pt x="2112061" y="782545"/>
                  </a:lnTo>
                  <a:lnTo>
                    <a:pt x="2252865" y="782545"/>
                  </a:lnTo>
                  <a:lnTo>
                    <a:pt x="2393669" y="782545"/>
                  </a:lnTo>
                  <a:lnTo>
                    <a:pt x="2534473" y="880363"/>
                  </a:lnTo>
                  <a:lnTo>
                    <a:pt x="2675277" y="880363"/>
                  </a:lnTo>
                  <a:lnTo>
                    <a:pt x="2816081" y="782545"/>
                  </a:lnTo>
                  <a:lnTo>
                    <a:pt x="2956885" y="684726"/>
                  </a:lnTo>
                  <a:lnTo>
                    <a:pt x="3097689" y="684726"/>
                  </a:lnTo>
                  <a:lnTo>
                    <a:pt x="3238493" y="684726"/>
                  </a:lnTo>
                  <a:lnTo>
                    <a:pt x="3379297" y="782545"/>
                  </a:lnTo>
                  <a:lnTo>
                    <a:pt x="3520101" y="782545"/>
                  </a:lnTo>
                </a:path>
              </a:pathLst>
            </a:custGeom>
            <a:ln w="27101" cap="flat">
              <a:solidFill>
                <a:srgbClr val="1CABE2">
                  <a:alpha val="80000"/>
                </a:srgbClr>
              </a:solidFill>
              <a:prstDash val="solid"/>
              <a:round/>
            </a:ln>
          </p:spPr>
          <p:txBody>
            <a:bodyPr/>
            <a:lstStyle/>
            <a:p/>
          </p:txBody>
        </p:sp>
        <p:sp>
          <p:nvSpPr>
            <p:cNvPr id="21" name="pl21"/>
            <p:cNvSpPr/>
            <p:nvPr/>
          </p:nvSpPr>
          <p:spPr>
            <a:xfrm>
              <a:off x="943464" y="3105755"/>
              <a:ext cx="3520101" cy="1565090"/>
            </a:xfrm>
            <a:custGeom>
              <a:avLst/>
              <a:pathLst>
                <a:path w="3520101" h="1565090">
                  <a:moveTo>
                    <a:pt x="0" y="0"/>
                  </a:moveTo>
                  <a:lnTo>
                    <a:pt x="140804" y="0"/>
                  </a:lnTo>
                  <a:lnTo>
                    <a:pt x="281608" y="0"/>
                  </a:lnTo>
                  <a:lnTo>
                    <a:pt x="422412" y="195636"/>
                  </a:lnTo>
                  <a:lnTo>
                    <a:pt x="563216" y="391272"/>
                  </a:lnTo>
                  <a:lnTo>
                    <a:pt x="704020" y="97818"/>
                  </a:lnTo>
                  <a:lnTo>
                    <a:pt x="844824" y="195636"/>
                  </a:lnTo>
                  <a:lnTo>
                    <a:pt x="985628" y="0"/>
                  </a:lnTo>
                  <a:lnTo>
                    <a:pt x="1126432" y="586908"/>
                  </a:lnTo>
                  <a:lnTo>
                    <a:pt x="1267236" y="684726"/>
                  </a:lnTo>
                  <a:lnTo>
                    <a:pt x="1408040" y="978181"/>
                  </a:lnTo>
                  <a:lnTo>
                    <a:pt x="1548844" y="978181"/>
                  </a:lnTo>
                  <a:lnTo>
                    <a:pt x="1689648" y="978181"/>
                  </a:lnTo>
                  <a:lnTo>
                    <a:pt x="1830452" y="978181"/>
                  </a:lnTo>
                  <a:lnTo>
                    <a:pt x="1971256" y="1173817"/>
                  </a:lnTo>
                  <a:lnTo>
                    <a:pt x="2112061" y="1369453"/>
                  </a:lnTo>
                  <a:lnTo>
                    <a:pt x="2252865" y="1467271"/>
                  </a:lnTo>
                  <a:lnTo>
                    <a:pt x="2393669" y="1467271"/>
                  </a:lnTo>
                  <a:lnTo>
                    <a:pt x="2534473" y="1467271"/>
                  </a:lnTo>
                  <a:lnTo>
                    <a:pt x="2675277" y="1467271"/>
                  </a:lnTo>
                  <a:lnTo>
                    <a:pt x="2816081" y="1467271"/>
                  </a:lnTo>
                  <a:lnTo>
                    <a:pt x="2956885" y="1467271"/>
                  </a:lnTo>
                  <a:lnTo>
                    <a:pt x="3097689" y="1467271"/>
                  </a:lnTo>
                  <a:lnTo>
                    <a:pt x="3238493" y="1467271"/>
                  </a:lnTo>
                  <a:lnTo>
                    <a:pt x="3379297" y="1565090"/>
                  </a:lnTo>
                  <a:lnTo>
                    <a:pt x="3520101" y="1565090"/>
                  </a:lnTo>
                </a:path>
              </a:pathLst>
            </a:custGeom>
            <a:ln w="27101" cap="flat">
              <a:solidFill>
                <a:srgbClr val="00833D">
                  <a:alpha val="80000"/>
                </a:srgbClr>
              </a:solidFill>
              <a:prstDash val="solid"/>
              <a:round/>
            </a:ln>
          </p:spPr>
          <p:txBody>
            <a:bodyPr/>
            <a:lstStyle/>
            <a:p/>
          </p:txBody>
        </p:sp>
        <p:sp>
          <p:nvSpPr>
            <p:cNvPr id="22" name="pl22"/>
            <p:cNvSpPr/>
            <p:nvPr/>
          </p:nvSpPr>
          <p:spPr>
            <a:xfrm>
              <a:off x="943464" y="2812301"/>
              <a:ext cx="3520101" cy="1956362"/>
            </a:xfrm>
            <a:custGeom>
              <a:avLst/>
              <a:pathLst>
                <a:path w="3520101" h="1956362">
                  <a:moveTo>
                    <a:pt x="0" y="0"/>
                  </a:moveTo>
                  <a:lnTo>
                    <a:pt x="140804" y="97818"/>
                  </a:lnTo>
                  <a:lnTo>
                    <a:pt x="281608" y="97818"/>
                  </a:lnTo>
                  <a:lnTo>
                    <a:pt x="422412" y="195636"/>
                  </a:lnTo>
                  <a:lnTo>
                    <a:pt x="563216" y="391272"/>
                  </a:lnTo>
                  <a:lnTo>
                    <a:pt x="704020" y="97818"/>
                  </a:lnTo>
                  <a:lnTo>
                    <a:pt x="844824" y="195636"/>
                  </a:lnTo>
                  <a:lnTo>
                    <a:pt x="985628" y="97818"/>
                  </a:lnTo>
                  <a:lnTo>
                    <a:pt x="1126432" y="782545"/>
                  </a:lnTo>
                  <a:lnTo>
                    <a:pt x="1267236" y="978181"/>
                  </a:lnTo>
                  <a:lnTo>
                    <a:pt x="1408040" y="1369453"/>
                  </a:lnTo>
                  <a:lnTo>
                    <a:pt x="1548844" y="1369453"/>
                  </a:lnTo>
                  <a:lnTo>
                    <a:pt x="1689648" y="1369453"/>
                  </a:lnTo>
                  <a:lnTo>
                    <a:pt x="1830452" y="1369453"/>
                  </a:lnTo>
                  <a:lnTo>
                    <a:pt x="1971256" y="1565090"/>
                  </a:lnTo>
                  <a:lnTo>
                    <a:pt x="2112061" y="1858544"/>
                  </a:lnTo>
                  <a:lnTo>
                    <a:pt x="2252865" y="1858544"/>
                  </a:lnTo>
                  <a:lnTo>
                    <a:pt x="2393669" y="1858544"/>
                  </a:lnTo>
                  <a:lnTo>
                    <a:pt x="2534473" y="1858544"/>
                  </a:lnTo>
                  <a:lnTo>
                    <a:pt x="2675277" y="1858544"/>
                  </a:lnTo>
                  <a:lnTo>
                    <a:pt x="2816081" y="1956362"/>
                  </a:lnTo>
                  <a:lnTo>
                    <a:pt x="2956885" y="1858544"/>
                  </a:lnTo>
                  <a:lnTo>
                    <a:pt x="3097689" y="1956362"/>
                  </a:lnTo>
                  <a:lnTo>
                    <a:pt x="3238493" y="1956362"/>
                  </a:lnTo>
                  <a:lnTo>
                    <a:pt x="3379297" y="1956362"/>
                  </a:lnTo>
                  <a:lnTo>
                    <a:pt x="3520101" y="1956362"/>
                  </a:lnTo>
                </a:path>
              </a:pathLst>
            </a:custGeom>
            <a:ln w="43362" cap="flat">
              <a:solidFill>
                <a:srgbClr val="000000">
                  <a:alpha val="100000"/>
                </a:srgbClr>
              </a:solidFill>
              <a:prstDash val="solid"/>
              <a:round/>
            </a:ln>
          </p:spPr>
          <p:txBody>
            <a:bodyPr/>
            <a:lstStyle/>
            <a:p/>
          </p:txBody>
        </p:sp>
        <p:sp>
          <p:nvSpPr>
            <p:cNvPr id="23" name="pl23"/>
            <p:cNvSpPr/>
            <p:nvPr/>
          </p:nvSpPr>
          <p:spPr>
            <a:xfrm>
              <a:off x="943464" y="2812301"/>
              <a:ext cx="3520101" cy="1956362"/>
            </a:xfrm>
            <a:custGeom>
              <a:avLst/>
              <a:pathLst>
                <a:path w="3520101" h="1956362">
                  <a:moveTo>
                    <a:pt x="0" y="0"/>
                  </a:moveTo>
                  <a:lnTo>
                    <a:pt x="140804" y="97818"/>
                  </a:lnTo>
                  <a:lnTo>
                    <a:pt x="281608" y="97818"/>
                  </a:lnTo>
                  <a:lnTo>
                    <a:pt x="422412" y="195636"/>
                  </a:lnTo>
                  <a:lnTo>
                    <a:pt x="563216" y="391272"/>
                  </a:lnTo>
                  <a:lnTo>
                    <a:pt x="704020" y="97818"/>
                  </a:lnTo>
                  <a:lnTo>
                    <a:pt x="844824" y="195636"/>
                  </a:lnTo>
                  <a:lnTo>
                    <a:pt x="985628" y="97818"/>
                  </a:lnTo>
                  <a:lnTo>
                    <a:pt x="1126432" y="782545"/>
                  </a:lnTo>
                  <a:lnTo>
                    <a:pt x="1267236" y="978181"/>
                  </a:lnTo>
                  <a:lnTo>
                    <a:pt x="1408040" y="1369453"/>
                  </a:lnTo>
                  <a:lnTo>
                    <a:pt x="1548844" y="1369453"/>
                  </a:lnTo>
                  <a:lnTo>
                    <a:pt x="1689648" y="1369453"/>
                  </a:lnTo>
                  <a:lnTo>
                    <a:pt x="1830452" y="1369453"/>
                  </a:lnTo>
                  <a:lnTo>
                    <a:pt x="1971256" y="1565090"/>
                  </a:lnTo>
                  <a:lnTo>
                    <a:pt x="2112061" y="1858544"/>
                  </a:lnTo>
                  <a:lnTo>
                    <a:pt x="2252865" y="1858544"/>
                  </a:lnTo>
                  <a:lnTo>
                    <a:pt x="2393669" y="1858544"/>
                  </a:lnTo>
                  <a:lnTo>
                    <a:pt x="2534473" y="1858544"/>
                  </a:lnTo>
                  <a:lnTo>
                    <a:pt x="2675277" y="1858544"/>
                  </a:lnTo>
                  <a:lnTo>
                    <a:pt x="2816081" y="1956362"/>
                  </a:lnTo>
                  <a:lnTo>
                    <a:pt x="2956885" y="1858544"/>
                  </a:lnTo>
                  <a:lnTo>
                    <a:pt x="3097689" y="1956362"/>
                  </a:lnTo>
                  <a:lnTo>
                    <a:pt x="3238493" y="1956362"/>
                  </a:lnTo>
                  <a:lnTo>
                    <a:pt x="3379297" y="1956362"/>
                  </a:lnTo>
                  <a:lnTo>
                    <a:pt x="3520101" y="1956362"/>
                  </a:lnTo>
                </a:path>
              </a:pathLst>
            </a:custGeom>
            <a:ln w="27101" cap="flat">
              <a:solidFill>
                <a:srgbClr val="0058AB">
                  <a:alpha val="100000"/>
                </a:srgbClr>
              </a:solidFill>
              <a:prstDash val="solid"/>
              <a:round/>
            </a:ln>
          </p:spPr>
          <p:txBody>
            <a:bodyPr/>
            <a:lstStyle/>
            <a:p/>
          </p:txBody>
        </p:sp>
        <p:sp>
          <p:nvSpPr>
            <p:cNvPr id="24" name="pl24"/>
            <p:cNvSpPr/>
            <p:nvPr/>
          </p:nvSpPr>
          <p:spPr>
            <a:xfrm>
              <a:off x="767459" y="496430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2518847"/>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2616665"/>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3888300"/>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377391"/>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377391"/>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475209"/>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475209"/>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245228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248233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34" name="pg34"/>
            <p:cNvSpPr/>
            <p:nvPr/>
          </p:nvSpPr>
          <p:spPr>
            <a:xfrm>
              <a:off x="1560860" y="25500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591214" y="258015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36" name="pg36"/>
            <p:cNvSpPr/>
            <p:nvPr/>
          </p:nvSpPr>
          <p:spPr>
            <a:xfrm>
              <a:off x="2293016" y="38217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38505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8" name="pg38"/>
            <p:cNvSpPr/>
            <p:nvPr/>
          </p:nvSpPr>
          <p:spPr>
            <a:xfrm>
              <a:off x="2997036"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433959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3560252"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33959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4264273" y="44086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43870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4405077" y="44086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43870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tx46"/>
            <p:cNvSpPr/>
            <p:nvPr/>
          </p:nvSpPr>
          <p:spPr>
            <a:xfrm>
              <a:off x="4523855" y="443614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6303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49216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9434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9652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198706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67097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7097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33254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09499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938072" y="612090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India</a:t>
              </a:r>
            </a:p>
          </p:txBody>
        </p:sp>
        <p:sp>
          <p:nvSpPr>
            <p:cNvPr id="65" name="tx65"/>
            <p:cNvSpPr/>
            <p:nvPr/>
          </p:nvSpPr>
          <p:spPr>
            <a:xfrm>
              <a:off x="259964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362094" y="6119064"/>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47520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497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51884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9643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9861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0079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2518847"/>
              <a:ext cx="3520101" cy="2641089"/>
            </a:xfrm>
            <a:custGeom>
              <a:avLst/>
              <a:pathLst>
                <a:path w="3520101" h="2641089">
                  <a:moveTo>
                    <a:pt x="0" y="97818"/>
                  </a:moveTo>
                  <a:lnTo>
                    <a:pt x="140804" y="97818"/>
                  </a:lnTo>
                  <a:lnTo>
                    <a:pt x="281608" y="0"/>
                  </a:lnTo>
                  <a:lnTo>
                    <a:pt x="422412" y="391272"/>
                  </a:lnTo>
                  <a:lnTo>
                    <a:pt x="563216" y="782545"/>
                  </a:lnTo>
                  <a:lnTo>
                    <a:pt x="704020" y="782545"/>
                  </a:lnTo>
                  <a:lnTo>
                    <a:pt x="844824" y="978181"/>
                  </a:lnTo>
                  <a:lnTo>
                    <a:pt x="985628" y="1075999"/>
                  </a:lnTo>
                  <a:lnTo>
                    <a:pt x="1126432" y="1369453"/>
                  </a:lnTo>
                  <a:lnTo>
                    <a:pt x="1267236" y="1760726"/>
                  </a:lnTo>
                  <a:lnTo>
                    <a:pt x="1408040" y="1956362"/>
                  </a:lnTo>
                  <a:lnTo>
                    <a:pt x="1548844" y="1858544"/>
                  </a:lnTo>
                  <a:lnTo>
                    <a:pt x="1689648" y="1760726"/>
                  </a:lnTo>
                  <a:lnTo>
                    <a:pt x="1830452" y="1662908"/>
                  </a:lnTo>
                  <a:lnTo>
                    <a:pt x="1971256" y="1858544"/>
                  </a:lnTo>
                  <a:lnTo>
                    <a:pt x="2112061" y="2151998"/>
                  </a:lnTo>
                  <a:lnTo>
                    <a:pt x="2252865" y="2151998"/>
                  </a:lnTo>
                  <a:lnTo>
                    <a:pt x="2393669" y="2249816"/>
                  </a:lnTo>
                  <a:lnTo>
                    <a:pt x="2534473" y="2445453"/>
                  </a:lnTo>
                  <a:lnTo>
                    <a:pt x="2675277" y="2543271"/>
                  </a:lnTo>
                  <a:lnTo>
                    <a:pt x="2816081" y="2641089"/>
                  </a:lnTo>
                  <a:lnTo>
                    <a:pt x="2956885" y="2543271"/>
                  </a:lnTo>
                  <a:lnTo>
                    <a:pt x="3097689" y="2445453"/>
                  </a:lnTo>
                  <a:lnTo>
                    <a:pt x="3238493" y="2445453"/>
                  </a:lnTo>
                  <a:lnTo>
                    <a:pt x="3379297" y="2543271"/>
                  </a:lnTo>
                  <a:lnTo>
                    <a:pt x="3520101" y="2543271"/>
                  </a:lnTo>
                </a:path>
              </a:pathLst>
            </a:custGeom>
            <a:ln w="27101" cap="flat">
              <a:solidFill>
                <a:srgbClr val="0058AB">
                  <a:alpha val="80000"/>
                </a:srgbClr>
              </a:solidFill>
              <a:prstDash val="solid"/>
              <a:round/>
            </a:ln>
          </p:spPr>
          <p:txBody>
            <a:bodyPr/>
            <a:lstStyle/>
            <a:p/>
          </p:txBody>
        </p:sp>
        <p:sp>
          <p:nvSpPr>
            <p:cNvPr id="83" name="pl83"/>
            <p:cNvSpPr/>
            <p:nvPr/>
          </p:nvSpPr>
          <p:spPr>
            <a:xfrm>
              <a:off x="5308715" y="3594846"/>
              <a:ext cx="3520101" cy="880363"/>
            </a:xfrm>
            <a:custGeom>
              <a:avLst/>
              <a:pathLst>
                <a:path w="3520101" h="880363">
                  <a:moveTo>
                    <a:pt x="0" y="0"/>
                  </a:moveTo>
                  <a:lnTo>
                    <a:pt x="140804" y="97818"/>
                  </a:lnTo>
                  <a:lnTo>
                    <a:pt x="281608" y="97818"/>
                  </a:lnTo>
                  <a:lnTo>
                    <a:pt x="422412" y="195636"/>
                  </a:lnTo>
                  <a:lnTo>
                    <a:pt x="563216" y="293454"/>
                  </a:lnTo>
                  <a:lnTo>
                    <a:pt x="704020" y="293454"/>
                  </a:lnTo>
                  <a:lnTo>
                    <a:pt x="844824" y="391272"/>
                  </a:lnTo>
                  <a:lnTo>
                    <a:pt x="985628" y="489090"/>
                  </a:lnTo>
                  <a:lnTo>
                    <a:pt x="1126432" y="586908"/>
                  </a:lnTo>
                  <a:lnTo>
                    <a:pt x="1267236" y="684726"/>
                  </a:lnTo>
                  <a:lnTo>
                    <a:pt x="1408040" y="782545"/>
                  </a:lnTo>
                  <a:lnTo>
                    <a:pt x="1548844" y="782545"/>
                  </a:lnTo>
                  <a:lnTo>
                    <a:pt x="1689648" y="782545"/>
                  </a:lnTo>
                  <a:lnTo>
                    <a:pt x="1830452" y="782545"/>
                  </a:lnTo>
                  <a:lnTo>
                    <a:pt x="1971256" y="782545"/>
                  </a:lnTo>
                  <a:lnTo>
                    <a:pt x="2112061" y="880363"/>
                  </a:lnTo>
                  <a:lnTo>
                    <a:pt x="2252865" y="782545"/>
                  </a:lnTo>
                  <a:lnTo>
                    <a:pt x="2393669" y="782545"/>
                  </a:lnTo>
                  <a:lnTo>
                    <a:pt x="2534473" y="880363"/>
                  </a:lnTo>
                  <a:lnTo>
                    <a:pt x="2675277" y="880363"/>
                  </a:lnTo>
                  <a:lnTo>
                    <a:pt x="2816081" y="880363"/>
                  </a:lnTo>
                  <a:lnTo>
                    <a:pt x="2956885" y="782545"/>
                  </a:lnTo>
                  <a:lnTo>
                    <a:pt x="3097689" y="684726"/>
                  </a:lnTo>
                  <a:lnTo>
                    <a:pt x="3238493" y="684726"/>
                  </a:lnTo>
                  <a:lnTo>
                    <a:pt x="3379297" y="782545"/>
                  </a:lnTo>
                  <a:lnTo>
                    <a:pt x="3520101" y="782545"/>
                  </a:lnTo>
                </a:path>
              </a:pathLst>
            </a:custGeom>
            <a:ln w="27101" cap="flat">
              <a:solidFill>
                <a:srgbClr val="1CABE2">
                  <a:alpha val="80000"/>
                </a:srgbClr>
              </a:solidFill>
              <a:prstDash val="solid"/>
              <a:round/>
            </a:ln>
          </p:spPr>
          <p:txBody>
            <a:bodyPr/>
            <a:lstStyle/>
            <a:p/>
          </p:txBody>
        </p:sp>
        <p:sp>
          <p:nvSpPr>
            <p:cNvPr id="84" name="pl84"/>
            <p:cNvSpPr/>
            <p:nvPr/>
          </p:nvSpPr>
          <p:spPr>
            <a:xfrm>
              <a:off x="5308715" y="2616665"/>
              <a:ext cx="3520101" cy="2347635"/>
            </a:xfrm>
            <a:custGeom>
              <a:avLst/>
              <a:pathLst>
                <a:path w="3520101" h="2347635">
                  <a:moveTo>
                    <a:pt x="0" y="97818"/>
                  </a:moveTo>
                  <a:lnTo>
                    <a:pt x="140804" y="195636"/>
                  </a:lnTo>
                  <a:lnTo>
                    <a:pt x="281608" y="0"/>
                  </a:lnTo>
                  <a:lnTo>
                    <a:pt x="422412" y="391272"/>
                  </a:lnTo>
                  <a:lnTo>
                    <a:pt x="563216" y="684726"/>
                  </a:lnTo>
                  <a:lnTo>
                    <a:pt x="704020" y="782545"/>
                  </a:lnTo>
                  <a:lnTo>
                    <a:pt x="844824" y="880363"/>
                  </a:lnTo>
                  <a:lnTo>
                    <a:pt x="985628" y="978181"/>
                  </a:lnTo>
                  <a:lnTo>
                    <a:pt x="1126432" y="1173817"/>
                  </a:lnTo>
                  <a:lnTo>
                    <a:pt x="1267236" y="1565090"/>
                  </a:lnTo>
                  <a:lnTo>
                    <a:pt x="1408040" y="1662908"/>
                  </a:lnTo>
                  <a:lnTo>
                    <a:pt x="1548844" y="1467271"/>
                  </a:lnTo>
                  <a:lnTo>
                    <a:pt x="1689648" y="1467271"/>
                  </a:lnTo>
                  <a:lnTo>
                    <a:pt x="1830452" y="1467271"/>
                  </a:lnTo>
                  <a:lnTo>
                    <a:pt x="1971256" y="1662908"/>
                  </a:lnTo>
                  <a:lnTo>
                    <a:pt x="2112061" y="1956362"/>
                  </a:lnTo>
                  <a:lnTo>
                    <a:pt x="2252865" y="1956362"/>
                  </a:lnTo>
                  <a:lnTo>
                    <a:pt x="2393669" y="1956362"/>
                  </a:lnTo>
                  <a:lnTo>
                    <a:pt x="2534473" y="2151998"/>
                  </a:lnTo>
                  <a:lnTo>
                    <a:pt x="2675277" y="2151998"/>
                  </a:lnTo>
                  <a:lnTo>
                    <a:pt x="2816081" y="2347635"/>
                  </a:lnTo>
                  <a:lnTo>
                    <a:pt x="2956885" y="2151998"/>
                  </a:lnTo>
                  <a:lnTo>
                    <a:pt x="3097689" y="2054180"/>
                  </a:lnTo>
                  <a:lnTo>
                    <a:pt x="3238493" y="2054180"/>
                  </a:lnTo>
                  <a:lnTo>
                    <a:pt x="3379297" y="2151998"/>
                  </a:lnTo>
                  <a:lnTo>
                    <a:pt x="3520101" y="2151998"/>
                  </a:lnTo>
                </a:path>
              </a:pathLst>
            </a:custGeom>
            <a:ln w="27101" cap="flat">
              <a:solidFill>
                <a:srgbClr val="00833D">
                  <a:alpha val="80000"/>
                </a:srgbClr>
              </a:solidFill>
              <a:prstDash val="solid"/>
              <a:round/>
            </a:ln>
          </p:spPr>
          <p:txBody>
            <a:bodyPr/>
            <a:lstStyle/>
            <a:p/>
          </p:txBody>
        </p:sp>
        <p:sp>
          <p:nvSpPr>
            <p:cNvPr id="85" name="pl85"/>
            <p:cNvSpPr/>
            <p:nvPr/>
          </p:nvSpPr>
          <p:spPr>
            <a:xfrm>
              <a:off x="5308715" y="2518847"/>
              <a:ext cx="3520101" cy="2641089"/>
            </a:xfrm>
            <a:custGeom>
              <a:avLst/>
              <a:pathLst>
                <a:path w="3520101" h="2641089">
                  <a:moveTo>
                    <a:pt x="0" y="97818"/>
                  </a:moveTo>
                  <a:lnTo>
                    <a:pt x="140804" y="97818"/>
                  </a:lnTo>
                  <a:lnTo>
                    <a:pt x="281608" y="0"/>
                  </a:lnTo>
                  <a:lnTo>
                    <a:pt x="422412" y="391272"/>
                  </a:lnTo>
                  <a:lnTo>
                    <a:pt x="563216" y="782545"/>
                  </a:lnTo>
                  <a:lnTo>
                    <a:pt x="704020" y="782545"/>
                  </a:lnTo>
                  <a:lnTo>
                    <a:pt x="844824" y="978181"/>
                  </a:lnTo>
                  <a:lnTo>
                    <a:pt x="985628" y="1075999"/>
                  </a:lnTo>
                  <a:lnTo>
                    <a:pt x="1126432" y="1369453"/>
                  </a:lnTo>
                  <a:lnTo>
                    <a:pt x="1267236" y="1760726"/>
                  </a:lnTo>
                  <a:lnTo>
                    <a:pt x="1408040" y="1956362"/>
                  </a:lnTo>
                  <a:lnTo>
                    <a:pt x="1548844" y="1858544"/>
                  </a:lnTo>
                  <a:lnTo>
                    <a:pt x="1689648" y="1760726"/>
                  </a:lnTo>
                  <a:lnTo>
                    <a:pt x="1830452" y="1662908"/>
                  </a:lnTo>
                  <a:lnTo>
                    <a:pt x="1971256" y="1858544"/>
                  </a:lnTo>
                  <a:lnTo>
                    <a:pt x="2112061" y="2151998"/>
                  </a:lnTo>
                  <a:lnTo>
                    <a:pt x="2252865" y="2151998"/>
                  </a:lnTo>
                  <a:lnTo>
                    <a:pt x="2393669" y="2249816"/>
                  </a:lnTo>
                  <a:lnTo>
                    <a:pt x="2534473" y="2445453"/>
                  </a:lnTo>
                  <a:lnTo>
                    <a:pt x="2675277" y="2543271"/>
                  </a:lnTo>
                  <a:lnTo>
                    <a:pt x="2816081" y="2641089"/>
                  </a:lnTo>
                  <a:lnTo>
                    <a:pt x="2956885" y="2543271"/>
                  </a:lnTo>
                  <a:lnTo>
                    <a:pt x="3097689" y="2445453"/>
                  </a:lnTo>
                  <a:lnTo>
                    <a:pt x="3238493" y="2445453"/>
                  </a:lnTo>
                  <a:lnTo>
                    <a:pt x="3379297" y="2543271"/>
                  </a:lnTo>
                  <a:lnTo>
                    <a:pt x="3520101" y="2543271"/>
                  </a:lnTo>
                </a:path>
              </a:pathLst>
            </a:custGeom>
            <a:ln w="43362" cap="flat">
              <a:solidFill>
                <a:srgbClr val="000000">
                  <a:alpha val="100000"/>
                </a:srgbClr>
              </a:solidFill>
              <a:prstDash val="solid"/>
              <a:round/>
            </a:ln>
          </p:spPr>
          <p:txBody>
            <a:bodyPr/>
            <a:lstStyle/>
            <a:p/>
          </p:txBody>
        </p:sp>
        <p:sp>
          <p:nvSpPr>
            <p:cNvPr id="86" name="pl86"/>
            <p:cNvSpPr/>
            <p:nvPr/>
          </p:nvSpPr>
          <p:spPr>
            <a:xfrm>
              <a:off x="5308715" y="2518847"/>
              <a:ext cx="3520101" cy="2641089"/>
            </a:xfrm>
            <a:custGeom>
              <a:avLst/>
              <a:pathLst>
                <a:path w="3520101" h="2641089">
                  <a:moveTo>
                    <a:pt x="0" y="97818"/>
                  </a:moveTo>
                  <a:lnTo>
                    <a:pt x="140804" y="97818"/>
                  </a:lnTo>
                  <a:lnTo>
                    <a:pt x="281608" y="0"/>
                  </a:lnTo>
                  <a:lnTo>
                    <a:pt x="422412" y="391272"/>
                  </a:lnTo>
                  <a:lnTo>
                    <a:pt x="563216" y="782545"/>
                  </a:lnTo>
                  <a:lnTo>
                    <a:pt x="704020" y="782545"/>
                  </a:lnTo>
                  <a:lnTo>
                    <a:pt x="844824" y="978181"/>
                  </a:lnTo>
                  <a:lnTo>
                    <a:pt x="985628" y="1075999"/>
                  </a:lnTo>
                  <a:lnTo>
                    <a:pt x="1126432" y="1369453"/>
                  </a:lnTo>
                  <a:lnTo>
                    <a:pt x="1267236" y="1760726"/>
                  </a:lnTo>
                  <a:lnTo>
                    <a:pt x="1408040" y="1956362"/>
                  </a:lnTo>
                  <a:lnTo>
                    <a:pt x="1548844" y="1858544"/>
                  </a:lnTo>
                  <a:lnTo>
                    <a:pt x="1689648" y="1760726"/>
                  </a:lnTo>
                  <a:lnTo>
                    <a:pt x="1830452" y="1662908"/>
                  </a:lnTo>
                  <a:lnTo>
                    <a:pt x="1971256" y="1858544"/>
                  </a:lnTo>
                  <a:lnTo>
                    <a:pt x="2112061" y="2151998"/>
                  </a:lnTo>
                  <a:lnTo>
                    <a:pt x="2252865" y="2151998"/>
                  </a:lnTo>
                  <a:lnTo>
                    <a:pt x="2393669" y="2249816"/>
                  </a:lnTo>
                  <a:lnTo>
                    <a:pt x="2534473" y="2445453"/>
                  </a:lnTo>
                  <a:lnTo>
                    <a:pt x="2675277" y="2543271"/>
                  </a:lnTo>
                  <a:lnTo>
                    <a:pt x="2816081" y="2641089"/>
                  </a:lnTo>
                  <a:lnTo>
                    <a:pt x="2956885" y="2543271"/>
                  </a:lnTo>
                  <a:lnTo>
                    <a:pt x="3097689" y="2445453"/>
                  </a:lnTo>
                  <a:lnTo>
                    <a:pt x="3238493" y="2445453"/>
                  </a:lnTo>
                  <a:lnTo>
                    <a:pt x="3379297" y="2543271"/>
                  </a:lnTo>
                  <a:lnTo>
                    <a:pt x="3520101" y="2543271"/>
                  </a:lnTo>
                </a:path>
              </a:pathLst>
            </a:custGeom>
            <a:ln w="27101" cap="flat">
              <a:solidFill>
                <a:srgbClr val="0058AB">
                  <a:alpha val="100000"/>
                </a:srgbClr>
              </a:solidFill>
              <a:prstDash val="solid"/>
              <a:round/>
            </a:ln>
          </p:spPr>
          <p:txBody>
            <a:bodyPr/>
            <a:lstStyle/>
            <a:p/>
          </p:txBody>
        </p:sp>
        <p:sp>
          <p:nvSpPr>
            <p:cNvPr id="87" name="pl87"/>
            <p:cNvSpPr/>
            <p:nvPr/>
          </p:nvSpPr>
          <p:spPr>
            <a:xfrm>
              <a:off x="5132709" y="496430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2323210"/>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3007937"/>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4181755"/>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4377391"/>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768664"/>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4768664"/>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768664"/>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2566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28670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7" name="pg97"/>
            <p:cNvSpPr/>
            <p:nvPr/>
          </p:nvSpPr>
          <p:spPr>
            <a:xfrm>
              <a:off x="5926111" y="294137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56465" y="297142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99" name="pg99"/>
            <p:cNvSpPr/>
            <p:nvPr/>
          </p:nvSpPr>
          <p:spPr>
            <a:xfrm>
              <a:off x="6658267" y="41151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88620" y="414529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1" name="pg101"/>
            <p:cNvSpPr/>
            <p:nvPr/>
          </p:nvSpPr>
          <p:spPr>
            <a:xfrm>
              <a:off x="736228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2640" y="433959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908657" y="470209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39010" y="4732155"/>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8612677" y="470209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43031" y="4732155"/>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753481" y="470209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83835" y="4732155"/>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tx109"/>
            <p:cNvSpPr/>
            <p:nvPr/>
          </p:nvSpPr>
          <p:spPr>
            <a:xfrm>
              <a:off x="8889106" y="43369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7295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5006511" y="49216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9434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9652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198706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603622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603622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69779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46024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303323" y="612090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India</a:t>
              </a:r>
            </a:p>
          </p:txBody>
        </p:sp>
        <p:sp>
          <p:nvSpPr>
            <p:cNvPr id="128" name="tx128"/>
            <p:cNvSpPr/>
            <p:nvPr/>
          </p:nvSpPr>
          <p:spPr>
            <a:xfrm>
              <a:off x="696489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727345" y="6119064"/>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-1%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India DTP drop-out was lower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India, indicating good retention of children in immunization programmes, and current efforts to ensure follow up are successful.</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07161"/>
              <a:ext cx="2135265" cy="152727"/>
            </a:xfrm>
            <a:custGeom>
              <a:avLst/>
              <a:pathLst>
                <a:path w="2135265" h="152727">
                  <a:moveTo>
                    <a:pt x="0" y="152727"/>
                  </a:moveTo>
                  <a:lnTo>
                    <a:pt x="85410" y="144242"/>
                  </a:lnTo>
                  <a:lnTo>
                    <a:pt x="170821" y="144242"/>
                  </a:lnTo>
                  <a:lnTo>
                    <a:pt x="256231" y="127272"/>
                  </a:lnTo>
                  <a:lnTo>
                    <a:pt x="341642" y="101818"/>
                  </a:lnTo>
                  <a:lnTo>
                    <a:pt x="427053" y="50909"/>
                  </a:lnTo>
                  <a:lnTo>
                    <a:pt x="512463" y="50909"/>
                  </a:lnTo>
                  <a:lnTo>
                    <a:pt x="597874" y="42424"/>
                  </a:lnTo>
                  <a:lnTo>
                    <a:pt x="683284" y="50909"/>
                  </a:lnTo>
                  <a:lnTo>
                    <a:pt x="768695" y="33939"/>
                  </a:lnTo>
                  <a:lnTo>
                    <a:pt x="854106" y="25454"/>
                  </a:lnTo>
                  <a:lnTo>
                    <a:pt x="939516" y="16969"/>
                  </a:lnTo>
                  <a:lnTo>
                    <a:pt x="1024927" y="16969"/>
                  </a:lnTo>
                  <a:lnTo>
                    <a:pt x="1110337" y="8484"/>
                  </a:lnTo>
                  <a:lnTo>
                    <a:pt x="1195748" y="25454"/>
                  </a:lnTo>
                  <a:lnTo>
                    <a:pt x="1281159" y="42424"/>
                  </a:lnTo>
                  <a:lnTo>
                    <a:pt x="1366569" y="25454"/>
                  </a:lnTo>
                  <a:lnTo>
                    <a:pt x="1451980" y="0"/>
                  </a:lnTo>
                  <a:lnTo>
                    <a:pt x="1537390" y="0"/>
                  </a:lnTo>
                  <a:lnTo>
                    <a:pt x="1622801" y="0"/>
                  </a:lnTo>
                  <a:lnTo>
                    <a:pt x="1708212" y="59393"/>
                  </a:lnTo>
                  <a:lnTo>
                    <a:pt x="1793622" y="67878"/>
                  </a:lnTo>
                  <a:lnTo>
                    <a:pt x="1879033" y="8484"/>
                  </a:lnTo>
                  <a:lnTo>
                    <a:pt x="1964443" y="25454"/>
                  </a:lnTo>
                  <a:lnTo>
                    <a:pt x="2049854" y="8484"/>
                  </a:lnTo>
                  <a:lnTo>
                    <a:pt x="2135265" y="848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6909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1" name="tx51"/>
            <p:cNvSpPr/>
            <p:nvPr/>
          </p:nvSpPr>
          <p:spPr>
            <a:xfrm>
              <a:off x="3223926"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2" name="tx52"/>
            <p:cNvSpPr/>
            <p:nvPr/>
          </p:nvSpPr>
          <p:spPr>
            <a:xfrm>
              <a:off x="2624645"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3" name="tx53"/>
            <p:cNvSpPr/>
            <p:nvPr/>
          </p:nvSpPr>
          <p:spPr>
            <a:xfrm>
              <a:off x="3051698"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92823"/>
              <a:ext cx="854106" cy="797574"/>
            </a:xfrm>
            <a:custGeom>
              <a:avLst/>
              <a:pathLst>
                <a:path w="854106" h="797574">
                  <a:moveTo>
                    <a:pt x="0" y="797574"/>
                  </a:moveTo>
                  <a:lnTo>
                    <a:pt x="85410" y="407272"/>
                  </a:lnTo>
                  <a:lnTo>
                    <a:pt x="170821" y="381817"/>
                  </a:lnTo>
                  <a:lnTo>
                    <a:pt x="256231" y="169696"/>
                  </a:lnTo>
                  <a:lnTo>
                    <a:pt x="341642" y="110302"/>
                  </a:lnTo>
                  <a:lnTo>
                    <a:pt x="427053" y="118787"/>
                  </a:lnTo>
                  <a:lnTo>
                    <a:pt x="512463" y="110302"/>
                  </a:lnTo>
                  <a:lnTo>
                    <a:pt x="597874" y="33939"/>
                  </a:lnTo>
                  <a:lnTo>
                    <a:pt x="683284" y="42424"/>
                  </a:lnTo>
                  <a:lnTo>
                    <a:pt x="768695" y="8484"/>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723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3999322"/>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86" name="tx86"/>
            <p:cNvSpPr/>
            <p:nvPr/>
          </p:nvSpPr>
          <p:spPr>
            <a:xfrm>
              <a:off x="3223926"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7" name="tx87"/>
            <p:cNvSpPr/>
            <p:nvPr/>
          </p:nvSpPr>
          <p:spPr>
            <a:xfrm>
              <a:off x="2624645"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8" name="tx88"/>
            <p:cNvSpPr/>
            <p:nvPr/>
          </p:nvSpPr>
          <p:spPr>
            <a:xfrm>
              <a:off x="3051698"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422674" y="4629394"/>
              <a:ext cx="768695" cy="746665"/>
            </a:xfrm>
            <a:custGeom>
              <a:avLst/>
              <a:pathLst>
                <a:path w="768695" h="746665">
                  <a:moveTo>
                    <a:pt x="0" y="746665"/>
                  </a:moveTo>
                  <a:lnTo>
                    <a:pt x="85410" y="670301"/>
                  </a:lnTo>
                  <a:lnTo>
                    <a:pt x="170821" y="483635"/>
                  </a:lnTo>
                  <a:lnTo>
                    <a:pt x="256231" y="330908"/>
                  </a:lnTo>
                  <a:lnTo>
                    <a:pt x="341642" y="84848"/>
                  </a:lnTo>
                  <a:lnTo>
                    <a:pt x="427053" y="76363"/>
                  </a:lnTo>
                  <a:lnTo>
                    <a:pt x="512463" y="0"/>
                  </a:lnTo>
                  <a:lnTo>
                    <a:pt x="597874" y="16969"/>
                  </a:lnTo>
                  <a:lnTo>
                    <a:pt x="683284" y="0"/>
                  </a:lnTo>
                  <a:lnTo>
                    <a:pt x="768695" y="8484"/>
                  </a:lnTo>
                </a:path>
              </a:pathLst>
            </a:custGeom>
            <a:ln w="27101" cap="flat">
              <a:solidFill>
                <a:srgbClr val="1CABE2">
                  <a:alpha val="100000"/>
                </a:srgbClr>
              </a:solidFill>
              <a:prstDash val="solid"/>
              <a:round/>
            </a:ln>
          </p:spPr>
          <p:txBody>
            <a:bodyPr/>
            <a:lstStyle/>
            <a:p/>
          </p:txBody>
        </p:sp>
        <p:sp>
          <p:nvSpPr>
            <p:cNvPr id="109" name="pt109"/>
            <p:cNvSpPr/>
            <p:nvPr/>
          </p:nvSpPr>
          <p:spPr>
            <a:xfrm>
              <a:off x="2404623" y="535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90034" y="528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575444" y="50949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660855" y="494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746266"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831676"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917087"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02498"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87908"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173319"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tx119"/>
            <p:cNvSpPr/>
            <p:nvPr/>
          </p:nvSpPr>
          <p:spPr>
            <a:xfrm>
              <a:off x="2346709" y="5285269"/>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120" name="tx120"/>
            <p:cNvSpPr/>
            <p:nvPr/>
          </p:nvSpPr>
          <p:spPr>
            <a:xfrm>
              <a:off x="3223926" y="454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1" name="tx121"/>
            <p:cNvSpPr/>
            <p:nvPr/>
          </p:nvSpPr>
          <p:spPr>
            <a:xfrm>
              <a:off x="2624645" y="481910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22" name="tx122"/>
            <p:cNvSpPr/>
            <p:nvPr/>
          </p:nvSpPr>
          <p:spPr>
            <a:xfrm>
              <a:off x="3051698" y="448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3" name="pl12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964737"/>
              <a:ext cx="2135265" cy="195151"/>
            </a:xfrm>
            <a:custGeom>
              <a:avLst/>
              <a:pathLst>
                <a:path w="2135265" h="195151">
                  <a:moveTo>
                    <a:pt x="0" y="195151"/>
                  </a:moveTo>
                  <a:lnTo>
                    <a:pt x="85410" y="186666"/>
                  </a:lnTo>
                  <a:lnTo>
                    <a:pt x="170821" y="186666"/>
                  </a:lnTo>
                  <a:lnTo>
                    <a:pt x="256231" y="178181"/>
                  </a:lnTo>
                  <a:lnTo>
                    <a:pt x="341642" y="169696"/>
                  </a:lnTo>
                  <a:lnTo>
                    <a:pt x="427053" y="127272"/>
                  </a:lnTo>
                  <a:lnTo>
                    <a:pt x="512463" y="135757"/>
                  </a:lnTo>
                  <a:lnTo>
                    <a:pt x="597874" y="135757"/>
                  </a:lnTo>
                  <a:lnTo>
                    <a:pt x="683284" y="135757"/>
                  </a:lnTo>
                  <a:lnTo>
                    <a:pt x="768695" y="110302"/>
                  </a:lnTo>
                  <a:lnTo>
                    <a:pt x="854106" y="93333"/>
                  </a:lnTo>
                  <a:lnTo>
                    <a:pt x="939516" y="67878"/>
                  </a:lnTo>
                  <a:lnTo>
                    <a:pt x="1024927" y="67878"/>
                  </a:lnTo>
                  <a:lnTo>
                    <a:pt x="1110337" y="59393"/>
                  </a:lnTo>
                  <a:lnTo>
                    <a:pt x="1195748" y="59393"/>
                  </a:lnTo>
                  <a:lnTo>
                    <a:pt x="1281159" y="59393"/>
                  </a:lnTo>
                  <a:lnTo>
                    <a:pt x="1366569" y="50909"/>
                  </a:lnTo>
                  <a:lnTo>
                    <a:pt x="1451980" y="42424"/>
                  </a:lnTo>
                  <a:lnTo>
                    <a:pt x="1537390" y="33939"/>
                  </a:lnTo>
                  <a:lnTo>
                    <a:pt x="1622801" y="25454"/>
                  </a:lnTo>
                  <a:lnTo>
                    <a:pt x="1708212" y="84848"/>
                  </a:lnTo>
                  <a:lnTo>
                    <a:pt x="1793622" y="76363"/>
                  </a:lnTo>
                  <a:lnTo>
                    <a:pt x="1879033" y="16969"/>
                  </a:lnTo>
                  <a:lnTo>
                    <a:pt x="1964443" y="33939"/>
                  </a:lnTo>
                  <a:lnTo>
                    <a:pt x="2049854" y="8484"/>
                  </a:lnTo>
                  <a:lnTo>
                    <a:pt x="2135265" y="0"/>
                  </a:lnTo>
                </a:path>
              </a:pathLst>
            </a:custGeom>
            <a:ln w="27101" cap="flat">
              <a:solidFill>
                <a:srgbClr val="1CABE2">
                  <a:alpha val="100000"/>
                </a:srgbClr>
              </a:solidFill>
              <a:prstDash val="solid"/>
              <a:round/>
            </a:ln>
          </p:spPr>
          <p:txBody>
            <a:bodyPr/>
            <a:lstStyle/>
            <a:p/>
          </p:txBody>
        </p:sp>
        <p:sp>
          <p:nvSpPr>
            <p:cNvPr id="143" name="pt143"/>
            <p:cNvSpPr/>
            <p:nvPr/>
          </p:nvSpPr>
          <p:spPr>
            <a:xfrm>
              <a:off x="3832241"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52"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62"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73"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173883"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294"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0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43011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515526"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2" name="pt152"/>
            <p:cNvSpPr/>
            <p:nvPr/>
          </p:nvSpPr>
          <p:spPr>
            <a:xfrm>
              <a:off x="460093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8634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77175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85716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94257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02798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1340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1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28422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36963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45504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54045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62586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1127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9668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88209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96750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362" y="206909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70" name="tx170"/>
            <p:cNvSpPr/>
            <p:nvPr/>
          </p:nvSpPr>
          <p:spPr>
            <a:xfrm>
              <a:off x="6018113"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tx171"/>
            <p:cNvSpPr/>
            <p:nvPr/>
          </p:nvSpPr>
          <p:spPr>
            <a:xfrm>
              <a:off x="5418832"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2" name="tx172"/>
            <p:cNvSpPr/>
            <p:nvPr/>
          </p:nvSpPr>
          <p:spPr>
            <a:xfrm>
              <a:off x="584588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3" name="pl17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267369"/>
              <a:ext cx="2135265" cy="356363"/>
            </a:xfrm>
            <a:custGeom>
              <a:avLst/>
              <a:pathLst>
                <a:path w="2135265" h="356363">
                  <a:moveTo>
                    <a:pt x="0" y="356363"/>
                  </a:moveTo>
                  <a:lnTo>
                    <a:pt x="85410" y="347878"/>
                  </a:lnTo>
                  <a:lnTo>
                    <a:pt x="170821" y="356363"/>
                  </a:lnTo>
                  <a:lnTo>
                    <a:pt x="256231" y="322423"/>
                  </a:lnTo>
                  <a:lnTo>
                    <a:pt x="341642" y="288484"/>
                  </a:lnTo>
                  <a:lnTo>
                    <a:pt x="427053" y="254545"/>
                  </a:lnTo>
                  <a:lnTo>
                    <a:pt x="512463" y="246060"/>
                  </a:lnTo>
                  <a:lnTo>
                    <a:pt x="597874" y="237575"/>
                  </a:lnTo>
                  <a:lnTo>
                    <a:pt x="683284" y="220605"/>
                  </a:lnTo>
                  <a:lnTo>
                    <a:pt x="768695" y="169696"/>
                  </a:lnTo>
                  <a:lnTo>
                    <a:pt x="854106" y="135757"/>
                  </a:lnTo>
                  <a:lnTo>
                    <a:pt x="939516" y="118787"/>
                  </a:lnTo>
                  <a:lnTo>
                    <a:pt x="1024927" y="127272"/>
                  </a:lnTo>
                  <a:lnTo>
                    <a:pt x="1110337" y="127272"/>
                  </a:lnTo>
                  <a:lnTo>
                    <a:pt x="1195748" y="110302"/>
                  </a:lnTo>
                  <a:lnTo>
                    <a:pt x="1281159" y="93333"/>
                  </a:lnTo>
                  <a:lnTo>
                    <a:pt x="1366569" y="84848"/>
                  </a:lnTo>
                  <a:lnTo>
                    <a:pt x="1451980" y="67878"/>
                  </a:lnTo>
                  <a:lnTo>
                    <a:pt x="1537390" y="42424"/>
                  </a:lnTo>
                  <a:lnTo>
                    <a:pt x="1622801" y="25454"/>
                  </a:lnTo>
                  <a:lnTo>
                    <a:pt x="1708212" y="76363"/>
                  </a:lnTo>
                  <a:lnTo>
                    <a:pt x="1793622" y="76363"/>
                  </a:lnTo>
                  <a:lnTo>
                    <a:pt x="1879033" y="25454"/>
                  </a:lnTo>
                  <a:lnTo>
                    <a:pt x="1964443" y="42424"/>
                  </a:lnTo>
                  <a:lnTo>
                    <a:pt x="2049854" y="8484"/>
                  </a:lnTo>
                  <a:lnTo>
                    <a:pt x="2135265" y="0"/>
                  </a:lnTo>
                </a:path>
              </a:pathLst>
            </a:custGeom>
            <a:ln w="27101" cap="flat">
              <a:solidFill>
                <a:srgbClr val="1CABE2">
                  <a:alpha val="100000"/>
                </a:srgbClr>
              </a:solidFill>
              <a:prstDash val="solid"/>
              <a:round/>
            </a:ln>
          </p:spPr>
          <p:txBody>
            <a:bodyPr/>
            <a:lstStyle/>
            <a:p/>
          </p:txBody>
        </p:sp>
        <p:sp>
          <p:nvSpPr>
            <p:cNvPr id="193" name="pt193"/>
            <p:cNvSpPr/>
            <p:nvPr/>
          </p:nvSpPr>
          <p:spPr>
            <a:xfrm>
              <a:off x="3832241"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3917652"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03062"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88473"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173883"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259294"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344705"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430115"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515526"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00936"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86347"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77175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85716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94257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027989"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13400"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9881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28422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36963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45504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540453"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62586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1127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9668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88209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96750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tx219"/>
            <p:cNvSpPr/>
            <p:nvPr/>
          </p:nvSpPr>
          <p:spPr>
            <a:xfrm>
              <a:off x="3698362" y="353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20" name="tx220"/>
            <p:cNvSpPr/>
            <p:nvPr/>
          </p:nvSpPr>
          <p:spPr>
            <a:xfrm>
              <a:off x="6018113"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21" name="tx221"/>
            <p:cNvSpPr/>
            <p:nvPr/>
          </p:nvSpPr>
          <p:spPr>
            <a:xfrm>
              <a:off x="5418832"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2" name="tx222"/>
            <p:cNvSpPr/>
            <p:nvPr/>
          </p:nvSpPr>
          <p:spPr>
            <a:xfrm>
              <a:off x="5845885"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23" name="pl22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1981707"/>
              <a:ext cx="2135265" cy="313938"/>
            </a:xfrm>
            <a:custGeom>
              <a:avLst/>
              <a:pathLst>
                <a:path w="2135265" h="313938">
                  <a:moveTo>
                    <a:pt x="0" y="313938"/>
                  </a:moveTo>
                  <a:lnTo>
                    <a:pt x="85410" y="305454"/>
                  </a:lnTo>
                  <a:lnTo>
                    <a:pt x="170821" y="305454"/>
                  </a:lnTo>
                  <a:lnTo>
                    <a:pt x="256231" y="288484"/>
                  </a:lnTo>
                  <a:lnTo>
                    <a:pt x="341642" y="271514"/>
                  </a:lnTo>
                  <a:lnTo>
                    <a:pt x="427053" y="254545"/>
                  </a:lnTo>
                  <a:lnTo>
                    <a:pt x="512463" y="254545"/>
                  </a:lnTo>
                  <a:lnTo>
                    <a:pt x="597874" y="263029"/>
                  </a:lnTo>
                  <a:lnTo>
                    <a:pt x="683284" y="212120"/>
                  </a:lnTo>
                  <a:lnTo>
                    <a:pt x="768695" y="178181"/>
                  </a:lnTo>
                  <a:lnTo>
                    <a:pt x="854106" y="135757"/>
                  </a:lnTo>
                  <a:lnTo>
                    <a:pt x="939516" y="110302"/>
                  </a:lnTo>
                  <a:lnTo>
                    <a:pt x="1024927" y="110302"/>
                  </a:lnTo>
                  <a:lnTo>
                    <a:pt x="1110337" y="101818"/>
                  </a:lnTo>
                  <a:lnTo>
                    <a:pt x="1195748" y="84848"/>
                  </a:lnTo>
                  <a:lnTo>
                    <a:pt x="1281159" y="67878"/>
                  </a:lnTo>
                  <a:lnTo>
                    <a:pt x="1366569" y="59393"/>
                  </a:lnTo>
                  <a:lnTo>
                    <a:pt x="1451980" y="50909"/>
                  </a:lnTo>
                  <a:lnTo>
                    <a:pt x="1537390" y="42424"/>
                  </a:lnTo>
                  <a:lnTo>
                    <a:pt x="1622801" y="33939"/>
                  </a:lnTo>
                  <a:lnTo>
                    <a:pt x="1708212" y="84848"/>
                  </a:lnTo>
                  <a:lnTo>
                    <a:pt x="1793622" y="84848"/>
                  </a:lnTo>
                  <a:lnTo>
                    <a:pt x="1879033" y="16969"/>
                  </a:lnTo>
                  <a:lnTo>
                    <a:pt x="1964443" y="33939"/>
                  </a:lnTo>
                  <a:lnTo>
                    <a:pt x="2049854" y="8484"/>
                  </a:lnTo>
                  <a:lnTo>
                    <a:pt x="2135265" y="0"/>
                  </a:lnTo>
                </a:path>
              </a:pathLst>
            </a:custGeom>
            <a:ln w="27101" cap="flat">
              <a:solidFill>
                <a:srgbClr val="1CABE2">
                  <a:alpha val="100000"/>
                </a:srgbClr>
              </a:solidFill>
              <a:prstDash val="solid"/>
              <a:round/>
            </a:ln>
          </p:spPr>
          <p:txBody>
            <a:bodyPr/>
            <a:lstStyle/>
            <a:p/>
          </p:txBody>
        </p:sp>
        <p:sp>
          <p:nvSpPr>
            <p:cNvPr id="243" name="pt243"/>
            <p:cNvSpPr/>
            <p:nvPr/>
          </p:nvSpPr>
          <p:spPr>
            <a:xfrm>
              <a:off x="6626428"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11839"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97249"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882660" y="225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968071"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053481"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138892"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224302"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09713"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7395124"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480534"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56594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65135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736766"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822177"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0758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9299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07840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16381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24923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33464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42005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0546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9087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67628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76169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tx269"/>
            <p:cNvSpPr/>
            <p:nvPr/>
          </p:nvSpPr>
          <p:spPr>
            <a:xfrm>
              <a:off x="6492549" y="220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70" name="tx270"/>
            <p:cNvSpPr/>
            <p:nvPr/>
          </p:nvSpPr>
          <p:spPr>
            <a:xfrm>
              <a:off x="8812300"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1" name="tx271"/>
            <p:cNvSpPr/>
            <p:nvPr/>
          </p:nvSpPr>
          <p:spPr>
            <a:xfrm>
              <a:off x="8213020"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2" name="tx272"/>
            <p:cNvSpPr/>
            <p:nvPr/>
          </p:nvSpPr>
          <p:spPr>
            <a:xfrm>
              <a:off x="8640073"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3" name="pl27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7583995" y="3292823"/>
              <a:ext cx="1195748" cy="576968"/>
            </a:xfrm>
            <a:custGeom>
              <a:avLst/>
              <a:pathLst>
                <a:path w="1195748" h="576968">
                  <a:moveTo>
                    <a:pt x="0" y="576968"/>
                  </a:moveTo>
                  <a:lnTo>
                    <a:pt x="85410" y="500605"/>
                  </a:lnTo>
                  <a:lnTo>
                    <a:pt x="170821" y="373332"/>
                  </a:lnTo>
                  <a:lnTo>
                    <a:pt x="256231" y="296969"/>
                  </a:lnTo>
                  <a:lnTo>
                    <a:pt x="341642" y="220605"/>
                  </a:lnTo>
                  <a:lnTo>
                    <a:pt x="427053" y="161211"/>
                  </a:lnTo>
                  <a:lnTo>
                    <a:pt x="512463" y="127272"/>
                  </a:lnTo>
                  <a:lnTo>
                    <a:pt x="597874" y="110302"/>
                  </a:lnTo>
                  <a:lnTo>
                    <a:pt x="683284" y="93333"/>
                  </a:lnTo>
                  <a:lnTo>
                    <a:pt x="768695" y="118787"/>
                  </a:lnTo>
                  <a:lnTo>
                    <a:pt x="854106" y="110302"/>
                  </a:lnTo>
                  <a:lnTo>
                    <a:pt x="939516" y="42424"/>
                  </a:lnTo>
                  <a:lnTo>
                    <a:pt x="1024927" y="42424"/>
                  </a:lnTo>
                  <a:lnTo>
                    <a:pt x="1110337" y="25454"/>
                  </a:lnTo>
                  <a:lnTo>
                    <a:pt x="1195748" y="0"/>
                  </a:lnTo>
                </a:path>
              </a:pathLst>
            </a:custGeom>
            <a:ln w="27101" cap="flat">
              <a:solidFill>
                <a:srgbClr val="1CABE2">
                  <a:alpha val="100000"/>
                </a:srgbClr>
              </a:solidFill>
              <a:prstDash val="solid"/>
              <a:round/>
            </a:ln>
          </p:spPr>
          <p:txBody>
            <a:bodyPr/>
            <a:lstStyle/>
            <a:p/>
          </p:txBody>
        </p:sp>
        <p:sp>
          <p:nvSpPr>
            <p:cNvPr id="293" name="pt293"/>
            <p:cNvSpPr/>
            <p:nvPr/>
          </p:nvSpPr>
          <p:spPr>
            <a:xfrm>
              <a:off x="7565945" y="38517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651355" y="377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736766"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822177"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907587"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992998"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07840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163819"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249230"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334640"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420051"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0546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590872"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67628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76169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tx308"/>
            <p:cNvSpPr/>
            <p:nvPr/>
          </p:nvSpPr>
          <p:spPr>
            <a:xfrm>
              <a:off x="7432065" y="377871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309" name="tx309"/>
            <p:cNvSpPr/>
            <p:nvPr/>
          </p:nvSpPr>
          <p:spPr>
            <a:xfrm>
              <a:off x="8812300"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10" name="tx310"/>
            <p:cNvSpPr/>
            <p:nvPr/>
          </p:nvSpPr>
          <p:spPr>
            <a:xfrm>
              <a:off x="8213020" y="324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11" name="tx311"/>
            <p:cNvSpPr/>
            <p:nvPr/>
          </p:nvSpPr>
          <p:spPr>
            <a:xfrm>
              <a:off x="8640073"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312" name="tx31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3" name="tx31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4" name="tx31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5" name="tx31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6" name="tx31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7" name="tx31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8" name="tx31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9" name="tx31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0" name="tx32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1" name="tx32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2" name="tx32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3" name="tx32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4" name="tx32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5" name="tx32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6" name="tx32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7" name="tx32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8" name="tx32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9" name="tx32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0" name="tx33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1" name="tx33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2" name="tx33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3" name="tx33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4" name="tx33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5" name="tx33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6" name="tx33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7" name="tx33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8" name="tx33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9" name="tx33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0" name="tx34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1" name="tx34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2" name="tx34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3" name="tx34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4" name="tx34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5" name="tx34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6" name="tx34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7" name="tx34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8" name="tx34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9" name="tx34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0" name="tx35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1" name="tx35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2" name="tx35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3" name="tx35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4" name="tx35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5" name="tx35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6" name="tx35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7" name="tx35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8" name="tx35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pt35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1" name="tx36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2" name="tx36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3" name="tx363"/>
            <p:cNvSpPr/>
            <p:nvPr/>
          </p:nvSpPr>
          <p:spPr>
            <a:xfrm>
              <a:off x="2494920" y="1330710"/>
              <a:ext cx="48460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India, 2000-2025</a:t>
              </a:r>
            </a:p>
          </p:txBody>
        </p:sp>
        <p:sp>
          <p:nvSpPr>
            <p:cNvPr id="364" name="tx36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5" name="tx36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BCG and ROTAC had the lowest coverage (91%), followed by DTP3, IPV1, and MCV2 (95%).
Compared to 2019, coverage of one vaccine decreased (BCG) and 6 vaccines increased (DTP1, DTP3, IPV1, MCV1, MCV2 and ROTAC).
Compared to 2024, coverage of one vaccine remained constant (BCG), 5 vaccines increased (DTP1, DTP3, IPV1, MCV1 and MCV2), and one vaccine decreased (ROTAC).</a:t>
            </a:r>
          </a:p>
        </p:txBody>
      </p:sp>
      <p:sp>
        <p:nvSpPr>
          <p:cNvPr id="3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India had its lowest coverage in BCG and ROTAC (91%), while most other routine vaccines clustered around 95-98%; 6 antigens increased since 2019, and 5 antigens increased since 2024.</a:t>
            </a:r>
          </a:p>
        </p:txBody>
      </p:sp>
      <p:grpSp xmlns:pic="http://schemas.openxmlformats.org/drawingml/2006/picture">
        <p:nvGrpSpPr>
          <p:cNvPr id="368" name=""/>
          <p:cNvGrpSpPr/>
          <p:nvPr/>
        </p:nvGrpSpPr>
        <p:grpSpPr>
          <a:xfrm>
            <a:off x="292608" y="1097280"/>
            <a:ext cx="8595360" cy="28575"/>
            <a:chOff x="292608" y="1097280"/>
            <a:chExt cx="8595360" cy="28575"/>
          </a:xfrm>
        </p:grpSpPr>
        <p:sp>
          <p:nvSpPr>
            <p:cNvPr id="36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20597"/>
              <a:ext cx="6518190" cy="1755635"/>
            </a:xfrm>
            <a:custGeom>
              <a:avLst/>
              <a:pathLst>
                <a:path w="6518190" h="1755635">
                  <a:moveTo>
                    <a:pt x="0" y="1755635"/>
                  </a:moveTo>
                  <a:lnTo>
                    <a:pt x="260727" y="1708186"/>
                  </a:lnTo>
                  <a:lnTo>
                    <a:pt x="521455" y="1708186"/>
                  </a:lnTo>
                  <a:lnTo>
                    <a:pt x="782182" y="1613286"/>
                  </a:lnTo>
                  <a:lnTo>
                    <a:pt x="1042910" y="1518387"/>
                  </a:lnTo>
                  <a:lnTo>
                    <a:pt x="1303638" y="1423488"/>
                  </a:lnTo>
                  <a:lnTo>
                    <a:pt x="1564365" y="1423488"/>
                  </a:lnTo>
                  <a:lnTo>
                    <a:pt x="1825093" y="1470937"/>
                  </a:lnTo>
                  <a:lnTo>
                    <a:pt x="2085820" y="1186240"/>
                  </a:lnTo>
                  <a:lnTo>
                    <a:pt x="2346548" y="996441"/>
                  </a:lnTo>
                  <a:lnTo>
                    <a:pt x="2607276" y="759193"/>
                  </a:lnTo>
                  <a:lnTo>
                    <a:pt x="2868003" y="616844"/>
                  </a:lnTo>
                  <a:lnTo>
                    <a:pt x="3128731" y="616844"/>
                  </a:lnTo>
                  <a:lnTo>
                    <a:pt x="3389458" y="569395"/>
                  </a:lnTo>
                  <a:lnTo>
                    <a:pt x="3650186" y="474496"/>
                  </a:lnTo>
                  <a:lnTo>
                    <a:pt x="3910914" y="379596"/>
                  </a:lnTo>
                  <a:lnTo>
                    <a:pt x="4171641" y="332147"/>
                  </a:lnTo>
                  <a:lnTo>
                    <a:pt x="4432369" y="284697"/>
                  </a:lnTo>
                  <a:lnTo>
                    <a:pt x="4693096" y="237248"/>
                  </a:lnTo>
                  <a:lnTo>
                    <a:pt x="4953824" y="189798"/>
                  </a:lnTo>
                  <a:lnTo>
                    <a:pt x="5214552" y="474496"/>
                  </a:lnTo>
                  <a:lnTo>
                    <a:pt x="5475279" y="474496"/>
                  </a:lnTo>
                  <a:lnTo>
                    <a:pt x="5736007" y="94899"/>
                  </a:lnTo>
                  <a:lnTo>
                    <a:pt x="5996734" y="189798"/>
                  </a:lnTo>
                  <a:lnTo>
                    <a:pt x="6257462" y="47449"/>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2178165" y="1120597"/>
              <a:ext cx="5475279" cy="4223015"/>
            </a:xfrm>
            <a:custGeom>
              <a:avLst/>
              <a:pathLst>
                <a:path w="5475279" h="4223015">
                  <a:moveTo>
                    <a:pt x="0" y="4223015"/>
                  </a:moveTo>
                  <a:lnTo>
                    <a:pt x="260727" y="4128116"/>
                  </a:lnTo>
                  <a:lnTo>
                    <a:pt x="521455" y="4223015"/>
                  </a:lnTo>
                  <a:lnTo>
                    <a:pt x="782182" y="4223015"/>
                  </a:lnTo>
                  <a:lnTo>
                    <a:pt x="1042910" y="3131674"/>
                  </a:lnTo>
                  <a:lnTo>
                    <a:pt x="1303638" y="2752077"/>
                  </a:lnTo>
                  <a:lnTo>
                    <a:pt x="1564365" y="2704627"/>
                  </a:lnTo>
                  <a:lnTo>
                    <a:pt x="1825093" y="2419930"/>
                  </a:lnTo>
                  <a:lnTo>
                    <a:pt x="2085820" y="1186240"/>
                  </a:lnTo>
                  <a:lnTo>
                    <a:pt x="2346548" y="1328589"/>
                  </a:lnTo>
                  <a:lnTo>
                    <a:pt x="2607276" y="854093"/>
                  </a:lnTo>
                  <a:lnTo>
                    <a:pt x="2868003" y="379596"/>
                  </a:lnTo>
                  <a:lnTo>
                    <a:pt x="3128731" y="332147"/>
                  </a:lnTo>
                  <a:lnTo>
                    <a:pt x="3389458" y="284697"/>
                  </a:lnTo>
                  <a:lnTo>
                    <a:pt x="3650186" y="237248"/>
                  </a:lnTo>
                  <a:lnTo>
                    <a:pt x="3910914" y="189798"/>
                  </a:lnTo>
                  <a:lnTo>
                    <a:pt x="4171641" y="474496"/>
                  </a:lnTo>
                  <a:lnTo>
                    <a:pt x="4432369" y="474496"/>
                  </a:lnTo>
                  <a:lnTo>
                    <a:pt x="4693096" y="94899"/>
                  </a:lnTo>
                  <a:lnTo>
                    <a:pt x="4953824" y="189798"/>
                  </a:lnTo>
                  <a:lnTo>
                    <a:pt x="5214552" y="47449"/>
                  </a:lnTo>
                  <a:lnTo>
                    <a:pt x="5475279" y="0"/>
                  </a:lnTo>
                </a:path>
              </a:pathLst>
            </a:custGeom>
            <a:ln w="27101" cap="flat">
              <a:solidFill>
                <a:srgbClr val="80BD41">
                  <a:alpha val="100000"/>
                </a:srgbClr>
              </a:solidFill>
              <a:prstDash val="solid"/>
              <a:round/>
            </a:ln>
          </p:spPr>
          <p:txBody>
            <a:bodyPr/>
            <a:lstStyle/>
            <a:p/>
          </p:txBody>
        </p:sp>
        <p:sp>
          <p:nvSpPr>
            <p:cNvPr id="40" name="pl40"/>
            <p:cNvSpPr/>
            <p:nvPr/>
          </p:nvSpPr>
          <p:spPr>
            <a:xfrm>
              <a:off x="4524714" y="1120597"/>
              <a:ext cx="3128731" cy="3558720"/>
            </a:xfrm>
            <a:custGeom>
              <a:avLst/>
              <a:pathLst>
                <a:path w="3128731" h="3558720">
                  <a:moveTo>
                    <a:pt x="0" y="3558720"/>
                  </a:moveTo>
                  <a:lnTo>
                    <a:pt x="260727" y="3558720"/>
                  </a:lnTo>
                  <a:lnTo>
                    <a:pt x="521455" y="2372480"/>
                  </a:lnTo>
                  <a:lnTo>
                    <a:pt x="782182" y="711744"/>
                  </a:lnTo>
                  <a:lnTo>
                    <a:pt x="1042910" y="284697"/>
                  </a:lnTo>
                  <a:lnTo>
                    <a:pt x="1303638" y="237248"/>
                  </a:lnTo>
                  <a:lnTo>
                    <a:pt x="1564365" y="189798"/>
                  </a:lnTo>
                  <a:lnTo>
                    <a:pt x="1825093" y="474496"/>
                  </a:lnTo>
                  <a:lnTo>
                    <a:pt x="2085820" y="474496"/>
                  </a:lnTo>
                  <a:lnTo>
                    <a:pt x="2346548" y="94899"/>
                  </a:lnTo>
                  <a:lnTo>
                    <a:pt x="2607276" y="189798"/>
                  </a:lnTo>
                  <a:lnTo>
                    <a:pt x="2868003" y="47449"/>
                  </a:lnTo>
                  <a:lnTo>
                    <a:pt x="3128731" y="0"/>
                  </a:lnTo>
                </a:path>
              </a:pathLst>
            </a:custGeom>
            <a:ln w="27101" cap="flat">
              <a:solidFill>
                <a:srgbClr val="EE00EE">
                  <a:alpha val="100000"/>
                </a:srgbClr>
              </a:solidFill>
              <a:prstDash val="solid"/>
              <a:round/>
            </a:ln>
          </p:spPr>
          <p:txBody>
            <a:bodyPr/>
            <a:lstStyle/>
            <a:p/>
          </p:txBody>
        </p:sp>
        <p:sp>
          <p:nvSpPr>
            <p:cNvPr id="41" name="pl41"/>
            <p:cNvSpPr/>
            <p:nvPr/>
          </p:nvSpPr>
          <p:spPr>
            <a:xfrm>
              <a:off x="5046169" y="1120597"/>
              <a:ext cx="2607276" cy="4460263"/>
            </a:xfrm>
            <a:custGeom>
              <a:avLst/>
              <a:pathLst>
                <a:path w="2607276" h="4460263">
                  <a:moveTo>
                    <a:pt x="0" y="4460263"/>
                  </a:moveTo>
                  <a:lnTo>
                    <a:pt x="260727" y="2277581"/>
                  </a:lnTo>
                  <a:lnTo>
                    <a:pt x="521455" y="2135232"/>
                  </a:lnTo>
                  <a:lnTo>
                    <a:pt x="782182" y="948992"/>
                  </a:lnTo>
                  <a:lnTo>
                    <a:pt x="1042910" y="616844"/>
                  </a:lnTo>
                  <a:lnTo>
                    <a:pt x="1303638" y="664294"/>
                  </a:lnTo>
                  <a:lnTo>
                    <a:pt x="1564365" y="616844"/>
                  </a:lnTo>
                  <a:lnTo>
                    <a:pt x="1825093" y="189798"/>
                  </a:lnTo>
                  <a:lnTo>
                    <a:pt x="2085820" y="237248"/>
                  </a:lnTo>
                  <a:lnTo>
                    <a:pt x="2346548" y="47449"/>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7392717" y="1120597"/>
              <a:ext cx="260727" cy="47449"/>
            </a:xfrm>
            <a:custGeom>
              <a:avLst/>
              <a:pathLst>
                <a:path w="260727" h="47449">
                  <a:moveTo>
                    <a:pt x="0" y="47449"/>
                  </a:moveTo>
                  <a:lnTo>
                    <a:pt x="260727"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978248"/>
              <a:ext cx="6518190" cy="1992883"/>
            </a:xfrm>
            <a:custGeom>
              <a:avLst/>
              <a:pathLst>
                <a:path w="6518190" h="1992883">
                  <a:moveTo>
                    <a:pt x="0" y="1992883"/>
                  </a:moveTo>
                  <a:lnTo>
                    <a:pt x="260727" y="1945434"/>
                  </a:lnTo>
                  <a:lnTo>
                    <a:pt x="521455" y="1992883"/>
                  </a:lnTo>
                  <a:lnTo>
                    <a:pt x="782182" y="1803085"/>
                  </a:lnTo>
                  <a:lnTo>
                    <a:pt x="1042910" y="1613286"/>
                  </a:lnTo>
                  <a:lnTo>
                    <a:pt x="1303638" y="1423488"/>
                  </a:lnTo>
                  <a:lnTo>
                    <a:pt x="1564365" y="1376038"/>
                  </a:lnTo>
                  <a:lnTo>
                    <a:pt x="1825093" y="1328589"/>
                  </a:lnTo>
                  <a:lnTo>
                    <a:pt x="2085820" y="1233689"/>
                  </a:lnTo>
                  <a:lnTo>
                    <a:pt x="2346548" y="948992"/>
                  </a:lnTo>
                  <a:lnTo>
                    <a:pt x="2607276" y="759193"/>
                  </a:lnTo>
                  <a:lnTo>
                    <a:pt x="2868003" y="664294"/>
                  </a:lnTo>
                  <a:lnTo>
                    <a:pt x="3128731" y="711744"/>
                  </a:lnTo>
                  <a:lnTo>
                    <a:pt x="3389458" y="711744"/>
                  </a:lnTo>
                  <a:lnTo>
                    <a:pt x="3650186" y="616844"/>
                  </a:lnTo>
                  <a:lnTo>
                    <a:pt x="3910914" y="521945"/>
                  </a:lnTo>
                  <a:lnTo>
                    <a:pt x="4171641" y="474496"/>
                  </a:lnTo>
                  <a:lnTo>
                    <a:pt x="4432369" y="379596"/>
                  </a:lnTo>
                  <a:lnTo>
                    <a:pt x="4693096" y="237248"/>
                  </a:lnTo>
                  <a:lnTo>
                    <a:pt x="4953824" y="142348"/>
                  </a:lnTo>
                  <a:lnTo>
                    <a:pt x="5214552" y="427046"/>
                  </a:lnTo>
                  <a:lnTo>
                    <a:pt x="5475279" y="427046"/>
                  </a:lnTo>
                  <a:lnTo>
                    <a:pt x="5736007" y="142348"/>
                  </a:lnTo>
                  <a:lnTo>
                    <a:pt x="5996734" y="237248"/>
                  </a:lnTo>
                  <a:lnTo>
                    <a:pt x="6257462" y="47449"/>
                  </a:lnTo>
                  <a:lnTo>
                    <a:pt x="6518190" y="0"/>
                  </a:lnTo>
                </a:path>
              </a:pathLst>
            </a:custGeom>
            <a:ln w="27101" cap="flat">
              <a:solidFill>
                <a:srgbClr val="FF7F00">
                  <a:alpha val="100000"/>
                </a:srgbClr>
              </a:solidFill>
              <a:prstDash val="solid"/>
              <a:round/>
            </a:ln>
          </p:spPr>
          <p:txBody>
            <a:bodyPr/>
            <a:lstStyle/>
            <a:p/>
          </p:txBody>
        </p:sp>
        <p:sp>
          <p:nvSpPr>
            <p:cNvPr id="44" name="pl44"/>
            <p:cNvSpPr/>
            <p:nvPr/>
          </p:nvSpPr>
          <p:spPr>
            <a:xfrm>
              <a:off x="4003259" y="1120597"/>
              <a:ext cx="3650186" cy="3226573"/>
            </a:xfrm>
            <a:custGeom>
              <a:avLst/>
              <a:pathLst>
                <a:path w="3650186" h="3226573">
                  <a:moveTo>
                    <a:pt x="0" y="3226573"/>
                  </a:moveTo>
                  <a:lnTo>
                    <a:pt x="260727" y="2799527"/>
                  </a:lnTo>
                  <a:lnTo>
                    <a:pt x="521455" y="2087782"/>
                  </a:lnTo>
                  <a:lnTo>
                    <a:pt x="782182" y="1660736"/>
                  </a:lnTo>
                  <a:lnTo>
                    <a:pt x="1042910" y="1233689"/>
                  </a:lnTo>
                  <a:lnTo>
                    <a:pt x="1303638" y="901542"/>
                  </a:lnTo>
                  <a:lnTo>
                    <a:pt x="1564365" y="711744"/>
                  </a:lnTo>
                  <a:lnTo>
                    <a:pt x="1825093" y="616844"/>
                  </a:lnTo>
                  <a:lnTo>
                    <a:pt x="2085820" y="521945"/>
                  </a:lnTo>
                  <a:lnTo>
                    <a:pt x="2346548" y="664294"/>
                  </a:lnTo>
                  <a:lnTo>
                    <a:pt x="2607276" y="616844"/>
                  </a:lnTo>
                  <a:lnTo>
                    <a:pt x="2868003" y="237248"/>
                  </a:lnTo>
                  <a:lnTo>
                    <a:pt x="3128731" y="237248"/>
                  </a:lnTo>
                  <a:lnTo>
                    <a:pt x="3389458" y="142348"/>
                  </a:lnTo>
                  <a:lnTo>
                    <a:pt x="3650186" y="0"/>
                  </a:lnTo>
                </a:path>
              </a:pathLst>
            </a:custGeom>
            <a:ln w="27101" cap="flat">
              <a:solidFill>
                <a:srgbClr val="FFC20E">
                  <a:alpha val="100000"/>
                </a:srgbClr>
              </a:solidFill>
              <a:prstDash val="solid"/>
              <a:round/>
            </a:ln>
          </p:spPr>
          <p:txBody>
            <a:bodyPr/>
            <a:lstStyle/>
            <a:p/>
          </p:txBody>
        </p:sp>
        <p:sp>
          <p:nvSpPr>
            <p:cNvPr id="45" name="pl45"/>
            <p:cNvSpPr/>
            <p:nvPr/>
          </p:nvSpPr>
          <p:spPr>
            <a:xfrm>
              <a:off x="5828352" y="1025698"/>
              <a:ext cx="1825093" cy="4317914"/>
            </a:xfrm>
            <a:custGeom>
              <a:avLst/>
              <a:pathLst>
                <a:path w="1825093" h="4317914">
                  <a:moveTo>
                    <a:pt x="0" y="4317914"/>
                  </a:moveTo>
                  <a:lnTo>
                    <a:pt x="260727" y="3890868"/>
                  </a:lnTo>
                  <a:lnTo>
                    <a:pt x="521455" y="3606170"/>
                  </a:lnTo>
                  <a:lnTo>
                    <a:pt x="782182" y="3416372"/>
                  </a:lnTo>
                  <a:lnTo>
                    <a:pt x="1042910" y="1470937"/>
                  </a:lnTo>
                  <a:lnTo>
                    <a:pt x="1303638" y="664294"/>
                  </a:lnTo>
                  <a:lnTo>
                    <a:pt x="1564365" y="94899"/>
                  </a:lnTo>
                  <a:lnTo>
                    <a:pt x="1825093" y="0"/>
                  </a:lnTo>
                </a:path>
              </a:pathLst>
            </a:custGeom>
            <a:ln w="27101" cap="flat">
              <a:solidFill>
                <a:srgbClr val="008B00">
                  <a:alpha val="100000"/>
                </a:srgbClr>
              </a:solidFill>
              <a:prstDash val="solid"/>
              <a:round/>
            </a:ln>
          </p:spPr>
          <p:txBody>
            <a:bodyPr/>
            <a:lstStyle/>
            <a:p/>
          </p:txBody>
        </p:sp>
        <p:sp>
          <p:nvSpPr>
            <p:cNvPr id="46" name="pl46"/>
            <p:cNvSpPr/>
            <p:nvPr/>
          </p:nvSpPr>
          <p:spPr>
            <a:xfrm>
              <a:off x="5306897" y="1262946"/>
              <a:ext cx="2346548" cy="4175565"/>
            </a:xfrm>
            <a:custGeom>
              <a:avLst/>
              <a:pathLst>
                <a:path w="2346548" h="4175565">
                  <a:moveTo>
                    <a:pt x="0" y="4175565"/>
                  </a:moveTo>
                  <a:lnTo>
                    <a:pt x="260727" y="3748519"/>
                  </a:lnTo>
                  <a:lnTo>
                    <a:pt x="521455" y="2704627"/>
                  </a:lnTo>
                  <a:lnTo>
                    <a:pt x="782182" y="1850534"/>
                  </a:lnTo>
                  <a:lnTo>
                    <a:pt x="1042910" y="474496"/>
                  </a:lnTo>
                  <a:lnTo>
                    <a:pt x="1303638" y="427046"/>
                  </a:lnTo>
                  <a:lnTo>
                    <a:pt x="1564365" y="0"/>
                  </a:lnTo>
                  <a:lnTo>
                    <a:pt x="1825093" y="94899"/>
                  </a:lnTo>
                  <a:lnTo>
                    <a:pt x="2085820" y="0"/>
                  </a:lnTo>
                  <a:lnTo>
                    <a:pt x="2346548" y="47449"/>
                  </a:lnTo>
                </a:path>
              </a:pathLst>
            </a:custGeom>
            <a:ln w="27101" cap="flat">
              <a:solidFill>
                <a:srgbClr val="9A32CD">
                  <a:alpha val="100000"/>
                </a:srgbClr>
              </a:solidFill>
              <a:prstDash val="solid"/>
              <a:round/>
            </a:ln>
          </p:spPr>
          <p:txBody>
            <a:bodyPr/>
            <a:lstStyle/>
            <a:p/>
          </p:txBody>
        </p:sp>
        <p:sp>
          <p:nvSpPr>
            <p:cNvPr id="47" name="pl47"/>
            <p:cNvSpPr/>
            <p:nvPr/>
          </p:nvSpPr>
          <p:spPr>
            <a:xfrm>
              <a:off x="5567624" y="978248"/>
              <a:ext cx="2085820" cy="4365364"/>
            </a:xfrm>
            <a:custGeom>
              <a:avLst/>
              <a:pathLst>
                <a:path w="2085820" h="4365364">
                  <a:moveTo>
                    <a:pt x="0" y="4365364"/>
                  </a:moveTo>
                  <a:lnTo>
                    <a:pt x="260727" y="237248"/>
                  </a:lnTo>
                  <a:lnTo>
                    <a:pt x="521455" y="142348"/>
                  </a:lnTo>
                  <a:lnTo>
                    <a:pt x="782182" y="427046"/>
                  </a:lnTo>
                  <a:lnTo>
                    <a:pt x="1042910" y="427046"/>
                  </a:lnTo>
                  <a:lnTo>
                    <a:pt x="1303638" y="142348"/>
                  </a:lnTo>
                  <a:lnTo>
                    <a:pt x="1564365" y="237248"/>
                  </a:lnTo>
                  <a:lnTo>
                    <a:pt x="1825093" y="47449"/>
                  </a:lnTo>
                  <a:lnTo>
                    <a:pt x="2085820" y="0"/>
                  </a:lnTo>
                </a:path>
              </a:pathLst>
            </a:custGeom>
            <a:ln w="27101" cap="flat">
              <a:solidFill>
                <a:srgbClr val="836FFF">
                  <a:alpha val="100000"/>
                </a:srgbClr>
              </a:solidFill>
              <a:prstDash val="solid"/>
              <a:round/>
            </a:ln>
          </p:spPr>
          <p:txBody>
            <a:bodyPr/>
            <a:lstStyle/>
            <a:p/>
          </p:txBody>
        </p:sp>
        <p:sp>
          <p:nvSpPr>
            <p:cNvPr id="48" name="pl48"/>
            <p:cNvSpPr/>
            <p:nvPr/>
          </p:nvSpPr>
          <p:spPr>
            <a:xfrm>
              <a:off x="7671443" y="979671"/>
              <a:ext cx="687417" cy="54338"/>
            </a:xfrm>
            <a:custGeom>
              <a:avLst/>
              <a:pathLst>
                <a:path w="687417" h="54338">
                  <a:moveTo>
                    <a:pt x="687417" y="54338"/>
                  </a:moveTo>
                  <a:lnTo>
                    <a:pt x="0" y="0"/>
                  </a:lnTo>
                </a:path>
              </a:pathLst>
            </a:custGeom>
          </p:spPr>
          <p:txBody>
            <a:bodyPr/>
            <a:lstStyle/>
            <a:p/>
          </p:txBody>
        </p:sp>
        <p:sp>
          <p:nvSpPr>
            <p:cNvPr id="49" name="pl49"/>
            <p:cNvSpPr/>
            <p:nvPr/>
          </p:nvSpPr>
          <p:spPr>
            <a:xfrm>
              <a:off x="7669742" y="782202"/>
              <a:ext cx="622689" cy="191046"/>
            </a:xfrm>
            <a:custGeom>
              <a:avLst/>
              <a:pathLst>
                <a:path w="622689" h="191046">
                  <a:moveTo>
                    <a:pt x="622689" y="0"/>
                  </a:moveTo>
                  <a:lnTo>
                    <a:pt x="0" y="191046"/>
                  </a:lnTo>
                </a:path>
              </a:pathLst>
            </a:custGeom>
          </p:spPr>
          <p:txBody>
            <a:bodyPr/>
            <a:lstStyle/>
            <a:p/>
          </p:txBody>
        </p:sp>
        <p:sp>
          <p:nvSpPr>
            <p:cNvPr id="50" name="pl50"/>
            <p:cNvSpPr/>
            <p:nvPr/>
          </p:nvSpPr>
          <p:spPr>
            <a:xfrm>
              <a:off x="7669177" y="1031366"/>
              <a:ext cx="713767" cy="257136"/>
            </a:xfrm>
            <a:custGeom>
              <a:avLst/>
              <a:pathLst>
                <a:path w="713767" h="257136">
                  <a:moveTo>
                    <a:pt x="713767" y="257136"/>
                  </a:moveTo>
                  <a:lnTo>
                    <a:pt x="0" y="0"/>
                  </a:lnTo>
                </a:path>
              </a:pathLst>
            </a:custGeom>
          </p:spPr>
          <p:txBody>
            <a:bodyPr/>
            <a:lstStyle/>
            <a:p/>
          </p:txBody>
        </p:sp>
        <p:sp>
          <p:nvSpPr>
            <p:cNvPr id="51" name="pl51"/>
            <p:cNvSpPr/>
            <p:nvPr/>
          </p:nvSpPr>
          <p:spPr>
            <a:xfrm>
              <a:off x="7661294" y="1130860"/>
              <a:ext cx="721650" cy="943568"/>
            </a:xfrm>
            <a:custGeom>
              <a:avLst/>
              <a:pathLst>
                <a:path w="721650" h="943568">
                  <a:moveTo>
                    <a:pt x="721650" y="943568"/>
                  </a:moveTo>
                  <a:lnTo>
                    <a:pt x="0" y="0"/>
                  </a:lnTo>
                </a:path>
              </a:pathLst>
            </a:custGeom>
          </p:spPr>
          <p:txBody>
            <a:bodyPr/>
            <a:lstStyle/>
            <a:p/>
          </p:txBody>
        </p:sp>
        <p:sp>
          <p:nvSpPr>
            <p:cNvPr id="52" name="pl52"/>
            <p:cNvSpPr/>
            <p:nvPr/>
          </p:nvSpPr>
          <p:spPr>
            <a:xfrm>
              <a:off x="7666187" y="1128700"/>
              <a:ext cx="662397" cy="421259"/>
            </a:xfrm>
            <a:custGeom>
              <a:avLst/>
              <a:pathLst>
                <a:path w="662397" h="421259">
                  <a:moveTo>
                    <a:pt x="662397" y="421259"/>
                  </a:moveTo>
                  <a:lnTo>
                    <a:pt x="0" y="0"/>
                  </a:lnTo>
                </a:path>
              </a:pathLst>
            </a:custGeom>
          </p:spPr>
          <p:txBody>
            <a:bodyPr/>
            <a:lstStyle/>
            <a:p/>
          </p:txBody>
        </p:sp>
        <p:sp>
          <p:nvSpPr>
            <p:cNvPr id="53" name="pl53"/>
            <p:cNvSpPr/>
            <p:nvPr/>
          </p:nvSpPr>
          <p:spPr>
            <a:xfrm>
              <a:off x="7660256" y="1131148"/>
              <a:ext cx="1062436" cy="1645727"/>
            </a:xfrm>
            <a:custGeom>
              <a:avLst/>
              <a:pathLst>
                <a:path w="1062436" h="1645727">
                  <a:moveTo>
                    <a:pt x="1062436" y="1645727"/>
                  </a:moveTo>
                  <a:lnTo>
                    <a:pt x="0" y="0"/>
                  </a:lnTo>
                </a:path>
              </a:pathLst>
            </a:custGeom>
          </p:spPr>
          <p:txBody>
            <a:bodyPr/>
            <a:lstStyle/>
            <a:p/>
          </p:txBody>
        </p:sp>
        <p:sp>
          <p:nvSpPr>
            <p:cNvPr id="54" name="pl54"/>
            <p:cNvSpPr/>
            <p:nvPr/>
          </p:nvSpPr>
          <p:spPr>
            <a:xfrm>
              <a:off x="7663818" y="1129936"/>
              <a:ext cx="761208" cy="685359"/>
            </a:xfrm>
            <a:custGeom>
              <a:avLst/>
              <a:pathLst>
                <a:path w="761208" h="685359">
                  <a:moveTo>
                    <a:pt x="761208" y="685359"/>
                  </a:moveTo>
                  <a:lnTo>
                    <a:pt x="0" y="0"/>
                  </a:lnTo>
                </a:path>
              </a:pathLst>
            </a:custGeom>
          </p:spPr>
          <p:txBody>
            <a:bodyPr/>
            <a:lstStyle/>
            <a:p/>
          </p:txBody>
        </p:sp>
        <p:sp>
          <p:nvSpPr>
            <p:cNvPr id="55" name="pl55"/>
            <p:cNvSpPr/>
            <p:nvPr/>
          </p:nvSpPr>
          <p:spPr>
            <a:xfrm>
              <a:off x="7660010" y="1131210"/>
              <a:ext cx="747019" cy="1207563"/>
            </a:xfrm>
            <a:custGeom>
              <a:avLst/>
              <a:pathLst>
                <a:path w="747019" h="1207563">
                  <a:moveTo>
                    <a:pt x="747019" y="1207563"/>
                  </a:moveTo>
                  <a:lnTo>
                    <a:pt x="0" y="0"/>
                  </a:lnTo>
                </a:path>
              </a:pathLst>
            </a:custGeom>
          </p:spPr>
          <p:txBody>
            <a:bodyPr/>
            <a:lstStyle/>
            <a:p/>
          </p:txBody>
        </p:sp>
        <p:sp>
          <p:nvSpPr>
            <p:cNvPr id="56" name="pl56"/>
            <p:cNvSpPr/>
            <p:nvPr/>
          </p:nvSpPr>
          <p:spPr>
            <a:xfrm>
              <a:off x="7661018" y="1130942"/>
              <a:ext cx="1016159" cy="1388129"/>
            </a:xfrm>
            <a:custGeom>
              <a:avLst/>
              <a:pathLst>
                <a:path w="1016159" h="1388129">
                  <a:moveTo>
                    <a:pt x="1016159" y="1388129"/>
                  </a:moveTo>
                  <a:lnTo>
                    <a:pt x="0" y="0"/>
                  </a:lnTo>
                </a:path>
              </a:pathLst>
            </a:custGeom>
          </p:spPr>
          <p:txBody>
            <a:bodyPr/>
            <a:lstStyle/>
            <a:p/>
          </p:txBody>
        </p:sp>
        <p:sp>
          <p:nvSpPr>
            <p:cNvPr id="57" name="pl57"/>
            <p:cNvSpPr/>
            <p:nvPr/>
          </p:nvSpPr>
          <p:spPr>
            <a:xfrm>
              <a:off x="7659789" y="1321061"/>
              <a:ext cx="1019241" cy="1713476"/>
            </a:xfrm>
            <a:custGeom>
              <a:avLst/>
              <a:pathLst>
                <a:path w="1019241" h="1713476">
                  <a:moveTo>
                    <a:pt x="1019241" y="1713476"/>
                  </a:moveTo>
                  <a:lnTo>
                    <a:pt x="0" y="0"/>
                  </a:lnTo>
                </a:path>
              </a:pathLst>
            </a:custGeom>
          </p:spPr>
          <p:txBody>
            <a:bodyPr/>
            <a:lstStyle/>
            <a:p/>
          </p:txBody>
        </p:sp>
        <p:sp>
          <p:nvSpPr>
            <p:cNvPr id="58" name="pg58"/>
            <p:cNvSpPr/>
            <p:nvPr/>
          </p:nvSpPr>
          <p:spPr>
            <a:xfrm>
              <a:off x="8290281" y="94993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9" name="tx59"/>
            <p:cNvSpPr/>
            <p:nvPr/>
          </p:nvSpPr>
          <p:spPr>
            <a:xfrm>
              <a:off x="8313141" y="99147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98%</a:t>
              </a:r>
            </a:p>
          </p:txBody>
        </p:sp>
        <p:sp>
          <p:nvSpPr>
            <p:cNvPr id="60" name="pg60"/>
            <p:cNvSpPr/>
            <p:nvPr/>
          </p:nvSpPr>
          <p:spPr>
            <a:xfrm>
              <a:off x="8223851" y="69182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1" name="tx61"/>
            <p:cNvSpPr/>
            <p:nvPr/>
          </p:nvSpPr>
          <p:spPr>
            <a:xfrm>
              <a:off x="8246711" y="73335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98%</a:t>
              </a:r>
            </a:p>
          </p:txBody>
        </p:sp>
        <p:sp>
          <p:nvSpPr>
            <p:cNvPr id="62" name="pg62"/>
            <p:cNvSpPr/>
            <p:nvPr/>
          </p:nvSpPr>
          <p:spPr>
            <a:xfrm>
              <a:off x="8314365" y="120993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3" name="tx63"/>
            <p:cNvSpPr/>
            <p:nvPr/>
          </p:nvSpPr>
          <p:spPr>
            <a:xfrm>
              <a:off x="8337225" y="125147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97%</a:t>
              </a:r>
            </a:p>
          </p:txBody>
        </p:sp>
        <p:sp>
          <p:nvSpPr>
            <p:cNvPr id="64" name="pg64"/>
            <p:cNvSpPr/>
            <p:nvPr/>
          </p:nvSpPr>
          <p:spPr>
            <a:xfrm>
              <a:off x="8314365" y="199591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203745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66" name="pg66"/>
            <p:cNvSpPr/>
            <p:nvPr/>
          </p:nvSpPr>
          <p:spPr>
            <a:xfrm>
              <a:off x="8260004" y="147343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149628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68" name="pg68"/>
            <p:cNvSpPr/>
            <p:nvPr/>
          </p:nvSpPr>
          <p:spPr>
            <a:xfrm>
              <a:off x="8368515" y="277687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281841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70" name="pg70"/>
            <p:cNvSpPr/>
            <p:nvPr/>
          </p:nvSpPr>
          <p:spPr>
            <a:xfrm>
              <a:off x="8356446" y="173752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1" name="tx71"/>
            <p:cNvSpPr/>
            <p:nvPr/>
          </p:nvSpPr>
          <p:spPr>
            <a:xfrm>
              <a:off x="8379306" y="177906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95%</a:t>
              </a:r>
            </a:p>
          </p:txBody>
        </p:sp>
        <p:sp>
          <p:nvSpPr>
            <p:cNvPr id="72" name="pg72"/>
            <p:cNvSpPr/>
            <p:nvPr/>
          </p:nvSpPr>
          <p:spPr>
            <a:xfrm>
              <a:off x="8338449" y="2259310"/>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3" name="tx73"/>
            <p:cNvSpPr/>
            <p:nvPr/>
          </p:nvSpPr>
          <p:spPr>
            <a:xfrm>
              <a:off x="8361309" y="230084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95%</a:t>
              </a:r>
            </a:p>
          </p:txBody>
        </p:sp>
        <p:sp>
          <p:nvSpPr>
            <p:cNvPr id="74" name="pg74"/>
            <p:cNvSpPr/>
            <p:nvPr/>
          </p:nvSpPr>
          <p:spPr>
            <a:xfrm>
              <a:off x="8290281" y="251907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256061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95%</a:t>
              </a:r>
            </a:p>
          </p:txBody>
        </p:sp>
        <p:sp>
          <p:nvSpPr>
            <p:cNvPr id="76" name="pg76"/>
            <p:cNvSpPr/>
            <p:nvPr/>
          </p:nvSpPr>
          <p:spPr>
            <a:xfrm>
              <a:off x="8284194" y="303453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07054" y="307607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91%</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556074" y="401416"/>
              <a:ext cx="27194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India,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RotaC had the lowest coverage of all vaccines (91%), followed by DTP3, HepB3, Hib3, IPV1, IPVC, and MCV2 (95%).
Coverage of 8 vaccines increased (DTP3, HEPB3, HIB3, IPV1, MCV1, MCV2, ROTAC and RUBELLA) compared to respective coverage in 2019.
Coverage of 8 vaccines increased (DTP3, HEPB3, HIB3, IPV1, IPVC, MCV1, MCV2 and RUBELLA) and 1 vaccine decreased (ROTAC)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57866" y="887626"/>
              <a:ext cx="577731" cy="0"/>
            </a:xfrm>
            <a:custGeom>
              <a:avLst/>
              <a:pathLst>
                <a:path w="577731" h="0">
                  <a:moveTo>
                    <a:pt x="0" y="0"/>
                  </a:moveTo>
                  <a:lnTo>
                    <a:pt x="72216" y="0"/>
                  </a:lnTo>
                  <a:lnTo>
                    <a:pt x="361082" y="0"/>
                  </a:lnTo>
                  <a:lnTo>
                    <a:pt x="505514"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2" name="pl22"/>
            <p:cNvSpPr/>
            <p:nvPr/>
          </p:nvSpPr>
          <p:spPr>
            <a:xfrm>
              <a:off x="7774515" y="1266641"/>
              <a:ext cx="722164" cy="0"/>
            </a:xfrm>
            <a:custGeom>
              <a:avLst/>
              <a:pathLst>
                <a:path w="722164" h="0">
                  <a:moveTo>
                    <a:pt x="0" y="0"/>
                  </a:moveTo>
                  <a:lnTo>
                    <a:pt x="72216" y="0"/>
                  </a:lnTo>
                  <a:lnTo>
                    <a:pt x="433298" y="0"/>
                  </a:lnTo>
                  <a:lnTo>
                    <a:pt x="505514"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3" name="pl23"/>
            <p:cNvSpPr/>
            <p:nvPr/>
          </p:nvSpPr>
          <p:spPr>
            <a:xfrm>
              <a:off x="7630082" y="1645655"/>
              <a:ext cx="722164" cy="0"/>
            </a:xfrm>
            <a:custGeom>
              <a:avLst/>
              <a:pathLst>
                <a:path w="722164" h="0">
                  <a:moveTo>
                    <a:pt x="0" y="0"/>
                  </a:moveTo>
                  <a:lnTo>
                    <a:pt x="0" y="0"/>
                  </a:lnTo>
                  <a:lnTo>
                    <a:pt x="433298" y="0"/>
                  </a:lnTo>
                  <a:lnTo>
                    <a:pt x="433298"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7630082" y="2024670"/>
              <a:ext cx="722164" cy="0"/>
            </a:xfrm>
            <a:custGeom>
              <a:avLst/>
              <a:pathLst>
                <a:path w="722164" h="0">
                  <a:moveTo>
                    <a:pt x="0" y="0"/>
                  </a:moveTo>
                  <a:lnTo>
                    <a:pt x="0" y="0"/>
                  </a:lnTo>
                  <a:lnTo>
                    <a:pt x="433298" y="0"/>
                  </a:lnTo>
                  <a:lnTo>
                    <a:pt x="433298"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5391374" y="2403685"/>
              <a:ext cx="1155462" cy="0"/>
            </a:xfrm>
            <a:custGeom>
              <a:avLst/>
              <a:pathLst>
                <a:path w="1155462" h="0">
                  <a:moveTo>
                    <a:pt x="0" y="0"/>
                  </a:moveTo>
                  <a:lnTo>
                    <a:pt x="72216" y="0"/>
                  </a:lnTo>
                  <a:lnTo>
                    <a:pt x="144432" y="0"/>
                  </a:lnTo>
                  <a:lnTo>
                    <a:pt x="649947" y="0"/>
                  </a:lnTo>
                  <a:lnTo>
                    <a:pt x="649947" y="0"/>
                  </a:lnTo>
                  <a:lnTo>
                    <a:pt x="938813" y="0"/>
                  </a:lnTo>
                  <a:lnTo>
                    <a:pt x="1155462" y="0"/>
                  </a:lnTo>
                </a:path>
              </a:pathLst>
            </a:custGeom>
            <a:ln w="116535" cap="flat">
              <a:solidFill>
                <a:srgbClr val="E8E8E8">
                  <a:alpha val="100000"/>
                </a:srgbClr>
              </a:solidFill>
              <a:prstDash val="solid"/>
              <a:round/>
            </a:ln>
          </p:spPr>
          <p:txBody>
            <a:bodyPr/>
            <a:lstStyle/>
            <a:p/>
          </p:txBody>
        </p:sp>
        <p:sp>
          <p:nvSpPr>
            <p:cNvPr id="26" name="pl26"/>
            <p:cNvSpPr/>
            <p:nvPr/>
          </p:nvSpPr>
          <p:spPr>
            <a:xfrm>
              <a:off x="7630082" y="2782699"/>
              <a:ext cx="722164" cy="0"/>
            </a:xfrm>
            <a:custGeom>
              <a:avLst/>
              <a:pathLst>
                <a:path w="722164" h="0">
                  <a:moveTo>
                    <a:pt x="0" y="0"/>
                  </a:moveTo>
                  <a:lnTo>
                    <a:pt x="0" y="0"/>
                  </a:lnTo>
                  <a:lnTo>
                    <a:pt x="433298" y="0"/>
                  </a:lnTo>
                  <a:lnTo>
                    <a:pt x="433298"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7341217" y="3161714"/>
              <a:ext cx="1011029" cy="0"/>
            </a:xfrm>
            <a:custGeom>
              <a:avLst/>
              <a:pathLst>
                <a:path w="1011029" h="0">
                  <a:moveTo>
                    <a:pt x="0" y="0"/>
                  </a:moveTo>
                  <a:lnTo>
                    <a:pt x="72216" y="0"/>
                  </a:lnTo>
                  <a:lnTo>
                    <a:pt x="72216" y="0"/>
                  </a:lnTo>
                  <a:lnTo>
                    <a:pt x="649947" y="0"/>
                  </a:lnTo>
                  <a:lnTo>
                    <a:pt x="722164" y="0"/>
                  </a:lnTo>
                  <a:lnTo>
                    <a:pt x="938813" y="0"/>
                  </a:lnTo>
                  <a:lnTo>
                    <a:pt x="1011029" y="0"/>
                  </a:lnTo>
                </a:path>
              </a:pathLst>
            </a:custGeom>
            <a:ln w="116535" cap="flat">
              <a:solidFill>
                <a:srgbClr val="E8E8E8">
                  <a:alpha val="100000"/>
                </a:srgbClr>
              </a:solidFill>
              <a:prstDash val="solid"/>
              <a:round/>
            </a:ln>
          </p:spPr>
          <p:txBody>
            <a:bodyPr/>
            <a:lstStyle/>
            <a:p/>
          </p:txBody>
        </p:sp>
        <p:sp>
          <p:nvSpPr>
            <p:cNvPr id="28" name="pl28"/>
            <p:cNvSpPr/>
            <p:nvPr/>
          </p:nvSpPr>
          <p:spPr>
            <a:xfrm>
              <a:off x="7918948" y="3540728"/>
              <a:ext cx="649947" cy="0"/>
            </a:xfrm>
            <a:custGeom>
              <a:avLst/>
              <a:pathLst>
                <a:path w="649947" h="0">
                  <a:moveTo>
                    <a:pt x="0" y="0"/>
                  </a:moveTo>
                  <a:lnTo>
                    <a:pt x="0" y="0"/>
                  </a:lnTo>
                  <a:lnTo>
                    <a:pt x="288865" y="0"/>
                  </a:lnTo>
                  <a:lnTo>
                    <a:pt x="433298" y="0"/>
                  </a:lnTo>
                  <a:lnTo>
                    <a:pt x="433298" y="0"/>
                  </a:lnTo>
                  <a:lnTo>
                    <a:pt x="577731" y="0"/>
                  </a:lnTo>
                  <a:lnTo>
                    <a:pt x="649947" y="0"/>
                  </a:lnTo>
                </a:path>
              </a:pathLst>
            </a:custGeom>
            <a:ln w="116535" cap="flat">
              <a:solidFill>
                <a:srgbClr val="E8E8E8">
                  <a:alpha val="100000"/>
                </a:srgbClr>
              </a:solidFill>
              <a:prstDash val="solid"/>
              <a:round/>
            </a:ln>
          </p:spPr>
          <p:txBody>
            <a:bodyPr/>
            <a:lstStyle/>
            <a:p/>
          </p:txBody>
        </p:sp>
        <p:sp>
          <p:nvSpPr>
            <p:cNvPr id="29" name="pl29"/>
            <p:cNvSpPr/>
            <p:nvPr/>
          </p:nvSpPr>
          <p:spPr>
            <a:xfrm>
              <a:off x="7341217" y="3919743"/>
              <a:ext cx="1011029" cy="0"/>
            </a:xfrm>
            <a:custGeom>
              <a:avLst/>
              <a:pathLst>
                <a:path w="1011029" h="0">
                  <a:moveTo>
                    <a:pt x="0" y="0"/>
                  </a:moveTo>
                  <a:lnTo>
                    <a:pt x="72216" y="0"/>
                  </a:lnTo>
                  <a:lnTo>
                    <a:pt x="216649" y="0"/>
                  </a:lnTo>
                  <a:lnTo>
                    <a:pt x="649947" y="0"/>
                  </a:lnTo>
                  <a:lnTo>
                    <a:pt x="649947" y="0"/>
                  </a:lnTo>
                  <a:lnTo>
                    <a:pt x="794380"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2574934" y="4298757"/>
              <a:ext cx="5921745" cy="0"/>
            </a:xfrm>
            <a:custGeom>
              <a:avLst/>
              <a:pathLst>
                <a:path w="5921745" h="0">
                  <a:moveTo>
                    <a:pt x="0" y="0"/>
                  </a:moveTo>
                  <a:lnTo>
                    <a:pt x="433298" y="0"/>
                  </a:lnTo>
                  <a:lnTo>
                    <a:pt x="722164" y="0"/>
                  </a:lnTo>
                  <a:lnTo>
                    <a:pt x="3683036" y="0"/>
                  </a:lnTo>
                  <a:lnTo>
                    <a:pt x="4910715" y="0"/>
                  </a:lnTo>
                  <a:lnTo>
                    <a:pt x="5777312" y="0"/>
                  </a:lnTo>
                  <a:lnTo>
                    <a:pt x="5921745" y="0"/>
                  </a:lnTo>
                </a:path>
              </a:pathLst>
            </a:custGeom>
            <a:ln w="116535" cap="flat">
              <a:solidFill>
                <a:srgbClr val="E8E8E8">
                  <a:alpha val="100000"/>
                </a:srgbClr>
              </a:solidFill>
              <a:prstDash val="solid"/>
              <a:round/>
            </a:ln>
          </p:spPr>
          <p:txBody>
            <a:bodyPr/>
            <a:lstStyle/>
            <a:p/>
          </p:txBody>
        </p:sp>
        <p:sp>
          <p:nvSpPr>
            <p:cNvPr id="31" name="pl31"/>
            <p:cNvSpPr/>
            <p:nvPr/>
          </p:nvSpPr>
          <p:spPr>
            <a:xfrm>
              <a:off x="7918948" y="4677772"/>
              <a:ext cx="649947" cy="0"/>
            </a:xfrm>
            <a:custGeom>
              <a:avLst/>
              <a:pathLst>
                <a:path w="649947" h="0">
                  <a:moveTo>
                    <a:pt x="0" y="0"/>
                  </a:moveTo>
                  <a:lnTo>
                    <a:pt x="0" y="0"/>
                  </a:lnTo>
                  <a:lnTo>
                    <a:pt x="288865" y="0"/>
                  </a:lnTo>
                  <a:lnTo>
                    <a:pt x="433298" y="0"/>
                  </a:lnTo>
                  <a:lnTo>
                    <a:pt x="433298" y="0"/>
                  </a:lnTo>
                  <a:lnTo>
                    <a:pt x="577731" y="0"/>
                  </a:lnTo>
                  <a:lnTo>
                    <a:pt x="649947" y="0"/>
                  </a:lnTo>
                </a:path>
              </a:pathLst>
            </a:custGeom>
            <a:ln w="116535" cap="flat">
              <a:solidFill>
                <a:srgbClr val="E8E8E8">
                  <a:alpha val="100000"/>
                </a:srgbClr>
              </a:solidFill>
              <a:prstDash val="solid"/>
              <a:round/>
            </a:ln>
          </p:spPr>
          <p:txBody>
            <a:bodyPr/>
            <a:lstStyle/>
            <a:p/>
          </p:txBody>
        </p:sp>
        <p:sp>
          <p:nvSpPr>
            <p:cNvPr id="32" name="pl32"/>
            <p:cNvSpPr/>
            <p:nvPr/>
          </p:nvSpPr>
          <p:spPr>
            <a:xfrm>
              <a:off x="5319157" y="5056787"/>
              <a:ext cx="2816439" cy="0"/>
            </a:xfrm>
            <a:custGeom>
              <a:avLst/>
              <a:pathLst>
                <a:path w="2816439" h="0">
                  <a:moveTo>
                    <a:pt x="0" y="0"/>
                  </a:moveTo>
                  <a:lnTo>
                    <a:pt x="2094275" y="0"/>
                  </a:lnTo>
                  <a:lnTo>
                    <a:pt x="2166492" y="0"/>
                  </a:lnTo>
                  <a:lnTo>
                    <a:pt x="2672007" y="0"/>
                  </a:lnTo>
                  <a:lnTo>
                    <a:pt x="2744223" y="0"/>
                  </a:lnTo>
                  <a:lnTo>
                    <a:pt x="2816439" y="0"/>
                  </a:lnTo>
                  <a:lnTo>
                    <a:pt x="2816439" y="0"/>
                  </a:lnTo>
                </a:path>
              </a:pathLst>
            </a:custGeom>
            <a:ln w="116535" cap="flat">
              <a:solidFill>
                <a:srgbClr val="E8E8E8">
                  <a:alpha val="100000"/>
                </a:srgbClr>
              </a:solidFill>
              <a:prstDash val="solid"/>
              <a:round/>
            </a:ln>
          </p:spPr>
          <p:txBody>
            <a:bodyPr/>
            <a:lstStyle/>
            <a:p/>
          </p:txBody>
        </p:sp>
        <p:sp>
          <p:nvSpPr>
            <p:cNvPr id="33" name="pt33"/>
            <p:cNvSpPr/>
            <p:nvPr/>
          </p:nvSpPr>
          <p:spPr>
            <a:xfrm>
              <a:off x="813109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2558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55336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05888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888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05888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84223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53130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38687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45909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03682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03682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32568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54233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2558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2558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0331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0893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3671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0893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05888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5336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3671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089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57043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0037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29259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25347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8115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31465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40893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98666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072830"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000613"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000613"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21726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00613"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1726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89479"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000613"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1726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89479"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47303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267419"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484069"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00613"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17262"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289479"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350665"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217262"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289479"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433912"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06128"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495098"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072830"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289479"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2512166"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289479"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433912"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289479"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433912"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50612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525639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072830"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000613"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29914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India,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(94%) and 2024 (96%). DTP1 coverage increased in 2025 (97%) compared to 2024, and was higher than in 2019. In 2019-2025, DTP1 coverage was at it's lowest level in 2020 (87%).
In 2024, 1 vaccine had lower coverage than in 2019.
In 2025, 1 vaccine had lower coverage than in 2019.
In 2025, 1 vaccine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44974"/>
              <a:ext cx="6481656" cy="1072873"/>
            </a:xfrm>
            <a:custGeom>
              <a:avLst/>
              <a:pathLst>
                <a:path w="6481656" h="1072873">
                  <a:moveTo>
                    <a:pt x="0" y="1072873"/>
                  </a:moveTo>
                  <a:lnTo>
                    <a:pt x="259266" y="1043877"/>
                  </a:lnTo>
                  <a:lnTo>
                    <a:pt x="518532" y="1043877"/>
                  </a:lnTo>
                  <a:lnTo>
                    <a:pt x="777798" y="985884"/>
                  </a:lnTo>
                  <a:lnTo>
                    <a:pt x="1037065" y="927890"/>
                  </a:lnTo>
                  <a:lnTo>
                    <a:pt x="1296331" y="869897"/>
                  </a:lnTo>
                  <a:lnTo>
                    <a:pt x="1555597" y="869897"/>
                  </a:lnTo>
                  <a:lnTo>
                    <a:pt x="1814863" y="898894"/>
                  </a:lnTo>
                  <a:lnTo>
                    <a:pt x="2074130" y="724914"/>
                  </a:lnTo>
                  <a:lnTo>
                    <a:pt x="2333396" y="608928"/>
                  </a:lnTo>
                  <a:lnTo>
                    <a:pt x="2592662" y="463945"/>
                  </a:lnTo>
                  <a:lnTo>
                    <a:pt x="2851928" y="376955"/>
                  </a:lnTo>
                  <a:lnTo>
                    <a:pt x="3111195" y="376955"/>
                  </a:lnTo>
                  <a:lnTo>
                    <a:pt x="3370461" y="347959"/>
                  </a:lnTo>
                  <a:lnTo>
                    <a:pt x="3629727" y="289965"/>
                  </a:lnTo>
                  <a:lnTo>
                    <a:pt x="3888994" y="231972"/>
                  </a:lnTo>
                  <a:lnTo>
                    <a:pt x="4148260" y="202976"/>
                  </a:lnTo>
                  <a:lnTo>
                    <a:pt x="4407526" y="173979"/>
                  </a:lnTo>
                  <a:lnTo>
                    <a:pt x="4666792" y="144982"/>
                  </a:lnTo>
                  <a:lnTo>
                    <a:pt x="4926059" y="115986"/>
                  </a:lnTo>
                  <a:lnTo>
                    <a:pt x="5185325" y="289965"/>
                  </a:lnTo>
                  <a:lnTo>
                    <a:pt x="5444591" y="289965"/>
                  </a:lnTo>
                  <a:lnTo>
                    <a:pt x="5703857" y="57993"/>
                  </a:lnTo>
                  <a:lnTo>
                    <a:pt x="5963124" y="115986"/>
                  </a:lnTo>
                  <a:lnTo>
                    <a:pt x="6222390" y="28996"/>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4290948" y="2244974"/>
              <a:ext cx="3629727" cy="1971768"/>
            </a:xfrm>
            <a:custGeom>
              <a:avLst/>
              <a:pathLst>
                <a:path w="3629727" h="1971768">
                  <a:moveTo>
                    <a:pt x="0" y="1971768"/>
                  </a:moveTo>
                  <a:lnTo>
                    <a:pt x="259266" y="1710798"/>
                  </a:lnTo>
                  <a:lnTo>
                    <a:pt x="518532" y="1275849"/>
                  </a:lnTo>
                  <a:lnTo>
                    <a:pt x="777798" y="1014880"/>
                  </a:lnTo>
                  <a:lnTo>
                    <a:pt x="1037065" y="753911"/>
                  </a:lnTo>
                  <a:lnTo>
                    <a:pt x="1296331" y="550935"/>
                  </a:lnTo>
                  <a:lnTo>
                    <a:pt x="1555597" y="434948"/>
                  </a:lnTo>
                  <a:lnTo>
                    <a:pt x="1814863" y="376955"/>
                  </a:lnTo>
                  <a:lnTo>
                    <a:pt x="2074130" y="318962"/>
                  </a:lnTo>
                  <a:lnTo>
                    <a:pt x="2333396" y="405952"/>
                  </a:lnTo>
                  <a:lnTo>
                    <a:pt x="2592662" y="376955"/>
                  </a:lnTo>
                  <a:lnTo>
                    <a:pt x="2851928" y="144982"/>
                  </a:lnTo>
                  <a:lnTo>
                    <a:pt x="3111195" y="144982"/>
                  </a:lnTo>
                  <a:lnTo>
                    <a:pt x="3370461" y="86989"/>
                  </a:lnTo>
                  <a:lnTo>
                    <a:pt x="3629727" y="0"/>
                  </a:lnTo>
                </a:path>
              </a:pathLst>
            </a:custGeom>
            <a:ln w="27101" cap="flat">
              <a:solidFill>
                <a:srgbClr val="00BA38">
                  <a:alpha val="100000"/>
                </a:srgbClr>
              </a:solidFill>
              <a:prstDash val="solid"/>
              <a:round/>
            </a:ln>
          </p:spPr>
          <p:txBody>
            <a:bodyPr/>
            <a:lstStyle/>
            <a:p/>
          </p:txBody>
        </p:sp>
        <p:sp>
          <p:nvSpPr>
            <p:cNvPr id="29" name="pl29"/>
            <p:cNvSpPr/>
            <p:nvPr/>
          </p:nvSpPr>
          <p:spPr>
            <a:xfrm>
              <a:off x="6105812" y="2186981"/>
              <a:ext cx="1814863" cy="2638689"/>
            </a:xfrm>
            <a:custGeom>
              <a:avLst/>
              <a:pathLst>
                <a:path w="1814863" h="2638689">
                  <a:moveTo>
                    <a:pt x="0" y="2638689"/>
                  </a:moveTo>
                  <a:lnTo>
                    <a:pt x="259266" y="2377720"/>
                  </a:lnTo>
                  <a:lnTo>
                    <a:pt x="518532" y="2203740"/>
                  </a:lnTo>
                  <a:lnTo>
                    <a:pt x="777798" y="2087754"/>
                  </a:lnTo>
                  <a:lnTo>
                    <a:pt x="1037065" y="898894"/>
                  </a:lnTo>
                  <a:lnTo>
                    <a:pt x="1296331" y="405952"/>
                  </a:lnTo>
                  <a:lnTo>
                    <a:pt x="1555597" y="57993"/>
                  </a:lnTo>
                  <a:lnTo>
                    <a:pt x="1814863"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20659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20659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14860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32794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4252571" y="417836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6067435" y="478729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7227" y="2126265"/>
              <a:ext cx="242714" cy="56839"/>
            </a:xfrm>
            <a:custGeom>
              <a:avLst/>
              <a:pathLst>
                <a:path w="242714" h="56839">
                  <a:moveTo>
                    <a:pt x="242714" y="0"/>
                  </a:moveTo>
                  <a:lnTo>
                    <a:pt x="0" y="56839"/>
                  </a:lnTo>
                </a:path>
              </a:pathLst>
            </a:custGeom>
          </p:spPr>
          <p:txBody>
            <a:bodyPr/>
            <a:lstStyle/>
            <a:p/>
          </p:txBody>
        </p:sp>
        <p:sp>
          <p:nvSpPr>
            <p:cNvPr id="38" name="pl38"/>
            <p:cNvSpPr/>
            <p:nvPr/>
          </p:nvSpPr>
          <p:spPr>
            <a:xfrm>
              <a:off x="7933983" y="2250399"/>
              <a:ext cx="245958" cy="100268"/>
            </a:xfrm>
            <a:custGeom>
              <a:avLst/>
              <a:pathLst>
                <a:path w="245958" h="100268">
                  <a:moveTo>
                    <a:pt x="245958" y="100268"/>
                  </a:moveTo>
                  <a:lnTo>
                    <a:pt x="0" y="0"/>
                  </a:lnTo>
                </a:path>
              </a:pathLst>
            </a:custGeom>
          </p:spPr>
          <p:txBody>
            <a:bodyPr/>
            <a:lstStyle/>
            <a:p/>
          </p:txBody>
        </p:sp>
        <p:sp>
          <p:nvSpPr>
            <p:cNvPr id="39" name="pl39"/>
            <p:cNvSpPr/>
            <p:nvPr/>
          </p:nvSpPr>
          <p:spPr>
            <a:xfrm>
              <a:off x="7931904" y="2251058"/>
              <a:ext cx="576020" cy="312102"/>
            </a:xfrm>
            <a:custGeom>
              <a:avLst/>
              <a:pathLst>
                <a:path w="576020" h="312102">
                  <a:moveTo>
                    <a:pt x="576020" y="312102"/>
                  </a:moveTo>
                  <a:lnTo>
                    <a:pt x="0" y="0"/>
                  </a:lnTo>
                </a:path>
              </a:pathLst>
            </a:custGeom>
          </p:spPr>
          <p:txBody>
            <a:bodyPr/>
            <a:lstStyle/>
            <a:p/>
          </p:txBody>
        </p:sp>
        <p:sp>
          <p:nvSpPr>
            <p:cNvPr id="40" name="pg40"/>
            <p:cNvSpPr/>
            <p:nvPr/>
          </p:nvSpPr>
          <p:spPr>
            <a:xfrm>
              <a:off x="8111362" y="201957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1" name="tx41"/>
            <p:cNvSpPr/>
            <p:nvPr/>
          </p:nvSpPr>
          <p:spPr>
            <a:xfrm>
              <a:off x="8134222" y="206041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97%</a:t>
              </a:r>
            </a:p>
          </p:txBody>
        </p:sp>
        <p:sp>
          <p:nvSpPr>
            <p:cNvPr id="42" name="pg42"/>
            <p:cNvSpPr/>
            <p:nvPr/>
          </p:nvSpPr>
          <p:spPr>
            <a:xfrm>
              <a:off x="8111362" y="229165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34222" y="233250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4" name="pg44"/>
            <p:cNvSpPr/>
            <p:nvPr/>
          </p:nvSpPr>
          <p:spPr>
            <a:xfrm>
              <a:off x="8111362" y="256316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260400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95%</a:t>
              </a:r>
            </a:p>
          </p:txBody>
        </p:sp>
        <p:sp>
          <p:nvSpPr>
            <p:cNvPr id="46" name="pg46"/>
            <p:cNvSpPr/>
            <p:nvPr/>
          </p:nvSpPr>
          <p:spPr>
            <a:xfrm>
              <a:off x="1141634" y="329623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7354" y="3340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58</a:t>
              </a:r>
            </a:p>
          </p:txBody>
        </p:sp>
        <p:sp>
          <p:nvSpPr>
            <p:cNvPr id="48" name="pg48"/>
            <p:cNvSpPr/>
            <p:nvPr/>
          </p:nvSpPr>
          <p:spPr>
            <a:xfrm>
              <a:off x="3994935" y="419465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4040655" y="424000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27</a:t>
              </a:r>
            </a:p>
          </p:txBody>
        </p:sp>
        <p:sp>
          <p:nvSpPr>
            <p:cNvPr id="50" name="pg50"/>
            <p:cNvSpPr/>
            <p:nvPr/>
          </p:nvSpPr>
          <p:spPr>
            <a:xfrm>
              <a:off x="6169658" y="4678050"/>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6215378" y="472185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6</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309931" y="1705910"/>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India,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India has 3 out of the 4 SDG vaccines.
In 2025, India had achieved at least 90% coverage of 3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India met the 90% SDG coverage target for all SDG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96% in 2024 to 97% in 2025.
• DTP3 coverage increased 1 percentage point from 94% in 2024 to 95% in 2025.
• There were there were 230,000 fewer zero-dose children in 2025. This leaves 679,000 children without vaccination, vulnerable to vaccine-preventable diseases and a further 453,000 with incomplete protection.
• India accounted for 36% of zero-dose children in South Asia (ROSA) and 5% of zero-dose children globally.
• MCV1 coverage increased 1 percentage point from 97% in 2024 to 98% in 2025. There were 453,000 children who missed out on the first measles vaccination.
• MCV2 coverage increased 3 percentage points from 92% in 2024 to 95%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16-24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IPV_FRAC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16-24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16-24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16-24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India,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India.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2200154" y="3355336"/>
              <a:ext cx="311052"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83" name="rc83"/>
            <p:cNvSpPr/>
            <p:nvPr/>
          </p:nvSpPr>
          <p:spPr>
            <a:xfrm>
              <a:off x="2511207" y="3355336"/>
              <a:ext cx="311052" cy="280801"/>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84" name="rc84"/>
            <p:cNvSpPr/>
            <p:nvPr/>
          </p:nvSpPr>
          <p:spPr>
            <a:xfrm>
              <a:off x="2822259" y="3355336"/>
              <a:ext cx="311052"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85" name="rc85"/>
            <p:cNvSpPr/>
            <p:nvPr/>
          </p:nvSpPr>
          <p:spPr>
            <a:xfrm>
              <a:off x="3133311" y="3355336"/>
              <a:ext cx="311052"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86" name="rc86"/>
            <p:cNvSpPr/>
            <p:nvPr/>
          </p:nvSpPr>
          <p:spPr>
            <a:xfrm>
              <a:off x="3444364" y="3355336"/>
              <a:ext cx="311052" cy="280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87" name="rc87"/>
            <p:cNvSpPr/>
            <p:nvPr/>
          </p:nvSpPr>
          <p:spPr>
            <a:xfrm>
              <a:off x="3755416" y="3355336"/>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88" name="rc88"/>
            <p:cNvSpPr/>
            <p:nvPr/>
          </p:nvSpPr>
          <p:spPr>
            <a:xfrm>
              <a:off x="4066468" y="3355336"/>
              <a:ext cx="311052" cy="2808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89" name="rc89"/>
            <p:cNvSpPr/>
            <p:nvPr/>
          </p:nvSpPr>
          <p:spPr>
            <a:xfrm>
              <a:off x="4377521" y="3355336"/>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90" name="rc90"/>
            <p:cNvSpPr/>
            <p:nvPr/>
          </p:nvSpPr>
          <p:spPr>
            <a:xfrm>
              <a:off x="4688573" y="3355336"/>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1" name="rc91"/>
            <p:cNvSpPr/>
            <p:nvPr/>
          </p:nvSpPr>
          <p:spPr>
            <a:xfrm>
              <a:off x="4999625" y="3355336"/>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2" name="rc92"/>
            <p:cNvSpPr/>
            <p:nvPr/>
          </p:nvSpPr>
          <p:spPr>
            <a:xfrm>
              <a:off x="5310677" y="3355336"/>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3" name="rc93"/>
            <p:cNvSpPr/>
            <p:nvPr/>
          </p:nvSpPr>
          <p:spPr>
            <a:xfrm>
              <a:off x="5621730" y="3355336"/>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4" name="rc94"/>
            <p:cNvSpPr/>
            <p:nvPr/>
          </p:nvSpPr>
          <p:spPr>
            <a:xfrm>
              <a:off x="5932782" y="3355336"/>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5" name="rc95"/>
            <p:cNvSpPr/>
            <p:nvPr/>
          </p:nvSpPr>
          <p:spPr>
            <a:xfrm>
              <a:off x="6243834"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6" name="rc96"/>
            <p:cNvSpPr/>
            <p:nvPr/>
          </p:nvSpPr>
          <p:spPr>
            <a:xfrm>
              <a:off x="6554887"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7" name="rc97"/>
            <p:cNvSpPr/>
            <p:nvPr/>
          </p:nvSpPr>
          <p:spPr>
            <a:xfrm>
              <a:off x="6865939"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8" name="rc98"/>
            <p:cNvSpPr/>
            <p:nvPr/>
          </p:nvSpPr>
          <p:spPr>
            <a:xfrm>
              <a:off x="7176991"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9" name="rc99"/>
            <p:cNvSpPr/>
            <p:nvPr/>
          </p:nvSpPr>
          <p:spPr>
            <a:xfrm>
              <a:off x="7488044"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0" name="rc100"/>
            <p:cNvSpPr/>
            <p:nvPr/>
          </p:nvSpPr>
          <p:spPr>
            <a:xfrm>
              <a:off x="7799096"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8110148"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2" name="rc102"/>
            <p:cNvSpPr/>
            <p:nvPr/>
          </p:nvSpPr>
          <p:spPr>
            <a:xfrm>
              <a:off x="8421201"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3" name="rc103"/>
            <p:cNvSpPr/>
            <p:nvPr/>
          </p:nvSpPr>
          <p:spPr>
            <a:xfrm>
              <a:off x="8732253"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3444364" y="2232131"/>
              <a:ext cx="311052" cy="28080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16" y="2232131"/>
              <a:ext cx="311052"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6" name="rc106"/>
            <p:cNvSpPr/>
            <p:nvPr/>
          </p:nvSpPr>
          <p:spPr>
            <a:xfrm>
              <a:off x="4066468" y="2232131"/>
              <a:ext cx="311052" cy="280801"/>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07" name="rc107"/>
            <p:cNvSpPr/>
            <p:nvPr/>
          </p:nvSpPr>
          <p:spPr>
            <a:xfrm>
              <a:off x="4377521" y="2232131"/>
              <a:ext cx="311052" cy="280801"/>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08" name="rc108"/>
            <p:cNvSpPr/>
            <p:nvPr/>
          </p:nvSpPr>
          <p:spPr>
            <a:xfrm>
              <a:off x="4688573" y="2232131"/>
              <a:ext cx="311052" cy="28080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09" name="rc109"/>
            <p:cNvSpPr/>
            <p:nvPr/>
          </p:nvSpPr>
          <p:spPr>
            <a:xfrm>
              <a:off x="4999625" y="2232131"/>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0" name="rc110"/>
            <p:cNvSpPr/>
            <p:nvPr/>
          </p:nvSpPr>
          <p:spPr>
            <a:xfrm>
              <a:off x="5310677" y="2232131"/>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11" name="rc111"/>
            <p:cNvSpPr/>
            <p:nvPr/>
          </p:nvSpPr>
          <p:spPr>
            <a:xfrm>
              <a:off x="5621730" y="2232131"/>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2" name="rc112"/>
            <p:cNvSpPr/>
            <p:nvPr/>
          </p:nvSpPr>
          <p:spPr>
            <a:xfrm>
              <a:off x="5932782" y="2232131"/>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13" name="rc113"/>
            <p:cNvSpPr/>
            <p:nvPr/>
          </p:nvSpPr>
          <p:spPr>
            <a:xfrm>
              <a:off x="6243834" y="2232131"/>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4" name="rc114"/>
            <p:cNvSpPr/>
            <p:nvPr/>
          </p:nvSpPr>
          <p:spPr>
            <a:xfrm>
              <a:off x="6554887" y="2232131"/>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5" name="rc115"/>
            <p:cNvSpPr/>
            <p:nvPr/>
          </p:nvSpPr>
          <p:spPr>
            <a:xfrm>
              <a:off x="6865939" y="2232131"/>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16" name="rc116"/>
            <p:cNvSpPr/>
            <p:nvPr/>
          </p:nvSpPr>
          <p:spPr>
            <a:xfrm>
              <a:off x="7176991" y="2232131"/>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7" name="rc117"/>
            <p:cNvSpPr/>
            <p:nvPr/>
          </p:nvSpPr>
          <p:spPr>
            <a:xfrm>
              <a:off x="7488044" y="2232131"/>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8" name="rc118"/>
            <p:cNvSpPr/>
            <p:nvPr/>
          </p:nvSpPr>
          <p:spPr>
            <a:xfrm>
              <a:off x="7799096" y="2232131"/>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9" name="rc119"/>
            <p:cNvSpPr/>
            <p:nvPr/>
          </p:nvSpPr>
          <p:spPr>
            <a:xfrm>
              <a:off x="8110148" y="2232131"/>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0" name="rc120"/>
            <p:cNvSpPr/>
            <p:nvPr/>
          </p:nvSpPr>
          <p:spPr>
            <a:xfrm>
              <a:off x="8421201" y="2232131"/>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1" name="rc121"/>
            <p:cNvSpPr/>
            <p:nvPr/>
          </p:nvSpPr>
          <p:spPr>
            <a:xfrm>
              <a:off x="8732253" y="2232131"/>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2" name="rc122"/>
            <p:cNvSpPr/>
            <p:nvPr/>
          </p:nvSpPr>
          <p:spPr>
            <a:xfrm>
              <a:off x="4999625" y="3074535"/>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23" name="rc123"/>
            <p:cNvSpPr/>
            <p:nvPr/>
          </p:nvSpPr>
          <p:spPr>
            <a:xfrm>
              <a:off x="5310677" y="3074535"/>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24" name="rc124"/>
            <p:cNvSpPr/>
            <p:nvPr/>
          </p:nvSpPr>
          <p:spPr>
            <a:xfrm>
              <a:off x="5621730" y="3074535"/>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5" name="rc125"/>
            <p:cNvSpPr/>
            <p:nvPr/>
          </p:nvSpPr>
          <p:spPr>
            <a:xfrm>
              <a:off x="5932782" y="3074535"/>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6" name="rc126"/>
            <p:cNvSpPr/>
            <p:nvPr/>
          </p:nvSpPr>
          <p:spPr>
            <a:xfrm>
              <a:off x="6243834"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7" name="rc127"/>
            <p:cNvSpPr/>
            <p:nvPr/>
          </p:nvSpPr>
          <p:spPr>
            <a:xfrm>
              <a:off x="6554887"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8" name="rc128"/>
            <p:cNvSpPr/>
            <p:nvPr/>
          </p:nvSpPr>
          <p:spPr>
            <a:xfrm>
              <a:off x="6865939"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9" name="rc129"/>
            <p:cNvSpPr/>
            <p:nvPr/>
          </p:nvSpPr>
          <p:spPr>
            <a:xfrm>
              <a:off x="7176991"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0" name="rc130"/>
            <p:cNvSpPr/>
            <p:nvPr/>
          </p:nvSpPr>
          <p:spPr>
            <a:xfrm>
              <a:off x="7488044"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1" name="rc131"/>
            <p:cNvSpPr/>
            <p:nvPr/>
          </p:nvSpPr>
          <p:spPr>
            <a:xfrm>
              <a:off x="7799096"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2" name="rc132"/>
            <p:cNvSpPr/>
            <p:nvPr/>
          </p:nvSpPr>
          <p:spPr>
            <a:xfrm>
              <a:off x="8110148"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3" name="rc133"/>
            <p:cNvSpPr/>
            <p:nvPr/>
          </p:nvSpPr>
          <p:spPr>
            <a:xfrm>
              <a:off x="8421201"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4" name="rc134"/>
            <p:cNvSpPr/>
            <p:nvPr/>
          </p:nvSpPr>
          <p:spPr>
            <a:xfrm>
              <a:off x="8732253"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5621730" y="4197740"/>
              <a:ext cx="311052" cy="280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36" name="rc136"/>
            <p:cNvSpPr/>
            <p:nvPr/>
          </p:nvSpPr>
          <p:spPr>
            <a:xfrm>
              <a:off x="5932782" y="4197740"/>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37" name="rc137"/>
            <p:cNvSpPr/>
            <p:nvPr/>
          </p:nvSpPr>
          <p:spPr>
            <a:xfrm>
              <a:off x="6243834" y="4197740"/>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8" name="rc138"/>
            <p:cNvSpPr/>
            <p:nvPr/>
          </p:nvSpPr>
          <p:spPr>
            <a:xfrm>
              <a:off x="6554887" y="4197740"/>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9" name="rc139"/>
            <p:cNvSpPr/>
            <p:nvPr/>
          </p:nvSpPr>
          <p:spPr>
            <a:xfrm>
              <a:off x="6865939" y="4197740"/>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0" name="rc140"/>
            <p:cNvSpPr/>
            <p:nvPr/>
          </p:nvSpPr>
          <p:spPr>
            <a:xfrm>
              <a:off x="7176991" y="419774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1" name="rc141"/>
            <p:cNvSpPr/>
            <p:nvPr/>
          </p:nvSpPr>
          <p:spPr>
            <a:xfrm>
              <a:off x="7488044" y="4197740"/>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2" name="rc142"/>
            <p:cNvSpPr/>
            <p:nvPr/>
          </p:nvSpPr>
          <p:spPr>
            <a:xfrm>
              <a:off x="7799096" y="419774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3" name="rc143"/>
            <p:cNvSpPr/>
            <p:nvPr/>
          </p:nvSpPr>
          <p:spPr>
            <a:xfrm>
              <a:off x="8110148" y="419774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8421201" y="419774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5" name="rc145"/>
            <p:cNvSpPr/>
            <p:nvPr/>
          </p:nvSpPr>
          <p:spPr>
            <a:xfrm>
              <a:off x="8732253"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8421201"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8732253"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955945" y="4759343"/>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49" name="rc149"/>
            <p:cNvSpPr/>
            <p:nvPr/>
          </p:nvSpPr>
          <p:spPr>
            <a:xfrm>
              <a:off x="1266997" y="4759343"/>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0" name="rc150"/>
            <p:cNvSpPr/>
            <p:nvPr/>
          </p:nvSpPr>
          <p:spPr>
            <a:xfrm>
              <a:off x="1578050" y="4759343"/>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1" name="rc151"/>
            <p:cNvSpPr/>
            <p:nvPr/>
          </p:nvSpPr>
          <p:spPr>
            <a:xfrm>
              <a:off x="1889102" y="4759343"/>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2" name="rc152"/>
            <p:cNvSpPr/>
            <p:nvPr/>
          </p:nvSpPr>
          <p:spPr>
            <a:xfrm>
              <a:off x="2200154" y="4759343"/>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3" name="rc153"/>
            <p:cNvSpPr/>
            <p:nvPr/>
          </p:nvSpPr>
          <p:spPr>
            <a:xfrm>
              <a:off x="2511207" y="4759343"/>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4" name="rc154"/>
            <p:cNvSpPr/>
            <p:nvPr/>
          </p:nvSpPr>
          <p:spPr>
            <a:xfrm>
              <a:off x="2822259" y="4759343"/>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5" name="rc155"/>
            <p:cNvSpPr/>
            <p:nvPr/>
          </p:nvSpPr>
          <p:spPr>
            <a:xfrm>
              <a:off x="3133311" y="4759343"/>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6" name="rc156"/>
            <p:cNvSpPr/>
            <p:nvPr/>
          </p:nvSpPr>
          <p:spPr>
            <a:xfrm>
              <a:off x="3444364" y="4759343"/>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7" name="rc157"/>
            <p:cNvSpPr/>
            <p:nvPr/>
          </p:nvSpPr>
          <p:spPr>
            <a:xfrm>
              <a:off x="3755416" y="4759343"/>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8" name="rc158"/>
            <p:cNvSpPr/>
            <p:nvPr/>
          </p:nvSpPr>
          <p:spPr>
            <a:xfrm>
              <a:off x="4066468" y="475934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9" name="rc159"/>
            <p:cNvSpPr/>
            <p:nvPr/>
          </p:nvSpPr>
          <p:spPr>
            <a:xfrm>
              <a:off x="4377521" y="475934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4688573" y="475934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1" name="rc161"/>
            <p:cNvSpPr/>
            <p:nvPr/>
          </p:nvSpPr>
          <p:spPr>
            <a:xfrm>
              <a:off x="4999625" y="475934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677" y="475934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3" name="rc163"/>
            <p:cNvSpPr/>
            <p:nvPr/>
          </p:nvSpPr>
          <p:spPr>
            <a:xfrm>
              <a:off x="5621730" y="475934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4" name="rc164"/>
            <p:cNvSpPr/>
            <p:nvPr/>
          </p:nvSpPr>
          <p:spPr>
            <a:xfrm>
              <a:off x="5932782" y="475934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5" name="rc165"/>
            <p:cNvSpPr/>
            <p:nvPr/>
          </p:nvSpPr>
          <p:spPr>
            <a:xfrm>
              <a:off x="6243834"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6" name="rc166"/>
            <p:cNvSpPr/>
            <p:nvPr/>
          </p:nvSpPr>
          <p:spPr>
            <a:xfrm>
              <a:off x="6554887"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6865939"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7176991" y="475934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9" name="rc169"/>
            <p:cNvSpPr/>
            <p:nvPr/>
          </p:nvSpPr>
          <p:spPr>
            <a:xfrm>
              <a:off x="7488044" y="475934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0" name="rc170"/>
            <p:cNvSpPr/>
            <p:nvPr/>
          </p:nvSpPr>
          <p:spPr>
            <a:xfrm>
              <a:off x="7799096"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8110148"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8421201"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8732253"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4377521" y="5320945"/>
              <a:ext cx="311052" cy="280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75" name="rc175"/>
            <p:cNvSpPr/>
            <p:nvPr/>
          </p:nvSpPr>
          <p:spPr>
            <a:xfrm>
              <a:off x="4688573" y="5320945"/>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76" name="rc176"/>
            <p:cNvSpPr/>
            <p:nvPr/>
          </p:nvSpPr>
          <p:spPr>
            <a:xfrm>
              <a:off x="4999625" y="5320945"/>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7" name="rc177"/>
            <p:cNvSpPr/>
            <p:nvPr/>
          </p:nvSpPr>
          <p:spPr>
            <a:xfrm>
              <a:off x="5310677" y="5320945"/>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30" y="5320945"/>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9" name="rc179"/>
            <p:cNvSpPr/>
            <p:nvPr/>
          </p:nvSpPr>
          <p:spPr>
            <a:xfrm>
              <a:off x="5932782" y="5320945"/>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0" name="rc180"/>
            <p:cNvSpPr/>
            <p:nvPr/>
          </p:nvSpPr>
          <p:spPr>
            <a:xfrm>
              <a:off x="6243834" y="5320945"/>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1" name="rc181"/>
            <p:cNvSpPr/>
            <p:nvPr/>
          </p:nvSpPr>
          <p:spPr>
            <a:xfrm>
              <a:off x="6554887" y="532094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2" name="rc182"/>
            <p:cNvSpPr/>
            <p:nvPr/>
          </p:nvSpPr>
          <p:spPr>
            <a:xfrm>
              <a:off x="6865939" y="532094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3" name="rc183"/>
            <p:cNvSpPr/>
            <p:nvPr/>
          </p:nvSpPr>
          <p:spPr>
            <a:xfrm>
              <a:off x="7176991" y="532094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4" name="rc184"/>
            <p:cNvSpPr/>
            <p:nvPr/>
          </p:nvSpPr>
          <p:spPr>
            <a:xfrm>
              <a:off x="7488044" y="532094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5" name="rc185"/>
            <p:cNvSpPr/>
            <p:nvPr/>
          </p:nvSpPr>
          <p:spPr>
            <a:xfrm>
              <a:off x="7799096" y="532094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6" name="rc186"/>
            <p:cNvSpPr/>
            <p:nvPr/>
          </p:nvSpPr>
          <p:spPr>
            <a:xfrm>
              <a:off x="8110148" y="532094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8421201" y="532094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8" name="rc188"/>
            <p:cNvSpPr/>
            <p:nvPr/>
          </p:nvSpPr>
          <p:spPr>
            <a:xfrm>
              <a:off x="8732253" y="532094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6554887" y="3636138"/>
              <a:ext cx="311052"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90" name="rc190"/>
            <p:cNvSpPr/>
            <p:nvPr/>
          </p:nvSpPr>
          <p:spPr>
            <a:xfrm>
              <a:off x="6865939" y="3636138"/>
              <a:ext cx="311052" cy="280801"/>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91" name="rc191"/>
            <p:cNvSpPr/>
            <p:nvPr/>
          </p:nvSpPr>
          <p:spPr>
            <a:xfrm>
              <a:off x="7176991" y="3636138"/>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92" name="rc192"/>
            <p:cNvSpPr/>
            <p:nvPr/>
          </p:nvSpPr>
          <p:spPr>
            <a:xfrm>
              <a:off x="7488044" y="3636138"/>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93" name="rc193"/>
            <p:cNvSpPr/>
            <p:nvPr/>
          </p:nvSpPr>
          <p:spPr>
            <a:xfrm>
              <a:off x="7799096" y="3636138"/>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4" name="rc194"/>
            <p:cNvSpPr/>
            <p:nvPr/>
          </p:nvSpPr>
          <p:spPr>
            <a:xfrm>
              <a:off x="8110148" y="3636138"/>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5" name="rc195"/>
            <p:cNvSpPr/>
            <p:nvPr/>
          </p:nvSpPr>
          <p:spPr>
            <a:xfrm>
              <a:off x="8421201" y="3636138"/>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8732253"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34" y="5040144"/>
              <a:ext cx="311052"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98" name="rc198"/>
            <p:cNvSpPr/>
            <p:nvPr/>
          </p:nvSpPr>
          <p:spPr>
            <a:xfrm>
              <a:off x="6554887"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9" name="rc199"/>
            <p:cNvSpPr/>
            <p:nvPr/>
          </p:nvSpPr>
          <p:spPr>
            <a:xfrm>
              <a:off x="6865939"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7176991"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1" name="rc201"/>
            <p:cNvSpPr/>
            <p:nvPr/>
          </p:nvSpPr>
          <p:spPr>
            <a:xfrm>
              <a:off x="7488044"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2" name="rc202"/>
            <p:cNvSpPr/>
            <p:nvPr/>
          </p:nvSpPr>
          <p:spPr>
            <a:xfrm>
              <a:off x="7799096"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8110148"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4" name="rc204"/>
            <p:cNvSpPr/>
            <p:nvPr/>
          </p:nvSpPr>
          <p:spPr>
            <a:xfrm>
              <a:off x="8421201"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8732253"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5932782" y="3916939"/>
              <a:ext cx="311052" cy="280801"/>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34" y="3916939"/>
              <a:ext cx="311052" cy="280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08" name="rc208"/>
            <p:cNvSpPr/>
            <p:nvPr/>
          </p:nvSpPr>
          <p:spPr>
            <a:xfrm>
              <a:off x="6554887" y="3916939"/>
              <a:ext cx="311052" cy="280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09" name="rc209"/>
            <p:cNvSpPr/>
            <p:nvPr/>
          </p:nvSpPr>
          <p:spPr>
            <a:xfrm>
              <a:off x="6865939" y="3916939"/>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0" name="rc210"/>
            <p:cNvSpPr/>
            <p:nvPr/>
          </p:nvSpPr>
          <p:spPr>
            <a:xfrm>
              <a:off x="7176991" y="3916939"/>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1" name="rc211"/>
            <p:cNvSpPr/>
            <p:nvPr/>
          </p:nvSpPr>
          <p:spPr>
            <a:xfrm>
              <a:off x="7488044" y="3916939"/>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2" name="rc212"/>
            <p:cNvSpPr/>
            <p:nvPr/>
          </p:nvSpPr>
          <p:spPr>
            <a:xfrm>
              <a:off x="7799096" y="3916939"/>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3" name="rc213"/>
            <p:cNvSpPr/>
            <p:nvPr/>
          </p:nvSpPr>
          <p:spPr>
            <a:xfrm>
              <a:off x="8110148" y="3916939"/>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4" name="rc214"/>
            <p:cNvSpPr/>
            <p:nvPr/>
          </p:nvSpPr>
          <p:spPr>
            <a:xfrm>
              <a:off x="8421201" y="3916939"/>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5" name="rc215"/>
            <p:cNvSpPr/>
            <p:nvPr/>
          </p:nvSpPr>
          <p:spPr>
            <a:xfrm>
              <a:off x="8732253" y="3916939"/>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6" name="tx216"/>
            <p:cNvSpPr/>
            <p:nvPr/>
          </p:nvSpPr>
          <p:spPr>
            <a:xfrm>
              <a:off x="1051182" y="20529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7" name="tx217"/>
            <p:cNvSpPr/>
            <p:nvPr/>
          </p:nvSpPr>
          <p:spPr>
            <a:xfrm>
              <a:off x="1362234"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18" name="tx218"/>
            <p:cNvSpPr/>
            <p:nvPr/>
          </p:nvSpPr>
          <p:spPr>
            <a:xfrm>
              <a:off x="1673286"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19" name="tx219"/>
            <p:cNvSpPr/>
            <p:nvPr/>
          </p:nvSpPr>
          <p:spPr>
            <a:xfrm>
              <a:off x="1984338" y="20539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20" name="tx220"/>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1" name="tx221"/>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2" name="tx222"/>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3" name="tx223"/>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24" name="tx224"/>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5" name="tx225"/>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6" name="tx226"/>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7" name="tx227"/>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8" name="tx228"/>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9" name="tx229"/>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0" name="tx230"/>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1" name="tx231"/>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32" name="tx232"/>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3" name="tx233"/>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4" name="tx234"/>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5" name="tx235"/>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6" name="tx236"/>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7" name="tx237"/>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8" name="tx238"/>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9" name="tx239"/>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0" name="tx240"/>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1" name="tx241"/>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2" name="tx242"/>
            <p:cNvSpPr/>
            <p:nvPr/>
          </p:nvSpPr>
          <p:spPr>
            <a:xfrm>
              <a:off x="1051182" y="26145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3" name="tx243"/>
            <p:cNvSpPr/>
            <p:nvPr/>
          </p:nvSpPr>
          <p:spPr>
            <a:xfrm>
              <a:off x="1362234"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4" name="tx244"/>
            <p:cNvSpPr/>
            <p:nvPr/>
          </p:nvSpPr>
          <p:spPr>
            <a:xfrm>
              <a:off x="1673286"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5" name="tx245"/>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46" name="tx246"/>
            <p:cNvSpPr/>
            <p:nvPr/>
          </p:nvSpPr>
          <p:spPr>
            <a:xfrm>
              <a:off x="2295391" y="261554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47" name="tx247"/>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48" name="tx248"/>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9" name="tx249"/>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0" name="tx250"/>
            <p:cNvSpPr/>
            <p:nvPr/>
          </p:nvSpPr>
          <p:spPr>
            <a:xfrm>
              <a:off x="351850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1" name="tx251"/>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2" name="tx252"/>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3" name="tx253"/>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4" name="tx254"/>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5" name="tx255"/>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6" name="tx256"/>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7" name="tx257"/>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8" name="tx258"/>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9" name="tx259"/>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0" name="tx260"/>
            <p:cNvSpPr/>
            <p:nvPr/>
          </p:nvSpPr>
          <p:spPr>
            <a:xfrm>
              <a:off x="6650123"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1" name="tx261"/>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2" name="tx262"/>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3" name="tx263"/>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4" name="tx264"/>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5" name="tx265"/>
            <p:cNvSpPr/>
            <p:nvPr/>
          </p:nvSpPr>
          <p:spPr>
            <a:xfrm>
              <a:off x="8205385"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6" name="tx266"/>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7" name="tx267"/>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8" name="tx268"/>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69" name="tx269"/>
            <p:cNvSpPr/>
            <p:nvPr/>
          </p:nvSpPr>
          <p:spPr>
            <a:xfrm>
              <a:off x="2295391"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0" name="tx270"/>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71" name="tx271"/>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72" name="tx272"/>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73" name="tx273"/>
            <p:cNvSpPr/>
            <p:nvPr/>
          </p:nvSpPr>
          <p:spPr>
            <a:xfrm>
              <a:off x="351850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4" name="tx274"/>
            <p:cNvSpPr/>
            <p:nvPr/>
          </p:nvSpPr>
          <p:spPr>
            <a:xfrm>
              <a:off x="3850652" y="28953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5" name="tx275"/>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6" name="tx276"/>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7" name="tx277"/>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8" name="tx278"/>
            <p:cNvSpPr/>
            <p:nvPr/>
          </p:nvSpPr>
          <p:spPr>
            <a:xfrm>
              <a:off x="5094862"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9" name="tx279"/>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0" name="tx280"/>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1" name="tx281"/>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2" name="tx282"/>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3" name="tx283"/>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4" name="tx284"/>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5" name="tx285"/>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6" name="tx286"/>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7" name="tx287"/>
            <p:cNvSpPr/>
            <p:nvPr/>
          </p:nvSpPr>
          <p:spPr>
            <a:xfrm>
              <a:off x="7894332"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8" name="tx288"/>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9" name="tx289"/>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0" name="tx290"/>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1" name="tx291"/>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2" name="tx292"/>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93" name="tx293"/>
            <p:cNvSpPr/>
            <p:nvPr/>
          </p:nvSpPr>
          <p:spPr>
            <a:xfrm>
              <a:off x="5405914" y="34579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4" name="tx294"/>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5" name="tx295"/>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6" name="tx296"/>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7" name="tx297"/>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8" name="tx298"/>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9" name="tx299"/>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0" name="tx300"/>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1" name="tx301"/>
            <p:cNvSpPr/>
            <p:nvPr/>
          </p:nvSpPr>
          <p:spPr>
            <a:xfrm>
              <a:off x="7894332"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2" name="tx302"/>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3" name="tx303"/>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4" name="tx304"/>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7894332"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06" name="tx306"/>
            <p:cNvSpPr/>
            <p:nvPr/>
          </p:nvSpPr>
          <p:spPr>
            <a:xfrm>
              <a:off x="8205385"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07" name="tx307"/>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8" name="tx308"/>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9" name="tx309"/>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0" name="tx310"/>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1" name="tx311"/>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2" name="tx312"/>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3" name="tx313"/>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4" name="tx314"/>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5" name="tx315"/>
            <p:cNvSpPr/>
            <p:nvPr/>
          </p:nvSpPr>
          <p:spPr>
            <a:xfrm>
              <a:off x="7894332"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6" name="tx316"/>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7" name="tx317"/>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8" name="tx318"/>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6650123" y="42990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0" name="tx320"/>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1" name="tx321"/>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2" name="tx322"/>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3" name="tx323"/>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4" name="tx324"/>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5" name="tx325"/>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6" name="tx326"/>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9" name="tx329"/>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0" name="tx330"/>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31" name="tx331"/>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32" name="tx332"/>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3" name="tx333"/>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4" name="tx334"/>
            <p:cNvSpPr/>
            <p:nvPr/>
          </p:nvSpPr>
          <p:spPr>
            <a:xfrm>
              <a:off x="3539600"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5" name="tx335"/>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6" name="tx336"/>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7" name="tx337"/>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8" name="tx338"/>
            <p:cNvSpPr/>
            <p:nvPr/>
          </p:nvSpPr>
          <p:spPr>
            <a:xfrm>
              <a:off x="4783809"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9" name="tx339"/>
            <p:cNvSpPr/>
            <p:nvPr/>
          </p:nvSpPr>
          <p:spPr>
            <a:xfrm>
              <a:off x="5094862"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0" name="tx340"/>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1" name="tx341"/>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2" name="tx342"/>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3" name="tx343"/>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4" name="tx344"/>
            <p:cNvSpPr/>
            <p:nvPr/>
          </p:nvSpPr>
          <p:spPr>
            <a:xfrm>
              <a:off x="6650123"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5" name="tx345"/>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6" name="tx346"/>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7" name="tx347"/>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8" name="tx348"/>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9" name="tx349"/>
            <p:cNvSpPr/>
            <p:nvPr/>
          </p:nvSpPr>
          <p:spPr>
            <a:xfrm>
              <a:off x="820538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0" name="tx350"/>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1" name="tx351"/>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2" name="tx352"/>
            <p:cNvSpPr/>
            <p:nvPr/>
          </p:nvSpPr>
          <p:spPr>
            <a:xfrm>
              <a:off x="540591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53" name="tx353"/>
            <p:cNvSpPr/>
            <p:nvPr/>
          </p:nvSpPr>
          <p:spPr>
            <a:xfrm>
              <a:off x="571696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4" name="tx354"/>
            <p:cNvSpPr/>
            <p:nvPr/>
          </p:nvSpPr>
          <p:spPr>
            <a:xfrm>
              <a:off x="602801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5" name="tx355"/>
            <p:cNvSpPr/>
            <p:nvPr/>
          </p:nvSpPr>
          <p:spPr>
            <a:xfrm>
              <a:off x="633907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6" name="tx356"/>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7" name="tx357"/>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8" name="tx358"/>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9" name="tx359"/>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0" name="tx360"/>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1" name="tx361"/>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2" name="tx362"/>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3" name="tx363"/>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4" name="tx364"/>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65" name="tx365"/>
            <p:cNvSpPr/>
            <p:nvPr/>
          </p:nvSpPr>
          <p:spPr>
            <a:xfrm>
              <a:off x="820538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6" name="tx366"/>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7" name="tx367"/>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8" name="tx368"/>
            <p:cNvSpPr/>
            <p:nvPr/>
          </p:nvSpPr>
          <p:spPr>
            <a:xfrm>
              <a:off x="6650123"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9" name="tx369"/>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0" name="tx370"/>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1" name="tx371"/>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2" name="tx372"/>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3" name="tx373"/>
            <p:cNvSpPr/>
            <p:nvPr/>
          </p:nvSpPr>
          <p:spPr>
            <a:xfrm>
              <a:off x="820538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4" name="tx374"/>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6" name="tx376"/>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7" name="tx377"/>
            <p:cNvSpPr/>
            <p:nvPr/>
          </p:nvSpPr>
          <p:spPr>
            <a:xfrm>
              <a:off x="7583280"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8" name="tx378"/>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9" name="tx379"/>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0" name="tx380"/>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1" name="tx381"/>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2" name="tx382"/>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83" name="tx383"/>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4" name="tx384"/>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5" name="tx385"/>
            <p:cNvSpPr/>
            <p:nvPr/>
          </p:nvSpPr>
          <p:spPr>
            <a:xfrm>
              <a:off x="2325536" y="34552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tx386"/>
            <p:cNvSpPr/>
            <p:nvPr/>
          </p:nvSpPr>
          <p:spPr>
            <a:xfrm>
              <a:off x="2636588" y="34552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7" name="tx387"/>
            <p:cNvSpPr/>
            <p:nvPr/>
          </p:nvSpPr>
          <p:spPr>
            <a:xfrm>
              <a:off x="2947640" y="34552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8" name="tx388"/>
            <p:cNvSpPr/>
            <p:nvPr/>
          </p:nvSpPr>
          <p:spPr>
            <a:xfrm>
              <a:off x="3258693" y="34552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9" name="tx389"/>
            <p:cNvSpPr/>
            <p:nvPr/>
          </p:nvSpPr>
          <p:spPr>
            <a:xfrm>
              <a:off x="351850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390" name="tx390"/>
            <p:cNvSpPr/>
            <p:nvPr/>
          </p:nvSpPr>
          <p:spPr>
            <a:xfrm>
              <a:off x="3850652"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91" name="tx391"/>
            <p:cNvSpPr/>
            <p:nvPr/>
          </p:nvSpPr>
          <p:spPr>
            <a:xfrm>
              <a:off x="416170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392" name="tx392"/>
            <p:cNvSpPr/>
            <p:nvPr/>
          </p:nvSpPr>
          <p:spPr>
            <a:xfrm>
              <a:off x="4472757" y="34569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93" name="tx393"/>
            <p:cNvSpPr/>
            <p:nvPr/>
          </p:nvSpPr>
          <p:spPr>
            <a:xfrm>
              <a:off x="3569745" y="233203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94" name="tx394"/>
            <p:cNvSpPr/>
            <p:nvPr/>
          </p:nvSpPr>
          <p:spPr>
            <a:xfrm>
              <a:off x="3880797" y="233473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5" name="tx395"/>
            <p:cNvSpPr/>
            <p:nvPr/>
          </p:nvSpPr>
          <p:spPr>
            <a:xfrm>
              <a:off x="4191849" y="2332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6" name="tx396"/>
            <p:cNvSpPr/>
            <p:nvPr/>
          </p:nvSpPr>
          <p:spPr>
            <a:xfrm>
              <a:off x="4502902" y="2332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7" name="tx397"/>
            <p:cNvSpPr/>
            <p:nvPr/>
          </p:nvSpPr>
          <p:spPr>
            <a:xfrm>
              <a:off x="4783809"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398" name="tx398"/>
            <p:cNvSpPr/>
            <p:nvPr/>
          </p:nvSpPr>
          <p:spPr>
            <a:xfrm>
              <a:off x="5094862"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99" name="tx399"/>
            <p:cNvSpPr/>
            <p:nvPr/>
          </p:nvSpPr>
          <p:spPr>
            <a:xfrm>
              <a:off x="5405914"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00" name="tx400"/>
            <p:cNvSpPr/>
            <p:nvPr/>
          </p:nvSpPr>
          <p:spPr>
            <a:xfrm>
              <a:off x="5716966" y="23337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1" name="tx401"/>
            <p:cNvSpPr/>
            <p:nvPr/>
          </p:nvSpPr>
          <p:spPr>
            <a:xfrm>
              <a:off x="6028019" y="23337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02" name="tx402"/>
            <p:cNvSpPr/>
            <p:nvPr/>
          </p:nvSpPr>
          <p:spPr>
            <a:xfrm>
              <a:off x="6339071" y="23324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03" name="tx403"/>
            <p:cNvSpPr/>
            <p:nvPr/>
          </p:nvSpPr>
          <p:spPr>
            <a:xfrm>
              <a:off x="6650123" y="23324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04" name="tx404"/>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05" name="tx405"/>
            <p:cNvSpPr/>
            <p:nvPr/>
          </p:nvSpPr>
          <p:spPr>
            <a:xfrm>
              <a:off x="7272228" y="23324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06" name="tx406"/>
            <p:cNvSpPr/>
            <p:nvPr/>
          </p:nvSpPr>
          <p:spPr>
            <a:xfrm>
              <a:off x="7583280" y="233346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07" name="tx407"/>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08" name="tx408"/>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09" name="tx409"/>
            <p:cNvSpPr/>
            <p:nvPr/>
          </p:nvSpPr>
          <p:spPr>
            <a:xfrm>
              <a:off x="5716966" y="317481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10" name="tx410"/>
            <p:cNvSpPr/>
            <p:nvPr/>
          </p:nvSpPr>
          <p:spPr>
            <a:xfrm>
              <a:off x="5747111" y="4299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11" name="tx411"/>
            <p:cNvSpPr/>
            <p:nvPr/>
          </p:nvSpPr>
          <p:spPr>
            <a:xfrm>
              <a:off x="6028019" y="429934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12" name="tx412"/>
            <p:cNvSpPr/>
            <p:nvPr/>
          </p:nvSpPr>
          <p:spPr>
            <a:xfrm>
              <a:off x="633907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3" name="tx413"/>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4" name="tx414"/>
            <p:cNvSpPr/>
            <p:nvPr/>
          </p:nvSpPr>
          <p:spPr>
            <a:xfrm>
              <a:off x="1362234"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15" name="tx415"/>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6" name="tx416"/>
            <p:cNvSpPr/>
            <p:nvPr/>
          </p:nvSpPr>
          <p:spPr>
            <a:xfrm>
              <a:off x="4472757"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17" name="tx417"/>
            <p:cNvSpPr/>
            <p:nvPr/>
          </p:nvSpPr>
          <p:spPr>
            <a:xfrm>
              <a:off x="4783809"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18" name="tx418"/>
            <p:cNvSpPr/>
            <p:nvPr/>
          </p:nvSpPr>
          <p:spPr>
            <a:xfrm>
              <a:off x="509486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19" name="tx419"/>
            <p:cNvSpPr/>
            <p:nvPr/>
          </p:nvSpPr>
          <p:spPr>
            <a:xfrm>
              <a:off x="6680268" y="37360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20" name="tx420"/>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21" name="tx421"/>
            <p:cNvSpPr/>
            <p:nvPr/>
          </p:nvSpPr>
          <p:spPr>
            <a:xfrm>
              <a:off x="7272228"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22" name="tx422"/>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23" name="tx423"/>
            <p:cNvSpPr/>
            <p:nvPr/>
          </p:nvSpPr>
          <p:spPr>
            <a:xfrm>
              <a:off x="6369216" y="51401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24" name="tx424"/>
            <p:cNvSpPr/>
            <p:nvPr/>
          </p:nvSpPr>
          <p:spPr>
            <a:xfrm>
              <a:off x="6058163" y="401854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25" name="tx425"/>
            <p:cNvSpPr/>
            <p:nvPr/>
          </p:nvSpPr>
          <p:spPr>
            <a:xfrm>
              <a:off x="6339071"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26" name="tx426"/>
            <p:cNvSpPr/>
            <p:nvPr/>
          </p:nvSpPr>
          <p:spPr>
            <a:xfrm>
              <a:off x="6650123"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27" name="tx427"/>
            <p:cNvSpPr/>
            <p:nvPr/>
          </p:nvSpPr>
          <p:spPr>
            <a:xfrm>
              <a:off x="6961175"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28" name="tx42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9" name="tx42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30" name="tx43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31" name="tx43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32" name="tx43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33" name="tx43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4" name="tx43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5" name="tx43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6" name="tx43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7" name="tx43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8" name="tx43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9" name="tx43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40" name="tx44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41" name="tx44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42" name="tx44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43" name="tx44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4" name="tx44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5" name="tx44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6" name="tx44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7" name="tx44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8" name="tx44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9" name="tx44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50" name="tx45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51" name="tx45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52" name="tx45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53" name="tx45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4" name="tx454"/>
            <p:cNvSpPr/>
            <p:nvPr/>
          </p:nvSpPr>
          <p:spPr>
            <a:xfrm>
              <a:off x="551705" y="541861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5" name="tx455"/>
            <p:cNvSpPr/>
            <p:nvPr/>
          </p:nvSpPr>
          <p:spPr>
            <a:xfrm>
              <a:off x="564092" y="5137816"/>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6" name="tx456"/>
            <p:cNvSpPr/>
            <p:nvPr/>
          </p:nvSpPr>
          <p:spPr>
            <a:xfrm>
              <a:off x="551705" y="485701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7" name="tx457"/>
            <p:cNvSpPr/>
            <p:nvPr/>
          </p:nvSpPr>
          <p:spPr>
            <a:xfrm>
              <a:off x="601364" y="457621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58" name="tx458"/>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9" name="tx459"/>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60" name="tx460"/>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61" name="tx461"/>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62" name="tx462"/>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3" name="tx463"/>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4" name="tx464"/>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5" name="tx465"/>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66" name="tx466"/>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7" name="tx467"/>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8" name="pic468"/>
            <p:cNvPicPr/>
            <p:nvPr/>
          </p:nvPicPr>
          <p:blipFill>
            <a:blip r:embed="rId2" cstate="print"/>
            <a:stretch>
              <a:fillRect/>
            </a:stretch>
          </p:blipFill>
          <p:spPr>
            <a:xfrm>
              <a:off x="4653227" y="5838594"/>
              <a:ext cx="2160000" cy="219455"/>
            </a:xfrm>
            <a:prstGeom prst="rect">
              <a:avLst/>
            </a:prstGeom>
          </p:spPr>
        </p:pic>
        <p:sp>
          <p:nvSpPr>
            <p:cNvPr id="469" name="pl469"/>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0" name="pl470"/>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1" name="pl471"/>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2" name="pl472"/>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3" name="pl473"/>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4" name="pl474"/>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5" name="pl475"/>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6" name="pl476"/>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7" name="pl477"/>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8" name="pl478"/>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9" name="pl479"/>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0" name="pl480"/>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1" name="tx481"/>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82" name="tx482"/>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83" name="tx483"/>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4" name="tx484"/>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5" name="tx485"/>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6" name="tx486"/>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7" name="tx487"/>
            <p:cNvSpPr/>
            <p:nvPr/>
          </p:nvSpPr>
          <p:spPr>
            <a:xfrm>
              <a:off x="924840" y="1332266"/>
              <a:ext cx="268412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India, 2000-2025</a:t>
              </a:r>
            </a:p>
          </p:txBody>
        </p:sp>
        <p:sp>
          <p:nvSpPr>
            <p:cNvPr id="488" name="tx48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9" name="tx48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90" name="tx49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12 out of 13 (92%) vaccines in the schedule achieved coverage of 90% or more. Vaccine coverage ranged from 70% to 98%.
Since 2004, estimates have been made for 9 new vaccines. IPVC is the newest vaccine reported (2024), which achieved 95% coverage in 2025.
In 2025, India did not report any stockouts of vaccines or supplies.</a:t>
            </a:r>
          </a:p>
        </p:txBody>
      </p:sp>
      <p:sp>
        <p:nvSpPr>
          <p:cNvPr id="4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11 antigens, remained unchanged for one, and declined for one, indicating overall progress in routine immunization performance; 12 achieved at least 90% coverage.</a:t>
            </a:r>
          </a:p>
        </p:txBody>
      </p:sp>
      <p:grpSp xmlns:pic="http://schemas.openxmlformats.org/drawingml/2006/picture">
        <p:nvGrpSpPr>
          <p:cNvPr id="493" name=""/>
          <p:cNvGrpSpPr/>
          <p:nvPr/>
        </p:nvGrpSpPr>
        <p:grpSpPr>
          <a:xfrm>
            <a:off x="292608" y="1005840"/>
            <a:ext cx="8595360" cy="28575"/>
            <a:chOff x="292608" y="1005840"/>
            <a:chExt cx="8595360" cy="28575"/>
          </a:xfrm>
        </p:grpSpPr>
        <p:sp>
          <p:nvSpPr>
            <p:cNvPr id="4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P7TF5XRZ5TZD-1674051314-8095</_dlc_DocId>
    <_dlc_DocIdUrl xmlns="5ce71423-0d49-4a04-8822-86064e799dcd">
      <Url>https://unicef.sharepoint.com/teams/DAPM-DataComm/_layouts/15/DocIdRedir.aspx?ID=P7TF5XRZ5TZD-1674051314-8095</Url>
      <Description>P7TF5XRZ5TZD-1674051314-8095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8BA4BDFE-83D4-478A-9676-6CB5799D02CC}"/>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2026-07-10T23:13:30Z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b53facea-e11b-412a-af31-628896689cb5</vt:lpwstr>
  </property>
</Properties>
</file>