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5139df2c3999dd0379f36169b58a8ab866c56e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8659beefe06e4f5585f7c1c42889847b9971ee.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ebe203c91fca7dc3062139725493849f4b248bc.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210379"/>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210379"/>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21037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21037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21037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21037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993459"/>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993459"/>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99345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4037565"/>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4037565"/>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403756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403756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4037565"/>
              <a:ext cx="311052" cy="2610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4037565"/>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403756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4037565"/>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4298591"/>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4298591"/>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4298591"/>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429859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955945"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5" name="rc145"/>
            <p:cNvSpPr/>
            <p:nvPr/>
          </p:nvSpPr>
          <p:spPr>
            <a:xfrm>
              <a:off x="1266997"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6" name="rc146"/>
            <p:cNvSpPr/>
            <p:nvPr/>
          </p:nvSpPr>
          <p:spPr>
            <a:xfrm>
              <a:off x="1578050" y="455961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7" name="rc147"/>
            <p:cNvSpPr/>
            <p:nvPr/>
          </p:nvSpPr>
          <p:spPr>
            <a:xfrm>
              <a:off x="1889102"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8" name="rc148"/>
            <p:cNvSpPr/>
            <p:nvPr/>
          </p:nvSpPr>
          <p:spPr>
            <a:xfrm>
              <a:off x="2200154"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9" name="rc149"/>
            <p:cNvSpPr/>
            <p:nvPr/>
          </p:nvSpPr>
          <p:spPr>
            <a:xfrm>
              <a:off x="2511207" y="455961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2822259"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1" name="rc151"/>
            <p:cNvSpPr/>
            <p:nvPr/>
          </p:nvSpPr>
          <p:spPr>
            <a:xfrm>
              <a:off x="3133311"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2" name="rc152"/>
            <p:cNvSpPr/>
            <p:nvPr/>
          </p:nvSpPr>
          <p:spPr>
            <a:xfrm>
              <a:off x="3444364"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3" name="rc153"/>
            <p:cNvSpPr/>
            <p:nvPr/>
          </p:nvSpPr>
          <p:spPr>
            <a:xfrm>
              <a:off x="3755416"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4066468" y="455961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5" name="rc155"/>
            <p:cNvSpPr/>
            <p:nvPr/>
          </p:nvSpPr>
          <p:spPr>
            <a:xfrm>
              <a:off x="4377521"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6" name="rc156"/>
            <p:cNvSpPr/>
            <p:nvPr/>
          </p:nvSpPr>
          <p:spPr>
            <a:xfrm>
              <a:off x="4688573"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677"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55961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0" name="rc170"/>
            <p:cNvSpPr/>
            <p:nvPr/>
          </p:nvSpPr>
          <p:spPr>
            <a:xfrm>
              <a:off x="1889102" y="5081671"/>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1" name="rc171"/>
            <p:cNvSpPr/>
            <p:nvPr/>
          </p:nvSpPr>
          <p:spPr>
            <a:xfrm>
              <a:off x="2200154" y="5081671"/>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72" name="rc172"/>
            <p:cNvSpPr/>
            <p:nvPr/>
          </p:nvSpPr>
          <p:spPr>
            <a:xfrm>
              <a:off x="2511207" y="5081671"/>
              <a:ext cx="311052"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73" name="rc173"/>
            <p:cNvSpPr/>
            <p:nvPr/>
          </p:nvSpPr>
          <p:spPr>
            <a:xfrm>
              <a:off x="2822259"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4" name="rc174"/>
            <p:cNvSpPr/>
            <p:nvPr/>
          </p:nvSpPr>
          <p:spPr>
            <a:xfrm>
              <a:off x="3133311" y="5081671"/>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5" name="rc175"/>
            <p:cNvSpPr/>
            <p:nvPr/>
          </p:nvSpPr>
          <p:spPr>
            <a:xfrm>
              <a:off x="3444364" y="508167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6" name="rc176"/>
            <p:cNvSpPr/>
            <p:nvPr/>
          </p:nvSpPr>
          <p:spPr>
            <a:xfrm>
              <a:off x="3755416"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4066468"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8" name="rc178"/>
            <p:cNvSpPr/>
            <p:nvPr/>
          </p:nvSpPr>
          <p:spPr>
            <a:xfrm>
              <a:off x="4377521"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9" name="rc179"/>
            <p:cNvSpPr/>
            <p:nvPr/>
          </p:nvSpPr>
          <p:spPr>
            <a:xfrm>
              <a:off x="4688573"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0" name="rc180"/>
            <p:cNvSpPr/>
            <p:nvPr/>
          </p:nvSpPr>
          <p:spPr>
            <a:xfrm>
              <a:off x="4999625"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5310677" y="5081671"/>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30" y="5081671"/>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82" y="5081671"/>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34" y="5081671"/>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5" name="rc185"/>
            <p:cNvSpPr/>
            <p:nvPr/>
          </p:nvSpPr>
          <p:spPr>
            <a:xfrm>
              <a:off x="6554887"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39"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1"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87"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4" name="rc194"/>
            <p:cNvSpPr/>
            <p:nvPr/>
          </p:nvSpPr>
          <p:spPr>
            <a:xfrm>
              <a:off x="6865939" y="3515512"/>
              <a:ext cx="311052"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95" name="rc195"/>
            <p:cNvSpPr/>
            <p:nvPr/>
          </p:nvSpPr>
          <p:spPr>
            <a:xfrm>
              <a:off x="7176991" y="3515512"/>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96" name="rc196"/>
            <p:cNvSpPr/>
            <p:nvPr/>
          </p:nvSpPr>
          <p:spPr>
            <a:xfrm>
              <a:off x="7488044" y="3515512"/>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3515512"/>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3515512"/>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351551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351551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4820645"/>
              <a:ext cx="311052" cy="26102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4820645"/>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482064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3776538"/>
              <a:ext cx="311052" cy="26102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3" name="rc213"/>
            <p:cNvSpPr/>
            <p:nvPr/>
          </p:nvSpPr>
          <p:spPr>
            <a:xfrm>
              <a:off x="6243834" y="5342698"/>
              <a:ext cx="311052" cy="26102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5342698"/>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534269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534269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534269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tx222"/>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3" name="tx223"/>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4" name="tx224"/>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5" name="tx225"/>
            <p:cNvSpPr/>
            <p:nvPr/>
          </p:nvSpPr>
          <p:spPr>
            <a:xfrm>
              <a:off x="198433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6" name="tx226"/>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7" name="tx227"/>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8" name="tx228"/>
            <p:cNvSpPr/>
            <p:nvPr/>
          </p:nvSpPr>
          <p:spPr>
            <a:xfrm>
              <a:off x="289640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9" name="tx229"/>
            <p:cNvSpPr/>
            <p:nvPr/>
          </p:nvSpPr>
          <p:spPr>
            <a:xfrm>
              <a:off x="3207454"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0" name="tx230"/>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1" name="tx231"/>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2" name="tx232"/>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3" name="tx233"/>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4" name="tx234"/>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5" name="tx235"/>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6" name="tx236"/>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7" name="tx237"/>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8" name="tx238"/>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9" name="tx239"/>
            <p:cNvSpPr/>
            <p:nvPr/>
          </p:nvSpPr>
          <p:spPr>
            <a:xfrm>
              <a:off x="633907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1" name="tx241"/>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2" name="tx242"/>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3" name="tx243"/>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4" name="tx244"/>
            <p:cNvSpPr/>
            <p:nvPr/>
          </p:nvSpPr>
          <p:spPr>
            <a:xfrm>
              <a:off x="789433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5" name="tx245"/>
            <p:cNvSpPr/>
            <p:nvPr/>
          </p:nvSpPr>
          <p:spPr>
            <a:xfrm>
              <a:off x="818429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6" name="tx246"/>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7" name="tx247"/>
            <p:cNvSpPr/>
            <p:nvPr/>
          </p:nvSpPr>
          <p:spPr>
            <a:xfrm>
              <a:off x="880639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8" name="tx248"/>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9" name="tx249"/>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0" name="tx250"/>
            <p:cNvSpPr/>
            <p:nvPr/>
          </p:nvSpPr>
          <p:spPr>
            <a:xfrm>
              <a:off x="167328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1" name="tx251"/>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2" name="tx252"/>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3" name="tx253"/>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4" name="tx254"/>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5" name="tx255"/>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6" name="tx256"/>
            <p:cNvSpPr/>
            <p:nvPr/>
          </p:nvSpPr>
          <p:spPr>
            <a:xfrm>
              <a:off x="351850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7" name="tx257"/>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8" name="tx258"/>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9" name="tx259"/>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0" name="tx260"/>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1" name="tx261"/>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540591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4" name="tx264"/>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5" name="tx265"/>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6" name="tx266"/>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7" name="tx267"/>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727222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7583280"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0" name="tx270"/>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8184291"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8495344"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3" name="tx273"/>
            <p:cNvSpPr/>
            <p:nvPr/>
          </p:nvSpPr>
          <p:spPr>
            <a:xfrm>
              <a:off x="880639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4" name="tx274"/>
            <p:cNvSpPr/>
            <p:nvPr/>
          </p:nvSpPr>
          <p:spPr>
            <a:xfrm>
              <a:off x="1051182"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5" name="tx275"/>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6" name="tx276"/>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7" name="tx277"/>
            <p:cNvSpPr/>
            <p:nvPr/>
          </p:nvSpPr>
          <p:spPr>
            <a:xfrm>
              <a:off x="1984338"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8" name="tx278"/>
            <p:cNvSpPr/>
            <p:nvPr/>
          </p:nvSpPr>
          <p:spPr>
            <a:xfrm>
              <a:off x="2295391"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9" name="tx279"/>
            <p:cNvSpPr/>
            <p:nvPr/>
          </p:nvSpPr>
          <p:spPr>
            <a:xfrm>
              <a:off x="2585350"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0" name="tx280"/>
            <p:cNvSpPr/>
            <p:nvPr/>
          </p:nvSpPr>
          <p:spPr>
            <a:xfrm>
              <a:off x="2896402"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1" name="tx281"/>
            <p:cNvSpPr/>
            <p:nvPr/>
          </p:nvSpPr>
          <p:spPr>
            <a:xfrm>
              <a:off x="322854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2" name="tx282"/>
            <p:cNvSpPr/>
            <p:nvPr/>
          </p:nvSpPr>
          <p:spPr>
            <a:xfrm>
              <a:off x="3518507"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3" name="tx283"/>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4" name="tx284"/>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5" name="tx285"/>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6" name="tx286"/>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7" name="tx287"/>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8" name="tx288"/>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9" name="tx289"/>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0" name="tx290"/>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1" name="tx291"/>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3" name="tx293"/>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4" name="tx294"/>
            <p:cNvSpPr/>
            <p:nvPr/>
          </p:nvSpPr>
          <p:spPr>
            <a:xfrm>
              <a:off x="7272228"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5" name="tx295"/>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6" name="tx296"/>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8184291"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849534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9" name="tx299"/>
            <p:cNvSpPr/>
            <p:nvPr/>
          </p:nvSpPr>
          <p:spPr>
            <a:xfrm>
              <a:off x="880639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0" name="tx300"/>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1" name="tx301"/>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2" name="tx302"/>
            <p:cNvSpPr/>
            <p:nvPr/>
          </p:nvSpPr>
          <p:spPr>
            <a:xfrm>
              <a:off x="1673286"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3" name="tx303"/>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5" name="tx305"/>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6" name="tx306"/>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7" name="tx307"/>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8" name="tx308"/>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41617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1" name="tx311"/>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2" name="tx312"/>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9" name="tx319"/>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7272228"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1" name="tx321"/>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2" name="tx322"/>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8184291"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4" name="tx324"/>
            <p:cNvSpPr/>
            <p:nvPr/>
          </p:nvSpPr>
          <p:spPr>
            <a:xfrm>
              <a:off x="849534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5" name="tx325"/>
            <p:cNvSpPr/>
            <p:nvPr/>
          </p:nvSpPr>
          <p:spPr>
            <a:xfrm>
              <a:off x="880639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8" name="tx32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9" name="tx329"/>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8495344"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2" name="tx332"/>
            <p:cNvSpPr/>
            <p:nvPr/>
          </p:nvSpPr>
          <p:spPr>
            <a:xfrm>
              <a:off x="8806396"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3" name="tx333"/>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4" name="tx334"/>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5" name="tx335"/>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6" name="tx336"/>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8" name="tx338"/>
            <p:cNvSpPr/>
            <p:nvPr/>
          </p:nvSpPr>
          <p:spPr>
            <a:xfrm>
              <a:off x="7272228"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9" name="tx339"/>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8184291"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2" name="tx342"/>
            <p:cNvSpPr/>
            <p:nvPr/>
          </p:nvSpPr>
          <p:spPr>
            <a:xfrm>
              <a:off x="849534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3" name="tx343"/>
            <p:cNvSpPr/>
            <p:nvPr/>
          </p:nvSpPr>
          <p:spPr>
            <a:xfrm>
              <a:off x="880639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4" name="tx344"/>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5" name="tx345"/>
            <p:cNvSpPr/>
            <p:nvPr/>
          </p:nvSpPr>
          <p:spPr>
            <a:xfrm>
              <a:off x="6940082"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6" name="tx346"/>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7" name="tx347"/>
            <p:cNvSpPr/>
            <p:nvPr/>
          </p:nvSpPr>
          <p:spPr>
            <a:xfrm>
              <a:off x="7894332" y="41302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8" name="tx348"/>
            <p:cNvSpPr/>
            <p:nvPr/>
          </p:nvSpPr>
          <p:spPr>
            <a:xfrm>
              <a:off x="8184291" y="412795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9" name="tx349"/>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8516437"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2" name="tx352"/>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3" name="tx353"/>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167328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6" name="tx356"/>
            <p:cNvSpPr/>
            <p:nvPr/>
          </p:nvSpPr>
          <p:spPr>
            <a:xfrm>
              <a:off x="1984338"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7" name="tx357"/>
            <p:cNvSpPr/>
            <p:nvPr/>
          </p:nvSpPr>
          <p:spPr>
            <a:xfrm>
              <a:off x="227429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8" name="tx358"/>
            <p:cNvSpPr/>
            <p:nvPr/>
          </p:nvSpPr>
          <p:spPr>
            <a:xfrm>
              <a:off x="2585350" y="46500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9" name="tx359"/>
            <p:cNvSpPr/>
            <p:nvPr/>
          </p:nvSpPr>
          <p:spPr>
            <a:xfrm>
              <a:off x="289640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0" name="tx360"/>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1" name="tx361"/>
            <p:cNvSpPr/>
            <p:nvPr/>
          </p:nvSpPr>
          <p:spPr>
            <a:xfrm>
              <a:off x="351850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2" name="tx362"/>
            <p:cNvSpPr/>
            <p:nvPr/>
          </p:nvSpPr>
          <p:spPr>
            <a:xfrm>
              <a:off x="3850652"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3" name="tx363"/>
            <p:cNvSpPr/>
            <p:nvPr/>
          </p:nvSpPr>
          <p:spPr>
            <a:xfrm>
              <a:off x="414061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4" name="tx364"/>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5" name="tx365"/>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9" name="tx369"/>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0" name="tx370"/>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2" name="tx372"/>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3" name="tx373"/>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4" name="tx374"/>
            <p:cNvSpPr/>
            <p:nvPr/>
          </p:nvSpPr>
          <p:spPr>
            <a:xfrm>
              <a:off x="7583280"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322854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0" name="tx380"/>
            <p:cNvSpPr/>
            <p:nvPr/>
          </p:nvSpPr>
          <p:spPr>
            <a:xfrm>
              <a:off x="351850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1" name="tx381"/>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2" name="tx382"/>
            <p:cNvSpPr/>
            <p:nvPr/>
          </p:nvSpPr>
          <p:spPr>
            <a:xfrm>
              <a:off x="4140611"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3" name="tx383"/>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4" name="tx384"/>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6" name="tx386"/>
            <p:cNvSpPr/>
            <p:nvPr/>
          </p:nvSpPr>
          <p:spPr>
            <a:xfrm>
              <a:off x="633907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7" name="tx387"/>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8" name="tx388"/>
            <p:cNvSpPr/>
            <p:nvPr/>
          </p:nvSpPr>
          <p:spPr>
            <a:xfrm>
              <a:off x="696117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9" name="tx389"/>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0" name="tx390"/>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1" name="tx391"/>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2" name="tx392"/>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3" name="tx393"/>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4" name="tx394"/>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5" name="tx395"/>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8" name="tx398"/>
            <p:cNvSpPr/>
            <p:nvPr/>
          </p:nvSpPr>
          <p:spPr>
            <a:xfrm>
              <a:off x="7583280" y="4912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9" name="tx399"/>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1" name="tx401"/>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8516437"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4" name="tx404"/>
            <p:cNvSpPr/>
            <p:nvPr/>
          </p:nvSpPr>
          <p:spPr>
            <a:xfrm>
              <a:off x="8806396"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6" name="tx406"/>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633907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08" name="tx408"/>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9" name="tx409"/>
            <p:cNvSpPr/>
            <p:nvPr/>
          </p:nvSpPr>
          <p:spPr>
            <a:xfrm>
              <a:off x="5125006" y="3085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0" name="tx410"/>
            <p:cNvSpPr/>
            <p:nvPr/>
          </p:nvSpPr>
          <p:spPr>
            <a:xfrm>
              <a:off x="540591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11" name="tx411"/>
            <p:cNvSpPr/>
            <p:nvPr/>
          </p:nvSpPr>
          <p:spPr>
            <a:xfrm>
              <a:off x="6058163" y="4128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2" name="tx412"/>
            <p:cNvSpPr/>
            <p:nvPr/>
          </p:nvSpPr>
          <p:spPr>
            <a:xfrm>
              <a:off x="6339071" y="41292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13" name="tx413"/>
            <p:cNvSpPr/>
            <p:nvPr/>
          </p:nvSpPr>
          <p:spPr>
            <a:xfrm>
              <a:off x="7251134" y="412657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14" name="tx414"/>
            <p:cNvSpPr/>
            <p:nvPr/>
          </p:nvSpPr>
          <p:spPr>
            <a:xfrm>
              <a:off x="7924477" y="43899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5" name="tx415"/>
            <p:cNvSpPr/>
            <p:nvPr/>
          </p:nvSpPr>
          <p:spPr>
            <a:xfrm>
              <a:off x="8205385"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6" name="tx416"/>
            <p:cNvSpPr/>
            <p:nvPr/>
          </p:nvSpPr>
          <p:spPr>
            <a:xfrm>
              <a:off x="1984338"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17" name="tx417"/>
            <p:cNvSpPr/>
            <p:nvPr/>
          </p:nvSpPr>
          <p:spPr>
            <a:xfrm>
              <a:off x="227429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18" name="tx418"/>
            <p:cNvSpPr/>
            <p:nvPr/>
          </p:nvSpPr>
          <p:spPr>
            <a:xfrm>
              <a:off x="2585350" y="517068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19" name="tx419"/>
            <p:cNvSpPr/>
            <p:nvPr/>
          </p:nvSpPr>
          <p:spPr>
            <a:xfrm>
              <a:off x="289640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20" name="tx420"/>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21" name="tx421"/>
            <p:cNvSpPr/>
            <p:nvPr/>
          </p:nvSpPr>
          <p:spPr>
            <a:xfrm>
              <a:off x="5716966"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22" name="tx422"/>
            <p:cNvSpPr/>
            <p:nvPr/>
          </p:nvSpPr>
          <p:spPr>
            <a:xfrm>
              <a:off x="6028019" y="51731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3" name="tx423"/>
            <p:cNvSpPr/>
            <p:nvPr/>
          </p:nvSpPr>
          <p:spPr>
            <a:xfrm>
              <a:off x="7583280"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24" name="tx424"/>
            <p:cNvSpPr/>
            <p:nvPr/>
          </p:nvSpPr>
          <p:spPr>
            <a:xfrm>
              <a:off x="6680268"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25" name="tx425"/>
            <p:cNvSpPr/>
            <p:nvPr/>
          </p:nvSpPr>
          <p:spPr>
            <a:xfrm>
              <a:off x="6991320" y="36055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tx426"/>
            <p:cNvSpPr/>
            <p:nvPr/>
          </p:nvSpPr>
          <p:spPr>
            <a:xfrm>
              <a:off x="7302373" y="360722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27" name="tx427"/>
            <p:cNvSpPr/>
            <p:nvPr/>
          </p:nvSpPr>
          <p:spPr>
            <a:xfrm>
              <a:off x="7613425" y="36069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tx428"/>
            <p:cNvSpPr/>
            <p:nvPr/>
          </p:nvSpPr>
          <p:spPr>
            <a:xfrm>
              <a:off x="7924477"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9" name="tx429"/>
            <p:cNvSpPr/>
            <p:nvPr/>
          </p:nvSpPr>
          <p:spPr>
            <a:xfrm>
              <a:off x="820538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30" name="tx43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31" name="tx43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32" name="tx432"/>
            <p:cNvSpPr/>
            <p:nvPr/>
          </p:nvSpPr>
          <p:spPr>
            <a:xfrm>
              <a:off x="8184291"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33" name="tx433"/>
            <p:cNvSpPr/>
            <p:nvPr/>
          </p:nvSpPr>
          <p:spPr>
            <a:xfrm>
              <a:off x="6369216" y="5432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34" name="tx434"/>
            <p:cNvSpPr/>
            <p:nvPr/>
          </p:nvSpPr>
          <p:spPr>
            <a:xfrm>
              <a:off x="6680268"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tx435"/>
            <p:cNvSpPr/>
            <p:nvPr/>
          </p:nvSpPr>
          <p:spPr>
            <a:xfrm>
              <a:off x="6991320"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6" name="tx436"/>
            <p:cNvSpPr/>
            <p:nvPr/>
          </p:nvSpPr>
          <p:spPr>
            <a:xfrm>
              <a:off x="7302373"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7" name="tx437"/>
            <p:cNvSpPr/>
            <p:nvPr/>
          </p:nvSpPr>
          <p:spPr>
            <a:xfrm>
              <a:off x="7613425"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8" name="tx438"/>
            <p:cNvSpPr/>
            <p:nvPr/>
          </p:nvSpPr>
          <p:spPr>
            <a:xfrm>
              <a:off x="7924477" y="54354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9" name="tx439"/>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40" name="tx44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1" name="tx44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2" name="tx44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3" name="tx44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4" name="tx44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5" name="tx44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6" name="tx44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7" name="tx44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48" name="tx44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49" name="tx44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0" name="tx45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1" name="tx45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2" name="tx45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3" name="tx45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4" name="tx45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5" name="tx45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6" name="tx45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7" name="tx45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58" name="tx45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59" name="tx45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0" name="tx46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1" name="tx46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2" name="tx46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3" name="tx46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4" name="tx46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5" name="tx46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6" name="tx466"/>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67" name="tx467"/>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68" name="tx468"/>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69" name="tx469"/>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0" name="tx470"/>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1" name="tx471"/>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2" name="tx472"/>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73" name="tx473"/>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74" name="tx474"/>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5" name="tx475"/>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6" name="tx476"/>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7" name="tx477"/>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8" name="tx478"/>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79" name="tx479"/>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80" name="tx48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1" name="pic481"/>
            <p:cNvPicPr/>
            <p:nvPr/>
          </p:nvPicPr>
          <p:blipFill>
            <a:blip r:embed="rId2" cstate="print"/>
            <a:stretch>
              <a:fillRect/>
            </a:stretch>
          </p:blipFill>
          <p:spPr>
            <a:xfrm>
              <a:off x="4653227" y="5838594"/>
              <a:ext cx="2160000" cy="219455"/>
            </a:xfrm>
            <a:prstGeom prst="rect">
              <a:avLst/>
            </a:prstGeom>
          </p:spPr>
        </p:pic>
        <p:sp>
          <p:nvSpPr>
            <p:cNvPr id="482" name="pl48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8" name="pl48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pl49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4" name="tx49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5" name="tx49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6" name="tx49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7" name="tx49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8" name="tx49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9" name="tx49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00" name="tx500"/>
            <p:cNvSpPr/>
            <p:nvPr/>
          </p:nvSpPr>
          <p:spPr>
            <a:xfrm>
              <a:off x="924840" y="1332266"/>
              <a:ext cx="30476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Indonesia, 2000-2025</a:t>
              </a:r>
            </a:p>
          </p:txBody>
        </p:sp>
        <p:sp>
          <p:nvSpPr>
            <p:cNvPr id="501" name="tx50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2" name="tx50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3" name="tx50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69% to 85%.
Since 2003, estimates have been made for 9 new vaccines. RotaC is the newest vaccine reported (2023), which achieved 71% coverage in 2025.
In 2025, Indonesia reported stockouts of vaccines/supplies (BCG, DTP-Hib-HepB, HepB, PCV, and Rotavirus) (more information on slide 8).</a:t>
            </a:r>
          </a:p>
        </p:txBody>
      </p:sp>
      <p:sp>
        <p:nvSpPr>
          <p:cNvPr id="5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four, and declined for four, indicating overall progress in routine immunization performance; none achieved at least 90% coverage.</a:t>
            </a:r>
          </a:p>
        </p:txBody>
      </p:sp>
      <p:grpSp xmlns:pic="http://schemas.openxmlformats.org/drawingml/2006/picture">
        <p:nvGrpSpPr>
          <p:cNvPr id="506" name=""/>
          <p:cNvGrpSpPr/>
          <p:nvPr/>
        </p:nvGrpSpPr>
        <p:grpSpPr>
          <a:xfrm>
            <a:off x="292608" y="1005840"/>
            <a:ext cx="8595360" cy="28575"/>
            <a:chOff x="292608" y="1005840"/>
            <a:chExt cx="8595360" cy="28575"/>
          </a:xfrm>
        </p:grpSpPr>
        <p:sp>
          <p:nvSpPr>
            <p:cNvPr id="5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98418"/>
              <a:ext cx="6481656" cy="917762"/>
            </a:xfrm>
            <a:custGeom>
              <a:avLst/>
              <a:pathLst>
                <a:path w="6481656" h="917762">
                  <a:moveTo>
                    <a:pt x="0" y="518735"/>
                  </a:moveTo>
                  <a:lnTo>
                    <a:pt x="259266" y="598540"/>
                  </a:lnTo>
                  <a:lnTo>
                    <a:pt x="518532" y="558638"/>
                  </a:lnTo>
                  <a:lnTo>
                    <a:pt x="777798" y="518735"/>
                  </a:lnTo>
                  <a:lnTo>
                    <a:pt x="1037065" y="518735"/>
                  </a:lnTo>
                  <a:lnTo>
                    <a:pt x="1296331" y="478832"/>
                  </a:lnTo>
                  <a:lnTo>
                    <a:pt x="1555597" y="438929"/>
                  </a:lnTo>
                  <a:lnTo>
                    <a:pt x="1814863" y="478832"/>
                  </a:lnTo>
                  <a:lnTo>
                    <a:pt x="2074130" y="359124"/>
                  </a:lnTo>
                  <a:lnTo>
                    <a:pt x="2333396" y="359124"/>
                  </a:lnTo>
                  <a:lnTo>
                    <a:pt x="2592662" y="319221"/>
                  </a:lnTo>
                  <a:lnTo>
                    <a:pt x="2851928" y="359124"/>
                  </a:lnTo>
                  <a:lnTo>
                    <a:pt x="3111195" y="279319"/>
                  </a:lnTo>
                  <a:lnTo>
                    <a:pt x="3370461" y="0"/>
                  </a:lnTo>
                  <a:lnTo>
                    <a:pt x="3629727" y="159610"/>
                  </a:lnTo>
                  <a:lnTo>
                    <a:pt x="3888994" y="279319"/>
                  </a:lnTo>
                  <a:lnTo>
                    <a:pt x="4148260" y="279319"/>
                  </a:lnTo>
                  <a:lnTo>
                    <a:pt x="4407526" y="279319"/>
                  </a:lnTo>
                  <a:lnTo>
                    <a:pt x="4666792" y="279319"/>
                  </a:lnTo>
                  <a:lnTo>
                    <a:pt x="4926059" y="279319"/>
                  </a:lnTo>
                  <a:lnTo>
                    <a:pt x="5185325" y="558638"/>
                  </a:lnTo>
                  <a:lnTo>
                    <a:pt x="5444591" y="917762"/>
                  </a:lnTo>
                  <a:lnTo>
                    <a:pt x="5703857" y="199513"/>
                  </a:lnTo>
                  <a:lnTo>
                    <a:pt x="5963124" y="478832"/>
                  </a:lnTo>
                  <a:lnTo>
                    <a:pt x="6222390" y="558638"/>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97931"/>
              <a:ext cx="6481656" cy="997568"/>
            </a:xfrm>
            <a:custGeom>
              <a:avLst/>
              <a:pathLst>
                <a:path w="6481656" h="997568">
                  <a:moveTo>
                    <a:pt x="0" y="678346"/>
                  </a:moveTo>
                  <a:lnTo>
                    <a:pt x="259266" y="638443"/>
                  </a:lnTo>
                  <a:lnTo>
                    <a:pt x="518532" y="877859"/>
                  </a:lnTo>
                  <a:lnTo>
                    <a:pt x="777798" y="837957"/>
                  </a:lnTo>
                  <a:lnTo>
                    <a:pt x="1037065" y="837957"/>
                  </a:lnTo>
                  <a:lnTo>
                    <a:pt x="1296331" y="798054"/>
                  </a:lnTo>
                  <a:lnTo>
                    <a:pt x="1555597" y="798054"/>
                  </a:lnTo>
                  <a:lnTo>
                    <a:pt x="1814863" y="758151"/>
                  </a:lnTo>
                  <a:lnTo>
                    <a:pt x="2074130" y="598540"/>
                  </a:lnTo>
                  <a:lnTo>
                    <a:pt x="2333396" y="558638"/>
                  </a:lnTo>
                  <a:lnTo>
                    <a:pt x="2592662" y="438929"/>
                  </a:lnTo>
                  <a:lnTo>
                    <a:pt x="2851928" y="438929"/>
                  </a:lnTo>
                  <a:lnTo>
                    <a:pt x="3111195" y="199513"/>
                  </a:lnTo>
                  <a:lnTo>
                    <a:pt x="3370461" y="0"/>
                  </a:lnTo>
                  <a:lnTo>
                    <a:pt x="3629727" y="159610"/>
                  </a:lnTo>
                  <a:lnTo>
                    <a:pt x="3888994" y="319221"/>
                  </a:lnTo>
                  <a:lnTo>
                    <a:pt x="4148260" y="319221"/>
                  </a:lnTo>
                  <a:lnTo>
                    <a:pt x="4407526" y="279319"/>
                  </a:lnTo>
                  <a:lnTo>
                    <a:pt x="4666792" y="279319"/>
                  </a:lnTo>
                  <a:lnTo>
                    <a:pt x="4926059" y="279319"/>
                  </a:lnTo>
                  <a:lnTo>
                    <a:pt x="5185325" y="598540"/>
                  </a:lnTo>
                  <a:lnTo>
                    <a:pt x="5444591" y="997568"/>
                  </a:lnTo>
                  <a:lnTo>
                    <a:pt x="5703857" y="39902"/>
                  </a:lnTo>
                  <a:lnTo>
                    <a:pt x="5963124" y="359124"/>
                  </a:lnTo>
                  <a:lnTo>
                    <a:pt x="6222390" y="558638"/>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97931"/>
              <a:ext cx="6481656" cy="798054"/>
            </a:xfrm>
            <a:custGeom>
              <a:avLst/>
              <a:pathLst>
                <a:path w="6481656" h="798054">
                  <a:moveTo>
                    <a:pt x="0" y="638443"/>
                  </a:moveTo>
                  <a:lnTo>
                    <a:pt x="259266" y="638443"/>
                  </a:lnTo>
                  <a:lnTo>
                    <a:pt x="518532" y="798054"/>
                  </a:lnTo>
                  <a:lnTo>
                    <a:pt x="777798" y="718249"/>
                  </a:lnTo>
                  <a:lnTo>
                    <a:pt x="1037065" y="638443"/>
                  </a:lnTo>
                  <a:lnTo>
                    <a:pt x="1296331" y="598540"/>
                  </a:lnTo>
                  <a:lnTo>
                    <a:pt x="1555597" y="518735"/>
                  </a:lnTo>
                  <a:lnTo>
                    <a:pt x="1814863" y="638443"/>
                  </a:lnTo>
                  <a:lnTo>
                    <a:pt x="2074130" y="638443"/>
                  </a:lnTo>
                  <a:lnTo>
                    <a:pt x="2333396" y="718249"/>
                  </a:lnTo>
                  <a:lnTo>
                    <a:pt x="2592662" y="558638"/>
                  </a:lnTo>
                  <a:lnTo>
                    <a:pt x="2851928" y="478832"/>
                  </a:lnTo>
                  <a:lnTo>
                    <a:pt x="3111195" y="399027"/>
                  </a:lnTo>
                  <a:lnTo>
                    <a:pt x="3370461" y="199513"/>
                  </a:lnTo>
                  <a:lnTo>
                    <a:pt x="3629727" y="239416"/>
                  </a:lnTo>
                  <a:lnTo>
                    <a:pt x="3888994" y="199513"/>
                  </a:lnTo>
                  <a:lnTo>
                    <a:pt x="4148260" y="159610"/>
                  </a:lnTo>
                  <a:lnTo>
                    <a:pt x="4407526" y="79805"/>
                  </a:lnTo>
                  <a:lnTo>
                    <a:pt x="4666792" y="119708"/>
                  </a:lnTo>
                  <a:lnTo>
                    <a:pt x="4926059" y="159610"/>
                  </a:lnTo>
                  <a:lnTo>
                    <a:pt x="5185325" y="638443"/>
                  </a:lnTo>
                  <a:lnTo>
                    <a:pt x="5444591" y="798054"/>
                  </a:lnTo>
                  <a:lnTo>
                    <a:pt x="5703857" y="0"/>
                  </a:lnTo>
                  <a:lnTo>
                    <a:pt x="5963124" y="399027"/>
                  </a:lnTo>
                  <a:lnTo>
                    <a:pt x="6222390" y="279319"/>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2216818" y="1996959"/>
              <a:ext cx="5703857" cy="2434066"/>
            </a:xfrm>
            <a:custGeom>
              <a:avLst/>
              <a:pathLst>
                <a:path w="5703857" h="2434066">
                  <a:moveTo>
                    <a:pt x="0" y="2434066"/>
                  </a:moveTo>
                  <a:lnTo>
                    <a:pt x="259266" y="2114844"/>
                  </a:lnTo>
                  <a:lnTo>
                    <a:pt x="518532" y="2354260"/>
                  </a:lnTo>
                  <a:lnTo>
                    <a:pt x="777798" y="1276887"/>
                  </a:lnTo>
                  <a:lnTo>
                    <a:pt x="1037065" y="359124"/>
                  </a:lnTo>
                  <a:lnTo>
                    <a:pt x="1296331" y="638443"/>
                  </a:lnTo>
                  <a:lnTo>
                    <a:pt x="1555597" y="598540"/>
                  </a:lnTo>
                  <a:lnTo>
                    <a:pt x="1814863" y="319221"/>
                  </a:lnTo>
                  <a:lnTo>
                    <a:pt x="2074130" y="239416"/>
                  </a:lnTo>
                  <a:lnTo>
                    <a:pt x="2333396" y="159610"/>
                  </a:lnTo>
                  <a:lnTo>
                    <a:pt x="2592662" y="239416"/>
                  </a:lnTo>
                  <a:lnTo>
                    <a:pt x="2851928" y="2154747"/>
                  </a:lnTo>
                  <a:lnTo>
                    <a:pt x="3111195" y="2035038"/>
                  </a:lnTo>
                  <a:lnTo>
                    <a:pt x="3370461" y="1077373"/>
                  </a:lnTo>
                  <a:lnTo>
                    <a:pt x="3629727" y="758151"/>
                  </a:lnTo>
                  <a:lnTo>
                    <a:pt x="3888994" y="598540"/>
                  </a:lnTo>
                  <a:lnTo>
                    <a:pt x="4148260" y="438929"/>
                  </a:lnTo>
                  <a:lnTo>
                    <a:pt x="4407526" y="877859"/>
                  </a:lnTo>
                  <a:lnTo>
                    <a:pt x="4666792" y="1157178"/>
                  </a:lnTo>
                  <a:lnTo>
                    <a:pt x="4926059" y="438929"/>
                  </a:lnTo>
                  <a:lnTo>
                    <a:pt x="5185325" y="518735"/>
                  </a:lnTo>
                  <a:lnTo>
                    <a:pt x="5444591" y="0"/>
                  </a:lnTo>
                  <a:lnTo>
                    <a:pt x="5703857"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43926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648" y="1840752"/>
              <a:ext cx="241293" cy="33968"/>
            </a:xfrm>
            <a:custGeom>
              <a:avLst/>
              <a:pathLst>
                <a:path w="241293" h="33968">
                  <a:moveTo>
                    <a:pt x="241293" y="0"/>
                  </a:moveTo>
                  <a:lnTo>
                    <a:pt x="0" y="33968"/>
                  </a:lnTo>
                </a:path>
              </a:pathLst>
            </a:custGeom>
          </p:spPr>
          <p:txBody>
            <a:bodyPr/>
            <a:lstStyle/>
            <a:p/>
          </p:txBody>
        </p:sp>
        <p:sp>
          <p:nvSpPr>
            <p:cNvPr id="42" name="pl42"/>
            <p:cNvSpPr/>
            <p:nvPr/>
          </p:nvSpPr>
          <p:spPr>
            <a:xfrm>
              <a:off x="7929273" y="1589098"/>
              <a:ext cx="250669" cy="278597"/>
            </a:xfrm>
            <a:custGeom>
              <a:avLst/>
              <a:pathLst>
                <a:path w="250669" h="278597">
                  <a:moveTo>
                    <a:pt x="250669" y="0"/>
                  </a:moveTo>
                  <a:lnTo>
                    <a:pt x="0" y="278597"/>
                  </a:lnTo>
                </a:path>
              </a:pathLst>
            </a:custGeom>
          </p:spPr>
          <p:txBody>
            <a:bodyPr/>
            <a:lstStyle/>
            <a:p/>
          </p:txBody>
        </p:sp>
        <p:sp>
          <p:nvSpPr>
            <p:cNvPr id="43" name="pl43"/>
            <p:cNvSpPr/>
            <p:nvPr/>
          </p:nvSpPr>
          <p:spPr>
            <a:xfrm>
              <a:off x="7936208" y="2002812"/>
              <a:ext cx="243733" cy="91845"/>
            </a:xfrm>
            <a:custGeom>
              <a:avLst/>
              <a:pathLst>
                <a:path w="243733" h="91845">
                  <a:moveTo>
                    <a:pt x="243733" y="91845"/>
                  </a:moveTo>
                  <a:lnTo>
                    <a:pt x="0" y="0"/>
                  </a:lnTo>
                </a:path>
              </a:pathLst>
            </a:custGeom>
          </p:spPr>
          <p:txBody>
            <a:bodyPr/>
            <a:lstStyle/>
            <a:p/>
          </p:txBody>
        </p:sp>
        <p:sp>
          <p:nvSpPr>
            <p:cNvPr id="44" name="pl44"/>
            <p:cNvSpPr/>
            <p:nvPr/>
          </p:nvSpPr>
          <p:spPr>
            <a:xfrm>
              <a:off x="7931570" y="2165290"/>
              <a:ext cx="248372" cy="198805"/>
            </a:xfrm>
            <a:custGeom>
              <a:avLst/>
              <a:pathLst>
                <a:path w="248372" h="198805">
                  <a:moveTo>
                    <a:pt x="248372" y="198805"/>
                  </a:moveTo>
                  <a:lnTo>
                    <a:pt x="0" y="0"/>
                  </a:lnTo>
                </a:path>
              </a:pathLst>
            </a:custGeom>
          </p:spPr>
          <p:txBody>
            <a:bodyPr/>
            <a:lstStyle/>
            <a:p/>
          </p:txBody>
        </p:sp>
        <p:sp>
          <p:nvSpPr>
            <p:cNvPr id="45" name="pg45"/>
            <p:cNvSpPr/>
            <p:nvPr/>
          </p:nvSpPr>
          <p:spPr>
            <a:xfrm>
              <a:off x="8111362" y="17486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894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85%</a:t>
              </a:r>
            </a:p>
          </p:txBody>
        </p:sp>
        <p:sp>
          <p:nvSpPr>
            <p:cNvPr id="47" name="pg47"/>
            <p:cNvSpPr/>
            <p:nvPr/>
          </p:nvSpPr>
          <p:spPr>
            <a:xfrm>
              <a:off x="8111362" y="14773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181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49" name="pg49"/>
            <p:cNvSpPr/>
            <p:nvPr/>
          </p:nvSpPr>
          <p:spPr>
            <a:xfrm>
              <a:off x="8111362" y="20213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0622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51" name="pg51"/>
            <p:cNvSpPr/>
            <p:nvPr/>
          </p:nvSpPr>
          <p:spPr>
            <a:xfrm>
              <a:off x="8111362" y="22961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3370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061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Indonesia,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589987"/>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3938249"/>
              <a:ext cx="1379037" cy="162934"/>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3938249"/>
              <a:ext cx="1379037" cy="162934"/>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3530913"/>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3449445"/>
              <a:ext cx="1379037" cy="162934"/>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2960642"/>
              <a:ext cx="1379037" cy="162934"/>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4213686"/>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3866965"/>
              <a:ext cx="1379037" cy="264768"/>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448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480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505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6858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2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891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626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3619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8324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5676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2803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6520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49946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3566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39708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3941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64705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3803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1175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85076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58700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32224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(85%)</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(82%)</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(76%)</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(85%)</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(69%)</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(71%)</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idn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6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78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91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17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185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19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98065"/>
              <a:ext cx="239888" cy="1017931"/>
            </a:xfrm>
            <a:prstGeom prst="rect">
              <a:avLst/>
            </a:prstGeom>
            <a:solidFill>
              <a:srgbClr val="1CABE2">
                <a:alpha val="85098"/>
              </a:srgbClr>
            </a:solidFill>
          </p:spPr>
          <p:txBody>
            <a:bodyPr/>
            <a:lstStyle/>
            <a:p/>
          </p:txBody>
        </p:sp>
        <p:sp>
          <p:nvSpPr>
            <p:cNvPr id="24" name="rc24"/>
            <p:cNvSpPr/>
            <p:nvPr/>
          </p:nvSpPr>
          <p:spPr>
            <a:xfrm>
              <a:off x="1562816" y="2969074"/>
              <a:ext cx="239888" cy="1146922"/>
            </a:xfrm>
            <a:prstGeom prst="rect">
              <a:avLst/>
            </a:prstGeom>
            <a:solidFill>
              <a:srgbClr val="1CABE2">
                <a:alpha val="85098"/>
              </a:srgbClr>
            </a:solidFill>
          </p:spPr>
          <p:txBody>
            <a:bodyPr/>
            <a:lstStyle/>
            <a:p/>
          </p:txBody>
        </p:sp>
        <p:sp>
          <p:nvSpPr>
            <p:cNvPr id="25" name="rc25"/>
            <p:cNvSpPr/>
            <p:nvPr/>
          </p:nvSpPr>
          <p:spPr>
            <a:xfrm>
              <a:off x="1829360" y="3037995"/>
              <a:ext cx="239888" cy="1078002"/>
            </a:xfrm>
            <a:prstGeom prst="rect">
              <a:avLst/>
            </a:prstGeom>
            <a:solidFill>
              <a:srgbClr val="1CABE2">
                <a:alpha val="85098"/>
              </a:srgbClr>
            </a:solidFill>
          </p:spPr>
          <p:txBody>
            <a:bodyPr/>
            <a:lstStyle/>
            <a:p/>
          </p:txBody>
        </p:sp>
        <p:sp>
          <p:nvSpPr>
            <p:cNvPr id="26" name="rc26"/>
            <p:cNvSpPr/>
            <p:nvPr/>
          </p:nvSpPr>
          <p:spPr>
            <a:xfrm>
              <a:off x="2095903" y="3100001"/>
              <a:ext cx="239888" cy="1015996"/>
            </a:xfrm>
            <a:prstGeom prst="rect">
              <a:avLst/>
            </a:prstGeom>
            <a:solidFill>
              <a:srgbClr val="1CABE2">
                <a:alpha val="85098"/>
              </a:srgbClr>
            </a:solidFill>
          </p:spPr>
          <p:txBody>
            <a:bodyPr/>
            <a:lstStyle/>
            <a:p/>
          </p:txBody>
        </p:sp>
        <p:sp>
          <p:nvSpPr>
            <p:cNvPr id="27" name="rc27"/>
            <p:cNvSpPr/>
            <p:nvPr/>
          </p:nvSpPr>
          <p:spPr>
            <a:xfrm>
              <a:off x="2362446" y="3089293"/>
              <a:ext cx="239888" cy="1026703"/>
            </a:xfrm>
            <a:prstGeom prst="rect">
              <a:avLst/>
            </a:prstGeom>
            <a:solidFill>
              <a:srgbClr val="1CABE2">
                <a:alpha val="85098"/>
              </a:srgbClr>
            </a:solidFill>
          </p:spPr>
          <p:txBody>
            <a:bodyPr/>
            <a:lstStyle/>
            <a:p/>
          </p:txBody>
        </p:sp>
        <p:sp>
          <p:nvSpPr>
            <p:cNvPr id="28" name="rc28"/>
            <p:cNvSpPr/>
            <p:nvPr/>
          </p:nvSpPr>
          <p:spPr>
            <a:xfrm>
              <a:off x="2628989" y="3128109"/>
              <a:ext cx="239888" cy="987887"/>
            </a:xfrm>
            <a:prstGeom prst="rect">
              <a:avLst/>
            </a:prstGeom>
            <a:solidFill>
              <a:srgbClr val="1CABE2">
                <a:alpha val="85098"/>
              </a:srgbClr>
            </a:solidFill>
          </p:spPr>
          <p:txBody>
            <a:bodyPr/>
            <a:lstStyle/>
            <a:p/>
          </p:txBody>
        </p:sp>
        <p:sp>
          <p:nvSpPr>
            <p:cNvPr id="29" name="rc29"/>
            <p:cNvSpPr/>
            <p:nvPr/>
          </p:nvSpPr>
          <p:spPr>
            <a:xfrm>
              <a:off x="2895532" y="3184078"/>
              <a:ext cx="239888" cy="931918"/>
            </a:xfrm>
            <a:prstGeom prst="rect">
              <a:avLst/>
            </a:prstGeom>
            <a:solidFill>
              <a:srgbClr val="1CABE2">
                <a:alpha val="85098"/>
              </a:srgbClr>
            </a:solidFill>
          </p:spPr>
          <p:txBody>
            <a:bodyPr/>
            <a:lstStyle/>
            <a:p/>
          </p:txBody>
        </p:sp>
        <p:sp>
          <p:nvSpPr>
            <p:cNvPr id="30" name="rc30"/>
            <p:cNvSpPr/>
            <p:nvPr/>
          </p:nvSpPr>
          <p:spPr>
            <a:xfrm>
              <a:off x="3162075" y="3102023"/>
              <a:ext cx="239888" cy="1013974"/>
            </a:xfrm>
            <a:prstGeom prst="rect">
              <a:avLst/>
            </a:prstGeom>
            <a:solidFill>
              <a:srgbClr val="1CABE2">
                <a:alpha val="85098"/>
              </a:srgbClr>
            </a:solidFill>
          </p:spPr>
          <p:txBody>
            <a:bodyPr/>
            <a:lstStyle/>
            <a:p/>
          </p:txBody>
        </p:sp>
        <p:sp>
          <p:nvSpPr>
            <p:cNvPr id="31" name="rc31"/>
            <p:cNvSpPr/>
            <p:nvPr/>
          </p:nvSpPr>
          <p:spPr>
            <a:xfrm>
              <a:off x="3428618" y="3311334"/>
              <a:ext cx="239888" cy="804663"/>
            </a:xfrm>
            <a:prstGeom prst="rect">
              <a:avLst/>
            </a:prstGeom>
            <a:solidFill>
              <a:srgbClr val="1CABE2">
                <a:alpha val="85098"/>
              </a:srgbClr>
            </a:solidFill>
          </p:spPr>
          <p:txBody>
            <a:bodyPr/>
            <a:lstStyle/>
            <a:p/>
          </p:txBody>
        </p:sp>
        <p:sp>
          <p:nvSpPr>
            <p:cNvPr id="32" name="rc32"/>
            <p:cNvSpPr/>
            <p:nvPr/>
          </p:nvSpPr>
          <p:spPr>
            <a:xfrm>
              <a:off x="3695161" y="3305794"/>
              <a:ext cx="239888" cy="810203"/>
            </a:xfrm>
            <a:prstGeom prst="rect">
              <a:avLst/>
            </a:prstGeom>
            <a:solidFill>
              <a:srgbClr val="1CABE2">
                <a:alpha val="85098"/>
              </a:srgbClr>
            </a:solidFill>
          </p:spPr>
          <p:txBody>
            <a:bodyPr/>
            <a:lstStyle/>
            <a:p/>
          </p:txBody>
        </p:sp>
        <p:sp>
          <p:nvSpPr>
            <p:cNvPr id="33" name="rc33"/>
            <p:cNvSpPr/>
            <p:nvPr/>
          </p:nvSpPr>
          <p:spPr>
            <a:xfrm>
              <a:off x="3961705" y="3363707"/>
              <a:ext cx="239888" cy="752290"/>
            </a:xfrm>
            <a:prstGeom prst="rect">
              <a:avLst/>
            </a:prstGeom>
            <a:solidFill>
              <a:srgbClr val="1CABE2">
                <a:alpha val="85098"/>
              </a:srgbClr>
            </a:solidFill>
          </p:spPr>
          <p:txBody>
            <a:bodyPr/>
            <a:lstStyle/>
            <a:p/>
          </p:txBody>
        </p:sp>
        <p:sp>
          <p:nvSpPr>
            <p:cNvPr id="34" name="rc34"/>
            <p:cNvSpPr/>
            <p:nvPr/>
          </p:nvSpPr>
          <p:spPr>
            <a:xfrm>
              <a:off x="4228248" y="3273874"/>
              <a:ext cx="239888" cy="842122"/>
            </a:xfrm>
            <a:prstGeom prst="rect">
              <a:avLst/>
            </a:prstGeom>
            <a:solidFill>
              <a:srgbClr val="1CABE2">
                <a:alpha val="85098"/>
              </a:srgbClr>
            </a:solidFill>
          </p:spPr>
          <p:txBody>
            <a:bodyPr/>
            <a:lstStyle/>
            <a:p/>
          </p:txBody>
        </p:sp>
        <p:sp>
          <p:nvSpPr>
            <p:cNvPr id="35" name="rc35"/>
            <p:cNvSpPr/>
            <p:nvPr/>
          </p:nvSpPr>
          <p:spPr>
            <a:xfrm>
              <a:off x="4494791" y="3411500"/>
              <a:ext cx="239888" cy="704496"/>
            </a:xfrm>
            <a:prstGeom prst="rect">
              <a:avLst/>
            </a:prstGeom>
            <a:solidFill>
              <a:srgbClr val="1CABE2">
                <a:alpha val="85098"/>
              </a:srgbClr>
            </a:solidFill>
          </p:spPr>
          <p:txBody>
            <a:bodyPr/>
            <a:lstStyle/>
            <a:p/>
          </p:txBody>
        </p:sp>
        <p:sp>
          <p:nvSpPr>
            <p:cNvPr id="36" name="rc36"/>
            <p:cNvSpPr/>
            <p:nvPr/>
          </p:nvSpPr>
          <p:spPr>
            <a:xfrm>
              <a:off x="4761334" y="3909891"/>
              <a:ext cx="239888" cy="206106"/>
            </a:xfrm>
            <a:prstGeom prst="rect">
              <a:avLst/>
            </a:prstGeom>
            <a:solidFill>
              <a:srgbClr val="1CABE2">
                <a:alpha val="85098"/>
              </a:srgbClr>
            </a:solidFill>
          </p:spPr>
          <p:txBody>
            <a:bodyPr/>
            <a:lstStyle/>
            <a:p/>
          </p:txBody>
        </p:sp>
        <p:sp>
          <p:nvSpPr>
            <p:cNvPr id="37" name="rc37"/>
            <p:cNvSpPr/>
            <p:nvPr/>
          </p:nvSpPr>
          <p:spPr>
            <a:xfrm>
              <a:off x="5027877" y="3642711"/>
              <a:ext cx="239888" cy="473286"/>
            </a:xfrm>
            <a:prstGeom prst="rect">
              <a:avLst/>
            </a:prstGeom>
            <a:solidFill>
              <a:srgbClr val="1CABE2">
                <a:alpha val="85098"/>
              </a:srgbClr>
            </a:solidFill>
          </p:spPr>
          <p:txBody>
            <a:bodyPr/>
            <a:lstStyle/>
            <a:p/>
          </p:txBody>
        </p:sp>
        <p:sp>
          <p:nvSpPr>
            <p:cNvPr id="38" name="rc38"/>
            <p:cNvSpPr/>
            <p:nvPr/>
          </p:nvSpPr>
          <p:spPr>
            <a:xfrm>
              <a:off x="5294420" y="3450451"/>
              <a:ext cx="239888" cy="665546"/>
            </a:xfrm>
            <a:prstGeom prst="rect">
              <a:avLst/>
            </a:prstGeom>
            <a:solidFill>
              <a:srgbClr val="1CABE2">
                <a:alpha val="85098"/>
              </a:srgbClr>
            </a:solidFill>
          </p:spPr>
          <p:txBody>
            <a:bodyPr/>
            <a:lstStyle/>
            <a:p/>
          </p:txBody>
        </p:sp>
        <p:sp>
          <p:nvSpPr>
            <p:cNvPr id="39" name="rc39"/>
            <p:cNvSpPr/>
            <p:nvPr/>
          </p:nvSpPr>
          <p:spPr>
            <a:xfrm>
              <a:off x="5560963" y="3458377"/>
              <a:ext cx="239888" cy="657620"/>
            </a:xfrm>
            <a:prstGeom prst="rect">
              <a:avLst/>
            </a:prstGeom>
            <a:solidFill>
              <a:srgbClr val="1CABE2">
                <a:alpha val="85098"/>
              </a:srgbClr>
            </a:solidFill>
          </p:spPr>
          <p:txBody>
            <a:bodyPr/>
            <a:lstStyle/>
            <a:p/>
          </p:txBody>
        </p:sp>
        <p:sp>
          <p:nvSpPr>
            <p:cNvPr id="40" name="rc40"/>
            <p:cNvSpPr/>
            <p:nvPr/>
          </p:nvSpPr>
          <p:spPr>
            <a:xfrm>
              <a:off x="5827506" y="3473041"/>
              <a:ext cx="239888" cy="642956"/>
            </a:xfrm>
            <a:prstGeom prst="rect">
              <a:avLst/>
            </a:prstGeom>
            <a:solidFill>
              <a:srgbClr val="1CABE2">
                <a:alpha val="85098"/>
              </a:srgbClr>
            </a:solidFill>
          </p:spPr>
          <p:txBody>
            <a:bodyPr/>
            <a:lstStyle/>
            <a:p/>
          </p:txBody>
        </p:sp>
        <p:sp>
          <p:nvSpPr>
            <p:cNvPr id="41" name="rc41"/>
            <p:cNvSpPr/>
            <p:nvPr/>
          </p:nvSpPr>
          <p:spPr>
            <a:xfrm>
              <a:off x="6094049" y="3480927"/>
              <a:ext cx="239888" cy="635070"/>
            </a:xfrm>
            <a:prstGeom prst="rect">
              <a:avLst/>
            </a:prstGeom>
            <a:solidFill>
              <a:srgbClr val="1CABE2">
                <a:alpha val="85098"/>
              </a:srgbClr>
            </a:solidFill>
          </p:spPr>
          <p:txBody>
            <a:bodyPr/>
            <a:lstStyle/>
            <a:p/>
          </p:txBody>
        </p:sp>
        <p:sp>
          <p:nvSpPr>
            <p:cNvPr id="42" name="rc42"/>
            <p:cNvSpPr/>
            <p:nvPr/>
          </p:nvSpPr>
          <p:spPr>
            <a:xfrm>
              <a:off x="6360593" y="3483371"/>
              <a:ext cx="239888" cy="632626"/>
            </a:xfrm>
            <a:prstGeom prst="rect">
              <a:avLst/>
            </a:prstGeom>
            <a:solidFill>
              <a:srgbClr val="1CABE2">
                <a:alpha val="85098"/>
              </a:srgbClr>
            </a:solidFill>
          </p:spPr>
          <p:txBody>
            <a:bodyPr/>
            <a:lstStyle/>
            <a:p/>
          </p:txBody>
        </p:sp>
        <p:sp>
          <p:nvSpPr>
            <p:cNvPr id="43" name="rc43"/>
            <p:cNvSpPr/>
            <p:nvPr/>
          </p:nvSpPr>
          <p:spPr>
            <a:xfrm>
              <a:off x="6627136" y="3045733"/>
              <a:ext cx="239888" cy="1070264"/>
            </a:xfrm>
            <a:prstGeom prst="rect">
              <a:avLst/>
            </a:prstGeom>
            <a:solidFill>
              <a:srgbClr val="1CABE2">
                <a:alpha val="85098"/>
              </a:srgbClr>
            </a:solidFill>
          </p:spPr>
          <p:txBody>
            <a:bodyPr/>
            <a:lstStyle/>
            <a:p/>
          </p:txBody>
        </p:sp>
        <p:sp>
          <p:nvSpPr>
            <p:cNvPr id="44" name="rc44"/>
            <p:cNvSpPr/>
            <p:nvPr/>
          </p:nvSpPr>
          <p:spPr>
            <a:xfrm>
              <a:off x="6893679" y="2492037"/>
              <a:ext cx="239888" cy="1623960"/>
            </a:xfrm>
            <a:prstGeom prst="rect">
              <a:avLst/>
            </a:prstGeom>
            <a:solidFill>
              <a:srgbClr val="1CABE2">
                <a:alpha val="85098"/>
              </a:srgbClr>
            </a:solidFill>
          </p:spPr>
          <p:txBody>
            <a:bodyPr/>
            <a:lstStyle/>
            <a:p/>
          </p:txBody>
        </p:sp>
        <p:sp>
          <p:nvSpPr>
            <p:cNvPr id="45" name="rc45"/>
            <p:cNvSpPr/>
            <p:nvPr/>
          </p:nvSpPr>
          <p:spPr>
            <a:xfrm>
              <a:off x="7160222" y="3618796"/>
              <a:ext cx="239888" cy="497201"/>
            </a:xfrm>
            <a:prstGeom prst="rect">
              <a:avLst/>
            </a:prstGeom>
            <a:solidFill>
              <a:srgbClr val="1CABE2">
                <a:alpha val="85098"/>
              </a:srgbClr>
            </a:solidFill>
          </p:spPr>
          <p:txBody>
            <a:bodyPr/>
            <a:lstStyle/>
            <a:p/>
          </p:txBody>
        </p:sp>
        <p:sp>
          <p:nvSpPr>
            <p:cNvPr id="46" name="rc46"/>
            <p:cNvSpPr/>
            <p:nvPr/>
          </p:nvSpPr>
          <p:spPr>
            <a:xfrm>
              <a:off x="7426765" y="3190641"/>
              <a:ext cx="239888" cy="925356"/>
            </a:xfrm>
            <a:prstGeom prst="rect">
              <a:avLst/>
            </a:prstGeom>
            <a:solidFill>
              <a:srgbClr val="1CABE2">
                <a:alpha val="85098"/>
              </a:srgbClr>
            </a:solidFill>
          </p:spPr>
          <p:txBody>
            <a:bodyPr/>
            <a:lstStyle/>
            <a:p/>
          </p:txBody>
        </p:sp>
        <p:sp>
          <p:nvSpPr>
            <p:cNvPr id="47" name="rc47"/>
            <p:cNvSpPr/>
            <p:nvPr/>
          </p:nvSpPr>
          <p:spPr>
            <a:xfrm>
              <a:off x="7693308" y="3070026"/>
              <a:ext cx="239888" cy="1045970"/>
            </a:xfrm>
            <a:prstGeom prst="rect">
              <a:avLst/>
            </a:prstGeom>
            <a:solidFill>
              <a:srgbClr val="1CABE2">
                <a:alpha val="85098"/>
              </a:srgbClr>
            </a:solidFill>
          </p:spPr>
          <p:txBody>
            <a:bodyPr/>
            <a:lstStyle/>
            <a:p/>
          </p:txBody>
        </p:sp>
        <p:sp>
          <p:nvSpPr>
            <p:cNvPr id="48" name="rc48"/>
            <p:cNvSpPr/>
            <p:nvPr/>
          </p:nvSpPr>
          <p:spPr>
            <a:xfrm>
              <a:off x="7959851" y="3198349"/>
              <a:ext cx="239888" cy="917647"/>
            </a:xfrm>
            <a:prstGeom prst="rect">
              <a:avLst/>
            </a:prstGeom>
            <a:solidFill>
              <a:srgbClr val="1CABE2">
                <a:alpha val="85098"/>
              </a:srgbClr>
            </a:solidFill>
          </p:spPr>
          <p:txBody>
            <a:bodyPr/>
            <a:lstStyle/>
            <a:p/>
          </p:txBody>
        </p:sp>
        <p:sp>
          <p:nvSpPr>
            <p:cNvPr id="49" name="rc49"/>
            <p:cNvSpPr/>
            <p:nvPr/>
          </p:nvSpPr>
          <p:spPr>
            <a:xfrm>
              <a:off x="1296273" y="2525479"/>
              <a:ext cx="239888" cy="572586"/>
            </a:xfrm>
            <a:prstGeom prst="rect">
              <a:avLst/>
            </a:prstGeom>
            <a:solidFill>
              <a:srgbClr val="B3B3B3">
                <a:alpha val="85098"/>
              </a:srgbClr>
            </a:solidFill>
          </p:spPr>
          <p:txBody>
            <a:bodyPr/>
            <a:lstStyle/>
            <a:p/>
          </p:txBody>
        </p:sp>
        <p:sp>
          <p:nvSpPr>
            <p:cNvPr id="50" name="rc50"/>
            <p:cNvSpPr/>
            <p:nvPr/>
          </p:nvSpPr>
          <p:spPr>
            <a:xfrm>
              <a:off x="1562816" y="2586768"/>
              <a:ext cx="239888" cy="382306"/>
            </a:xfrm>
            <a:prstGeom prst="rect">
              <a:avLst/>
            </a:prstGeom>
            <a:solidFill>
              <a:srgbClr val="B3B3B3">
                <a:alpha val="85098"/>
              </a:srgbClr>
            </a:solidFill>
          </p:spPr>
          <p:txBody>
            <a:bodyPr/>
            <a:lstStyle/>
            <a:p/>
          </p:txBody>
        </p:sp>
        <p:sp>
          <p:nvSpPr>
            <p:cNvPr id="51" name="rc51"/>
            <p:cNvSpPr/>
            <p:nvPr/>
          </p:nvSpPr>
          <p:spPr>
            <a:xfrm>
              <a:off x="1829360" y="2213641"/>
              <a:ext cx="239888" cy="824353"/>
            </a:xfrm>
            <a:prstGeom prst="rect">
              <a:avLst/>
            </a:prstGeom>
            <a:solidFill>
              <a:srgbClr val="B3B3B3">
                <a:alpha val="85098"/>
              </a:srgbClr>
            </a:solidFill>
          </p:spPr>
          <p:txBody>
            <a:bodyPr/>
            <a:lstStyle/>
            <a:p/>
          </p:txBody>
        </p:sp>
        <p:sp>
          <p:nvSpPr>
            <p:cNvPr id="52" name="rc52"/>
            <p:cNvSpPr/>
            <p:nvPr/>
          </p:nvSpPr>
          <p:spPr>
            <a:xfrm>
              <a:off x="2095903" y="2274502"/>
              <a:ext cx="239888" cy="825498"/>
            </a:xfrm>
            <a:prstGeom prst="rect">
              <a:avLst/>
            </a:prstGeom>
            <a:solidFill>
              <a:srgbClr val="B3B3B3">
                <a:alpha val="85098"/>
              </a:srgbClr>
            </a:solidFill>
          </p:spPr>
          <p:txBody>
            <a:bodyPr/>
            <a:lstStyle/>
            <a:p/>
          </p:txBody>
        </p:sp>
        <p:sp>
          <p:nvSpPr>
            <p:cNvPr id="53" name="rc53"/>
            <p:cNvSpPr/>
            <p:nvPr/>
          </p:nvSpPr>
          <p:spPr>
            <a:xfrm>
              <a:off x="2362446" y="2255096"/>
              <a:ext cx="239888" cy="834197"/>
            </a:xfrm>
            <a:prstGeom prst="rect">
              <a:avLst/>
            </a:prstGeom>
            <a:solidFill>
              <a:srgbClr val="B3B3B3">
                <a:alpha val="85098"/>
              </a:srgbClr>
            </a:solidFill>
          </p:spPr>
          <p:txBody>
            <a:bodyPr/>
            <a:lstStyle/>
            <a:p/>
          </p:txBody>
        </p:sp>
        <p:sp>
          <p:nvSpPr>
            <p:cNvPr id="54" name="rc54"/>
            <p:cNvSpPr/>
            <p:nvPr/>
          </p:nvSpPr>
          <p:spPr>
            <a:xfrm>
              <a:off x="2628989" y="2271941"/>
              <a:ext cx="239888" cy="856168"/>
            </a:xfrm>
            <a:prstGeom prst="rect">
              <a:avLst/>
            </a:prstGeom>
            <a:solidFill>
              <a:srgbClr val="B3B3B3">
                <a:alpha val="85098"/>
              </a:srgbClr>
            </a:solidFill>
          </p:spPr>
          <p:txBody>
            <a:bodyPr/>
            <a:lstStyle/>
            <a:p/>
          </p:txBody>
        </p:sp>
        <p:sp>
          <p:nvSpPr>
            <p:cNvPr id="55" name="rc55"/>
            <p:cNvSpPr/>
            <p:nvPr/>
          </p:nvSpPr>
          <p:spPr>
            <a:xfrm>
              <a:off x="2895532" y="2252159"/>
              <a:ext cx="239888" cy="931918"/>
            </a:xfrm>
            <a:prstGeom prst="rect">
              <a:avLst/>
            </a:prstGeom>
            <a:solidFill>
              <a:srgbClr val="B3B3B3">
                <a:alpha val="85098"/>
              </a:srgbClr>
            </a:solidFill>
          </p:spPr>
          <p:txBody>
            <a:bodyPr/>
            <a:lstStyle/>
            <a:p/>
          </p:txBody>
        </p:sp>
        <p:sp>
          <p:nvSpPr>
            <p:cNvPr id="56" name="rc56"/>
            <p:cNvSpPr/>
            <p:nvPr/>
          </p:nvSpPr>
          <p:spPr>
            <a:xfrm>
              <a:off x="3162075" y="2290843"/>
              <a:ext cx="239888" cy="811180"/>
            </a:xfrm>
            <a:prstGeom prst="rect">
              <a:avLst/>
            </a:prstGeom>
            <a:solidFill>
              <a:srgbClr val="B3B3B3">
                <a:alpha val="85098"/>
              </a:srgbClr>
            </a:solidFill>
          </p:spPr>
          <p:txBody>
            <a:bodyPr/>
            <a:lstStyle/>
            <a:p/>
          </p:txBody>
        </p:sp>
        <p:sp>
          <p:nvSpPr>
            <p:cNvPr id="57" name="rc57"/>
            <p:cNvSpPr/>
            <p:nvPr/>
          </p:nvSpPr>
          <p:spPr>
            <a:xfrm>
              <a:off x="3428618" y="2573725"/>
              <a:ext cx="239888" cy="737608"/>
            </a:xfrm>
            <a:prstGeom prst="rect">
              <a:avLst/>
            </a:prstGeom>
            <a:solidFill>
              <a:srgbClr val="B3B3B3">
                <a:alpha val="85098"/>
              </a:srgbClr>
            </a:solidFill>
          </p:spPr>
          <p:txBody>
            <a:bodyPr/>
            <a:lstStyle/>
            <a:p/>
          </p:txBody>
        </p:sp>
        <p:sp>
          <p:nvSpPr>
            <p:cNvPr id="58" name="rc58"/>
            <p:cNvSpPr/>
            <p:nvPr/>
          </p:nvSpPr>
          <p:spPr>
            <a:xfrm>
              <a:off x="3695161" y="2630624"/>
              <a:ext cx="239888" cy="675169"/>
            </a:xfrm>
            <a:prstGeom prst="rect">
              <a:avLst/>
            </a:prstGeom>
            <a:solidFill>
              <a:srgbClr val="B3B3B3">
                <a:alpha val="85098"/>
              </a:srgbClr>
            </a:solidFill>
          </p:spPr>
          <p:txBody>
            <a:bodyPr/>
            <a:lstStyle/>
            <a:p/>
          </p:txBody>
        </p:sp>
        <p:sp>
          <p:nvSpPr>
            <p:cNvPr id="59" name="rc59"/>
            <p:cNvSpPr/>
            <p:nvPr/>
          </p:nvSpPr>
          <p:spPr>
            <a:xfrm>
              <a:off x="3961705" y="2816586"/>
              <a:ext cx="239888" cy="547120"/>
            </a:xfrm>
            <a:prstGeom prst="rect">
              <a:avLst/>
            </a:prstGeom>
            <a:solidFill>
              <a:srgbClr val="B3B3B3">
                <a:alpha val="85098"/>
              </a:srgbClr>
            </a:solidFill>
          </p:spPr>
          <p:txBody>
            <a:bodyPr/>
            <a:lstStyle/>
            <a:p/>
          </p:txBody>
        </p:sp>
        <p:sp>
          <p:nvSpPr>
            <p:cNvPr id="60" name="rc60"/>
            <p:cNvSpPr/>
            <p:nvPr/>
          </p:nvSpPr>
          <p:spPr>
            <a:xfrm>
              <a:off x="4228248" y="2782637"/>
              <a:ext cx="239888" cy="491236"/>
            </a:xfrm>
            <a:prstGeom prst="rect">
              <a:avLst/>
            </a:prstGeom>
            <a:solidFill>
              <a:srgbClr val="B3B3B3">
                <a:alpha val="85098"/>
              </a:srgbClr>
            </a:solidFill>
          </p:spPr>
          <p:txBody>
            <a:bodyPr/>
            <a:lstStyle/>
            <a:p/>
          </p:txBody>
        </p:sp>
        <p:sp>
          <p:nvSpPr>
            <p:cNvPr id="61" name="rc61"/>
            <p:cNvSpPr/>
            <p:nvPr/>
          </p:nvSpPr>
          <p:spPr>
            <a:xfrm>
              <a:off x="4494791" y="3200151"/>
              <a:ext cx="239888" cy="211349"/>
            </a:xfrm>
            <a:prstGeom prst="rect">
              <a:avLst/>
            </a:prstGeom>
            <a:solidFill>
              <a:srgbClr val="B3B3B3">
                <a:alpha val="85098"/>
              </a:srgbClr>
            </a:solidFill>
          </p:spPr>
          <p:txBody>
            <a:bodyPr/>
            <a:lstStyle/>
            <a:p/>
          </p:txBody>
        </p:sp>
        <p:sp>
          <p:nvSpPr>
            <p:cNvPr id="62" name="rc62"/>
            <p:cNvSpPr/>
            <p:nvPr/>
          </p:nvSpPr>
          <p:spPr>
            <a:xfrm>
              <a:off x="4761334" y="3566382"/>
              <a:ext cx="239888" cy="343508"/>
            </a:xfrm>
            <a:prstGeom prst="rect">
              <a:avLst/>
            </a:prstGeom>
            <a:solidFill>
              <a:srgbClr val="B3B3B3">
                <a:alpha val="85098"/>
              </a:srgbClr>
            </a:solidFill>
          </p:spPr>
          <p:txBody>
            <a:bodyPr/>
            <a:lstStyle/>
            <a:p/>
          </p:txBody>
        </p:sp>
        <p:sp>
          <p:nvSpPr>
            <p:cNvPr id="63" name="rc63"/>
            <p:cNvSpPr/>
            <p:nvPr/>
          </p:nvSpPr>
          <p:spPr>
            <a:xfrm>
              <a:off x="5027877" y="3304651"/>
              <a:ext cx="239888" cy="338059"/>
            </a:xfrm>
            <a:prstGeom prst="rect">
              <a:avLst/>
            </a:prstGeom>
            <a:solidFill>
              <a:srgbClr val="B3B3B3">
                <a:alpha val="85098"/>
              </a:srgbClr>
            </a:solidFill>
          </p:spPr>
          <p:txBody>
            <a:bodyPr/>
            <a:lstStyle/>
            <a:p/>
          </p:txBody>
        </p:sp>
        <p:sp>
          <p:nvSpPr>
            <p:cNvPr id="64" name="rc64"/>
            <p:cNvSpPr/>
            <p:nvPr/>
          </p:nvSpPr>
          <p:spPr>
            <a:xfrm>
              <a:off x="5294420" y="3051121"/>
              <a:ext cx="239888" cy="399329"/>
            </a:xfrm>
            <a:prstGeom prst="rect">
              <a:avLst/>
            </a:prstGeom>
            <a:solidFill>
              <a:srgbClr val="B3B3B3">
                <a:alpha val="85098"/>
              </a:srgbClr>
            </a:solidFill>
          </p:spPr>
          <p:txBody>
            <a:bodyPr/>
            <a:lstStyle/>
            <a:p/>
          </p:txBody>
        </p:sp>
        <p:sp>
          <p:nvSpPr>
            <p:cNvPr id="65" name="rc65"/>
            <p:cNvSpPr/>
            <p:nvPr/>
          </p:nvSpPr>
          <p:spPr>
            <a:xfrm>
              <a:off x="5560963" y="3063805"/>
              <a:ext cx="239888" cy="394572"/>
            </a:xfrm>
            <a:prstGeom prst="rect">
              <a:avLst/>
            </a:prstGeom>
            <a:solidFill>
              <a:srgbClr val="B3B3B3">
                <a:alpha val="85098"/>
              </a:srgbClr>
            </a:solidFill>
          </p:spPr>
          <p:txBody>
            <a:bodyPr/>
            <a:lstStyle/>
            <a:p/>
          </p:txBody>
        </p:sp>
        <p:sp>
          <p:nvSpPr>
            <p:cNvPr id="66" name="rc66"/>
            <p:cNvSpPr/>
            <p:nvPr/>
          </p:nvSpPr>
          <p:spPr>
            <a:xfrm>
              <a:off x="5827506" y="3151563"/>
              <a:ext cx="239888" cy="321477"/>
            </a:xfrm>
            <a:prstGeom prst="rect">
              <a:avLst/>
            </a:prstGeom>
            <a:solidFill>
              <a:srgbClr val="B3B3B3">
                <a:alpha val="85098"/>
              </a:srgbClr>
            </a:solidFill>
          </p:spPr>
          <p:txBody>
            <a:bodyPr/>
            <a:lstStyle/>
            <a:p/>
          </p:txBody>
        </p:sp>
        <p:sp>
          <p:nvSpPr>
            <p:cNvPr id="67" name="rc67"/>
            <p:cNvSpPr/>
            <p:nvPr/>
          </p:nvSpPr>
          <p:spPr>
            <a:xfrm>
              <a:off x="6094049" y="3163391"/>
              <a:ext cx="239888" cy="317535"/>
            </a:xfrm>
            <a:prstGeom prst="rect">
              <a:avLst/>
            </a:prstGeom>
            <a:solidFill>
              <a:srgbClr val="B3B3B3">
                <a:alpha val="85098"/>
              </a:srgbClr>
            </a:solidFill>
          </p:spPr>
          <p:txBody>
            <a:bodyPr/>
            <a:lstStyle/>
            <a:p/>
          </p:txBody>
        </p:sp>
        <p:sp>
          <p:nvSpPr>
            <p:cNvPr id="68" name="rc68"/>
            <p:cNvSpPr/>
            <p:nvPr/>
          </p:nvSpPr>
          <p:spPr>
            <a:xfrm>
              <a:off x="6360593" y="3167057"/>
              <a:ext cx="239888" cy="316313"/>
            </a:xfrm>
            <a:prstGeom prst="rect">
              <a:avLst/>
            </a:prstGeom>
            <a:solidFill>
              <a:srgbClr val="B3B3B3">
                <a:alpha val="85098"/>
              </a:srgbClr>
            </a:solidFill>
          </p:spPr>
          <p:txBody>
            <a:bodyPr/>
            <a:lstStyle/>
            <a:p/>
          </p:txBody>
        </p:sp>
        <p:sp>
          <p:nvSpPr>
            <p:cNvPr id="69" name="rc69"/>
            <p:cNvSpPr/>
            <p:nvPr/>
          </p:nvSpPr>
          <p:spPr>
            <a:xfrm>
              <a:off x="6627136" y="2667993"/>
              <a:ext cx="239888" cy="377739"/>
            </a:xfrm>
            <a:prstGeom prst="rect">
              <a:avLst/>
            </a:prstGeom>
            <a:solidFill>
              <a:srgbClr val="B3B3B3">
                <a:alpha val="85098"/>
              </a:srgbClr>
            </a:solidFill>
          </p:spPr>
          <p:txBody>
            <a:bodyPr/>
            <a:lstStyle/>
            <a:p/>
          </p:txBody>
        </p:sp>
        <p:sp>
          <p:nvSpPr>
            <p:cNvPr id="70" name="rc70"/>
            <p:cNvSpPr/>
            <p:nvPr/>
          </p:nvSpPr>
          <p:spPr>
            <a:xfrm>
              <a:off x="6893679" y="2054817"/>
              <a:ext cx="239888" cy="437220"/>
            </a:xfrm>
            <a:prstGeom prst="rect">
              <a:avLst/>
            </a:prstGeom>
            <a:solidFill>
              <a:srgbClr val="B3B3B3">
                <a:alpha val="85098"/>
              </a:srgbClr>
            </a:solidFill>
          </p:spPr>
          <p:txBody>
            <a:bodyPr/>
            <a:lstStyle/>
            <a:p/>
          </p:txBody>
        </p:sp>
        <p:sp>
          <p:nvSpPr>
            <p:cNvPr id="71" name="rc71"/>
            <p:cNvSpPr/>
            <p:nvPr/>
          </p:nvSpPr>
          <p:spPr>
            <a:xfrm>
              <a:off x="7160222" y="3556645"/>
              <a:ext cx="239888" cy="62151"/>
            </a:xfrm>
            <a:prstGeom prst="rect">
              <a:avLst/>
            </a:prstGeom>
            <a:solidFill>
              <a:srgbClr val="B3B3B3">
                <a:alpha val="85098"/>
              </a:srgbClr>
            </a:solidFill>
          </p:spPr>
          <p:txBody>
            <a:bodyPr/>
            <a:lstStyle/>
            <a:p/>
          </p:txBody>
        </p:sp>
        <p:sp>
          <p:nvSpPr>
            <p:cNvPr id="72" name="rc72"/>
            <p:cNvSpPr/>
            <p:nvPr/>
          </p:nvSpPr>
          <p:spPr>
            <a:xfrm>
              <a:off x="7426765" y="3067261"/>
              <a:ext cx="239888" cy="123380"/>
            </a:xfrm>
            <a:prstGeom prst="rect">
              <a:avLst/>
            </a:prstGeom>
            <a:solidFill>
              <a:srgbClr val="B3B3B3">
                <a:alpha val="85098"/>
              </a:srgbClr>
            </a:solidFill>
          </p:spPr>
          <p:txBody>
            <a:bodyPr/>
            <a:lstStyle/>
            <a:p/>
          </p:txBody>
        </p:sp>
        <p:sp>
          <p:nvSpPr>
            <p:cNvPr id="73" name="rc73"/>
            <p:cNvSpPr/>
            <p:nvPr/>
          </p:nvSpPr>
          <p:spPr>
            <a:xfrm>
              <a:off x="7693308" y="2762388"/>
              <a:ext cx="239888" cy="307638"/>
            </a:xfrm>
            <a:prstGeom prst="rect">
              <a:avLst/>
            </a:prstGeom>
            <a:solidFill>
              <a:srgbClr val="B3B3B3">
                <a:alpha val="85098"/>
              </a:srgbClr>
            </a:solidFill>
          </p:spPr>
          <p:txBody>
            <a:bodyPr/>
            <a:lstStyle/>
            <a:p/>
          </p:txBody>
        </p:sp>
        <p:sp>
          <p:nvSpPr>
            <p:cNvPr id="74" name="rc74"/>
            <p:cNvSpPr/>
            <p:nvPr/>
          </p:nvSpPr>
          <p:spPr>
            <a:xfrm>
              <a:off x="7959851" y="3014819"/>
              <a:ext cx="239888" cy="183530"/>
            </a:xfrm>
            <a:prstGeom prst="rect">
              <a:avLst/>
            </a:prstGeom>
            <a:solidFill>
              <a:srgbClr val="B3B3B3">
                <a:alpha val="85098"/>
              </a:srgbClr>
            </a:solidFill>
          </p:spPr>
          <p:txBody>
            <a:bodyPr/>
            <a:lstStyle/>
            <a:p/>
          </p:txBody>
        </p:sp>
        <p:sp>
          <p:nvSpPr>
            <p:cNvPr id="75" name="pl75"/>
            <p:cNvSpPr/>
            <p:nvPr/>
          </p:nvSpPr>
          <p:spPr>
            <a:xfrm>
              <a:off x="1416218" y="2116652"/>
              <a:ext cx="6663577" cy="474071"/>
            </a:xfrm>
            <a:custGeom>
              <a:avLst/>
              <a:pathLst>
                <a:path w="6663577" h="474071">
                  <a:moveTo>
                    <a:pt x="0" y="267953"/>
                  </a:moveTo>
                  <a:lnTo>
                    <a:pt x="266543" y="309177"/>
                  </a:lnTo>
                  <a:lnTo>
                    <a:pt x="533086" y="288565"/>
                  </a:lnTo>
                  <a:lnTo>
                    <a:pt x="799629" y="267953"/>
                  </a:lnTo>
                  <a:lnTo>
                    <a:pt x="1066172" y="267953"/>
                  </a:lnTo>
                  <a:lnTo>
                    <a:pt x="1332715" y="247341"/>
                  </a:lnTo>
                  <a:lnTo>
                    <a:pt x="1599258" y="226729"/>
                  </a:lnTo>
                  <a:lnTo>
                    <a:pt x="1865801" y="247341"/>
                  </a:lnTo>
                  <a:lnTo>
                    <a:pt x="2132344" y="185506"/>
                  </a:lnTo>
                  <a:lnTo>
                    <a:pt x="2398888" y="185506"/>
                  </a:lnTo>
                  <a:lnTo>
                    <a:pt x="2665431" y="164894"/>
                  </a:lnTo>
                  <a:lnTo>
                    <a:pt x="2931974" y="185506"/>
                  </a:lnTo>
                  <a:lnTo>
                    <a:pt x="3198517" y="144282"/>
                  </a:lnTo>
                  <a:lnTo>
                    <a:pt x="3465060" y="0"/>
                  </a:lnTo>
                  <a:lnTo>
                    <a:pt x="3731603" y="82447"/>
                  </a:lnTo>
                  <a:lnTo>
                    <a:pt x="3998146" y="144282"/>
                  </a:lnTo>
                  <a:lnTo>
                    <a:pt x="4264689" y="144282"/>
                  </a:lnTo>
                  <a:lnTo>
                    <a:pt x="4531233" y="144282"/>
                  </a:lnTo>
                  <a:lnTo>
                    <a:pt x="4797776" y="144282"/>
                  </a:lnTo>
                  <a:lnTo>
                    <a:pt x="5064319" y="144282"/>
                  </a:lnTo>
                  <a:lnTo>
                    <a:pt x="5330862" y="288565"/>
                  </a:lnTo>
                  <a:lnTo>
                    <a:pt x="5597405" y="474071"/>
                  </a:lnTo>
                  <a:lnTo>
                    <a:pt x="5863948" y="103059"/>
                  </a:lnTo>
                  <a:lnTo>
                    <a:pt x="6130491" y="247341"/>
                  </a:lnTo>
                  <a:lnTo>
                    <a:pt x="6397034" y="288565"/>
                  </a:lnTo>
                  <a:lnTo>
                    <a:pt x="6663577" y="247341"/>
                  </a:lnTo>
                </a:path>
              </a:pathLst>
            </a:custGeom>
            <a:ln w="27101" cap="flat">
              <a:solidFill>
                <a:srgbClr val="0058AB">
                  <a:alpha val="100000"/>
                </a:srgbClr>
              </a:solidFill>
              <a:prstDash val="solid"/>
              <a:round/>
            </a:ln>
          </p:spPr>
          <p:txBody>
            <a:bodyPr/>
            <a:lstStyle/>
            <a:p/>
          </p:txBody>
        </p:sp>
        <p:sp>
          <p:nvSpPr>
            <p:cNvPr id="76" name="pl76"/>
            <p:cNvSpPr/>
            <p:nvPr/>
          </p:nvSpPr>
          <p:spPr>
            <a:xfrm>
              <a:off x="1416218" y="2219711"/>
              <a:ext cx="6663577" cy="515295"/>
            </a:xfrm>
            <a:custGeom>
              <a:avLst/>
              <a:pathLst>
                <a:path w="6663577" h="515295">
                  <a:moveTo>
                    <a:pt x="0" y="350400"/>
                  </a:moveTo>
                  <a:lnTo>
                    <a:pt x="266543" y="329788"/>
                  </a:lnTo>
                  <a:lnTo>
                    <a:pt x="533086" y="453459"/>
                  </a:lnTo>
                  <a:lnTo>
                    <a:pt x="799629" y="432847"/>
                  </a:lnTo>
                  <a:lnTo>
                    <a:pt x="1066172" y="432847"/>
                  </a:lnTo>
                  <a:lnTo>
                    <a:pt x="1332715" y="412236"/>
                  </a:lnTo>
                  <a:lnTo>
                    <a:pt x="1599258" y="412236"/>
                  </a:lnTo>
                  <a:lnTo>
                    <a:pt x="1865801" y="391624"/>
                  </a:lnTo>
                  <a:lnTo>
                    <a:pt x="2132344" y="309177"/>
                  </a:lnTo>
                  <a:lnTo>
                    <a:pt x="2398888" y="288565"/>
                  </a:lnTo>
                  <a:lnTo>
                    <a:pt x="2665431" y="226729"/>
                  </a:lnTo>
                  <a:lnTo>
                    <a:pt x="2931974" y="226729"/>
                  </a:lnTo>
                  <a:lnTo>
                    <a:pt x="3198517" y="103059"/>
                  </a:lnTo>
                  <a:lnTo>
                    <a:pt x="3465060" y="0"/>
                  </a:lnTo>
                  <a:lnTo>
                    <a:pt x="3731603" y="82447"/>
                  </a:lnTo>
                  <a:lnTo>
                    <a:pt x="3998146" y="164894"/>
                  </a:lnTo>
                  <a:lnTo>
                    <a:pt x="4264689" y="164894"/>
                  </a:lnTo>
                  <a:lnTo>
                    <a:pt x="4531233" y="144282"/>
                  </a:lnTo>
                  <a:lnTo>
                    <a:pt x="4797776" y="144282"/>
                  </a:lnTo>
                  <a:lnTo>
                    <a:pt x="5064319" y="144282"/>
                  </a:lnTo>
                  <a:lnTo>
                    <a:pt x="5330862" y="309177"/>
                  </a:lnTo>
                  <a:lnTo>
                    <a:pt x="5597405" y="515295"/>
                  </a:lnTo>
                  <a:lnTo>
                    <a:pt x="5863948" y="20611"/>
                  </a:lnTo>
                  <a:lnTo>
                    <a:pt x="6130491" y="185506"/>
                  </a:lnTo>
                  <a:lnTo>
                    <a:pt x="6397034" y="288565"/>
                  </a:lnTo>
                  <a:lnTo>
                    <a:pt x="6663577" y="206118"/>
                  </a:lnTo>
                </a:path>
              </a:pathLst>
            </a:custGeom>
            <a:ln w="27101" cap="flat">
              <a:solidFill>
                <a:srgbClr val="F26A21">
                  <a:alpha val="100000"/>
                </a:srgbClr>
              </a:solidFill>
              <a:prstDash val="solid"/>
              <a:round/>
            </a:ln>
          </p:spPr>
          <p:txBody>
            <a:bodyPr/>
            <a:lstStyle/>
            <a:p/>
          </p:txBody>
        </p:sp>
        <p:sp>
          <p:nvSpPr>
            <p:cNvPr id="77" name="tx77"/>
            <p:cNvSpPr/>
            <p:nvPr/>
          </p:nvSpPr>
          <p:spPr>
            <a:xfrm>
              <a:off x="1355928"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68864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021359"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535407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42024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95333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721987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86420"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7752963"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8019506"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8" name="tx88"/>
            <p:cNvSpPr/>
            <p:nvPr/>
          </p:nvSpPr>
          <p:spPr>
            <a:xfrm>
              <a:off x="1355928"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89" name="tx89"/>
            <p:cNvSpPr/>
            <p:nvPr/>
          </p:nvSpPr>
          <p:spPr>
            <a:xfrm>
              <a:off x="2688644"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0" name="tx90"/>
            <p:cNvSpPr/>
            <p:nvPr/>
          </p:nvSpPr>
          <p:spPr>
            <a:xfrm>
              <a:off x="4021359"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1" name="tx91"/>
            <p:cNvSpPr/>
            <p:nvPr/>
          </p:nvSpPr>
          <p:spPr>
            <a:xfrm>
              <a:off x="535407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2" name="tx92"/>
            <p:cNvSpPr/>
            <p:nvPr/>
          </p:nvSpPr>
          <p:spPr>
            <a:xfrm>
              <a:off x="642024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3" name="tx93"/>
            <p:cNvSpPr/>
            <p:nvPr/>
          </p:nvSpPr>
          <p:spPr>
            <a:xfrm>
              <a:off x="6686790"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4" name="tx94"/>
            <p:cNvSpPr/>
            <p:nvPr/>
          </p:nvSpPr>
          <p:spPr>
            <a:xfrm>
              <a:off x="6953334"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721987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6" name="tx96"/>
            <p:cNvSpPr/>
            <p:nvPr/>
          </p:nvSpPr>
          <p:spPr>
            <a:xfrm>
              <a:off x="748642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7" name="tx97"/>
            <p:cNvSpPr/>
            <p:nvPr/>
          </p:nvSpPr>
          <p:spPr>
            <a:xfrm>
              <a:off x="7752963"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8" name="tx98"/>
            <p:cNvSpPr/>
            <p:nvPr/>
          </p:nvSpPr>
          <p:spPr>
            <a:xfrm>
              <a:off x="801950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9" name="tx99"/>
            <p:cNvSpPr/>
            <p:nvPr/>
          </p:nvSpPr>
          <p:spPr>
            <a:xfrm>
              <a:off x="1340869" y="35665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0" name="tx100"/>
            <p:cNvSpPr/>
            <p:nvPr/>
          </p:nvSpPr>
          <p:spPr>
            <a:xfrm>
              <a:off x="2673584" y="35816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1" name="tx101"/>
            <p:cNvSpPr/>
            <p:nvPr/>
          </p:nvSpPr>
          <p:spPr>
            <a:xfrm>
              <a:off x="4006300" y="36994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2" name="tx102"/>
            <p:cNvSpPr/>
            <p:nvPr/>
          </p:nvSpPr>
          <p:spPr>
            <a:xfrm>
              <a:off x="5339016" y="37427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3" name="tx103"/>
            <p:cNvSpPr/>
            <p:nvPr/>
          </p:nvSpPr>
          <p:spPr>
            <a:xfrm>
              <a:off x="6405188" y="37592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4" name="tx104"/>
            <p:cNvSpPr/>
            <p:nvPr/>
          </p:nvSpPr>
          <p:spPr>
            <a:xfrm>
              <a:off x="6671731" y="35404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5" name="tx105"/>
            <p:cNvSpPr/>
            <p:nvPr/>
          </p:nvSpPr>
          <p:spPr>
            <a:xfrm>
              <a:off x="6938274" y="32649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6" name="tx106"/>
            <p:cNvSpPr/>
            <p:nvPr/>
          </p:nvSpPr>
          <p:spPr>
            <a:xfrm>
              <a:off x="7204817" y="38269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7" name="tx107"/>
            <p:cNvSpPr/>
            <p:nvPr/>
          </p:nvSpPr>
          <p:spPr>
            <a:xfrm>
              <a:off x="7471361" y="3612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8" name="tx108"/>
            <p:cNvSpPr/>
            <p:nvPr/>
          </p:nvSpPr>
          <p:spPr>
            <a:xfrm>
              <a:off x="7737904" y="35525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9" name="tx109"/>
            <p:cNvSpPr/>
            <p:nvPr/>
          </p:nvSpPr>
          <p:spPr>
            <a:xfrm>
              <a:off x="8004447" y="36167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10" name="tx110"/>
            <p:cNvSpPr/>
            <p:nvPr/>
          </p:nvSpPr>
          <p:spPr>
            <a:xfrm>
              <a:off x="1340869" y="27713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1" name="tx111"/>
            <p:cNvSpPr/>
            <p:nvPr/>
          </p:nvSpPr>
          <p:spPr>
            <a:xfrm>
              <a:off x="2673584" y="26595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12" name="tx112"/>
            <p:cNvSpPr/>
            <p:nvPr/>
          </p:nvSpPr>
          <p:spPr>
            <a:xfrm>
              <a:off x="4006300" y="30497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3" name="tx113"/>
            <p:cNvSpPr/>
            <p:nvPr/>
          </p:nvSpPr>
          <p:spPr>
            <a:xfrm>
              <a:off x="5339016" y="32102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14" name="tx114"/>
            <p:cNvSpPr/>
            <p:nvPr/>
          </p:nvSpPr>
          <p:spPr>
            <a:xfrm>
              <a:off x="6405188" y="32847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15" name="tx115"/>
            <p:cNvSpPr/>
            <p:nvPr/>
          </p:nvSpPr>
          <p:spPr>
            <a:xfrm>
              <a:off x="6671731" y="28163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16" name="tx116"/>
            <p:cNvSpPr/>
            <p:nvPr/>
          </p:nvSpPr>
          <p:spPr>
            <a:xfrm>
              <a:off x="6938274" y="22329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17" name="tx117"/>
            <p:cNvSpPr/>
            <p:nvPr/>
          </p:nvSpPr>
          <p:spPr>
            <a:xfrm>
              <a:off x="7250022" y="35472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8" name="tx118"/>
            <p:cNvSpPr/>
            <p:nvPr/>
          </p:nvSpPr>
          <p:spPr>
            <a:xfrm>
              <a:off x="7471361" y="30885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9" name="tx119"/>
            <p:cNvSpPr/>
            <p:nvPr/>
          </p:nvSpPr>
          <p:spPr>
            <a:xfrm>
              <a:off x="7737904" y="28757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20" name="tx120"/>
            <p:cNvSpPr/>
            <p:nvPr/>
          </p:nvSpPr>
          <p:spPr>
            <a:xfrm>
              <a:off x="8004447" y="30661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21" name="tx121"/>
            <p:cNvSpPr/>
            <p:nvPr/>
          </p:nvSpPr>
          <p:spPr>
            <a:xfrm>
              <a:off x="1340869" y="24087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2" name="tx122"/>
            <p:cNvSpPr/>
            <p:nvPr/>
          </p:nvSpPr>
          <p:spPr>
            <a:xfrm>
              <a:off x="2673584" y="21538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3" name="tx123"/>
            <p:cNvSpPr/>
            <p:nvPr/>
          </p:nvSpPr>
          <p:spPr>
            <a:xfrm>
              <a:off x="4006300" y="26985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24" name="tx124"/>
            <p:cNvSpPr/>
            <p:nvPr/>
          </p:nvSpPr>
          <p:spPr>
            <a:xfrm>
              <a:off x="5339016" y="29330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25" name="tx125"/>
            <p:cNvSpPr/>
            <p:nvPr/>
          </p:nvSpPr>
          <p:spPr>
            <a:xfrm>
              <a:off x="6405188" y="3049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26" name="tx126"/>
            <p:cNvSpPr/>
            <p:nvPr/>
          </p:nvSpPr>
          <p:spPr>
            <a:xfrm>
              <a:off x="6716935" y="25512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7" name="tx127"/>
            <p:cNvSpPr/>
            <p:nvPr/>
          </p:nvSpPr>
          <p:spPr>
            <a:xfrm>
              <a:off x="6938274" y="1936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8" name="tx128"/>
            <p:cNvSpPr/>
            <p:nvPr/>
          </p:nvSpPr>
          <p:spPr>
            <a:xfrm>
              <a:off x="7204817" y="34386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29" name="tx129"/>
            <p:cNvSpPr/>
            <p:nvPr/>
          </p:nvSpPr>
          <p:spPr>
            <a:xfrm>
              <a:off x="7471361" y="29492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30" name="tx130"/>
            <p:cNvSpPr/>
            <p:nvPr/>
          </p:nvSpPr>
          <p:spPr>
            <a:xfrm>
              <a:off x="7783108" y="2645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1" name="tx131"/>
            <p:cNvSpPr/>
            <p:nvPr/>
          </p:nvSpPr>
          <p:spPr>
            <a:xfrm>
              <a:off x="8004447" y="28967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32" name="tx132"/>
            <p:cNvSpPr/>
            <p:nvPr/>
          </p:nvSpPr>
          <p:spPr>
            <a:xfrm>
              <a:off x="577897" y="40638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3" name="tx133"/>
            <p:cNvSpPr/>
            <p:nvPr/>
          </p:nvSpPr>
          <p:spPr>
            <a:xfrm>
              <a:off x="577897" y="336514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4" name="tx134"/>
            <p:cNvSpPr/>
            <p:nvPr/>
          </p:nvSpPr>
          <p:spPr>
            <a:xfrm>
              <a:off x="577897" y="266640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5" name="tx135"/>
            <p:cNvSpPr/>
            <p:nvPr/>
          </p:nvSpPr>
          <p:spPr>
            <a:xfrm>
              <a:off x="577897" y="196767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01271" y="2968325"/>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51100" y="1594448"/>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2000-2025</a:t>
              </a:r>
            </a:p>
          </p:txBody>
        </p:sp>
        <p:sp>
          <p:nvSpPr>
            <p:cNvPr id="164" name="pl164"/>
            <p:cNvSpPr/>
            <p:nvPr/>
          </p:nvSpPr>
          <p:spPr>
            <a:xfrm>
              <a:off x="21871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9689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75075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5325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0780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8598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6416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4234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726143"/>
              <a:ext cx="3226422" cy="119033"/>
            </a:xfrm>
            <a:prstGeom prst="rect">
              <a:avLst/>
            </a:prstGeom>
            <a:solidFill>
              <a:srgbClr val="1CABE2">
                <a:alpha val="85098"/>
              </a:srgbClr>
            </a:solidFill>
          </p:spPr>
          <p:txBody>
            <a:bodyPr/>
            <a:lstStyle/>
            <a:p/>
          </p:txBody>
        </p:sp>
        <p:sp>
          <p:nvSpPr>
            <p:cNvPr id="177" name="rc177"/>
            <p:cNvSpPr/>
            <p:nvPr/>
          </p:nvSpPr>
          <p:spPr>
            <a:xfrm>
              <a:off x="1296273" y="5577352"/>
              <a:ext cx="5334497" cy="119033"/>
            </a:xfrm>
            <a:prstGeom prst="rect">
              <a:avLst/>
            </a:prstGeom>
            <a:solidFill>
              <a:srgbClr val="1CABE2">
                <a:alpha val="85098"/>
              </a:srgbClr>
            </a:solidFill>
          </p:spPr>
          <p:txBody>
            <a:bodyPr/>
            <a:lstStyle/>
            <a:p/>
          </p:txBody>
        </p:sp>
        <p:sp>
          <p:nvSpPr>
            <p:cNvPr id="178" name="rc178"/>
            <p:cNvSpPr/>
            <p:nvPr/>
          </p:nvSpPr>
          <p:spPr>
            <a:xfrm>
              <a:off x="1296273" y="5428560"/>
              <a:ext cx="4680044" cy="119033"/>
            </a:xfrm>
            <a:prstGeom prst="rect">
              <a:avLst/>
            </a:prstGeom>
            <a:solidFill>
              <a:srgbClr val="1CABE2">
                <a:alpha val="85098"/>
              </a:srgbClr>
            </a:solidFill>
          </p:spPr>
          <p:txBody>
            <a:bodyPr/>
            <a:lstStyle/>
            <a:p/>
          </p:txBody>
        </p:sp>
        <p:sp>
          <p:nvSpPr>
            <p:cNvPr id="179" name="rc179"/>
            <p:cNvSpPr/>
            <p:nvPr/>
          </p:nvSpPr>
          <p:spPr>
            <a:xfrm>
              <a:off x="4522695" y="5726143"/>
              <a:ext cx="1613214" cy="119033"/>
            </a:xfrm>
            <a:prstGeom prst="rect">
              <a:avLst/>
            </a:prstGeom>
            <a:solidFill>
              <a:srgbClr val="B3B3B3">
                <a:alpha val="85098"/>
              </a:srgbClr>
            </a:solidFill>
          </p:spPr>
          <p:txBody>
            <a:bodyPr/>
            <a:lstStyle/>
            <a:p/>
          </p:txBody>
        </p:sp>
        <p:sp>
          <p:nvSpPr>
            <p:cNvPr id="180" name="rc180"/>
            <p:cNvSpPr/>
            <p:nvPr/>
          </p:nvSpPr>
          <p:spPr>
            <a:xfrm>
              <a:off x="6630771" y="5577352"/>
              <a:ext cx="1568969" cy="119033"/>
            </a:xfrm>
            <a:prstGeom prst="rect">
              <a:avLst/>
            </a:prstGeom>
            <a:solidFill>
              <a:srgbClr val="B3B3B3">
                <a:alpha val="85098"/>
              </a:srgbClr>
            </a:solidFill>
          </p:spPr>
          <p:txBody>
            <a:bodyPr/>
            <a:lstStyle/>
            <a:p/>
          </p:txBody>
        </p:sp>
        <p:sp>
          <p:nvSpPr>
            <p:cNvPr id="181" name="rc181"/>
            <p:cNvSpPr/>
            <p:nvPr/>
          </p:nvSpPr>
          <p:spPr>
            <a:xfrm>
              <a:off x="5976318" y="5428560"/>
              <a:ext cx="936011" cy="119033"/>
            </a:xfrm>
            <a:prstGeom prst="rect">
              <a:avLst/>
            </a:prstGeom>
            <a:solidFill>
              <a:srgbClr val="B3B3B3">
                <a:alpha val="85098"/>
              </a:srgbClr>
            </a:solidFill>
          </p:spPr>
          <p:txBody>
            <a:bodyPr/>
            <a:lstStyle/>
            <a:p/>
          </p:txBody>
        </p:sp>
        <p:sp>
          <p:nvSpPr>
            <p:cNvPr id="182" name="tx182"/>
            <p:cNvSpPr/>
            <p:nvPr/>
          </p:nvSpPr>
          <p:spPr>
            <a:xfrm>
              <a:off x="6232373"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679</a:t>
              </a:r>
            </a:p>
          </p:txBody>
        </p:sp>
        <p:sp>
          <p:nvSpPr>
            <p:cNvPr id="183" name="tx183"/>
            <p:cNvSpPr/>
            <p:nvPr/>
          </p:nvSpPr>
          <p:spPr>
            <a:xfrm>
              <a:off x="8344421"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968.6</a:t>
              </a:r>
            </a:p>
          </p:txBody>
        </p:sp>
        <p:sp>
          <p:nvSpPr>
            <p:cNvPr id="184" name="tx184"/>
            <p:cNvSpPr/>
            <p:nvPr/>
          </p:nvSpPr>
          <p:spPr>
            <a:xfrm>
              <a:off x="7008794" y="5444941"/>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788</a:t>
              </a:r>
            </a:p>
          </p:txBody>
        </p:sp>
        <p:sp>
          <p:nvSpPr>
            <p:cNvPr id="185" name="tx185"/>
            <p:cNvSpPr/>
            <p:nvPr/>
          </p:nvSpPr>
          <p:spPr>
            <a:xfrm>
              <a:off x="2764803"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452.7</a:t>
              </a:r>
            </a:p>
          </p:txBody>
        </p:sp>
        <p:sp>
          <p:nvSpPr>
            <p:cNvPr id="186" name="tx186"/>
            <p:cNvSpPr/>
            <p:nvPr/>
          </p:nvSpPr>
          <p:spPr>
            <a:xfrm>
              <a:off x="3818841"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748.5</a:t>
              </a:r>
            </a:p>
          </p:txBody>
        </p:sp>
        <p:sp>
          <p:nvSpPr>
            <p:cNvPr id="187" name="tx187"/>
            <p:cNvSpPr/>
            <p:nvPr/>
          </p:nvSpPr>
          <p:spPr>
            <a:xfrm>
              <a:off x="349161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656.6</a:t>
              </a:r>
            </a:p>
          </p:txBody>
        </p:sp>
        <p:sp>
          <p:nvSpPr>
            <p:cNvPr id="188" name="tx188"/>
            <p:cNvSpPr/>
            <p:nvPr/>
          </p:nvSpPr>
          <p:spPr>
            <a:xfrm>
              <a:off x="5184622"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226.3</a:t>
              </a:r>
            </a:p>
          </p:txBody>
        </p:sp>
        <p:sp>
          <p:nvSpPr>
            <p:cNvPr id="189" name="tx189"/>
            <p:cNvSpPr/>
            <p:nvPr/>
          </p:nvSpPr>
          <p:spPr>
            <a:xfrm>
              <a:off x="7270574"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220.1</a:t>
              </a:r>
            </a:p>
          </p:txBody>
        </p:sp>
        <p:sp>
          <p:nvSpPr>
            <p:cNvPr id="190" name="tx190"/>
            <p:cNvSpPr/>
            <p:nvPr/>
          </p:nvSpPr>
          <p:spPr>
            <a:xfrm>
              <a:off x="6299643"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131.3</a:t>
              </a:r>
            </a:p>
          </p:txBody>
        </p:sp>
        <p:sp>
          <p:nvSpPr>
            <p:cNvPr id="191" name="tx19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91493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96" name="tx196"/>
            <p:cNvSpPr/>
            <p:nvPr/>
          </p:nvSpPr>
          <p:spPr>
            <a:xfrm>
              <a:off x="469672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97" name="tx197"/>
            <p:cNvSpPr/>
            <p:nvPr/>
          </p:nvSpPr>
          <p:spPr>
            <a:xfrm>
              <a:off x="647852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98" name="tx198"/>
            <p:cNvSpPr/>
            <p:nvPr/>
          </p:nvSpPr>
          <p:spPr>
            <a:xfrm>
              <a:off x="8202063" y="593545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99" name="tx19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Indonesia.
In 2025, DTP1 coverage in Indonesia increased to 85%. The number of children missing out on any DTP vaccination (zero-dose children) improved from 748,000 in 2024 to 657,000 in 2025.
DTP3 coverage increased to 82% in 2025, leaving 788,000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85% and DTP3 was 82%, leaving 788,000 children un- or under-vaccinated, including 657,000 zero-dose and 131,000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03041"/>
            </a:xfrm>
            <a:custGeom>
              <a:avLst/>
              <a:pathLst>
                <a:path w="3397293" h="503041">
                  <a:moveTo>
                    <a:pt x="0" y="284327"/>
                  </a:moveTo>
                  <a:lnTo>
                    <a:pt x="135891" y="328070"/>
                  </a:lnTo>
                  <a:lnTo>
                    <a:pt x="271783" y="306198"/>
                  </a:lnTo>
                  <a:lnTo>
                    <a:pt x="407675" y="284327"/>
                  </a:lnTo>
                  <a:lnTo>
                    <a:pt x="543566" y="284327"/>
                  </a:lnTo>
                  <a:lnTo>
                    <a:pt x="679458" y="262456"/>
                  </a:lnTo>
                  <a:lnTo>
                    <a:pt x="815350" y="240584"/>
                  </a:lnTo>
                  <a:lnTo>
                    <a:pt x="951242" y="262456"/>
                  </a:lnTo>
                  <a:lnTo>
                    <a:pt x="1087133" y="196842"/>
                  </a:lnTo>
                  <a:lnTo>
                    <a:pt x="1223025" y="196842"/>
                  </a:lnTo>
                  <a:lnTo>
                    <a:pt x="1358917" y="174970"/>
                  </a:lnTo>
                  <a:lnTo>
                    <a:pt x="1494809" y="196842"/>
                  </a:lnTo>
                  <a:lnTo>
                    <a:pt x="1630700" y="153099"/>
                  </a:lnTo>
                  <a:lnTo>
                    <a:pt x="1766592" y="0"/>
                  </a:lnTo>
                  <a:lnTo>
                    <a:pt x="1902484" y="87485"/>
                  </a:lnTo>
                  <a:lnTo>
                    <a:pt x="2038375" y="153099"/>
                  </a:lnTo>
                  <a:lnTo>
                    <a:pt x="2174267" y="153099"/>
                  </a:lnTo>
                  <a:lnTo>
                    <a:pt x="2310159" y="153099"/>
                  </a:lnTo>
                  <a:lnTo>
                    <a:pt x="2446051" y="153099"/>
                  </a:lnTo>
                  <a:lnTo>
                    <a:pt x="2581942" y="153099"/>
                  </a:lnTo>
                  <a:lnTo>
                    <a:pt x="2717834" y="306198"/>
                  </a:lnTo>
                  <a:lnTo>
                    <a:pt x="2853726" y="503041"/>
                  </a:lnTo>
                  <a:lnTo>
                    <a:pt x="2989618" y="109356"/>
                  </a:lnTo>
                  <a:lnTo>
                    <a:pt x="3125509" y="262456"/>
                  </a:lnTo>
                  <a:lnTo>
                    <a:pt x="3261401" y="306198"/>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03041"/>
            </a:xfrm>
            <a:custGeom>
              <a:avLst/>
              <a:pathLst>
                <a:path w="3397293" h="503041">
                  <a:moveTo>
                    <a:pt x="0" y="284327"/>
                  </a:moveTo>
                  <a:lnTo>
                    <a:pt x="135891" y="328070"/>
                  </a:lnTo>
                  <a:lnTo>
                    <a:pt x="271783" y="306198"/>
                  </a:lnTo>
                  <a:lnTo>
                    <a:pt x="407675" y="284327"/>
                  </a:lnTo>
                  <a:lnTo>
                    <a:pt x="543566" y="284327"/>
                  </a:lnTo>
                  <a:lnTo>
                    <a:pt x="679458" y="262456"/>
                  </a:lnTo>
                  <a:lnTo>
                    <a:pt x="815350" y="240584"/>
                  </a:lnTo>
                  <a:lnTo>
                    <a:pt x="951242" y="262456"/>
                  </a:lnTo>
                  <a:lnTo>
                    <a:pt x="1087133" y="196842"/>
                  </a:lnTo>
                  <a:lnTo>
                    <a:pt x="1223025" y="196842"/>
                  </a:lnTo>
                  <a:lnTo>
                    <a:pt x="1358917" y="174970"/>
                  </a:lnTo>
                  <a:lnTo>
                    <a:pt x="1494809" y="196842"/>
                  </a:lnTo>
                  <a:lnTo>
                    <a:pt x="1630700" y="153099"/>
                  </a:lnTo>
                  <a:lnTo>
                    <a:pt x="1766592" y="0"/>
                  </a:lnTo>
                  <a:lnTo>
                    <a:pt x="1902484" y="87485"/>
                  </a:lnTo>
                  <a:lnTo>
                    <a:pt x="2038375" y="153099"/>
                  </a:lnTo>
                  <a:lnTo>
                    <a:pt x="2174267" y="153099"/>
                  </a:lnTo>
                  <a:lnTo>
                    <a:pt x="2310159" y="153099"/>
                  </a:lnTo>
                  <a:lnTo>
                    <a:pt x="2446051" y="153099"/>
                  </a:lnTo>
                  <a:lnTo>
                    <a:pt x="2581942" y="153099"/>
                  </a:lnTo>
                  <a:lnTo>
                    <a:pt x="2717834" y="306198"/>
                  </a:lnTo>
                  <a:lnTo>
                    <a:pt x="2853726" y="503041"/>
                  </a:lnTo>
                  <a:lnTo>
                    <a:pt x="2989618" y="109356"/>
                  </a:lnTo>
                  <a:lnTo>
                    <a:pt x="3125509" y="262456"/>
                  </a:lnTo>
                  <a:lnTo>
                    <a:pt x="3261401" y="306198"/>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03041"/>
            </a:xfrm>
            <a:custGeom>
              <a:avLst/>
              <a:pathLst>
                <a:path w="3397293" h="503041">
                  <a:moveTo>
                    <a:pt x="0" y="284327"/>
                  </a:moveTo>
                  <a:lnTo>
                    <a:pt x="135891" y="328070"/>
                  </a:lnTo>
                  <a:lnTo>
                    <a:pt x="271783" y="306198"/>
                  </a:lnTo>
                  <a:lnTo>
                    <a:pt x="407675" y="284327"/>
                  </a:lnTo>
                  <a:lnTo>
                    <a:pt x="543566" y="284327"/>
                  </a:lnTo>
                  <a:lnTo>
                    <a:pt x="679458" y="262456"/>
                  </a:lnTo>
                  <a:lnTo>
                    <a:pt x="815350" y="240584"/>
                  </a:lnTo>
                  <a:lnTo>
                    <a:pt x="951242" y="262456"/>
                  </a:lnTo>
                  <a:lnTo>
                    <a:pt x="1087133" y="196842"/>
                  </a:lnTo>
                  <a:lnTo>
                    <a:pt x="1223025" y="196842"/>
                  </a:lnTo>
                  <a:lnTo>
                    <a:pt x="1358917" y="174970"/>
                  </a:lnTo>
                  <a:lnTo>
                    <a:pt x="1494809" y="196842"/>
                  </a:lnTo>
                  <a:lnTo>
                    <a:pt x="1630700" y="153099"/>
                  </a:lnTo>
                  <a:lnTo>
                    <a:pt x="1766592" y="0"/>
                  </a:lnTo>
                  <a:lnTo>
                    <a:pt x="1902484" y="87485"/>
                  </a:lnTo>
                  <a:lnTo>
                    <a:pt x="2038375" y="153099"/>
                  </a:lnTo>
                  <a:lnTo>
                    <a:pt x="2174267" y="153099"/>
                  </a:lnTo>
                  <a:lnTo>
                    <a:pt x="2310159" y="153099"/>
                  </a:lnTo>
                  <a:lnTo>
                    <a:pt x="2446051" y="153099"/>
                  </a:lnTo>
                  <a:lnTo>
                    <a:pt x="2581942" y="153099"/>
                  </a:lnTo>
                  <a:lnTo>
                    <a:pt x="2717834" y="306198"/>
                  </a:lnTo>
                  <a:lnTo>
                    <a:pt x="2853726" y="503041"/>
                  </a:lnTo>
                  <a:lnTo>
                    <a:pt x="2989618" y="109356"/>
                  </a:lnTo>
                  <a:lnTo>
                    <a:pt x="3125509" y="262456"/>
                  </a:lnTo>
                  <a:lnTo>
                    <a:pt x="3261401" y="306198"/>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3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3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444" y="4990743"/>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0631" y="1405107"/>
              <a:ext cx="26179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Indonesia, 2000-2025</a:t>
              </a:r>
            </a:p>
          </p:txBody>
        </p:sp>
        <p:sp>
          <p:nvSpPr>
            <p:cNvPr id="63" name="pl63"/>
            <p:cNvSpPr/>
            <p:nvPr/>
          </p:nvSpPr>
          <p:spPr>
            <a:xfrm>
              <a:off x="5267799" y="39901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982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23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4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50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9109"/>
              <a:ext cx="3397293" cy="1600585"/>
            </a:xfrm>
            <a:custGeom>
              <a:avLst/>
              <a:pathLst>
                <a:path w="3397293" h="1600585">
                  <a:moveTo>
                    <a:pt x="0" y="904678"/>
                  </a:moveTo>
                  <a:lnTo>
                    <a:pt x="135891" y="1043859"/>
                  </a:lnTo>
                  <a:lnTo>
                    <a:pt x="271783" y="974269"/>
                  </a:lnTo>
                  <a:lnTo>
                    <a:pt x="407675" y="904678"/>
                  </a:lnTo>
                  <a:lnTo>
                    <a:pt x="543566" y="904678"/>
                  </a:lnTo>
                  <a:lnTo>
                    <a:pt x="679458" y="835087"/>
                  </a:lnTo>
                  <a:lnTo>
                    <a:pt x="815350" y="765497"/>
                  </a:lnTo>
                  <a:lnTo>
                    <a:pt x="951242" y="835087"/>
                  </a:lnTo>
                  <a:lnTo>
                    <a:pt x="1087133" y="626315"/>
                  </a:lnTo>
                  <a:lnTo>
                    <a:pt x="1223025" y="626315"/>
                  </a:lnTo>
                  <a:lnTo>
                    <a:pt x="1358917" y="556725"/>
                  </a:lnTo>
                  <a:lnTo>
                    <a:pt x="1494809" y="626315"/>
                  </a:lnTo>
                  <a:lnTo>
                    <a:pt x="1630700" y="487134"/>
                  </a:lnTo>
                  <a:lnTo>
                    <a:pt x="1766592" y="0"/>
                  </a:lnTo>
                  <a:lnTo>
                    <a:pt x="1902484" y="278362"/>
                  </a:lnTo>
                  <a:lnTo>
                    <a:pt x="2038375" y="487134"/>
                  </a:lnTo>
                  <a:lnTo>
                    <a:pt x="2174267" y="487134"/>
                  </a:lnTo>
                  <a:lnTo>
                    <a:pt x="2310159" y="487134"/>
                  </a:lnTo>
                  <a:lnTo>
                    <a:pt x="2446051" y="487134"/>
                  </a:lnTo>
                  <a:lnTo>
                    <a:pt x="2581942" y="487134"/>
                  </a:lnTo>
                  <a:lnTo>
                    <a:pt x="2717834" y="974269"/>
                  </a:lnTo>
                  <a:lnTo>
                    <a:pt x="2853726" y="1600585"/>
                  </a:lnTo>
                  <a:lnTo>
                    <a:pt x="2989618" y="347953"/>
                  </a:lnTo>
                  <a:lnTo>
                    <a:pt x="3125509" y="835087"/>
                  </a:lnTo>
                  <a:lnTo>
                    <a:pt x="3261401" y="974269"/>
                  </a:lnTo>
                  <a:lnTo>
                    <a:pt x="3397293" y="83508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46244"/>
              <a:ext cx="3397293" cy="626315"/>
            </a:xfrm>
            <a:custGeom>
              <a:avLst/>
              <a:pathLst>
                <a:path w="3397293" h="626315">
                  <a:moveTo>
                    <a:pt x="0" y="626315"/>
                  </a:moveTo>
                  <a:lnTo>
                    <a:pt x="135891" y="556725"/>
                  </a:lnTo>
                  <a:lnTo>
                    <a:pt x="271783" y="556725"/>
                  </a:lnTo>
                  <a:lnTo>
                    <a:pt x="407675" y="487134"/>
                  </a:lnTo>
                  <a:lnTo>
                    <a:pt x="543566" y="417543"/>
                  </a:lnTo>
                  <a:lnTo>
                    <a:pt x="679458" y="347953"/>
                  </a:lnTo>
                  <a:lnTo>
                    <a:pt x="815350" y="278362"/>
                  </a:lnTo>
                  <a:lnTo>
                    <a:pt x="951242" y="278362"/>
                  </a:lnTo>
                  <a:lnTo>
                    <a:pt x="1087133" y="208771"/>
                  </a:lnTo>
                  <a:lnTo>
                    <a:pt x="1223025" y="139181"/>
                  </a:lnTo>
                  <a:lnTo>
                    <a:pt x="1358917" y="139181"/>
                  </a:lnTo>
                  <a:lnTo>
                    <a:pt x="1494809" y="69590"/>
                  </a:lnTo>
                  <a:lnTo>
                    <a:pt x="1630700" y="139181"/>
                  </a:lnTo>
                  <a:lnTo>
                    <a:pt x="1766592" y="139181"/>
                  </a:lnTo>
                  <a:lnTo>
                    <a:pt x="1902484" y="139181"/>
                  </a:lnTo>
                  <a:lnTo>
                    <a:pt x="2038375" y="139181"/>
                  </a:lnTo>
                  <a:lnTo>
                    <a:pt x="2174267" y="69590"/>
                  </a:lnTo>
                  <a:lnTo>
                    <a:pt x="2310159" y="69590"/>
                  </a:lnTo>
                  <a:lnTo>
                    <a:pt x="2446051" y="69590"/>
                  </a:lnTo>
                  <a:lnTo>
                    <a:pt x="2581942" y="0"/>
                  </a:lnTo>
                  <a:lnTo>
                    <a:pt x="2717834" y="208771"/>
                  </a:lnTo>
                  <a:lnTo>
                    <a:pt x="2853726" y="347953"/>
                  </a:lnTo>
                  <a:lnTo>
                    <a:pt x="2989618" y="139181"/>
                  </a:lnTo>
                  <a:lnTo>
                    <a:pt x="3125509" y="139181"/>
                  </a:lnTo>
                  <a:lnTo>
                    <a:pt x="3261401" y="139181"/>
                  </a:lnTo>
                  <a:lnTo>
                    <a:pt x="3397293" y="6959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07063"/>
              <a:ext cx="3397293" cy="695906"/>
            </a:xfrm>
            <a:custGeom>
              <a:avLst/>
              <a:pathLst>
                <a:path w="3397293" h="695906">
                  <a:moveTo>
                    <a:pt x="0" y="347953"/>
                  </a:moveTo>
                  <a:lnTo>
                    <a:pt x="135891" y="417543"/>
                  </a:lnTo>
                  <a:lnTo>
                    <a:pt x="271783" y="487134"/>
                  </a:lnTo>
                  <a:lnTo>
                    <a:pt x="407675" y="417543"/>
                  </a:lnTo>
                  <a:lnTo>
                    <a:pt x="543566" y="347953"/>
                  </a:lnTo>
                  <a:lnTo>
                    <a:pt x="679458" y="347953"/>
                  </a:lnTo>
                  <a:lnTo>
                    <a:pt x="815350" y="139181"/>
                  </a:lnTo>
                  <a:lnTo>
                    <a:pt x="951242" y="139181"/>
                  </a:lnTo>
                  <a:lnTo>
                    <a:pt x="1087133" y="69590"/>
                  </a:lnTo>
                  <a:lnTo>
                    <a:pt x="1223025" y="69590"/>
                  </a:lnTo>
                  <a:lnTo>
                    <a:pt x="1358917" y="69590"/>
                  </a:lnTo>
                  <a:lnTo>
                    <a:pt x="1494809" y="69590"/>
                  </a:lnTo>
                  <a:lnTo>
                    <a:pt x="1630700" y="0"/>
                  </a:lnTo>
                  <a:lnTo>
                    <a:pt x="1766592" y="69590"/>
                  </a:lnTo>
                  <a:lnTo>
                    <a:pt x="1902484" y="69590"/>
                  </a:lnTo>
                  <a:lnTo>
                    <a:pt x="2038375" y="69590"/>
                  </a:lnTo>
                  <a:lnTo>
                    <a:pt x="2174267" y="69590"/>
                  </a:lnTo>
                  <a:lnTo>
                    <a:pt x="2310159" y="69590"/>
                  </a:lnTo>
                  <a:lnTo>
                    <a:pt x="2446051" y="139181"/>
                  </a:lnTo>
                  <a:lnTo>
                    <a:pt x="2581942" y="139181"/>
                  </a:lnTo>
                  <a:lnTo>
                    <a:pt x="2717834" y="278362"/>
                  </a:lnTo>
                  <a:lnTo>
                    <a:pt x="2853726" y="695906"/>
                  </a:lnTo>
                  <a:lnTo>
                    <a:pt x="2989618" y="208771"/>
                  </a:lnTo>
                  <a:lnTo>
                    <a:pt x="3125509" y="417543"/>
                  </a:lnTo>
                  <a:lnTo>
                    <a:pt x="3261401" y="417543"/>
                  </a:lnTo>
                  <a:lnTo>
                    <a:pt x="3397293" y="4175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4624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9109"/>
              <a:ext cx="3397293" cy="1600585"/>
            </a:xfrm>
            <a:custGeom>
              <a:avLst/>
              <a:pathLst>
                <a:path w="3397293" h="1600585">
                  <a:moveTo>
                    <a:pt x="0" y="904678"/>
                  </a:moveTo>
                  <a:lnTo>
                    <a:pt x="135891" y="1043859"/>
                  </a:lnTo>
                  <a:lnTo>
                    <a:pt x="271783" y="974269"/>
                  </a:lnTo>
                  <a:lnTo>
                    <a:pt x="407675" y="904678"/>
                  </a:lnTo>
                  <a:lnTo>
                    <a:pt x="543566" y="904678"/>
                  </a:lnTo>
                  <a:lnTo>
                    <a:pt x="679458" y="835087"/>
                  </a:lnTo>
                  <a:lnTo>
                    <a:pt x="815350" y="765497"/>
                  </a:lnTo>
                  <a:lnTo>
                    <a:pt x="951242" y="835087"/>
                  </a:lnTo>
                  <a:lnTo>
                    <a:pt x="1087133" y="626315"/>
                  </a:lnTo>
                  <a:lnTo>
                    <a:pt x="1223025" y="626315"/>
                  </a:lnTo>
                  <a:lnTo>
                    <a:pt x="1358917" y="556725"/>
                  </a:lnTo>
                  <a:lnTo>
                    <a:pt x="1494809" y="626315"/>
                  </a:lnTo>
                  <a:lnTo>
                    <a:pt x="1630700" y="487134"/>
                  </a:lnTo>
                  <a:lnTo>
                    <a:pt x="1766592" y="0"/>
                  </a:lnTo>
                  <a:lnTo>
                    <a:pt x="1902484" y="278362"/>
                  </a:lnTo>
                  <a:lnTo>
                    <a:pt x="2038375" y="487134"/>
                  </a:lnTo>
                  <a:lnTo>
                    <a:pt x="2174267" y="487134"/>
                  </a:lnTo>
                  <a:lnTo>
                    <a:pt x="2310159" y="487134"/>
                  </a:lnTo>
                  <a:lnTo>
                    <a:pt x="2446051" y="487134"/>
                  </a:lnTo>
                  <a:lnTo>
                    <a:pt x="2581942" y="487134"/>
                  </a:lnTo>
                  <a:lnTo>
                    <a:pt x="2717834" y="974269"/>
                  </a:lnTo>
                  <a:lnTo>
                    <a:pt x="2853726" y="1600585"/>
                  </a:lnTo>
                  <a:lnTo>
                    <a:pt x="2989618" y="347953"/>
                  </a:lnTo>
                  <a:lnTo>
                    <a:pt x="3125509" y="835087"/>
                  </a:lnTo>
                  <a:lnTo>
                    <a:pt x="3261401" y="974269"/>
                  </a:lnTo>
                  <a:lnTo>
                    <a:pt x="3397293" y="83508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6536"/>
              <a:ext cx="0" cy="807251"/>
            </a:xfrm>
            <a:custGeom>
              <a:avLst/>
              <a:pathLst>
                <a:path w="0" h="807251">
                  <a:moveTo>
                    <a:pt x="0" y="80725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6536"/>
              <a:ext cx="0" cy="737660"/>
            </a:xfrm>
            <a:custGeom>
              <a:avLst/>
              <a:pathLst>
                <a:path w="0" h="737660">
                  <a:moveTo>
                    <a:pt x="0" y="7376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6536"/>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6536"/>
              <a:ext cx="0" cy="389707"/>
            </a:xfrm>
            <a:custGeom>
              <a:avLst/>
              <a:pathLst>
                <a:path w="0" h="389707">
                  <a:moveTo>
                    <a:pt x="0" y="3897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6536"/>
              <a:ext cx="0" cy="389707"/>
            </a:xfrm>
            <a:custGeom>
              <a:avLst/>
              <a:pathLst>
                <a:path w="0" h="389707">
                  <a:moveTo>
                    <a:pt x="0" y="3897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6536"/>
              <a:ext cx="0" cy="876842"/>
            </a:xfrm>
            <a:custGeom>
              <a:avLst/>
              <a:pathLst>
                <a:path w="0" h="876842">
                  <a:moveTo>
                    <a:pt x="0" y="8768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6536"/>
              <a:ext cx="0" cy="737660"/>
            </a:xfrm>
            <a:custGeom>
              <a:avLst/>
              <a:pathLst>
                <a:path w="0" h="737660">
                  <a:moveTo>
                    <a:pt x="0" y="7376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9109"/>
              <a:ext cx="3397293" cy="1600585"/>
            </a:xfrm>
            <a:custGeom>
              <a:avLst/>
              <a:pathLst>
                <a:path w="3397293" h="1600585">
                  <a:moveTo>
                    <a:pt x="0" y="904678"/>
                  </a:moveTo>
                  <a:lnTo>
                    <a:pt x="135891" y="1043859"/>
                  </a:lnTo>
                  <a:lnTo>
                    <a:pt x="271783" y="974269"/>
                  </a:lnTo>
                  <a:lnTo>
                    <a:pt x="407675" y="904678"/>
                  </a:lnTo>
                  <a:lnTo>
                    <a:pt x="543566" y="904678"/>
                  </a:lnTo>
                  <a:lnTo>
                    <a:pt x="679458" y="835087"/>
                  </a:lnTo>
                  <a:lnTo>
                    <a:pt x="815350" y="765497"/>
                  </a:lnTo>
                  <a:lnTo>
                    <a:pt x="951242" y="835087"/>
                  </a:lnTo>
                  <a:lnTo>
                    <a:pt x="1087133" y="626315"/>
                  </a:lnTo>
                  <a:lnTo>
                    <a:pt x="1223025" y="626315"/>
                  </a:lnTo>
                  <a:lnTo>
                    <a:pt x="1358917" y="556725"/>
                  </a:lnTo>
                  <a:lnTo>
                    <a:pt x="1494809" y="626315"/>
                  </a:lnTo>
                  <a:lnTo>
                    <a:pt x="1630700" y="487134"/>
                  </a:lnTo>
                  <a:lnTo>
                    <a:pt x="1766592" y="0"/>
                  </a:lnTo>
                  <a:lnTo>
                    <a:pt x="1902484" y="278362"/>
                  </a:lnTo>
                  <a:lnTo>
                    <a:pt x="2038375" y="487134"/>
                  </a:lnTo>
                  <a:lnTo>
                    <a:pt x="2174267" y="487134"/>
                  </a:lnTo>
                  <a:lnTo>
                    <a:pt x="2310159" y="487134"/>
                  </a:lnTo>
                  <a:lnTo>
                    <a:pt x="2446051" y="487134"/>
                  </a:lnTo>
                  <a:lnTo>
                    <a:pt x="2581942" y="487134"/>
                  </a:lnTo>
                  <a:lnTo>
                    <a:pt x="2717834" y="974269"/>
                  </a:lnTo>
                  <a:lnTo>
                    <a:pt x="2853726" y="1600585"/>
                  </a:lnTo>
                  <a:lnTo>
                    <a:pt x="2989618" y="347953"/>
                  </a:lnTo>
                  <a:lnTo>
                    <a:pt x="3125509" y="835087"/>
                  </a:lnTo>
                  <a:lnTo>
                    <a:pt x="3261401" y="974269"/>
                  </a:lnTo>
                  <a:lnTo>
                    <a:pt x="3397293" y="835087"/>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68928" y="248963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48386"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9090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86762" y="248963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9767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18580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5900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41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982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00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00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27143" y="4990743"/>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15" name="tx115"/>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540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953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2517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2081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645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735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2299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1863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4428244"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6423332" cy="114824"/>
            </a:xfrm>
            <a:prstGeom prst="rect">
              <a:avLst/>
            </a:prstGeom>
            <a:solidFill>
              <a:srgbClr val="1CABE2">
                <a:alpha val="80000"/>
              </a:srgbClr>
            </a:solidFill>
          </p:spPr>
          <p:txBody>
            <a:bodyPr/>
            <a:lstStyle/>
            <a:p/>
          </p:txBody>
        </p:sp>
        <p:sp>
          <p:nvSpPr>
            <p:cNvPr id="132" name="tx132"/>
            <p:cNvSpPr/>
            <p:nvPr/>
          </p:nvSpPr>
          <p:spPr>
            <a:xfrm>
              <a:off x="523600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453,000</a:t>
              </a:r>
            </a:p>
          </p:txBody>
        </p:sp>
        <p:sp>
          <p:nvSpPr>
            <p:cNvPr id="133" name="tx133"/>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748,000</a:t>
              </a:r>
            </a:p>
          </p:txBody>
        </p:sp>
        <p:sp>
          <p:nvSpPr>
            <p:cNvPr id="134" name="tx134"/>
            <p:cNvSpPr/>
            <p:nvPr/>
          </p:nvSpPr>
          <p:spPr>
            <a:xfrm>
              <a:off x="7231097"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657,000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6859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72499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68140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Indonesia (85%) was 5 percentage points lower than the global average (90%) and 6 percentage points lower than the average across all EAPR countries (91%).
National DTP1 coverage was 5 percentage points lower than in 2019 (90%).
This equates to 657,000 zero-dose children in 2025 compared to 453,000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DTP1 coverage was 85% - this is 5 percentage points lower than in 2019 and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Indonesia ranked number 5 out of 27 countries for lowest DTP1 coverage (based on tied ranks).
Indonesia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was among the countries with the highest coverage, but had the highest number of zero-dose children in the region, contributing the most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F26A21">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Indonesia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Indonesia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Indonesia ranked number 1 out of 27 countries with 1,162,000 zero-dose children.
In 2025, Indonesia ranked number 1 out of 27 countries with 657,000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046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9063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607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309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555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2571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49588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688602"/>
              <a:ext cx="200644" cy="996784"/>
            </a:xfrm>
            <a:prstGeom prst="rect">
              <a:avLst/>
            </a:prstGeom>
            <a:solidFill>
              <a:srgbClr val="80BD41">
                <a:alpha val="100000"/>
              </a:srgbClr>
            </a:solidFill>
          </p:spPr>
          <p:txBody>
            <a:bodyPr/>
            <a:lstStyle/>
            <a:p/>
          </p:txBody>
        </p:sp>
        <p:sp>
          <p:nvSpPr>
            <p:cNvPr id="27" name="rc27"/>
            <p:cNvSpPr/>
            <p:nvPr/>
          </p:nvSpPr>
          <p:spPr>
            <a:xfrm>
              <a:off x="1423662" y="3356341"/>
              <a:ext cx="200644" cy="212647"/>
            </a:xfrm>
            <a:prstGeom prst="rect">
              <a:avLst/>
            </a:prstGeom>
            <a:solidFill>
              <a:srgbClr val="0058AB">
                <a:alpha val="100000"/>
              </a:srgbClr>
            </a:solidFill>
          </p:spPr>
          <p:txBody>
            <a:bodyPr/>
            <a:lstStyle/>
            <a:p/>
          </p:txBody>
        </p:sp>
        <p:sp>
          <p:nvSpPr>
            <p:cNvPr id="28" name="rc28"/>
            <p:cNvSpPr/>
            <p:nvPr/>
          </p:nvSpPr>
          <p:spPr>
            <a:xfrm>
              <a:off x="1423662" y="3568988"/>
              <a:ext cx="200644" cy="119614"/>
            </a:xfrm>
            <a:prstGeom prst="rect">
              <a:avLst/>
            </a:prstGeom>
            <a:solidFill>
              <a:srgbClr val="1CABE2">
                <a:alpha val="100000"/>
              </a:srgbClr>
            </a:solidFill>
          </p:spPr>
          <p:txBody>
            <a:bodyPr/>
            <a:lstStyle/>
            <a:p/>
          </p:txBody>
        </p:sp>
        <p:sp>
          <p:nvSpPr>
            <p:cNvPr id="29" name="rc29"/>
            <p:cNvSpPr/>
            <p:nvPr/>
          </p:nvSpPr>
          <p:spPr>
            <a:xfrm>
              <a:off x="1646600" y="3673769"/>
              <a:ext cx="200644" cy="1011617"/>
            </a:xfrm>
            <a:prstGeom prst="rect">
              <a:avLst/>
            </a:prstGeom>
            <a:solidFill>
              <a:srgbClr val="80BD41">
                <a:alpha val="100000"/>
              </a:srgbClr>
            </a:solidFill>
          </p:spPr>
          <p:txBody>
            <a:bodyPr/>
            <a:lstStyle/>
            <a:p/>
          </p:txBody>
        </p:sp>
        <p:sp>
          <p:nvSpPr>
            <p:cNvPr id="30" name="rc30"/>
            <p:cNvSpPr/>
            <p:nvPr/>
          </p:nvSpPr>
          <p:spPr>
            <a:xfrm>
              <a:off x="1646600" y="3354311"/>
              <a:ext cx="200644" cy="239593"/>
            </a:xfrm>
            <a:prstGeom prst="rect">
              <a:avLst/>
            </a:prstGeom>
            <a:solidFill>
              <a:srgbClr val="0058AB">
                <a:alpha val="100000"/>
              </a:srgbClr>
            </a:solidFill>
          </p:spPr>
          <p:txBody>
            <a:bodyPr/>
            <a:lstStyle/>
            <a:p/>
          </p:txBody>
        </p:sp>
        <p:sp>
          <p:nvSpPr>
            <p:cNvPr id="31" name="rc31"/>
            <p:cNvSpPr/>
            <p:nvPr/>
          </p:nvSpPr>
          <p:spPr>
            <a:xfrm>
              <a:off x="1646600" y="3593905"/>
              <a:ext cx="200644" cy="79864"/>
            </a:xfrm>
            <a:prstGeom prst="rect">
              <a:avLst/>
            </a:prstGeom>
            <a:solidFill>
              <a:srgbClr val="1CABE2">
                <a:alpha val="100000"/>
              </a:srgbClr>
            </a:solidFill>
          </p:spPr>
          <p:txBody>
            <a:bodyPr/>
            <a:lstStyle/>
            <a:p/>
          </p:txBody>
        </p:sp>
        <p:sp>
          <p:nvSpPr>
            <p:cNvPr id="32" name="rc32"/>
            <p:cNvSpPr/>
            <p:nvPr/>
          </p:nvSpPr>
          <p:spPr>
            <a:xfrm>
              <a:off x="1869538" y="3758109"/>
              <a:ext cx="200644" cy="927278"/>
            </a:xfrm>
            <a:prstGeom prst="rect">
              <a:avLst/>
            </a:prstGeom>
            <a:solidFill>
              <a:srgbClr val="80BD41">
                <a:alpha val="100000"/>
              </a:srgbClr>
            </a:solidFill>
          </p:spPr>
          <p:txBody>
            <a:bodyPr/>
            <a:lstStyle/>
            <a:p/>
          </p:txBody>
        </p:sp>
        <p:sp>
          <p:nvSpPr>
            <p:cNvPr id="33" name="rc33"/>
            <p:cNvSpPr/>
            <p:nvPr/>
          </p:nvSpPr>
          <p:spPr>
            <a:xfrm>
              <a:off x="1869538" y="3360704"/>
              <a:ext cx="200644" cy="225196"/>
            </a:xfrm>
            <a:prstGeom prst="rect">
              <a:avLst/>
            </a:prstGeom>
            <a:solidFill>
              <a:srgbClr val="0058AB">
                <a:alpha val="100000"/>
              </a:srgbClr>
            </a:solidFill>
          </p:spPr>
          <p:txBody>
            <a:bodyPr/>
            <a:lstStyle/>
            <a:p/>
          </p:txBody>
        </p:sp>
        <p:sp>
          <p:nvSpPr>
            <p:cNvPr id="34" name="rc34"/>
            <p:cNvSpPr/>
            <p:nvPr/>
          </p:nvSpPr>
          <p:spPr>
            <a:xfrm>
              <a:off x="1869538" y="3585900"/>
              <a:ext cx="200644" cy="172208"/>
            </a:xfrm>
            <a:prstGeom prst="rect">
              <a:avLst/>
            </a:prstGeom>
            <a:solidFill>
              <a:srgbClr val="1CABE2">
                <a:alpha val="100000"/>
              </a:srgbClr>
            </a:solidFill>
          </p:spPr>
          <p:txBody>
            <a:bodyPr/>
            <a:lstStyle/>
            <a:p/>
          </p:txBody>
        </p:sp>
        <p:sp>
          <p:nvSpPr>
            <p:cNvPr id="35" name="rc35"/>
            <p:cNvSpPr/>
            <p:nvPr/>
          </p:nvSpPr>
          <p:spPr>
            <a:xfrm>
              <a:off x="2092476" y="3743558"/>
              <a:ext cx="200644" cy="941828"/>
            </a:xfrm>
            <a:prstGeom prst="rect">
              <a:avLst/>
            </a:prstGeom>
            <a:solidFill>
              <a:srgbClr val="80BD41">
                <a:alpha val="100000"/>
              </a:srgbClr>
            </a:solidFill>
          </p:spPr>
          <p:txBody>
            <a:bodyPr/>
            <a:lstStyle/>
            <a:p/>
          </p:txBody>
        </p:sp>
        <p:sp>
          <p:nvSpPr>
            <p:cNvPr id="36" name="rc36"/>
            <p:cNvSpPr/>
            <p:nvPr/>
          </p:nvSpPr>
          <p:spPr>
            <a:xfrm>
              <a:off x="2092476" y="3358867"/>
              <a:ext cx="200644" cy="212243"/>
            </a:xfrm>
            <a:prstGeom prst="rect">
              <a:avLst/>
            </a:prstGeom>
            <a:solidFill>
              <a:srgbClr val="0058AB">
                <a:alpha val="100000"/>
              </a:srgbClr>
            </a:solidFill>
          </p:spPr>
          <p:txBody>
            <a:bodyPr/>
            <a:lstStyle/>
            <a:p/>
          </p:txBody>
        </p:sp>
        <p:sp>
          <p:nvSpPr>
            <p:cNvPr id="37" name="rc37"/>
            <p:cNvSpPr/>
            <p:nvPr/>
          </p:nvSpPr>
          <p:spPr>
            <a:xfrm>
              <a:off x="2092476" y="3571110"/>
              <a:ext cx="200644" cy="172447"/>
            </a:xfrm>
            <a:prstGeom prst="rect">
              <a:avLst/>
            </a:prstGeom>
            <a:solidFill>
              <a:srgbClr val="1CABE2">
                <a:alpha val="100000"/>
              </a:srgbClr>
            </a:solidFill>
          </p:spPr>
          <p:txBody>
            <a:bodyPr/>
            <a:lstStyle/>
            <a:p/>
          </p:txBody>
        </p:sp>
        <p:sp>
          <p:nvSpPr>
            <p:cNvPr id="38" name="rc38"/>
            <p:cNvSpPr/>
            <p:nvPr/>
          </p:nvSpPr>
          <p:spPr>
            <a:xfrm>
              <a:off x="2315413" y="3733633"/>
              <a:ext cx="200644" cy="951754"/>
            </a:xfrm>
            <a:prstGeom prst="rect">
              <a:avLst/>
            </a:prstGeom>
            <a:solidFill>
              <a:srgbClr val="80BD41">
                <a:alpha val="100000"/>
              </a:srgbClr>
            </a:solidFill>
          </p:spPr>
          <p:txBody>
            <a:bodyPr/>
            <a:lstStyle/>
            <a:p/>
          </p:txBody>
        </p:sp>
        <p:sp>
          <p:nvSpPr>
            <p:cNvPr id="39" name="rc39"/>
            <p:cNvSpPr/>
            <p:nvPr/>
          </p:nvSpPr>
          <p:spPr>
            <a:xfrm>
              <a:off x="2315413" y="3344888"/>
              <a:ext cx="200644" cy="214479"/>
            </a:xfrm>
            <a:prstGeom prst="rect">
              <a:avLst/>
            </a:prstGeom>
            <a:solidFill>
              <a:srgbClr val="0058AB">
                <a:alpha val="100000"/>
              </a:srgbClr>
            </a:solidFill>
          </p:spPr>
          <p:txBody>
            <a:bodyPr/>
            <a:lstStyle/>
            <a:p/>
          </p:txBody>
        </p:sp>
        <p:sp>
          <p:nvSpPr>
            <p:cNvPr id="40" name="rc40"/>
            <p:cNvSpPr/>
            <p:nvPr/>
          </p:nvSpPr>
          <p:spPr>
            <a:xfrm>
              <a:off x="2315413" y="3559368"/>
              <a:ext cx="200644" cy="174265"/>
            </a:xfrm>
            <a:prstGeom prst="rect">
              <a:avLst/>
            </a:prstGeom>
            <a:solidFill>
              <a:srgbClr val="1CABE2">
                <a:alpha val="100000"/>
              </a:srgbClr>
            </a:solidFill>
          </p:spPr>
          <p:txBody>
            <a:bodyPr/>
            <a:lstStyle/>
            <a:p/>
          </p:txBody>
        </p:sp>
        <p:sp>
          <p:nvSpPr>
            <p:cNvPr id="41" name="rc41"/>
            <p:cNvSpPr/>
            <p:nvPr/>
          </p:nvSpPr>
          <p:spPr>
            <a:xfrm>
              <a:off x="2538351" y="3694806"/>
              <a:ext cx="200644" cy="990580"/>
            </a:xfrm>
            <a:prstGeom prst="rect">
              <a:avLst/>
            </a:prstGeom>
            <a:solidFill>
              <a:srgbClr val="80BD41">
                <a:alpha val="100000"/>
              </a:srgbClr>
            </a:solidFill>
          </p:spPr>
          <p:txBody>
            <a:bodyPr/>
            <a:lstStyle/>
            <a:p/>
          </p:txBody>
        </p:sp>
        <p:sp>
          <p:nvSpPr>
            <p:cNvPr id="42" name="rc42"/>
            <p:cNvSpPr/>
            <p:nvPr/>
          </p:nvSpPr>
          <p:spPr>
            <a:xfrm>
              <a:off x="2538351" y="3309580"/>
              <a:ext cx="200644" cy="206371"/>
            </a:xfrm>
            <a:prstGeom prst="rect">
              <a:avLst/>
            </a:prstGeom>
            <a:solidFill>
              <a:srgbClr val="0058AB">
                <a:alpha val="100000"/>
              </a:srgbClr>
            </a:solidFill>
          </p:spPr>
          <p:txBody>
            <a:bodyPr/>
            <a:lstStyle/>
            <a:p/>
          </p:txBody>
        </p:sp>
        <p:sp>
          <p:nvSpPr>
            <p:cNvPr id="43" name="rc43"/>
            <p:cNvSpPr/>
            <p:nvPr/>
          </p:nvSpPr>
          <p:spPr>
            <a:xfrm>
              <a:off x="2538351" y="3515951"/>
              <a:ext cx="200644" cy="178854"/>
            </a:xfrm>
            <a:prstGeom prst="rect">
              <a:avLst/>
            </a:prstGeom>
            <a:solidFill>
              <a:srgbClr val="1CABE2">
                <a:alpha val="100000"/>
              </a:srgbClr>
            </a:solidFill>
          </p:spPr>
          <p:txBody>
            <a:bodyPr/>
            <a:lstStyle/>
            <a:p/>
          </p:txBody>
        </p:sp>
        <p:sp>
          <p:nvSpPr>
            <p:cNvPr id="44" name="rc44"/>
            <p:cNvSpPr/>
            <p:nvPr/>
          </p:nvSpPr>
          <p:spPr>
            <a:xfrm>
              <a:off x="2761289" y="3684180"/>
              <a:ext cx="200644" cy="1001207"/>
            </a:xfrm>
            <a:prstGeom prst="rect">
              <a:avLst/>
            </a:prstGeom>
            <a:solidFill>
              <a:srgbClr val="80BD41">
                <a:alpha val="100000"/>
              </a:srgbClr>
            </a:solidFill>
          </p:spPr>
          <p:txBody>
            <a:bodyPr/>
            <a:lstStyle/>
            <a:p/>
          </p:txBody>
        </p:sp>
        <p:sp>
          <p:nvSpPr>
            <p:cNvPr id="45" name="rc45"/>
            <p:cNvSpPr/>
            <p:nvPr/>
          </p:nvSpPr>
          <p:spPr>
            <a:xfrm>
              <a:off x="2761289" y="3294821"/>
              <a:ext cx="200644" cy="194679"/>
            </a:xfrm>
            <a:prstGeom prst="rect">
              <a:avLst/>
            </a:prstGeom>
            <a:solidFill>
              <a:srgbClr val="0058AB">
                <a:alpha val="100000"/>
              </a:srgbClr>
            </a:solidFill>
          </p:spPr>
          <p:txBody>
            <a:bodyPr/>
            <a:lstStyle/>
            <a:p/>
          </p:txBody>
        </p:sp>
        <p:sp>
          <p:nvSpPr>
            <p:cNvPr id="46" name="rc46"/>
            <p:cNvSpPr/>
            <p:nvPr/>
          </p:nvSpPr>
          <p:spPr>
            <a:xfrm>
              <a:off x="2761289" y="3489501"/>
              <a:ext cx="200644" cy="194679"/>
            </a:xfrm>
            <a:prstGeom prst="rect">
              <a:avLst/>
            </a:prstGeom>
            <a:solidFill>
              <a:srgbClr val="1CABE2">
                <a:alpha val="100000"/>
              </a:srgbClr>
            </a:solidFill>
          </p:spPr>
          <p:txBody>
            <a:bodyPr/>
            <a:lstStyle/>
            <a:p/>
          </p:txBody>
        </p:sp>
        <p:sp>
          <p:nvSpPr>
            <p:cNvPr id="47" name="rc47"/>
            <p:cNvSpPr/>
            <p:nvPr/>
          </p:nvSpPr>
          <p:spPr>
            <a:xfrm>
              <a:off x="2984227" y="3654526"/>
              <a:ext cx="200644" cy="1030860"/>
            </a:xfrm>
            <a:prstGeom prst="rect">
              <a:avLst/>
            </a:prstGeom>
            <a:solidFill>
              <a:srgbClr val="80BD41">
                <a:alpha val="100000"/>
              </a:srgbClr>
            </a:solidFill>
          </p:spPr>
          <p:txBody>
            <a:bodyPr/>
            <a:lstStyle/>
            <a:p/>
          </p:txBody>
        </p:sp>
        <p:sp>
          <p:nvSpPr>
            <p:cNvPr id="48" name="rc48"/>
            <p:cNvSpPr/>
            <p:nvPr/>
          </p:nvSpPr>
          <p:spPr>
            <a:xfrm>
              <a:off x="2984227" y="3273249"/>
              <a:ext cx="200644" cy="211820"/>
            </a:xfrm>
            <a:prstGeom prst="rect">
              <a:avLst/>
            </a:prstGeom>
            <a:solidFill>
              <a:srgbClr val="0058AB">
                <a:alpha val="100000"/>
              </a:srgbClr>
            </a:solidFill>
          </p:spPr>
          <p:txBody>
            <a:bodyPr/>
            <a:lstStyle/>
            <a:p/>
          </p:txBody>
        </p:sp>
        <p:sp>
          <p:nvSpPr>
            <p:cNvPr id="49" name="rc49"/>
            <p:cNvSpPr/>
            <p:nvPr/>
          </p:nvSpPr>
          <p:spPr>
            <a:xfrm>
              <a:off x="2984227" y="3485070"/>
              <a:ext cx="200644" cy="169456"/>
            </a:xfrm>
            <a:prstGeom prst="rect">
              <a:avLst/>
            </a:prstGeom>
            <a:solidFill>
              <a:srgbClr val="1CABE2">
                <a:alpha val="100000"/>
              </a:srgbClr>
            </a:solidFill>
          </p:spPr>
          <p:txBody>
            <a:bodyPr/>
            <a:lstStyle/>
            <a:p/>
          </p:txBody>
        </p:sp>
        <p:sp>
          <p:nvSpPr>
            <p:cNvPr id="50" name="rc50"/>
            <p:cNvSpPr/>
            <p:nvPr/>
          </p:nvSpPr>
          <p:spPr>
            <a:xfrm>
              <a:off x="3207165" y="3606775"/>
              <a:ext cx="200644" cy="1078611"/>
            </a:xfrm>
            <a:prstGeom prst="rect">
              <a:avLst/>
            </a:prstGeom>
            <a:solidFill>
              <a:srgbClr val="80BD41">
                <a:alpha val="100000"/>
              </a:srgbClr>
            </a:solidFill>
          </p:spPr>
          <p:txBody>
            <a:bodyPr/>
            <a:lstStyle/>
            <a:p/>
          </p:txBody>
        </p:sp>
        <p:sp>
          <p:nvSpPr>
            <p:cNvPr id="51" name="rc51"/>
            <p:cNvSpPr/>
            <p:nvPr/>
          </p:nvSpPr>
          <p:spPr>
            <a:xfrm>
              <a:off x="3207165" y="3284592"/>
              <a:ext cx="200644" cy="168095"/>
            </a:xfrm>
            <a:prstGeom prst="rect">
              <a:avLst/>
            </a:prstGeom>
            <a:solidFill>
              <a:srgbClr val="0058AB">
                <a:alpha val="100000"/>
              </a:srgbClr>
            </a:solidFill>
          </p:spPr>
          <p:txBody>
            <a:bodyPr/>
            <a:lstStyle/>
            <a:p/>
          </p:txBody>
        </p:sp>
        <p:sp>
          <p:nvSpPr>
            <p:cNvPr id="52" name="rc52"/>
            <p:cNvSpPr/>
            <p:nvPr/>
          </p:nvSpPr>
          <p:spPr>
            <a:xfrm>
              <a:off x="3207165" y="3452688"/>
              <a:ext cx="200644" cy="154087"/>
            </a:xfrm>
            <a:prstGeom prst="rect">
              <a:avLst/>
            </a:prstGeom>
            <a:solidFill>
              <a:srgbClr val="1CABE2">
                <a:alpha val="100000"/>
              </a:srgbClr>
            </a:solidFill>
          </p:spPr>
          <p:txBody>
            <a:bodyPr/>
            <a:lstStyle/>
            <a:p/>
          </p:txBody>
        </p:sp>
        <p:sp>
          <p:nvSpPr>
            <p:cNvPr id="53" name="rc53"/>
            <p:cNvSpPr/>
            <p:nvPr/>
          </p:nvSpPr>
          <p:spPr>
            <a:xfrm>
              <a:off x="3430103" y="3585245"/>
              <a:ext cx="200644" cy="1100142"/>
            </a:xfrm>
            <a:prstGeom prst="rect">
              <a:avLst/>
            </a:prstGeom>
            <a:solidFill>
              <a:srgbClr val="80BD41">
                <a:alpha val="100000"/>
              </a:srgbClr>
            </a:solidFill>
          </p:spPr>
          <p:txBody>
            <a:bodyPr/>
            <a:lstStyle/>
            <a:p/>
          </p:txBody>
        </p:sp>
        <p:sp>
          <p:nvSpPr>
            <p:cNvPr id="54" name="rc54"/>
            <p:cNvSpPr/>
            <p:nvPr/>
          </p:nvSpPr>
          <p:spPr>
            <a:xfrm>
              <a:off x="3430103" y="3274948"/>
              <a:ext cx="200644" cy="169252"/>
            </a:xfrm>
            <a:prstGeom prst="rect">
              <a:avLst/>
            </a:prstGeom>
            <a:solidFill>
              <a:srgbClr val="0058AB">
                <a:alpha val="100000"/>
              </a:srgbClr>
            </a:solidFill>
          </p:spPr>
          <p:txBody>
            <a:bodyPr/>
            <a:lstStyle/>
            <a:p/>
          </p:txBody>
        </p:sp>
        <p:sp>
          <p:nvSpPr>
            <p:cNvPr id="55" name="rc55"/>
            <p:cNvSpPr/>
            <p:nvPr/>
          </p:nvSpPr>
          <p:spPr>
            <a:xfrm>
              <a:off x="3430103" y="3444201"/>
              <a:ext cx="200644" cy="141043"/>
            </a:xfrm>
            <a:prstGeom prst="rect">
              <a:avLst/>
            </a:prstGeom>
            <a:solidFill>
              <a:srgbClr val="1CABE2">
                <a:alpha val="100000"/>
              </a:srgbClr>
            </a:solidFill>
          </p:spPr>
          <p:txBody>
            <a:bodyPr/>
            <a:lstStyle/>
            <a:p/>
          </p:txBody>
        </p:sp>
        <p:sp>
          <p:nvSpPr>
            <p:cNvPr id="56" name="rc56"/>
            <p:cNvSpPr/>
            <p:nvPr/>
          </p:nvSpPr>
          <p:spPr>
            <a:xfrm>
              <a:off x="3653041" y="3528159"/>
              <a:ext cx="200644" cy="1157228"/>
            </a:xfrm>
            <a:prstGeom prst="rect">
              <a:avLst/>
            </a:prstGeom>
            <a:solidFill>
              <a:srgbClr val="80BD41">
                <a:alpha val="100000"/>
              </a:srgbClr>
            </a:solidFill>
          </p:spPr>
          <p:txBody>
            <a:bodyPr/>
            <a:lstStyle/>
            <a:p/>
          </p:txBody>
        </p:sp>
        <p:sp>
          <p:nvSpPr>
            <p:cNvPr id="57" name="rc57"/>
            <p:cNvSpPr/>
            <p:nvPr/>
          </p:nvSpPr>
          <p:spPr>
            <a:xfrm>
              <a:off x="3653041" y="3256710"/>
              <a:ext cx="200644" cy="157154"/>
            </a:xfrm>
            <a:prstGeom prst="rect">
              <a:avLst/>
            </a:prstGeom>
            <a:solidFill>
              <a:srgbClr val="0058AB">
                <a:alpha val="100000"/>
              </a:srgbClr>
            </a:solidFill>
          </p:spPr>
          <p:txBody>
            <a:bodyPr/>
            <a:lstStyle/>
            <a:p/>
          </p:txBody>
        </p:sp>
        <p:sp>
          <p:nvSpPr>
            <p:cNvPr id="58" name="rc58"/>
            <p:cNvSpPr/>
            <p:nvPr/>
          </p:nvSpPr>
          <p:spPr>
            <a:xfrm>
              <a:off x="3653041" y="3413865"/>
              <a:ext cx="200644" cy="114294"/>
            </a:xfrm>
            <a:prstGeom prst="rect">
              <a:avLst/>
            </a:prstGeom>
            <a:solidFill>
              <a:srgbClr val="1CABE2">
                <a:alpha val="100000"/>
              </a:srgbClr>
            </a:solidFill>
          </p:spPr>
          <p:txBody>
            <a:bodyPr/>
            <a:lstStyle/>
            <a:p/>
          </p:txBody>
        </p:sp>
        <p:sp>
          <p:nvSpPr>
            <p:cNvPr id="59" name="rc59"/>
            <p:cNvSpPr/>
            <p:nvPr/>
          </p:nvSpPr>
          <p:spPr>
            <a:xfrm>
              <a:off x="3875979" y="3497923"/>
              <a:ext cx="200644" cy="1187463"/>
            </a:xfrm>
            <a:prstGeom prst="rect">
              <a:avLst/>
            </a:prstGeom>
            <a:solidFill>
              <a:srgbClr val="80BD41">
                <a:alpha val="100000"/>
              </a:srgbClr>
            </a:solidFill>
          </p:spPr>
          <p:txBody>
            <a:bodyPr/>
            <a:lstStyle/>
            <a:p/>
          </p:txBody>
        </p:sp>
        <p:sp>
          <p:nvSpPr>
            <p:cNvPr id="60" name="rc60"/>
            <p:cNvSpPr/>
            <p:nvPr/>
          </p:nvSpPr>
          <p:spPr>
            <a:xfrm>
              <a:off x="3875979" y="3219383"/>
              <a:ext cx="200644" cy="175920"/>
            </a:xfrm>
            <a:prstGeom prst="rect">
              <a:avLst/>
            </a:prstGeom>
            <a:solidFill>
              <a:srgbClr val="0058AB">
                <a:alpha val="100000"/>
              </a:srgbClr>
            </a:solidFill>
          </p:spPr>
          <p:txBody>
            <a:bodyPr/>
            <a:lstStyle/>
            <a:p/>
          </p:txBody>
        </p:sp>
        <p:sp>
          <p:nvSpPr>
            <p:cNvPr id="61" name="rc61"/>
            <p:cNvSpPr/>
            <p:nvPr/>
          </p:nvSpPr>
          <p:spPr>
            <a:xfrm>
              <a:off x="3875979" y="3395303"/>
              <a:ext cx="200644" cy="102620"/>
            </a:xfrm>
            <a:prstGeom prst="rect">
              <a:avLst/>
            </a:prstGeom>
            <a:solidFill>
              <a:srgbClr val="1CABE2">
                <a:alpha val="100000"/>
              </a:srgbClr>
            </a:solidFill>
          </p:spPr>
          <p:txBody>
            <a:bodyPr/>
            <a:lstStyle/>
            <a:p/>
          </p:txBody>
        </p:sp>
        <p:sp>
          <p:nvSpPr>
            <p:cNvPr id="62" name="rc62"/>
            <p:cNvSpPr/>
            <p:nvPr/>
          </p:nvSpPr>
          <p:spPr>
            <a:xfrm>
              <a:off x="4098916" y="3405005"/>
              <a:ext cx="200644" cy="1280382"/>
            </a:xfrm>
            <a:prstGeom prst="rect">
              <a:avLst/>
            </a:prstGeom>
            <a:solidFill>
              <a:srgbClr val="80BD41">
                <a:alpha val="100000"/>
              </a:srgbClr>
            </a:solidFill>
          </p:spPr>
          <p:txBody>
            <a:bodyPr/>
            <a:lstStyle/>
            <a:p/>
          </p:txBody>
        </p:sp>
        <p:sp>
          <p:nvSpPr>
            <p:cNvPr id="63" name="rc63"/>
            <p:cNvSpPr/>
            <p:nvPr/>
          </p:nvSpPr>
          <p:spPr>
            <a:xfrm>
              <a:off x="4098916" y="3213683"/>
              <a:ext cx="200644" cy="147170"/>
            </a:xfrm>
            <a:prstGeom prst="rect">
              <a:avLst/>
            </a:prstGeom>
            <a:solidFill>
              <a:srgbClr val="0058AB">
                <a:alpha val="100000"/>
              </a:srgbClr>
            </a:solidFill>
          </p:spPr>
          <p:txBody>
            <a:bodyPr/>
            <a:lstStyle/>
            <a:p/>
          </p:txBody>
        </p:sp>
        <p:sp>
          <p:nvSpPr>
            <p:cNvPr id="64" name="rc64"/>
            <p:cNvSpPr/>
            <p:nvPr/>
          </p:nvSpPr>
          <p:spPr>
            <a:xfrm>
              <a:off x="4098916" y="3360853"/>
              <a:ext cx="200644" cy="44151"/>
            </a:xfrm>
            <a:prstGeom prst="rect">
              <a:avLst/>
            </a:prstGeom>
            <a:solidFill>
              <a:srgbClr val="1CABE2">
                <a:alpha val="100000"/>
              </a:srgbClr>
            </a:solidFill>
          </p:spPr>
          <p:txBody>
            <a:bodyPr/>
            <a:lstStyle/>
            <a:p/>
          </p:txBody>
        </p:sp>
        <p:sp>
          <p:nvSpPr>
            <p:cNvPr id="65" name="rc65"/>
            <p:cNvSpPr/>
            <p:nvPr/>
          </p:nvSpPr>
          <p:spPr>
            <a:xfrm>
              <a:off x="4321854" y="3365010"/>
              <a:ext cx="200644" cy="1320376"/>
            </a:xfrm>
            <a:prstGeom prst="rect">
              <a:avLst/>
            </a:prstGeom>
            <a:solidFill>
              <a:srgbClr val="80BD41">
                <a:alpha val="100000"/>
              </a:srgbClr>
            </a:solidFill>
          </p:spPr>
          <p:txBody>
            <a:bodyPr/>
            <a:lstStyle/>
            <a:p/>
          </p:txBody>
        </p:sp>
        <p:sp>
          <p:nvSpPr>
            <p:cNvPr id="66" name="rc66"/>
            <p:cNvSpPr/>
            <p:nvPr/>
          </p:nvSpPr>
          <p:spPr>
            <a:xfrm>
              <a:off x="4321854" y="3250195"/>
              <a:ext cx="200644" cy="43055"/>
            </a:xfrm>
            <a:prstGeom prst="rect">
              <a:avLst/>
            </a:prstGeom>
            <a:solidFill>
              <a:srgbClr val="0058AB">
                <a:alpha val="100000"/>
              </a:srgbClr>
            </a:solidFill>
          </p:spPr>
          <p:txBody>
            <a:bodyPr/>
            <a:lstStyle/>
            <a:p/>
          </p:txBody>
        </p:sp>
        <p:sp>
          <p:nvSpPr>
            <p:cNvPr id="67" name="rc67"/>
            <p:cNvSpPr/>
            <p:nvPr/>
          </p:nvSpPr>
          <p:spPr>
            <a:xfrm>
              <a:off x="4321854" y="3293251"/>
              <a:ext cx="200644" cy="71759"/>
            </a:xfrm>
            <a:prstGeom prst="rect">
              <a:avLst/>
            </a:prstGeom>
            <a:solidFill>
              <a:srgbClr val="1CABE2">
                <a:alpha val="100000"/>
              </a:srgbClr>
            </a:solidFill>
          </p:spPr>
          <p:txBody>
            <a:bodyPr/>
            <a:lstStyle/>
            <a:p/>
          </p:txBody>
        </p:sp>
        <p:sp>
          <p:nvSpPr>
            <p:cNvPr id="68" name="rc68"/>
            <p:cNvSpPr/>
            <p:nvPr/>
          </p:nvSpPr>
          <p:spPr>
            <a:xfrm>
              <a:off x="4544792" y="3442449"/>
              <a:ext cx="200644" cy="1242937"/>
            </a:xfrm>
            <a:prstGeom prst="rect">
              <a:avLst/>
            </a:prstGeom>
            <a:solidFill>
              <a:srgbClr val="80BD41">
                <a:alpha val="100000"/>
              </a:srgbClr>
            </a:solidFill>
          </p:spPr>
          <p:txBody>
            <a:bodyPr/>
            <a:lstStyle/>
            <a:p/>
          </p:txBody>
        </p:sp>
        <p:sp>
          <p:nvSpPr>
            <p:cNvPr id="69" name="rc69"/>
            <p:cNvSpPr/>
            <p:nvPr/>
          </p:nvSpPr>
          <p:spPr>
            <a:xfrm>
              <a:off x="4544792" y="3272958"/>
              <a:ext cx="200644" cy="98870"/>
            </a:xfrm>
            <a:prstGeom prst="rect">
              <a:avLst/>
            </a:prstGeom>
            <a:solidFill>
              <a:srgbClr val="0058AB">
                <a:alpha val="100000"/>
              </a:srgbClr>
            </a:solidFill>
          </p:spPr>
          <p:txBody>
            <a:bodyPr/>
            <a:lstStyle/>
            <a:p/>
          </p:txBody>
        </p:sp>
        <p:sp>
          <p:nvSpPr>
            <p:cNvPr id="70" name="rc70"/>
            <p:cNvSpPr/>
            <p:nvPr/>
          </p:nvSpPr>
          <p:spPr>
            <a:xfrm>
              <a:off x="4544792" y="3371828"/>
              <a:ext cx="200644" cy="70621"/>
            </a:xfrm>
            <a:prstGeom prst="rect">
              <a:avLst/>
            </a:prstGeom>
            <a:solidFill>
              <a:srgbClr val="1CABE2">
                <a:alpha val="100000"/>
              </a:srgbClr>
            </a:solidFill>
          </p:spPr>
          <p:txBody>
            <a:bodyPr/>
            <a:lstStyle/>
            <a:p/>
          </p:txBody>
        </p:sp>
        <p:sp>
          <p:nvSpPr>
            <p:cNvPr id="71" name="rc71"/>
            <p:cNvSpPr/>
            <p:nvPr/>
          </p:nvSpPr>
          <p:spPr>
            <a:xfrm>
              <a:off x="4767730" y="3517504"/>
              <a:ext cx="200644" cy="1167883"/>
            </a:xfrm>
            <a:prstGeom prst="rect">
              <a:avLst/>
            </a:prstGeom>
            <a:solidFill>
              <a:srgbClr val="80BD41">
                <a:alpha val="100000"/>
              </a:srgbClr>
            </a:solidFill>
          </p:spPr>
          <p:txBody>
            <a:bodyPr/>
            <a:lstStyle/>
            <a:p/>
          </p:txBody>
        </p:sp>
        <p:sp>
          <p:nvSpPr>
            <p:cNvPr id="72" name="rc72"/>
            <p:cNvSpPr/>
            <p:nvPr/>
          </p:nvSpPr>
          <p:spPr>
            <a:xfrm>
              <a:off x="4767730" y="3295050"/>
              <a:ext cx="200644" cy="139033"/>
            </a:xfrm>
            <a:prstGeom prst="rect">
              <a:avLst/>
            </a:prstGeom>
            <a:solidFill>
              <a:srgbClr val="0058AB">
                <a:alpha val="100000"/>
              </a:srgbClr>
            </a:solidFill>
          </p:spPr>
          <p:txBody>
            <a:bodyPr/>
            <a:lstStyle/>
            <a:p/>
          </p:txBody>
        </p:sp>
        <p:sp>
          <p:nvSpPr>
            <p:cNvPr id="73" name="rc73"/>
            <p:cNvSpPr/>
            <p:nvPr/>
          </p:nvSpPr>
          <p:spPr>
            <a:xfrm>
              <a:off x="4767730" y="3434083"/>
              <a:ext cx="200644" cy="83420"/>
            </a:xfrm>
            <a:prstGeom prst="rect">
              <a:avLst/>
            </a:prstGeom>
            <a:solidFill>
              <a:srgbClr val="1CABE2">
                <a:alpha val="100000"/>
              </a:srgbClr>
            </a:solidFill>
          </p:spPr>
          <p:txBody>
            <a:bodyPr/>
            <a:lstStyle/>
            <a:p/>
          </p:txBody>
        </p:sp>
        <p:sp>
          <p:nvSpPr>
            <p:cNvPr id="74" name="rc74"/>
            <p:cNvSpPr/>
            <p:nvPr/>
          </p:nvSpPr>
          <p:spPr>
            <a:xfrm>
              <a:off x="4990668" y="3531413"/>
              <a:ext cx="200644" cy="1153973"/>
            </a:xfrm>
            <a:prstGeom prst="rect">
              <a:avLst/>
            </a:prstGeom>
            <a:solidFill>
              <a:srgbClr val="80BD41">
                <a:alpha val="100000"/>
              </a:srgbClr>
            </a:solidFill>
          </p:spPr>
          <p:txBody>
            <a:bodyPr/>
            <a:lstStyle/>
            <a:p/>
          </p:txBody>
        </p:sp>
        <p:sp>
          <p:nvSpPr>
            <p:cNvPr id="75" name="rc75"/>
            <p:cNvSpPr/>
            <p:nvPr/>
          </p:nvSpPr>
          <p:spPr>
            <a:xfrm>
              <a:off x="4990668" y="3311609"/>
              <a:ext cx="200644" cy="137377"/>
            </a:xfrm>
            <a:prstGeom prst="rect">
              <a:avLst/>
            </a:prstGeom>
            <a:solidFill>
              <a:srgbClr val="0058AB">
                <a:alpha val="100000"/>
              </a:srgbClr>
            </a:solidFill>
          </p:spPr>
          <p:txBody>
            <a:bodyPr/>
            <a:lstStyle/>
            <a:p/>
          </p:txBody>
        </p:sp>
        <p:sp>
          <p:nvSpPr>
            <p:cNvPr id="76" name="rc76"/>
            <p:cNvSpPr/>
            <p:nvPr/>
          </p:nvSpPr>
          <p:spPr>
            <a:xfrm>
              <a:off x="4990668" y="3448986"/>
              <a:ext cx="200644" cy="82426"/>
            </a:xfrm>
            <a:prstGeom prst="rect">
              <a:avLst/>
            </a:prstGeom>
            <a:solidFill>
              <a:srgbClr val="1CABE2">
                <a:alpha val="100000"/>
              </a:srgbClr>
            </a:solidFill>
          </p:spPr>
          <p:txBody>
            <a:bodyPr/>
            <a:lstStyle/>
            <a:p/>
          </p:txBody>
        </p:sp>
        <p:sp>
          <p:nvSpPr>
            <p:cNvPr id="77" name="rc77"/>
            <p:cNvSpPr/>
            <p:nvPr/>
          </p:nvSpPr>
          <p:spPr>
            <a:xfrm>
              <a:off x="5213606" y="3543715"/>
              <a:ext cx="200644" cy="1141671"/>
            </a:xfrm>
            <a:prstGeom prst="rect">
              <a:avLst/>
            </a:prstGeom>
            <a:solidFill>
              <a:srgbClr val="80BD41">
                <a:alpha val="100000"/>
              </a:srgbClr>
            </a:solidFill>
          </p:spPr>
          <p:txBody>
            <a:bodyPr/>
            <a:lstStyle/>
            <a:p/>
          </p:txBody>
        </p:sp>
        <p:sp>
          <p:nvSpPr>
            <p:cNvPr id="78" name="rc78"/>
            <p:cNvSpPr/>
            <p:nvPr/>
          </p:nvSpPr>
          <p:spPr>
            <a:xfrm>
              <a:off x="5213606" y="3342243"/>
              <a:ext cx="200644" cy="134314"/>
            </a:xfrm>
            <a:prstGeom prst="rect">
              <a:avLst/>
            </a:prstGeom>
            <a:solidFill>
              <a:srgbClr val="0058AB">
                <a:alpha val="100000"/>
              </a:srgbClr>
            </a:solidFill>
          </p:spPr>
          <p:txBody>
            <a:bodyPr/>
            <a:lstStyle/>
            <a:p/>
          </p:txBody>
        </p:sp>
        <p:sp>
          <p:nvSpPr>
            <p:cNvPr id="79" name="rc79"/>
            <p:cNvSpPr/>
            <p:nvPr/>
          </p:nvSpPr>
          <p:spPr>
            <a:xfrm>
              <a:off x="5213606" y="3476558"/>
              <a:ext cx="200644" cy="67157"/>
            </a:xfrm>
            <a:prstGeom prst="rect">
              <a:avLst/>
            </a:prstGeom>
            <a:solidFill>
              <a:srgbClr val="1CABE2">
                <a:alpha val="100000"/>
              </a:srgbClr>
            </a:solidFill>
          </p:spPr>
          <p:txBody>
            <a:bodyPr/>
            <a:lstStyle/>
            <a:p/>
          </p:txBody>
        </p:sp>
        <p:sp>
          <p:nvSpPr>
            <p:cNvPr id="80" name="rc80"/>
            <p:cNvSpPr/>
            <p:nvPr/>
          </p:nvSpPr>
          <p:spPr>
            <a:xfrm>
              <a:off x="5436544" y="3557716"/>
              <a:ext cx="200644" cy="1127670"/>
            </a:xfrm>
            <a:prstGeom prst="rect">
              <a:avLst/>
            </a:prstGeom>
            <a:solidFill>
              <a:srgbClr val="80BD41">
                <a:alpha val="100000"/>
              </a:srgbClr>
            </a:solidFill>
          </p:spPr>
          <p:txBody>
            <a:bodyPr/>
            <a:lstStyle/>
            <a:p/>
          </p:txBody>
        </p:sp>
        <p:sp>
          <p:nvSpPr>
            <p:cNvPr id="81" name="rc81"/>
            <p:cNvSpPr/>
            <p:nvPr/>
          </p:nvSpPr>
          <p:spPr>
            <a:xfrm>
              <a:off x="5436544" y="3358716"/>
              <a:ext cx="200644" cy="132667"/>
            </a:xfrm>
            <a:prstGeom prst="rect">
              <a:avLst/>
            </a:prstGeom>
            <a:solidFill>
              <a:srgbClr val="0058AB">
                <a:alpha val="100000"/>
              </a:srgbClr>
            </a:solidFill>
          </p:spPr>
          <p:txBody>
            <a:bodyPr/>
            <a:lstStyle/>
            <a:p/>
          </p:txBody>
        </p:sp>
        <p:sp>
          <p:nvSpPr>
            <p:cNvPr id="82" name="rc82"/>
            <p:cNvSpPr/>
            <p:nvPr/>
          </p:nvSpPr>
          <p:spPr>
            <a:xfrm>
              <a:off x="5436544" y="3491383"/>
              <a:ext cx="200644" cy="66333"/>
            </a:xfrm>
            <a:prstGeom prst="rect">
              <a:avLst/>
            </a:prstGeom>
            <a:solidFill>
              <a:srgbClr val="1CABE2">
                <a:alpha val="100000"/>
              </a:srgbClr>
            </a:solidFill>
          </p:spPr>
          <p:txBody>
            <a:bodyPr/>
            <a:lstStyle/>
            <a:p/>
          </p:txBody>
        </p:sp>
        <p:sp>
          <p:nvSpPr>
            <p:cNvPr id="83" name="rc83"/>
            <p:cNvSpPr/>
            <p:nvPr/>
          </p:nvSpPr>
          <p:spPr>
            <a:xfrm>
              <a:off x="5659482" y="3562056"/>
              <a:ext cx="200644" cy="1123330"/>
            </a:xfrm>
            <a:prstGeom prst="rect">
              <a:avLst/>
            </a:prstGeom>
            <a:solidFill>
              <a:srgbClr val="80BD41">
                <a:alpha val="100000"/>
              </a:srgbClr>
            </a:solidFill>
          </p:spPr>
          <p:txBody>
            <a:bodyPr/>
            <a:lstStyle/>
            <a:p/>
          </p:txBody>
        </p:sp>
        <p:sp>
          <p:nvSpPr>
            <p:cNvPr id="84" name="rc84"/>
            <p:cNvSpPr/>
            <p:nvPr/>
          </p:nvSpPr>
          <p:spPr>
            <a:xfrm>
              <a:off x="5659482" y="3363821"/>
              <a:ext cx="200644" cy="132156"/>
            </a:xfrm>
            <a:prstGeom prst="rect">
              <a:avLst/>
            </a:prstGeom>
            <a:solidFill>
              <a:srgbClr val="0058AB">
                <a:alpha val="100000"/>
              </a:srgbClr>
            </a:solidFill>
          </p:spPr>
          <p:txBody>
            <a:bodyPr/>
            <a:lstStyle/>
            <a:p/>
          </p:txBody>
        </p:sp>
        <p:sp>
          <p:nvSpPr>
            <p:cNvPr id="85" name="rc85"/>
            <p:cNvSpPr/>
            <p:nvPr/>
          </p:nvSpPr>
          <p:spPr>
            <a:xfrm>
              <a:off x="5659482" y="3495977"/>
              <a:ext cx="200644" cy="66078"/>
            </a:xfrm>
            <a:prstGeom prst="rect">
              <a:avLst/>
            </a:prstGeom>
            <a:solidFill>
              <a:srgbClr val="1CABE2">
                <a:alpha val="100000"/>
              </a:srgbClr>
            </a:solidFill>
          </p:spPr>
          <p:txBody>
            <a:bodyPr/>
            <a:lstStyle/>
            <a:p/>
          </p:txBody>
        </p:sp>
        <p:sp>
          <p:nvSpPr>
            <p:cNvPr id="86" name="rc86"/>
            <p:cNvSpPr/>
            <p:nvPr/>
          </p:nvSpPr>
          <p:spPr>
            <a:xfrm>
              <a:off x="5882419" y="3672703"/>
              <a:ext cx="200644" cy="1012683"/>
            </a:xfrm>
            <a:prstGeom prst="rect">
              <a:avLst/>
            </a:prstGeom>
            <a:solidFill>
              <a:srgbClr val="80BD41">
                <a:alpha val="100000"/>
              </a:srgbClr>
            </a:solidFill>
          </p:spPr>
          <p:txBody>
            <a:bodyPr/>
            <a:lstStyle/>
            <a:p/>
          </p:txBody>
        </p:sp>
        <p:sp>
          <p:nvSpPr>
            <p:cNvPr id="87" name="rc87"/>
            <p:cNvSpPr/>
            <p:nvPr/>
          </p:nvSpPr>
          <p:spPr>
            <a:xfrm>
              <a:off x="5882419" y="3370213"/>
              <a:ext cx="200644" cy="223579"/>
            </a:xfrm>
            <a:prstGeom prst="rect">
              <a:avLst/>
            </a:prstGeom>
            <a:solidFill>
              <a:srgbClr val="0058AB">
                <a:alpha val="100000"/>
              </a:srgbClr>
            </a:solidFill>
          </p:spPr>
          <p:txBody>
            <a:bodyPr/>
            <a:lstStyle/>
            <a:p/>
          </p:txBody>
        </p:sp>
        <p:sp>
          <p:nvSpPr>
            <p:cNvPr id="88" name="rc88"/>
            <p:cNvSpPr/>
            <p:nvPr/>
          </p:nvSpPr>
          <p:spPr>
            <a:xfrm>
              <a:off x="5882419" y="3593792"/>
              <a:ext cx="200644" cy="78910"/>
            </a:xfrm>
            <a:prstGeom prst="rect">
              <a:avLst/>
            </a:prstGeom>
            <a:solidFill>
              <a:srgbClr val="1CABE2">
                <a:alpha val="100000"/>
              </a:srgbClr>
            </a:solidFill>
          </p:spPr>
          <p:txBody>
            <a:bodyPr/>
            <a:lstStyle/>
            <a:p/>
          </p:txBody>
        </p:sp>
        <p:sp>
          <p:nvSpPr>
            <p:cNvPr id="89" name="rc89"/>
            <p:cNvSpPr/>
            <p:nvPr/>
          </p:nvSpPr>
          <p:spPr>
            <a:xfrm>
              <a:off x="6105357" y="3811172"/>
              <a:ext cx="200644" cy="874214"/>
            </a:xfrm>
            <a:prstGeom prst="rect">
              <a:avLst/>
            </a:prstGeom>
            <a:solidFill>
              <a:srgbClr val="80BD41">
                <a:alpha val="100000"/>
              </a:srgbClr>
            </a:solidFill>
          </p:spPr>
          <p:txBody>
            <a:bodyPr/>
            <a:lstStyle/>
            <a:p/>
          </p:txBody>
        </p:sp>
        <p:sp>
          <p:nvSpPr>
            <p:cNvPr id="90" name="rc90"/>
            <p:cNvSpPr/>
            <p:nvPr/>
          </p:nvSpPr>
          <p:spPr>
            <a:xfrm>
              <a:off x="6105357" y="3380588"/>
              <a:ext cx="200644" cy="339247"/>
            </a:xfrm>
            <a:prstGeom prst="rect">
              <a:avLst/>
            </a:prstGeom>
            <a:solidFill>
              <a:srgbClr val="0058AB">
                <a:alpha val="100000"/>
              </a:srgbClr>
            </a:solidFill>
          </p:spPr>
          <p:txBody>
            <a:bodyPr/>
            <a:lstStyle/>
            <a:p/>
          </p:txBody>
        </p:sp>
        <p:sp>
          <p:nvSpPr>
            <p:cNvPr id="91" name="rc91"/>
            <p:cNvSpPr/>
            <p:nvPr/>
          </p:nvSpPr>
          <p:spPr>
            <a:xfrm>
              <a:off x="6105357" y="3719836"/>
              <a:ext cx="200644" cy="91335"/>
            </a:xfrm>
            <a:prstGeom prst="rect">
              <a:avLst/>
            </a:prstGeom>
            <a:solidFill>
              <a:srgbClr val="1CABE2">
                <a:alpha val="100000"/>
              </a:srgbClr>
            </a:solidFill>
          </p:spPr>
          <p:txBody>
            <a:bodyPr/>
            <a:lstStyle/>
            <a:p/>
          </p:txBody>
        </p:sp>
        <p:sp>
          <p:nvSpPr>
            <p:cNvPr id="92" name="rc92"/>
            <p:cNvSpPr/>
            <p:nvPr/>
          </p:nvSpPr>
          <p:spPr>
            <a:xfrm>
              <a:off x="6328295" y="3503909"/>
              <a:ext cx="200644" cy="1181477"/>
            </a:xfrm>
            <a:prstGeom prst="rect">
              <a:avLst/>
            </a:prstGeom>
            <a:solidFill>
              <a:srgbClr val="80BD41">
                <a:alpha val="100000"/>
              </a:srgbClr>
            </a:solidFill>
          </p:spPr>
          <p:txBody>
            <a:bodyPr/>
            <a:lstStyle/>
            <a:p/>
          </p:txBody>
        </p:sp>
        <p:sp>
          <p:nvSpPr>
            <p:cNvPr id="93" name="rc93"/>
            <p:cNvSpPr/>
            <p:nvPr/>
          </p:nvSpPr>
          <p:spPr>
            <a:xfrm>
              <a:off x="6328295" y="3387060"/>
              <a:ext cx="200644" cy="103866"/>
            </a:xfrm>
            <a:prstGeom prst="rect">
              <a:avLst/>
            </a:prstGeom>
            <a:solidFill>
              <a:srgbClr val="0058AB">
                <a:alpha val="100000"/>
              </a:srgbClr>
            </a:solidFill>
          </p:spPr>
          <p:txBody>
            <a:bodyPr/>
            <a:lstStyle/>
            <a:p/>
          </p:txBody>
        </p:sp>
        <p:sp>
          <p:nvSpPr>
            <p:cNvPr id="94" name="rc94"/>
            <p:cNvSpPr/>
            <p:nvPr/>
          </p:nvSpPr>
          <p:spPr>
            <a:xfrm>
              <a:off x="6328295" y="3490926"/>
              <a:ext cx="200644" cy="12983"/>
            </a:xfrm>
            <a:prstGeom prst="rect">
              <a:avLst/>
            </a:prstGeom>
            <a:solidFill>
              <a:srgbClr val="1CABE2">
                <a:alpha val="100000"/>
              </a:srgbClr>
            </a:solidFill>
          </p:spPr>
          <p:txBody>
            <a:bodyPr/>
            <a:lstStyle/>
            <a:p/>
          </p:txBody>
        </p:sp>
        <p:sp>
          <p:nvSpPr>
            <p:cNvPr id="95" name="rc95"/>
            <p:cNvSpPr/>
            <p:nvPr/>
          </p:nvSpPr>
          <p:spPr>
            <a:xfrm>
              <a:off x="6551233" y="3615748"/>
              <a:ext cx="200644" cy="1069638"/>
            </a:xfrm>
            <a:prstGeom prst="rect">
              <a:avLst/>
            </a:prstGeom>
            <a:solidFill>
              <a:srgbClr val="80BD41">
                <a:alpha val="100000"/>
              </a:srgbClr>
            </a:solidFill>
          </p:spPr>
          <p:txBody>
            <a:bodyPr/>
            <a:lstStyle/>
            <a:p/>
          </p:txBody>
        </p:sp>
        <p:sp>
          <p:nvSpPr>
            <p:cNvPr id="96" name="rc96"/>
            <p:cNvSpPr/>
            <p:nvPr/>
          </p:nvSpPr>
          <p:spPr>
            <a:xfrm>
              <a:off x="6551233" y="3396666"/>
              <a:ext cx="200644" cy="193308"/>
            </a:xfrm>
            <a:prstGeom prst="rect">
              <a:avLst/>
            </a:prstGeom>
            <a:solidFill>
              <a:srgbClr val="0058AB">
                <a:alpha val="100000"/>
              </a:srgbClr>
            </a:solidFill>
          </p:spPr>
          <p:txBody>
            <a:bodyPr/>
            <a:lstStyle/>
            <a:p/>
          </p:txBody>
        </p:sp>
        <p:sp>
          <p:nvSpPr>
            <p:cNvPr id="97" name="rc97"/>
            <p:cNvSpPr/>
            <p:nvPr/>
          </p:nvSpPr>
          <p:spPr>
            <a:xfrm>
              <a:off x="6551233" y="3589974"/>
              <a:ext cx="200644" cy="25774"/>
            </a:xfrm>
            <a:prstGeom prst="rect">
              <a:avLst/>
            </a:prstGeom>
            <a:solidFill>
              <a:srgbClr val="1CABE2">
                <a:alpha val="100000"/>
              </a:srgbClr>
            </a:solidFill>
          </p:spPr>
          <p:txBody>
            <a:bodyPr/>
            <a:lstStyle/>
            <a:p/>
          </p:txBody>
        </p:sp>
        <p:sp>
          <p:nvSpPr>
            <p:cNvPr id="98" name="rc98"/>
            <p:cNvSpPr/>
            <p:nvPr/>
          </p:nvSpPr>
          <p:spPr>
            <a:xfrm>
              <a:off x="6774171" y="3682836"/>
              <a:ext cx="200644" cy="1002550"/>
            </a:xfrm>
            <a:prstGeom prst="rect">
              <a:avLst/>
            </a:prstGeom>
            <a:solidFill>
              <a:srgbClr val="80BD41">
                <a:alpha val="100000"/>
              </a:srgbClr>
            </a:solidFill>
          </p:spPr>
          <p:txBody>
            <a:bodyPr/>
            <a:lstStyle/>
            <a:p/>
          </p:txBody>
        </p:sp>
        <p:sp>
          <p:nvSpPr>
            <p:cNvPr id="99" name="rc99"/>
            <p:cNvSpPr/>
            <p:nvPr/>
          </p:nvSpPr>
          <p:spPr>
            <a:xfrm>
              <a:off x="6774171" y="3400066"/>
              <a:ext cx="200644" cy="218504"/>
            </a:xfrm>
            <a:prstGeom prst="rect">
              <a:avLst/>
            </a:prstGeom>
            <a:solidFill>
              <a:srgbClr val="0058AB">
                <a:alpha val="100000"/>
              </a:srgbClr>
            </a:solidFill>
          </p:spPr>
          <p:txBody>
            <a:bodyPr/>
            <a:lstStyle/>
            <a:p/>
          </p:txBody>
        </p:sp>
        <p:sp>
          <p:nvSpPr>
            <p:cNvPr id="100" name="rc100"/>
            <p:cNvSpPr/>
            <p:nvPr/>
          </p:nvSpPr>
          <p:spPr>
            <a:xfrm>
              <a:off x="6774171" y="3618570"/>
              <a:ext cx="200644" cy="64266"/>
            </a:xfrm>
            <a:prstGeom prst="rect">
              <a:avLst/>
            </a:prstGeom>
            <a:solidFill>
              <a:srgbClr val="1CABE2">
                <a:alpha val="100000"/>
              </a:srgbClr>
            </a:solidFill>
          </p:spPr>
          <p:txBody>
            <a:bodyPr/>
            <a:lstStyle/>
            <a:p/>
          </p:txBody>
        </p:sp>
        <p:sp>
          <p:nvSpPr>
            <p:cNvPr id="101" name="rc101"/>
            <p:cNvSpPr/>
            <p:nvPr/>
          </p:nvSpPr>
          <p:spPr>
            <a:xfrm>
              <a:off x="6997109" y="3637439"/>
              <a:ext cx="200644" cy="1047948"/>
            </a:xfrm>
            <a:prstGeom prst="rect">
              <a:avLst/>
            </a:prstGeom>
            <a:solidFill>
              <a:srgbClr val="80BD41">
                <a:alpha val="100000"/>
              </a:srgbClr>
            </a:solidFill>
          </p:spPr>
          <p:txBody>
            <a:bodyPr/>
            <a:lstStyle/>
            <a:p/>
          </p:txBody>
        </p:sp>
        <p:sp>
          <p:nvSpPr>
            <p:cNvPr id="102" name="rc102"/>
            <p:cNvSpPr/>
            <p:nvPr/>
          </p:nvSpPr>
          <p:spPr>
            <a:xfrm>
              <a:off x="6997109" y="3407401"/>
              <a:ext cx="200644" cy="191697"/>
            </a:xfrm>
            <a:prstGeom prst="rect">
              <a:avLst/>
            </a:prstGeom>
            <a:solidFill>
              <a:srgbClr val="0058AB">
                <a:alpha val="100000"/>
              </a:srgbClr>
            </a:solidFill>
          </p:spPr>
          <p:txBody>
            <a:bodyPr/>
            <a:lstStyle/>
            <a:p/>
          </p:txBody>
        </p:sp>
        <p:sp>
          <p:nvSpPr>
            <p:cNvPr id="103" name="rc103"/>
            <p:cNvSpPr/>
            <p:nvPr/>
          </p:nvSpPr>
          <p:spPr>
            <a:xfrm>
              <a:off x="6997109" y="3599099"/>
              <a:ext cx="200644" cy="38339"/>
            </a:xfrm>
            <a:prstGeom prst="rect">
              <a:avLst/>
            </a:prstGeom>
            <a:solidFill>
              <a:srgbClr val="1CABE2">
                <a:alpha val="100000"/>
              </a:srgbClr>
            </a:solidFill>
          </p:spPr>
          <p:txBody>
            <a:bodyPr/>
            <a:lstStyle/>
            <a:p/>
          </p:txBody>
        </p:sp>
        <p:sp>
          <p:nvSpPr>
            <p:cNvPr id="104" name="rc104"/>
            <p:cNvSpPr/>
            <p:nvPr/>
          </p:nvSpPr>
          <p:spPr>
            <a:xfrm>
              <a:off x="7220047" y="3412854"/>
              <a:ext cx="200644" cy="154919"/>
            </a:xfrm>
            <a:prstGeom prst="rect">
              <a:avLst/>
            </a:prstGeom>
            <a:solidFill>
              <a:srgbClr val="F26A21">
                <a:alpha val="100000"/>
              </a:srgbClr>
            </a:solidFill>
          </p:spPr>
          <p:txBody>
            <a:bodyPr/>
            <a:lstStyle/>
            <a:p/>
          </p:txBody>
        </p:sp>
        <p:sp>
          <p:nvSpPr>
            <p:cNvPr id="105" name="rc105"/>
            <p:cNvSpPr/>
            <p:nvPr/>
          </p:nvSpPr>
          <p:spPr>
            <a:xfrm>
              <a:off x="7220047" y="3567774"/>
              <a:ext cx="200644" cy="1117612"/>
            </a:xfrm>
            <a:prstGeom prst="rect">
              <a:avLst/>
            </a:prstGeom>
            <a:solidFill>
              <a:srgbClr val="FFC20E">
                <a:alpha val="100000"/>
              </a:srgbClr>
            </a:solidFill>
          </p:spPr>
          <p:txBody>
            <a:bodyPr/>
            <a:lstStyle/>
            <a:p/>
          </p:txBody>
        </p:sp>
        <p:sp>
          <p:nvSpPr>
            <p:cNvPr id="106" name="rc106"/>
            <p:cNvSpPr/>
            <p:nvPr/>
          </p:nvSpPr>
          <p:spPr>
            <a:xfrm>
              <a:off x="7442985" y="3418415"/>
              <a:ext cx="200644" cy="125196"/>
            </a:xfrm>
            <a:prstGeom prst="rect">
              <a:avLst/>
            </a:prstGeom>
            <a:solidFill>
              <a:srgbClr val="F26A21">
                <a:alpha val="100000"/>
              </a:srgbClr>
            </a:solidFill>
          </p:spPr>
          <p:txBody>
            <a:bodyPr/>
            <a:lstStyle/>
            <a:p/>
          </p:txBody>
        </p:sp>
        <p:sp>
          <p:nvSpPr>
            <p:cNvPr id="107" name="rc107"/>
            <p:cNvSpPr/>
            <p:nvPr/>
          </p:nvSpPr>
          <p:spPr>
            <a:xfrm>
              <a:off x="7442985" y="3543612"/>
              <a:ext cx="200644" cy="1141775"/>
            </a:xfrm>
            <a:prstGeom prst="rect">
              <a:avLst/>
            </a:prstGeom>
            <a:solidFill>
              <a:srgbClr val="FFC20E">
                <a:alpha val="100000"/>
              </a:srgbClr>
            </a:solidFill>
          </p:spPr>
          <p:txBody>
            <a:bodyPr/>
            <a:lstStyle/>
            <a:p/>
          </p:txBody>
        </p:sp>
        <p:sp>
          <p:nvSpPr>
            <p:cNvPr id="108" name="rc108"/>
            <p:cNvSpPr/>
            <p:nvPr/>
          </p:nvSpPr>
          <p:spPr>
            <a:xfrm>
              <a:off x="7665922" y="3424732"/>
              <a:ext cx="200644" cy="101177"/>
            </a:xfrm>
            <a:prstGeom prst="rect">
              <a:avLst/>
            </a:prstGeom>
            <a:solidFill>
              <a:srgbClr val="F26A21">
                <a:alpha val="100000"/>
              </a:srgbClr>
            </a:solidFill>
          </p:spPr>
          <p:txBody>
            <a:bodyPr/>
            <a:lstStyle/>
            <a:p/>
          </p:txBody>
        </p:sp>
        <p:sp>
          <p:nvSpPr>
            <p:cNvPr id="109" name="rc109"/>
            <p:cNvSpPr/>
            <p:nvPr/>
          </p:nvSpPr>
          <p:spPr>
            <a:xfrm>
              <a:off x="7665922" y="3525909"/>
              <a:ext cx="200644" cy="1159477"/>
            </a:xfrm>
            <a:prstGeom prst="rect">
              <a:avLst/>
            </a:prstGeom>
            <a:solidFill>
              <a:srgbClr val="FFC20E">
                <a:alpha val="100000"/>
              </a:srgbClr>
            </a:solidFill>
          </p:spPr>
          <p:txBody>
            <a:bodyPr/>
            <a:lstStyle/>
            <a:p/>
          </p:txBody>
        </p:sp>
        <p:sp>
          <p:nvSpPr>
            <p:cNvPr id="110" name="rc110"/>
            <p:cNvSpPr/>
            <p:nvPr/>
          </p:nvSpPr>
          <p:spPr>
            <a:xfrm>
              <a:off x="7888860" y="3429136"/>
              <a:ext cx="200644" cy="81765"/>
            </a:xfrm>
            <a:prstGeom prst="rect">
              <a:avLst/>
            </a:prstGeom>
            <a:solidFill>
              <a:srgbClr val="F26A21">
                <a:alpha val="100000"/>
              </a:srgbClr>
            </a:solidFill>
          </p:spPr>
          <p:txBody>
            <a:bodyPr/>
            <a:lstStyle/>
            <a:p/>
          </p:txBody>
        </p:sp>
        <p:sp>
          <p:nvSpPr>
            <p:cNvPr id="111" name="rc111"/>
            <p:cNvSpPr/>
            <p:nvPr/>
          </p:nvSpPr>
          <p:spPr>
            <a:xfrm>
              <a:off x="7888860" y="3510902"/>
              <a:ext cx="200644" cy="1174484"/>
            </a:xfrm>
            <a:prstGeom prst="rect">
              <a:avLst/>
            </a:prstGeom>
            <a:solidFill>
              <a:srgbClr val="FFC20E">
                <a:alpha val="100000"/>
              </a:srgbClr>
            </a:solidFill>
          </p:spPr>
          <p:txBody>
            <a:bodyPr/>
            <a:lstStyle/>
            <a:p/>
          </p:txBody>
        </p:sp>
        <p:sp>
          <p:nvSpPr>
            <p:cNvPr id="112" name="rc112"/>
            <p:cNvSpPr/>
            <p:nvPr/>
          </p:nvSpPr>
          <p:spPr>
            <a:xfrm>
              <a:off x="8111798" y="3432942"/>
              <a:ext cx="200644" cy="66078"/>
            </a:xfrm>
            <a:prstGeom prst="rect">
              <a:avLst/>
            </a:prstGeom>
            <a:solidFill>
              <a:srgbClr val="F26A21">
                <a:alpha val="100000"/>
              </a:srgbClr>
            </a:solidFill>
          </p:spPr>
          <p:txBody>
            <a:bodyPr/>
            <a:lstStyle/>
            <a:p/>
          </p:txBody>
        </p:sp>
        <p:sp>
          <p:nvSpPr>
            <p:cNvPr id="113" name="rc113"/>
            <p:cNvSpPr/>
            <p:nvPr/>
          </p:nvSpPr>
          <p:spPr>
            <a:xfrm>
              <a:off x="8111798" y="3499020"/>
              <a:ext cx="200644" cy="1186366"/>
            </a:xfrm>
            <a:prstGeom prst="rect">
              <a:avLst/>
            </a:prstGeom>
            <a:solidFill>
              <a:srgbClr val="FFC20E">
                <a:alpha val="100000"/>
              </a:srgbClr>
            </a:solidFill>
          </p:spPr>
          <p:txBody>
            <a:bodyPr/>
            <a:lstStyle/>
            <a:p/>
          </p:txBody>
        </p:sp>
        <p:sp>
          <p:nvSpPr>
            <p:cNvPr id="114" name="pl114"/>
            <p:cNvSpPr/>
            <p:nvPr/>
          </p:nvSpPr>
          <p:spPr>
            <a:xfrm>
              <a:off x="1523984" y="2123856"/>
              <a:ext cx="5573446" cy="607373"/>
            </a:xfrm>
            <a:custGeom>
              <a:avLst/>
              <a:pathLst>
                <a:path w="5573446" h="607373">
                  <a:moveTo>
                    <a:pt x="0" y="343297"/>
                  </a:moveTo>
                  <a:lnTo>
                    <a:pt x="222937" y="396112"/>
                  </a:lnTo>
                  <a:lnTo>
                    <a:pt x="445875" y="369705"/>
                  </a:lnTo>
                  <a:lnTo>
                    <a:pt x="668813" y="343297"/>
                  </a:lnTo>
                  <a:lnTo>
                    <a:pt x="891751" y="343297"/>
                  </a:lnTo>
                  <a:lnTo>
                    <a:pt x="1114689" y="316890"/>
                  </a:lnTo>
                  <a:lnTo>
                    <a:pt x="1337627" y="290482"/>
                  </a:lnTo>
                  <a:lnTo>
                    <a:pt x="1560565" y="316890"/>
                  </a:lnTo>
                  <a:lnTo>
                    <a:pt x="1783502" y="237667"/>
                  </a:lnTo>
                  <a:lnTo>
                    <a:pt x="2006440" y="237667"/>
                  </a:lnTo>
                  <a:lnTo>
                    <a:pt x="2229378" y="211260"/>
                  </a:lnTo>
                  <a:lnTo>
                    <a:pt x="2452316" y="237667"/>
                  </a:lnTo>
                  <a:lnTo>
                    <a:pt x="2675254" y="184852"/>
                  </a:lnTo>
                  <a:lnTo>
                    <a:pt x="2898192" y="0"/>
                  </a:lnTo>
                  <a:lnTo>
                    <a:pt x="3121130" y="105630"/>
                  </a:lnTo>
                  <a:lnTo>
                    <a:pt x="3344068" y="184852"/>
                  </a:lnTo>
                  <a:lnTo>
                    <a:pt x="3567005" y="184852"/>
                  </a:lnTo>
                  <a:lnTo>
                    <a:pt x="3789943" y="184852"/>
                  </a:lnTo>
                  <a:lnTo>
                    <a:pt x="4012881" y="184852"/>
                  </a:lnTo>
                  <a:lnTo>
                    <a:pt x="4235819" y="184852"/>
                  </a:lnTo>
                  <a:lnTo>
                    <a:pt x="4458757" y="369705"/>
                  </a:lnTo>
                  <a:lnTo>
                    <a:pt x="4681695" y="607373"/>
                  </a:lnTo>
                  <a:lnTo>
                    <a:pt x="4904633" y="132037"/>
                  </a:lnTo>
                  <a:lnTo>
                    <a:pt x="5127571" y="316890"/>
                  </a:lnTo>
                  <a:lnTo>
                    <a:pt x="5350508" y="369705"/>
                  </a:lnTo>
                  <a:lnTo>
                    <a:pt x="5573446" y="316890"/>
                  </a:lnTo>
                </a:path>
              </a:pathLst>
            </a:custGeom>
            <a:ln w="27101" cap="flat">
              <a:solidFill>
                <a:srgbClr val="0058AB">
                  <a:alpha val="100000"/>
                </a:srgbClr>
              </a:solidFill>
              <a:prstDash val="solid"/>
              <a:round/>
            </a:ln>
          </p:spPr>
          <p:txBody>
            <a:bodyPr/>
            <a:lstStyle/>
            <a:p/>
          </p:txBody>
        </p:sp>
        <p:sp>
          <p:nvSpPr>
            <p:cNvPr id="115" name="pl115"/>
            <p:cNvSpPr/>
            <p:nvPr/>
          </p:nvSpPr>
          <p:spPr>
            <a:xfrm>
              <a:off x="1523984" y="2255894"/>
              <a:ext cx="5573446" cy="660188"/>
            </a:xfrm>
            <a:custGeom>
              <a:avLst/>
              <a:pathLst>
                <a:path w="5573446" h="660188">
                  <a:moveTo>
                    <a:pt x="0" y="448927"/>
                  </a:moveTo>
                  <a:lnTo>
                    <a:pt x="222937" y="422520"/>
                  </a:lnTo>
                  <a:lnTo>
                    <a:pt x="445875" y="580965"/>
                  </a:lnTo>
                  <a:lnTo>
                    <a:pt x="668813" y="554558"/>
                  </a:lnTo>
                  <a:lnTo>
                    <a:pt x="891751" y="554558"/>
                  </a:lnTo>
                  <a:lnTo>
                    <a:pt x="1114689" y="528150"/>
                  </a:lnTo>
                  <a:lnTo>
                    <a:pt x="1337627" y="528150"/>
                  </a:lnTo>
                  <a:lnTo>
                    <a:pt x="1560565" y="501743"/>
                  </a:lnTo>
                  <a:lnTo>
                    <a:pt x="1783502" y="396112"/>
                  </a:lnTo>
                  <a:lnTo>
                    <a:pt x="2006440" y="369705"/>
                  </a:lnTo>
                  <a:lnTo>
                    <a:pt x="2229378" y="290482"/>
                  </a:lnTo>
                  <a:lnTo>
                    <a:pt x="2452316" y="290482"/>
                  </a:lnTo>
                  <a:lnTo>
                    <a:pt x="2675254" y="132037"/>
                  </a:lnTo>
                  <a:lnTo>
                    <a:pt x="2898192" y="0"/>
                  </a:lnTo>
                  <a:lnTo>
                    <a:pt x="3121130" y="105630"/>
                  </a:lnTo>
                  <a:lnTo>
                    <a:pt x="3344068" y="211260"/>
                  </a:lnTo>
                  <a:lnTo>
                    <a:pt x="3567005" y="211260"/>
                  </a:lnTo>
                  <a:lnTo>
                    <a:pt x="3789943" y="184852"/>
                  </a:lnTo>
                  <a:lnTo>
                    <a:pt x="4012881" y="184852"/>
                  </a:lnTo>
                  <a:lnTo>
                    <a:pt x="4235819" y="184852"/>
                  </a:lnTo>
                  <a:lnTo>
                    <a:pt x="4458757" y="396112"/>
                  </a:lnTo>
                  <a:lnTo>
                    <a:pt x="4681695" y="660188"/>
                  </a:lnTo>
                  <a:lnTo>
                    <a:pt x="4904633" y="26407"/>
                  </a:lnTo>
                  <a:lnTo>
                    <a:pt x="5127571" y="237667"/>
                  </a:lnTo>
                  <a:lnTo>
                    <a:pt x="5350508" y="369705"/>
                  </a:lnTo>
                  <a:lnTo>
                    <a:pt x="5573446" y="264075"/>
                  </a:lnTo>
                </a:path>
              </a:pathLst>
            </a:custGeom>
            <a:ln w="27101" cap="flat">
              <a:solidFill>
                <a:srgbClr val="80BD41">
                  <a:alpha val="100000"/>
                </a:srgbClr>
              </a:solidFill>
              <a:prstDash val="solid"/>
              <a:round/>
            </a:ln>
          </p:spPr>
          <p:txBody>
            <a:bodyPr/>
            <a:lstStyle/>
            <a:p/>
          </p:txBody>
        </p:sp>
        <p:sp>
          <p:nvSpPr>
            <p:cNvPr id="116" name="tx116"/>
            <p:cNvSpPr/>
            <p:nvPr/>
          </p:nvSpPr>
          <p:spPr>
            <a:xfrm>
              <a:off x="1455656"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7" name="tx117"/>
            <p:cNvSpPr/>
            <p:nvPr/>
          </p:nvSpPr>
          <p:spPr>
            <a:xfrm>
              <a:off x="257034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3685034"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9" name="tx119"/>
            <p:cNvSpPr/>
            <p:nvPr/>
          </p:nvSpPr>
          <p:spPr>
            <a:xfrm>
              <a:off x="4799724"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569147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5914413"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6137351"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360289"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583227"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5" name="tx125"/>
            <p:cNvSpPr/>
            <p:nvPr/>
          </p:nvSpPr>
          <p:spPr>
            <a:xfrm>
              <a:off x="680616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6" name="tx126"/>
            <p:cNvSpPr/>
            <p:nvPr/>
          </p:nvSpPr>
          <p:spPr>
            <a:xfrm>
              <a:off x="7029103"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7" name="tx127"/>
            <p:cNvSpPr/>
            <p:nvPr/>
          </p:nvSpPr>
          <p:spPr>
            <a:xfrm>
              <a:off x="1455656"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28" name="tx128"/>
            <p:cNvSpPr/>
            <p:nvPr/>
          </p:nvSpPr>
          <p:spPr>
            <a:xfrm>
              <a:off x="2570345"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9" name="tx129"/>
            <p:cNvSpPr/>
            <p:nvPr/>
          </p:nvSpPr>
          <p:spPr>
            <a:xfrm>
              <a:off x="3685034"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4799724"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569147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591441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137351"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36028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583227"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6" name="tx136"/>
            <p:cNvSpPr/>
            <p:nvPr/>
          </p:nvSpPr>
          <p:spPr>
            <a:xfrm>
              <a:off x="6806165"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7" name="tx137"/>
            <p:cNvSpPr/>
            <p:nvPr/>
          </p:nvSpPr>
          <p:spPr>
            <a:xfrm>
              <a:off x="702910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8" name="tx138"/>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981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40" name="tx140"/>
            <p:cNvSpPr/>
            <p:nvPr/>
          </p:nvSpPr>
          <p:spPr>
            <a:xfrm>
              <a:off x="508103" y="316828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41" name="tx141"/>
            <p:cNvSpPr/>
            <p:nvPr/>
          </p:nvSpPr>
          <p:spPr>
            <a:xfrm>
              <a:off x="508103" y="243845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22891"/>
              <a:ext cx="201456" cy="201456"/>
            </a:xfrm>
            <a:prstGeom prst="rect">
              <a:avLst/>
            </a:prstGeom>
            <a:solidFill>
              <a:srgbClr val="80BD41">
                <a:alpha val="100000"/>
              </a:srgbClr>
            </a:solidFill>
          </p:spPr>
          <p:txBody>
            <a:bodyPr/>
            <a:lstStyle/>
            <a:p/>
          </p:txBody>
        </p:sp>
        <p:sp>
          <p:nvSpPr>
            <p:cNvPr id="164" name="rc164"/>
            <p:cNvSpPr/>
            <p:nvPr/>
          </p:nvSpPr>
          <p:spPr>
            <a:xfrm>
              <a:off x="2665435" y="5522891"/>
              <a:ext cx="201456" cy="201456"/>
            </a:xfrm>
            <a:prstGeom prst="rect">
              <a:avLst/>
            </a:prstGeom>
            <a:solidFill>
              <a:srgbClr val="1CABE2">
                <a:alpha val="100000"/>
              </a:srgbClr>
            </a:solidFill>
          </p:spPr>
          <p:txBody>
            <a:bodyPr/>
            <a:lstStyle/>
            <a:p/>
          </p:txBody>
        </p:sp>
        <p:sp>
          <p:nvSpPr>
            <p:cNvPr id="165" name="rc165"/>
            <p:cNvSpPr/>
            <p:nvPr/>
          </p:nvSpPr>
          <p:spPr>
            <a:xfrm>
              <a:off x="3738259" y="5522891"/>
              <a:ext cx="201456" cy="201456"/>
            </a:xfrm>
            <a:prstGeom prst="rect">
              <a:avLst/>
            </a:prstGeom>
            <a:solidFill>
              <a:srgbClr val="0058AB">
                <a:alpha val="100000"/>
              </a:srgbClr>
            </a:solidFill>
          </p:spPr>
          <p:txBody>
            <a:bodyPr/>
            <a:lstStyle/>
            <a:p/>
          </p:txBody>
        </p:sp>
        <p:sp>
          <p:nvSpPr>
            <p:cNvPr id="166" name="rc166"/>
            <p:cNvSpPr/>
            <p:nvPr/>
          </p:nvSpPr>
          <p:spPr>
            <a:xfrm>
              <a:off x="4733592" y="5522891"/>
              <a:ext cx="201456" cy="201456"/>
            </a:xfrm>
            <a:prstGeom prst="rect">
              <a:avLst/>
            </a:prstGeom>
            <a:solidFill>
              <a:srgbClr val="FFC20E">
                <a:alpha val="100000"/>
              </a:srgbClr>
            </a:solidFill>
          </p:spPr>
          <p:txBody>
            <a:bodyPr/>
            <a:lstStyle/>
            <a:p/>
          </p:txBody>
        </p:sp>
        <p:sp>
          <p:nvSpPr>
            <p:cNvPr id="167" name="rc167"/>
            <p:cNvSpPr/>
            <p:nvPr/>
          </p:nvSpPr>
          <p:spPr>
            <a:xfrm>
              <a:off x="6637725" y="5522891"/>
              <a:ext cx="201455" cy="201456"/>
            </a:xfrm>
            <a:prstGeom prst="rect">
              <a:avLst/>
            </a:prstGeom>
            <a:solidFill>
              <a:srgbClr val="F26A21">
                <a:alpha val="100000"/>
              </a:srgbClr>
            </a:solidFill>
          </p:spPr>
          <p:txBody>
            <a:bodyPr/>
            <a:lstStyle/>
            <a:p/>
          </p:txBody>
        </p:sp>
        <p:sp>
          <p:nvSpPr>
            <p:cNvPr id="168" name="tx168"/>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223" y="1513317"/>
              <a:ext cx="439915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Indonesia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Indonesia is projected to have a  decline in the number of surviving infants by 2030. To achieve the IA2030 ZD target, more (~1.78%)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Indonesia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62554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7540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2527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207513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505061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20047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5034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00205"/>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65007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051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442641" y="2986457"/>
              <a:ext cx="211699" cy="2064154"/>
            </a:xfrm>
            <a:prstGeom prst="rect">
              <a:avLst/>
            </a:prstGeom>
            <a:solidFill>
              <a:srgbClr val="0058AB">
                <a:alpha val="100000"/>
              </a:srgbClr>
            </a:solidFill>
          </p:spPr>
          <p:txBody>
            <a:bodyPr/>
            <a:lstStyle/>
            <a:p/>
          </p:txBody>
        </p:sp>
        <p:sp>
          <p:nvSpPr>
            <p:cNvPr id="42" name="rc42"/>
            <p:cNvSpPr/>
            <p:nvPr/>
          </p:nvSpPr>
          <p:spPr>
            <a:xfrm>
              <a:off x="1677862" y="2724890"/>
              <a:ext cx="211699" cy="2325720"/>
            </a:xfrm>
            <a:prstGeom prst="rect">
              <a:avLst/>
            </a:prstGeom>
            <a:solidFill>
              <a:srgbClr val="0058AB">
                <a:alpha val="100000"/>
              </a:srgbClr>
            </a:solidFill>
          </p:spPr>
          <p:txBody>
            <a:bodyPr/>
            <a:lstStyle/>
            <a:p/>
          </p:txBody>
        </p:sp>
        <p:sp>
          <p:nvSpPr>
            <p:cNvPr id="43" name="rc43"/>
            <p:cNvSpPr/>
            <p:nvPr/>
          </p:nvSpPr>
          <p:spPr>
            <a:xfrm>
              <a:off x="1913084" y="2864647"/>
              <a:ext cx="211699" cy="2185964"/>
            </a:xfrm>
            <a:prstGeom prst="rect">
              <a:avLst/>
            </a:prstGeom>
            <a:solidFill>
              <a:srgbClr val="0058AB">
                <a:alpha val="100000"/>
              </a:srgbClr>
            </a:solidFill>
          </p:spPr>
          <p:txBody>
            <a:bodyPr/>
            <a:lstStyle/>
            <a:p/>
          </p:txBody>
        </p:sp>
        <p:sp>
          <p:nvSpPr>
            <p:cNvPr id="44" name="rc44"/>
            <p:cNvSpPr/>
            <p:nvPr/>
          </p:nvSpPr>
          <p:spPr>
            <a:xfrm>
              <a:off x="2148306" y="2990382"/>
              <a:ext cx="211699" cy="2060229"/>
            </a:xfrm>
            <a:prstGeom prst="rect">
              <a:avLst/>
            </a:prstGeom>
            <a:solidFill>
              <a:srgbClr val="0058AB">
                <a:alpha val="100000"/>
              </a:srgbClr>
            </a:solidFill>
          </p:spPr>
          <p:txBody>
            <a:bodyPr/>
            <a:lstStyle/>
            <a:p/>
          </p:txBody>
        </p:sp>
        <p:sp>
          <p:nvSpPr>
            <p:cNvPr id="45" name="rc45"/>
            <p:cNvSpPr/>
            <p:nvPr/>
          </p:nvSpPr>
          <p:spPr>
            <a:xfrm>
              <a:off x="2383528" y="2968669"/>
              <a:ext cx="211699" cy="2081941"/>
            </a:xfrm>
            <a:prstGeom prst="rect">
              <a:avLst/>
            </a:prstGeom>
            <a:solidFill>
              <a:srgbClr val="0058AB">
                <a:alpha val="100000"/>
              </a:srgbClr>
            </a:solidFill>
          </p:spPr>
          <p:txBody>
            <a:bodyPr/>
            <a:lstStyle/>
            <a:p/>
          </p:txBody>
        </p:sp>
        <p:sp>
          <p:nvSpPr>
            <p:cNvPr id="46" name="rc46"/>
            <p:cNvSpPr/>
            <p:nvPr/>
          </p:nvSpPr>
          <p:spPr>
            <a:xfrm>
              <a:off x="2618749" y="3047381"/>
              <a:ext cx="211699" cy="2003230"/>
            </a:xfrm>
            <a:prstGeom prst="rect">
              <a:avLst/>
            </a:prstGeom>
            <a:solidFill>
              <a:srgbClr val="0058AB">
                <a:alpha val="100000"/>
              </a:srgbClr>
            </a:solidFill>
          </p:spPr>
          <p:txBody>
            <a:bodyPr/>
            <a:lstStyle/>
            <a:p/>
          </p:txBody>
        </p:sp>
        <p:sp>
          <p:nvSpPr>
            <p:cNvPr id="47" name="rc47"/>
            <p:cNvSpPr/>
            <p:nvPr/>
          </p:nvSpPr>
          <p:spPr>
            <a:xfrm>
              <a:off x="2853971" y="3160874"/>
              <a:ext cx="211699" cy="1889737"/>
            </a:xfrm>
            <a:prstGeom prst="rect">
              <a:avLst/>
            </a:prstGeom>
            <a:solidFill>
              <a:srgbClr val="0058AB">
                <a:alpha val="100000"/>
              </a:srgbClr>
            </a:solidFill>
          </p:spPr>
          <p:txBody>
            <a:bodyPr/>
            <a:lstStyle/>
            <a:p/>
          </p:txBody>
        </p:sp>
        <p:sp>
          <p:nvSpPr>
            <p:cNvPr id="48" name="rc48"/>
            <p:cNvSpPr/>
            <p:nvPr/>
          </p:nvSpPr>
          <p:spPr>
            <a:xfrm>
              <a:off x="3089193" y="2994482"/>
              <a:ext cx="211699" cy="2056128"/>
            </a:xfrm>
            <a:prstGeom prst="rect">
              <a:avLst/>
            </a:prstGeom>
            <a:solidFill>
              <a:srgbClr val="0058AB">
                <a:alpha val="100000"/>
              </a:srgbClr>
            </a:solidFill>
          </p:spPr>
          <p:txBody>
            <a:bodyPr/>
            <a:lstStyle/>
            <a:p/>
          </p:txBody>
        </p:sp>
        <p:sp>
          <p:nvSpPr>
            <p:cNvPr id="49" name="rc49"/>
            <p:cNvSpPr/>
            <p:nvPr/>
          </p:nvSpPr>
          <p:spPr>
            <a:xfrm>
              <a:off x="3324415" y="3418921"/>
              <a:ext cx="211699" cy="1631690"/>
            </a:xfrm>
            <a:prstGeom prst="rect">
              <a:avLst/>
            </a:prstGeom>
            <a:solidFill>
              <a:srgbClr val="0058AB">
                <a:alpha val="100000"/>
              </a:srgbClr>
            </a:solidFill>
          </p:spPr>
          <p:txBody>
            <a:bodyPr/>
            <a:lstStyle/>
            <a:p/>
          </p:txBody>
        </p:sp>
        <p:sp>
          <p:nvSpPr>
            <p:cNvPr id="50" name="rc50"/>
            <p:cNvSpPr/>
            <p:nvPr/>
          </p:nvSpPr>
          <p:spPr>
            <a:xfrm>
              <a:off x="3559636" y="3407688"/>
              <a:ext cx="211699" cy="1642923"/>
            </a:xfrm>
            <a:prstGeom prst="rect">
              <a:avLst/>
            </a:prstGeom>
            <a:solidFill>
              <a:srgbClr val="0058AB">
                <a:alpha val="100000"/>
              </a:srgbClr>
            </a:solidFill>
          </p:spPr>
          <p:txBody>
            <a:bodyPr/>
            <a:lstStyle/>
            <a:p/>
          </p:txBody>
        </p:sp>
        <p:sp>
          <p:nvSpPr>
            <p:cNvPr id="51" name="rc51"/>
            <p:cNvSpPr/>
            <p:nvPr/>
          </p:nvSpPr>
          <p:spPr>
            <a:xfrm>
              <a:off x="3794858" y="3525123"/>
              <a:ext cx="211699" cy="1525488"/>
            </a:xfrm>
            <a:prstGeom prst="rect">
              <a:avLst/>
            </a:prstGeom>
            <a:solidFill>
              <a:srgbClr val="0058AB">
                <a:alpha val="100000"/>
              </a:srgbClr>
            </a:solidFill>
          </p:spPr>
          <p:txBody>
            <a:bodyPr/>
            <a:lstStyle/>
            <a:p/>
          </p:txBody>
        </p:sp>
        <p:sp>
          <p:nvSpPr>
            <p:cNvPr id="52" name="rc52"/>
            <p:cNvSpPr/>
            <p:nvPr/>
          </p:nvSpPr>
          <p:spPr>
            <a:xfrm>
              <a:off x="4030080" y="3342961"/>
              <a:ext cx="211699" cy="1707649"/>
            </a:xfrm>
            <a:prstGeom prst="rect">
              <a:avLst/>
            </a:prstGeom>
            <a:solidFill>
              <a:srgbClr val="0058AB">
                <a:alpha val="100000"/>
              </a:srgbClr>
            </a:solidFill>
          </p:spPr>
          <p:txBody>
            <a:bodyPr/>
            <a:lstStyle/>
            <a:p/>
          </p:txBody>
        </p:sp>
        <p:sp>
          <p:nvSpPr>
            <p:cNvPr id="53" name="rc53"/>
            <p:cNvSpPr/>
            <p:nvPr/>
          </p:nvSpPr>
          <p:spPr>
            <a:xfrm>
              <a:off x="4265302" y="3622038"/>
              <a:ext cx="211699" cy="1428573"/>
            </a:xfrm>
            <a:prstGeom prst="rect">
              <a:avLst/>
            </a:prstGeom>
            <a:solidFill>
              <a:srgbClr val="0058AB">
                <a:alpha val="100000"/>
              </a:srgbClr>
            </a:solidFill>
          </p:spPr>
          <p:txBody>
            <a:bodyPr/>
            <a:lstStyle/>
            <a:p/>
          </p:txBody>
        </p:sp>
        <p:sp>
          <p:nvSpPr>
            <p:cNvPr id="54" name="rc54"/>
            <p:cNvSpPr/>
            <p:nvPr/>
          </p:nvSpPr>
          <p:spPr>
            <a:xfrm>
              <a:off x="4500523" y="4632671"/>
              <a:ext cx="211699" cy="417940"/>
            </a:xfrm>
            <a:prstGeom prst="rect">
              <a:avLst/>
            </a:prstGeom>
            <a:solidFill>
              <a:srgbClr val="0058AB">
                <a:alpha val="100000"/>
              </a:srgbClr>
            </a:solidFill>
          </p:spPr>
          <p:txBody>
            <a:bodyPr/>
            <a:lstStyle/>
            <a:p/>
          </p:txBody>
        </p:sp>
        <p:sp>
          <p:nvSpPr>
            <p:cNvPr id="55" name="rc55"/>
            <p:cNvSpPr/>
            <p:nvPr/>
          </p:nvSpPr>
          <p:spPr>
            <a:xfrm>
              <a:off x="4735745" y="4090885"/>
              <a:ext cx="211699" cy="959726"/>
            </a:xfrm>
            <a:prstGeom prst="rect">
              <a:avLst/>
            </a:prstGeom>
            <a:solidFill>
              <a:srgbClr val="0058AB">
                <a:alpha val="100000"/>
              </a:srgbClr>
            </a:solidFill>
          </p:spPr>
          <p:txBody>
            <a:bodyPr/>
            <a:lstStyle/>
            <a:p/>
          </p:txBody>
        </p:sp>
        <p:sp>
          <p:nvSpPr>
            <p:cNvPr id="56" name="rc56"/>
            <p:cNvSpPr/>
            <p:nvPr/>
          </p:nvSpPr>
          <p:spPr>
            <a:xfrm>
              <a:off x="4970967" y="3701021"/>
              <a:ext cx="211699" cy="1349589"/>
            </a:xfrm>
            <a:prstGeom prst="rect">
              <a:avLst/>
            </a:prstGeom>
            <a:solidFill>
              <a:srgbClr val="0058AB">
                <a:alpha val="100000"/>
              </a:srgbClr>
            </a:solidFill>
          </p:spPr>
          <p:txBody>
            <a:bodyPr/>
            <a:lstStyle/>
            <a:p/>
          </p:txBody>
        </p:sp>
        <p:sp>
          <p:nvSpPr>
            <p:cNvPr id="57" name="rc57"/>
            <p:cNvSpPr/>
            <p:nvPr/>
          </p:nvSpPr>
          <p:spPr>
            <a:xfrm>
              <a:off x="5206189" y="3717095"/>
              <a:ext cx="211699" cy="1333516"/>
            </a:xfrm>
            <a:prstGeom prst="rect">
              <a:avLst/>
            </a:prstGeom>
            <a:solidFill>
              <a:srgbClr val="0058AB">
                <a:alpha val="100000"/>
              </a:srgbClr>
            </a:solidFill>
          </p:spPr>
          <p:txBody>
            <a:bodyPr/>
            <a:lstStyle/>
            <a:p/>
          </p:txBody>
        </p:sp>
        <p:sp>
          <p:nvSpPr>
            <p:cNvPr id="58" name="rc58"/>
            <p:cNvSpPr/>
            <p:nvPr/>
          </p:nvSpPr>
          <p:spPr>
            <a:xfrm>
              <a:off x="5441410" y="3746829"/>
              <a:ext cx="211699" cy="1303781"/>
            </a:xfrm>
            <a:prstGeom prst="rect">
              <a:avLst/>
            </a:prstGeom>
            <a:solidFill>
              <a:srgbClr val="0058AB">
                <a:alpha val="100000"/>
              </a:srgbClr>
            </a:solidFill>
          </p:spPr>
          <p:txBody>
            <a:bodyPr/>
            <a:lstStyle/>
            <a:p/>
          </p:txBody>
        </p:sp>
        <p:sp>
          <p:nvSpPr>
            <p:cNvPr id="59" name="rc59"/>
            <p:cNvSpPr/>
            <p:nvPr/>
          </p:nvSpPr>
          <p:spPr>
            <a:xfrm>
              <a:off x="5676632" y="3762821"/>
              <a:ext cx="211699" cy="1287790"/>
            </a:xfrm>
            <a:prstGeom prst="rect">
              <a:avLst/>
            </a:prstGeom>
            <a:solidFill>
              <a:srgbClr val="0058AB">
                <a:alpha val="100000"/>
              </a:srgbClr>
            </a:solidFill>
          </p:spPr>
          <p:txBody>
            <a:bodyPr/>
            <a:lstStyle/>
            <a:p/>
          </p:txBody>
        </p:sp>
        <p:sp>
          <p:nvSpPr>
            <p:cNvPr id="60" name="rc60"/>
            <p:cNvSpPr/>
            <p:nvPr/>
          </p:nvSpPr>
          <p:spPr>
            <a:xfrm>
              <a:off x="5911854" y="3767777"/>
              <a:ext cx="211699" cy="1282834"/>
            </a:xfrm>
            <a:prstGeom prst="rect">
              <a:avLst/>
            </a:prstGeom>
            <a:solidFill>
              <a:srgbClr val="0058AB">
                <a:alpha val="100000"/>
              </a:srgbClr>
            </a:solidFill>
          </p:spPr>
          <p:txBody>
            <a:bodyPr/>
            <a:lstStyle/>
            <a:p/>
          </p:txBody>
        </p:sp>
        <p:sp>
          <p:nvSpPr>
            <p:cNvPr id="61" name="rc61"/>
            <p:cNvSpPr/>
            <p:nvPr/>
          </p:nvSpPr>
          <p:spPr>
            <a:xfrm>
              <a:off x="6147076" y="2880338"/>
              <a:ext cx="211699" cy="2170273"/>
            </a:xfrm>
            <a:prstGeom prst="rect">
              <a:avLst/>
            </a:prstGeom>
            <a:solidFill>
              <a:srgbClr val="0058AB">
                <a:alpha val="100000"/>
              </a:srgbClr>
            </a:solidFill>
          </p:spPr>
          <p:txBody>
            <a:bodyPr/>
            <a:lstStyle/>
            <a:p/>
          </p:txBody>
        </p:sp>
        <p:sp>
          <p:nvSpPr>
            <p:cNvPr id="62" name="rc62"/>
            <p:cNvSpPr/>
            <p:nvPr/>
          </p:nvSpPr>
          <p:spPr>
            <a:xfrm>
              <a:off x="6382297" y="1757558"/>
              <a:ext cx="211699" cy="3293053"/>
            </a:xfrm>
            <a:prstGeom prst="rect">
              <a:avLst/>
            </a:prstGeom>
            <a:solidFill>
              <a:srgbClr val="0058AB">
                <a:alpha val="100000"/>
              </a:srgbClr>
            </a:solidFill>
          </p:spPr>
          <p:txBody>
            <a:bodyPr/>
            <a:lstStyle/>
            <a:p/>
          </p:txBody>
        </p:sp>
        <p:sp>
          <p:nvSpPr>
            <p:cNvPr id="63" name="rc63"/>
            <p:cNvSpPr/>
            <p:nvPr/>
          </p:nvSpPr>
          <p:spPr>
            <a:xfrm>
              <a:off x="6617519" y="4042390"/>
              <a:ext cx="211699" cy="1008220"/>
            </a:xfrm>
            <a:prstGeom prst="rect">
              <a:avLst/>
            </a:prstGeom>
            <a:solidFill>
              <a:srgbClr val="0058AB">
                <a:alpha val="100000"/>
              </a:srgbClr>
            </a:solidFill>
          </p:spPr>
          <p:txBody>
            <a:bodyPr/>
            <a:lstStyle/>
            <a:p/>
          </p:txBody>
        </p:sp>
        <p:sp>
          <p:nvSpPr>
            <p:cNvPr id="64" name="rc64"/>
            <p:cNvSpPr/>
            <p:nvPr/>
          </p:nvSpPr>
          <p:spPr>
            <a:xfrm>
              <a:off x="6852741" y="3174181"/>
              <a:ext cx="211699" cy="1876430"/>
            </a:xfrm>
            <a:prstGeom prst="rect">
              <a:avLst/>
            </a:prstGeom>
            <a:solidFill>
              <a:srgbClr val="0058AB">
                <a:alpha val="100000"/>
              </a:srgbClr>
            </a:solidFill>
          </p:spPr>
          <p:txBody>
            <a:bodyPr/>
            <a:lstStyle/>
            <a:p/>
          </p:txBody>
        </p:sp>
        <p:sp>
          <p:nvSpPr>
            <p:cNvPr id="65" name="rc65"/>
            <p:cNvSpPr/>
            <p:nvPr/>
          </p:nvSpPr>
          <p:spPr>
            <a:xfrm>
              <a:off x="7087963" y="2929600"/>
              <a:ext cx="211699" cy="2121011"/>
            </a:xfrm>
            <a:prstGeom prst="rect">
              <a:avLst/>
            </a:prstGeom>
            <a:solidFill>
              <a:srgbClr val="0058AB">
                <a:alpha val="100000"/>
              </a:srgbClr>
            </a:solidFill>
          </p:spPr>
          <p:txBody>
            <a:bodyPr/>
            <a:lstStyle/>
            <a:p/>
          </p:txBody>
        </p:sp>
        <p:sp>
          <p:nvSpPr>
            <p:cNvPr id="66" name="rc66"/>
            <p:cNvSpPr/>
            <p:nvPr/>
          </p:nvSpPr>
          <p:spPr>
            <a:xfrm>
              <a:off x="7323184" y="3189812"/>
              <a:ext cx="211699" cy="1860798"/>
            </a:xfrm>
            <a:prstGeom prst="rect">
              <a:avLst/>
            </a:prstGeom>
            <a:solidFill>
              <a:srgbClr val="0058AB">
                <a:alpha val="100000"/>
              </a:srgbClr>
            </a:solidFill>
          </p:spPr>
          <p:txBody>
            <a:bodyPr/>
            <a:lstStyle/>
            <a:p/>
          </p:txBody>
        </p:sp>
        <p:sp>
          <p:nvSpPr>
            <p:cNvPr id="67" name="rc67"/>
            <p:cNvSpPr/>
            <p:nvPr/>
          </p:nvSpPr>
          <p:spPr>
            <a:xfrm>
              <a:off x="8499293" y="4409195"/>
              <a:ext cx="211699" cy="641415"/>
            </a:xfrm>
            <a:prstGeom prst="rect">
              <a:avLst/>
            </a:prstGeom>
            <a:solidFill>
              <a:srgbClr val="69DBFF">
                <a:alpha val="100000"/>
              </a:srgbClr>
            </a:solidFill>
          </p:spPr>
          <p:txBody>
            <a:bodyPr/>
            <a:lstStyle/>
            <a:p/>
          </p:txBody>
        </p:sp>
        <p:sp>
          <p:nvSpPr>
            <p:cNvPr id="68" name="pl68"/>
            <p:cNvSpPr/>
            <p:nvPr/>
          </p:nvSpPr>
          <p:spPr>
            <a:xfrm>
              <a:off x="6252925" y="3767777"/>
              <a:ext cx="2352217" cy="641417"/>
            </a:xfrm>
            <a:custGeom>
              <a:avLst/>
              <a:pathLst>
                <a:path w="2352217" h="641417">
                  <a:moveTo>
                    <a:pt x="0" y="0"/>
                  </a:moveTo>
                  <a:lnTo>
                    <a:pt x="235221" y="64141"/>
                  </a:lnTo>
                  <a:lnTo>
                    <a:pt x="470443" y="128283"/>
                  </a:lnTo>
                  <a:lnTo>
                    <a:pt x="705665" y="192425"/>
                  </a:lnTo>
                  <a:lnTo>
                    <a:pt x="940887" y="256566"/>
                  </a:lnTo>
                  <a:lnTo>
                    <a:pt x="1176108" y="320708"/>
                  </a:lnTo>
                  <a:lnTo>
                    <a:pt x="1411330" y="384850"/>
                  </a:lnTo>
                  <a:lnTo>
                    <a:pt x="1646552" y="448992"/>
                  </a:lnTo>
                  <a:lnTo>
                    <a:pt x="1881774" y="513133"/>
                  </a:lnTo>
                  <a:lnTo>
                    <a:pt x="2116995" y="577275"/>
                  </a:lnTo>
                  <a:lnTo>
                    <a:pt x="2352217" y="641417"/>
                  </a:lnTo>
                </a:path>
              </a:pathLst>
            </a:custGeom>
            <a:ln w="13550" cap="flat">
              <a:solidFill>
                <a:srgbClr val="000000">
                  <a:alpha val="100000"/>
                </a:srgbClr>
              </a:solidFill>
              <a:prstDash val="solid"/>
              <a:round/>
            </a:ln>
          </p:spPr>
          <p:txBody>
            <a:bodyPr/>
            <a:lstStyle/>
            <a:p/>
          </p:txBody>
        </p:sp>
        <p:sp>
          <p:nvSpPr>
            <p:cNvPr id="69" name="pt69"/>
            <p:cNvSpPr/>
            <p:nvPr/>
          </p:nvSpPr>
          <p:spPr>
            <a:xfrm>
              <a:off x="6228100" y="3742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63321" y="38070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98543" y="3871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33765" y="3935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68987" y="3999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04208" y="4063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39430" y="4127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74652" y="4191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09874" y="42560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45095" y="4320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0317" y="43843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953025"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430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a:off x="603427" y="32929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3" name="tx83"/>
            <p:cNvSpPr/>
            <p:nvPr/>
          </p:nvSpPr>
          <p:spPr>
            <a:xfrm>
              <a:off x="603427" y="24427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84" name="tx84"/>
            <p:cNvSpPr/>
            <p:nvPr/>
          </p:nvSpPr>
          <p:spPr>
            <a:xfrm>
              <a:off x="508103" y="159264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85" name="tx85"/>
            <p:cNvSpPr/>
            <p:nvPr/>
          </p:nvSpPr>
          <p:spPr>
            <a:xfrm rot="-5400000">
              <a:off x="14276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6628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980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13323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3684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6037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8389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7415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3093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544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798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4015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2502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8545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7207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5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911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4263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615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9681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1320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672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60247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376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729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8422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740830" y="5900002"/>
              <a:ext cx="201456" cy="201456"/>
            </a:xfrm>
            <a:prstGeom prst="rect">
              <a:avLst/>
            </a:prstGeom>
            <a:solidFill>
              <a:srgbClr val="0058AB">
                <a:alpha val="100000"/>
              </a:srgbClr>
            </a:solidFill>
          </p:spPr>
          <p:txBody>
            <a:bodyPr/>
            <a:lstStyle/>
            <a:p/>
          </p:txBody>
        </p:sp>
        <p:sp>
          <p:nvSpPr>
            <p:cNvPr id="115" name="rc115"/>
            <p:cNvSpPr/>
            <p:nvPr/>
          </p:nvSpPr>
          <p:spPr>
            <a:xfrm>
              <a:off x="4642916" y="5900002"/>
              <a:ext cx="201456" cy="201456"/>
            </a:xfrm>
            <a:prstGeom prst="rect">
              <a:avLst/>
            </a:prstGeom>
            <a:solidFill>
              <a:srgbClr val="69DBFF">
                <a:alpha val="100000"/>
              </a:srgbClr>
            </a:solidFill>
          </p:spPr>
          <p:txBody>
            <a:bodyPr/>
            <a:lstStyle/>
            <a:p/>
          </p:txBody>
        </p:sp>
        <p:sp>
          <p:nvSpPr>
            <p:cNvPr id="116" name="tx116"/>
            <p:cNvSpPr/>
            <p:nvPr/>
          </p:nvSpPr>
          <p:spPr>
            <a:xfrm>
              <a:off x="402087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92296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10756" y="1330710"/>
              <a:ext cx="61321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Indonesia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93%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93%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4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77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0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11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4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29748"/>
              <a:ext cx="239888" cy="678273"/>
            </a:xfrm>
            <a:prstGeom prst="rect">
              <a:avLst/>
            </a:prstGeom>
            <a:solidFill>
              <a:srgbClr val="80BD41">
                <a:alpha val="100000"/>
              </a:srgbClr>
            </a:solidFill>
          </p:spPr>
          <p:txBody>
            <a:bodyPr/>
            <a:lstStyle/>
            <a:p/>
          </p:txBody>
        </p:sp>
        <p:sp>
          <p:nvSpPr>
            <p:cNvPr id="23" name="rc23"/>
            <p:cNvSpPr/>
            <p:nvPr/>
          </p:nvSpPr>
          <p:spPr>
            <a:xfrm>
              <a:off x="1296273" y="3500553"/>
              <a:ext cx="239888" cy="129194"/>
            </a:xfrm>
            <a:prstGeom prst="rect">
              <a:avLst/>
            </a:prstGeom>
            <a:solidFill>
              <a:srgbClr val="1CABE2">
                <a:alpha val="100000"/>
              </a:srgbClr>
            </a:solidFill>
          </p:spPr>
          <p:txBody>
            <a:bodyPr/>
            <a:lstStyle/>
            <a:p/>
          </p:txBody>
        </p:sp>
        <p:sp>
          <p:nvSpPr>
            <p:cNvPr id="24" name="rc24"/>
            <p:cNvSpPr/>
            <p:nvPr/>
          </p:nvSpPr>
          <p:spPr>
            <a:xfrm>
              <a:off x="1562816" y="3644886"/>
              <a:ext cx="239888" cy="663135"/>
            </a:xfrm>
            <a:prstGeom prst="rect">
              <a:avLst/>
            </a:prstGeom>
            <a:solidFill>
              <a:srgbClr val="80BD41">
                <a:alpha val="100000"/>
              </a:srgbClr>
            </a:solidFill>
          </p:spPr>
          <p:txBody>
            <a:bodyPr/>
            <a:lstStyle/>
            <a:p/>
          </p:txBody>
        </p:sp>
        <p:sp>
          <p:nvSpPr>
            <p:cNvPr id="25" name="rc25"/>
            <p:cNvSpPr/>
            <p:nvPr/>
          </p:nvSpPr>
          <p:spPr>
            <a:xfrm>
              <a:off x="1562816" y="3499320"/>
              <a:ext cx="239888" cy="145566"/>
            </a:xfrm>
            <a:prstGeom prst="rect">
              <a:avLst/>
            </a:prstGeom>
            <a:solidFill>
              <a:srgbClr val="1CABE2">
                <a:alpha val="100000"/>
              </a:srgbClr>
            </a:solidFill>
          </p:spPr>
          <p:txBody>
            <a:bodyPr/>
            <a:lstStyle/>
            <a:p/>
          </p:txBody>
        </p:sp>
        <p:sp>
          <p:nvSpPr>
            <p:cNvPr id="26" name="rc26"/>
            <p:cNvSpPr/>
            <p:nvPr/>
          </p:nvSpPr>
          <p:spPr>
            <a:xfrm>
              <a:off x="1829360" y="3640023"/>
              <a:ext cx="239888" cy="667998"/>
            </a:xfrm>
            <a:prstGeom prst="rect">
              <a:avLst/>
            </a:prstGeom>
            <a:solidFill>
              <a:srgbClr val="80BD41">
                <a:alpha val="100000"/>
              </a:srgbClr>
            </a:solidFill>
          </p:spPr>
          <p:txBody>
            <a:bodyPr/>
            <a:lstStyle/>
            <a:p/>
          </p:txBody>
        </p:sp>
        <p:sp>
          <p:nvSpPr>
            <p:cNvPr id="27" name="rc27"/>
            <p:cNvSpPr/>
            <p:nvPr/>
          </p:nvSpPr>
          <p:spPr>
            <a:xfrm>
              <a:off x="1829360" y="3503204"/>
              <a:ext cx="239888" cy="136819"/>
            </a:xfrm>
            <a:prstGeom prst="rect">
              <a:avLst/>
            </a:prstGeom>
            <a:solidFill>
              <a:srgbClr val="1CABE2">
                <a:alpha val="100000"/>
              </a:srgbClr>
            </a:solidFill>
          </p:spPr>
          <p:txBody>
            <a:bodyPr/>
            <a:lstStyle/>
            <a:p/>
          </p:txBody>
        </p:sp>
        <p:sp>
          <p:nvSpPr>
            <p:cNvPr id="28" name="rc28"/>
            <p:cNvSpPr/>
            <p:nvPr/>
          </p:nvSpPr>
          <p:spPr>
            <a:xfrm>
              <a:off x="2095903" y="3631037"/>
              <a:ext cx="239888" cy="676984"/>
            </a:xfrm>
            <a:prstGeom prst="rect">
              <a:avLst/>
            </a:prstGeom>
            <a:solidFill>
              <a:srgbClr val="80BD41">
                <a:alpha val="100000"/>
              </a:srgbClr>
            </a:solidFill>
          </p:spPr>
          <p:txBody>
            <a:bodyPr/>
            <a:lstStyle/>
            <a:p/>
          </p:txBody>
        </p:sp>
        <p:sp>
          <p:nvSpPr>
            <p:cNvPr id="29" name="rc29"/>
            <p:cNvSpPr/>
            <p:nvPr/>
          </p:nvSpPr>
          <p:spPr>
            <a:xfrm>
              <a:off x="2095903" y="3502088"/>
              <a:ext cx="239888" cy="128949"/>
            </a:xfrm>
            <a:prstGeom prst="rect">
              <a:avLst/>
            </a:prstGeom>
            <a:solidFill>
              <a:srgbClr val="1CABE2">
                <a:alpha val="100000"/>
              </a:srgbClr>
            </a:solidFill>
          </p:spPr>
          <p:txBody>
            <a:bodyPr/>
            <a:lstStyle/>
            <a:p/>
          </p:txBody>
        </p:sp>
        <p:sp>
          <p:nvSpPr>
            <p:cNvPr id="30" name="rc30"/>
            <p:cNvSpPr/>
            <p:nvPr/>
          </p:nvSpPr>
          <p:spPr>
            <a:xfrm>
              <a:off x="2362446" y="3623903"/>
              <a:ext cx="239888" cy="684118"/>
            </a:xfrm>
            <a:prstGeom prst="rect">
              <a:avLst/>
            </a:prstGeom>
            <a:solidFill>
              <a:srgbClr val="80BD41">
                <a:alpha val="100000"/>
              </a:srgbClr>
            </a:solidFill>
          </p:spPr>
          <p:txBody>
            <a:bodyPr/>
            <a:lstStyle/>
            <a:p/>
          </p:txBody>
        </p:sp>
        <p:sp>
          <p:nvSpPr>
            <p:cNvPr id="31" name="rc31"/>
            <p:cNvSpPr/>
            <p:nvPr/>
          </p:nvSpPr>
          <p:spPr>
            <a:xfrm>
              <a:off x="2362446" y="3493594"/>
              <a:ext cx="239888" cy="130308"/>
            </a:xfrm>
            <a:prstGeom prst="rect">
              <a:avLst/>
            </a:prstGeom>
            <a:solidFill>
              <a:srgbClr val="1CABE2">
                <a:alpha val="100000"/>
              </a:srgbClr>
            </a:solidFill>
          </p:spPr>
          <p:txBody>
            <a:bodyPr/>
            <a:lstStyle/>
            <a:p/>
          </p:txBody>
        </p:sp>
        <p:sp>
          <p:nvSpPr>
            <p:cNvPr id="32" name="rc32"/>
            <p:cNvSpPr/>
            <p:nvPr/>
          </p:nvSpPr>
          <p:spPr>
            <a:xfrm>
              <a:off x="2628989" y="3597525"/>
              <a:ext cx="239888" cy="710496"/>
            </a:xfrm>
            <a:prstGeom prst="rect">
              <a:avLst/>
            </a:prstGeom>
            <a:solidFill>
              <a:srgbClr val="80BD41">
                <a:alpha val="100000"/>
              </a:srgbClr>
            </a:solidFill>
          </p:spPr>
          <p:txBody>
            <a:bodyPr/>
            <a:lstStyle/>
            <a:p/>
          </p:txBody>
        </p:sp>
        <p:sp>
          <p:nvSpPr>
            <p:cNvPr id="33" name="rc33"/>
            <p:cNvSpPr/>
            <p:nvPr/>
          </p:nvSpPr>
          <p:spPr>
            <a:xfrm>
              <a:off x="2628989" y="3472143"/>
              <a:ext cx="239888" cy="125381"/>
            </a:xfrm>
            <a:prstGeom prst="rect">
              <a:avLst/>
            </a:prstGeom>
            <a:solidFill>
              <a:srgbClr val="1CABE2">
                <a:alpha val="100000"/>
              </a:srgbClr>
            </a:solidFill>
          </p:spPr>
          <p:txBody>
            <a:bodyPr/>
            <a:lstStyle/>
            <a:p/>
          </p:txBody>
        </p:sp>
        <p:sp>
          <p:nvSpPr>
            <p:cNvPr id="34" name="rc34"/>
            <p:cNvSpPr/>
            <p:nvPr/>
          </p:nvSpPr>
          <p:spPr>
            <a:xfrm>
              <a:off x="2895532" y="3581455"/>
              <a:ext cx="239888" cy="726566"/>
            </a:xfrm>
            <a:prstGeom prst="rect">
              <a:avLst/>
            </a:prstGeom>
            <a:solidFill>
              <a:srgbClr val="80BD41">
                <a:alpha val="100000"/>
              </a:srgbClr>
            </a:solidFill>
          </p:spPr>
          <p:txBody>
            <a:bodyPr/>
            <a:lstStyle/>
            <a:p/>
          </p:txBody>
        </p:sp>
        <p:sp>
          <p:nvSpPr>
            <p:cNvPr id="35" name="rc35"/>
            <p:cNvSpPr/>
            <p:nvPr/>
          </p:nvSpPr>
          <p:spPr>
            <a:xfrm>
              <a:off x="2895532" y="3463176"/>
              <a:ext cx="239888" cy="118278"/>
            </a:xfrm>
            <a:prstGeom prst="rect">
              <a:avLst/>
            </a:prstGeom>
            <a:solidFill>
              <a:srgbClr val="1CABE2">
                <a:alpha val="100000"/>
              </a:srgbClr>
            </a:solidFill>
          </p:spPr>
          <p:txBody>
            <a:bodyPr/>
            <a:lstStyle/>
            <a:p/>
          </p:txBody>
        </p:sp>
        <p:sp>
          <p:nvSpPr>
            <p:cNvPr id="36" name="rc36"/>
            <p:cNvSpPr/>
            <p:nvPr/>
          </p:nvSpPr>
          <p:spPr>
            <a:xfrm>
              <a:off x="3162075" y="3578763"/>
              <a:ext cx="239888" cy="729258"/>
            </a:xfrm>
            <a:prstGeom prst="rect">
              <a:avLst/>
            </a:prstGeom>
            <a:solidFill>
              <a:srgbClr val="80BD41">
                <a:alpha val="100000"/>
              </a:srgbClr>
            </a:solidFill>
          </p:spPr>
          <p:txBody>
            <a:bodyPr/>
            <a:lstStyle/>
            <a:p/>
          </p:txBody>
        </p:sp>
        <p:sp>
          <p:nvSpPr>
            <p:cNvPr id="37" name="rc37"/>
            <p:cNvSpPr/>
            <p:nvPr/>
          </p:nvSpPr>
          <p:spPr>
            <a:xfrm>
              <a:off x="3162075" y="3450070"/>
              <a:ext cx="239888" cy="128692"/>
            </a:xfrm>
            <a:prstGeom prst="rect">
              <a:avLst/>
            </a:prstGeom>
            <a:solidFill>
              <a:srgbClr val="1CABE2">
                <a:alpha val="100000"/>
              </a:srgbClr>
            </a:solidFill>
          </p:spPr>
          <p:txBody>
            <a:bodyPr/>
            <a:lstStyle/>
            <a:p/>
          </p:txBody>
        </p:sp>
        <p:sp>
          <p:nvSpPr>
            <p:cNvPr id="38" name="rc38"/>
            <p:cNvSpPr/>
            <p:nvPr/>
          </p:nvSpPr>
          <p:spPr>
            <a:xfrm>
              <a:off x="3428618" y="3559089"/>
              <a:ext cx="239888" cy="748932"/>
            </a:xfrm>
            <a:prstGeom prst="rect">
              <a:avLst/>
            </a:prstGeom>
            <a:solidFill>
              <a:srgbClr val="80BD41">
                <a:alpha val="100000"/>
              </a:srgbClr>
            </a:solidFill>
          </p:spPr>
          <p:txBody>
            <a:bodyPr/>
            <a:lstStyle/>
            <a:p/>
          </p:txBody>
        </p:sp>
        <p:sp>
          <p:nvSpPr>
            <p:cNvPr id="39" name="rc39"/>
            <p:cNvSpPr/>
            <p:nvPr/>
          </p:nvSpPr>
          <p:spPr>
            <a:xfrm>
              <a:off x="3428618" y="3456962"/>
              <a:ext cx="239888" cy="102127"/>
            </a:xfrm>
            <a:prstGeom prst="rect">
              <a:avLst/>
            </a:prstGeom>
            <a:solidFill>
              <a:srgbClr val="1CABE2">
                <a:alpha val="100000"/>
              </a:srgbClr>
            </a:solidFill>
          </p:spPr>
          <p:txBody>
            <a:bodyPr/>
            <a:lstStyle/>
            <a:p/>
          </p:txBody>
        </p:sp>
        <p:sp>
          <p:nvSpPr>
            <p:cNvPr id="40" name="rc40"/>
            <p:cNvSpPr/>
            <p:nvPr/>
          </p:nvSpPr>
          <p:spPr>
            <a:xfrm>
              <a:off x="3695161" y="3553933"/>
              <a:ext cx="239888" cy="754088"/>
            </a:xfrm>
            <a:prstGeom prst="rect">
              <a:avLst/>
            </a:prstGeom>
            <a:solidFill>
              <a:srgbClr val="80BD41">
                <a:alpha val="100000"/>
              </a:srgbClr>
            </a:solidFill>
          </p:spPr>
          <p:txBody>
            <a:bodyPr/>
            <a:lstStyle/>
            <a:p/>
          </p:txBody>
        </p:sp>
        <p:sp>
          <p:nvSpPr>
            <p:cNvPr id="41" name="rc41"/>
            <p:cNvSpPr/>
            <p:nvPr/>
          </p:nvSpPr>
          <p:spPr>
            <a:xfrm>
              <a:off x="3695161" y="3451102"/>
              <a:ext cx="239888" cy="102830"/>
            </a:xfrm>
            <a:prstGeom prst="rect">
              <a:avLst/>
            </a:prstGeom>
            <a:solidFill>
              <a:srgbClr val="1CABE2">
                <a:alpha val="100000"/>
              </a:srgbClr>
            </a:solidFill>
          </p:spPr>
          <p:txBody>
            <a:bodyPr/>
            <a:lstStyle/>
            <a:p/>
          </p:txBody>
        </p:sp>
        <p:sp>
          <p:nvSpPr>
            <p:cNvPr id="42" name="rc42"/>
            <p:cNvSpPr/>
            <p:nvPr/>
          </p:nvSpPr>
          <p:spPr>
            <a:xfrm>
              <a:off x="3961705" y="3535502"/>
              <a:ext cx="239888" cy="772519"/>
            </a:xfrm>
            <a:prstGeom prst="rect">
              <a:avLst/>
            </a:prstGeom>
            <a:solidFill>
              <a:srgbClr val="80BD41">
                <a:alpha val="100000"/>
              </a:srgbClr>
            </a:solidFill>
          </p:spPr>
          <p:txBody>
            <a:bodyPr/>
            <a:lstStyle/>
            <a:p/>
          </p:txBody>
        </p:sp>
        <p:sp>
          <p:nvSpPr>
            <p:cNvPr id="43" name="rc43"/>
            <p:cNvSpPr/>
            <p:nvPr/>
          </p:nvSpPr>
          <p:spPr>
            <a:xfrm>
              <a:off x="3961705" y="3440022"/>
              <a:ext cx="239888" cy="95479"/>
            </a:xfrm>
            <a:prstGeom prst="rect">
              <a:avLst/>
            </a:prstGeom>
            <a:solidFill>
              <a:srgbClr val="1CABE2">
                <a:alpha val="100000"/>
              </a:srgbClr>
            </a:solidFill>
          </p:spPr>
          <p:txBody>
            <a:bodyPr/>
            <a:lstStyle/>
            <a:p/>
          </p:txBody>
        </p:sp>
        <p:sp>
          <p:nvSpPr>
            <p:cNvPr id="44" name="rc44"/>
            <p:cNvSpPr/>
            <p:nvPr/>
          </p:nvSpPr>
          <p:spPr>
            <a:xfrm>
              <a:off x="4228248" y="3524225"/>
              <a:ext cx="239888" cy="783796"/>
            </a:xfrm>
            <a:prstGeom prst="rect">
              <a:avLst/>
            </a:prstGeom>
            <a:solidFill>
              <a:srgbClr val="80BD41">
                <a:alpha val="100000"/>
              </a:srgbClr>
            </a:solidFill>
          </p:spPr>
          <p:txBody>
            <a:bodyPr/>
            <a:lstStyle/>
            <a:p/>
          </p:txBody>
        </p:sp>
        <p:sp>
          <p:nvSpPr>
            <p:cNvPr id="45" name="rc45"/>
            <p:cNvSpPr/>
            <p:nvPr/>
          </p:nvSpPr>
          <p:spPr>
            <a:xfrm>
              <a:off x="4228248" y="3417343"/>
              <a:ext cx="239888" cy="106881"/>
            </a:xfrm>
            <a:prstGeom prst="rect">
              <a:avLst/>
            </a:prstGeom>
            <a:solidFill>
              <a:srgbClr val="1CABE2">
                <a:alpha val="100000"/>
              </a:srgbClr>
            </a:solidFill>
          </p:spPr>
          <p:txBody>
            <a:bodyPr/>
            <a:lstStyle/>
            <a:p/>
          </p:txBody>
        </p:sp>
        <p:sp>
          <p:nvSpPr>
            <p:cNvPr id="46" name="rc46"/>
            <p:cNvSpPr/>
            <p:nvPr/>
          </p:nvSpPr>
          <p:spPr>
            <a:xfrm>
              <a:off x="4494791" y="3503294"/>
              <a:ext cx="239888" cy="804726"/>
            </a:xfrm>
            <a:prstGeom prst="rect">
              <a:avLst/>
            </a:prstGeom>
            <a:solidFill>
              <a:srgbClr val="80BD41">
                <a:alpha val="100000"/>
              </a:srgbClr>
            </a:solidFill>
          </p:spPr>
          <p:txBody>
            <a:bodyPr/>
            <a:lstStyle/>
            <a:p/>
          </p:txBody>
        </p:sp>
        <p:sp>
          <p:nvSpPr>
            <p:cNvPr id="47" name="rc47"/>
            <p:cNvSpPr/>
            <p:nvPr/>
          </p:nvSpPr>
          <p:spPr>
            <a:xfrm>
              <a:off x="4494791" y="3413880"/>
              <a:ext cx="239888" cy="89414"/>
            </a:xfrm>
            <a:prstGeom prst="rect">
              <a:avLst/>
            </a:prstGeom>
            <a:solidFill>
              <a:srgbClr val="1CABE2">
                <a:alpha val="100000"/>
              </a:srgbClr>
            </a:solidFill>
          </p:spPr>
          <p:txBody>
            <a:bodyPr/>
            <a:lstStyle/>
            <a:p/>
          </p:txBody>
        </p:sp>
        <p:sp>
          <p:nvSpPr>
            <p:cNvPr id="48" name="rc48"/>
            <p:cNvSpPr/>
            <p:nvPr/>
          </p:nvSpPr>
          <p:spPr>
            <a:xfrm>
              <a:off x="4761334" y="3462222"/>
              <a:ext cx="239888" cy="845798"/>
            </a:xfrm>
            <a:prstGeom prst="rect">
              <a:avLst/>
            </a:prstGeom>
            <a:solidFill>
              <a:srgbClr val="80BD41">
                <a:alpha val="100000"/>
              </a:srgbClr>
            </a:solidFill>
          </p:spPr>
          <p:txBody>
            <a:bodyPr/>
            <a:lstStyle/>
            <a:p/>
          </p:txBody>
        </p:sp>
        <p:sp>
          <p:nvSpPr>
            <p:cNvPr id="49" name="rc49"/>
            <p:cNvSpPr/>
            <p:nvPr/>
          </p:nvSpPr>
          <p:spPr>
            <a:xfrm>
              <a:off x="4761334" y="3436063"/>
              <a:ext cx="239888" cy="26158"/>
            </a:xfrm>
            <a:prstGeom prst="rect">
              <a:avLst/>
            </a:prstGeom>
            <a:solidFill>
              <a:srgbClr val="1CABE2">
                <a:alpha val="100000"/>
              </a:srgbClr>
            </a:solidFill>
          </p:spPr>
          <p:txBody>
            <a:bodyPr/>
            <a:lstStyle/>
            <a:p/>
          </p:txBody>
        </p:sp>
        <p:sp>
          <p:nvSpPr>
            <p:cNvPr id="50" name="rc50"/>
            <p:cNvSpPr/>
            <p:nvPr/>
          </p:nvSpPr>
          <p:spPr>
            <a:xfrm>
              <a:off x="5027877" y="3509962"/>
              <a:ext cx="239888" cy="798059"/>
            </a:xfrm>
            <a:prstGeom prst="rect">
              <a:avLst/>
            </a:prstGeom>
            <a:solidFill>
              <a:srgbClr val="80BD41">
                <a:alpha val="100000"/>
              </a:srgbClr>
            </a:solidFill>
          </p:spPr>
          <p:txBody>
            <a:bodyPr/>
            <a:lstStyle/>
            <a:p/>
          </p:txBody>
        </p:sp>
        <p:sp>
          <p:nvSpPr>
            <p:cNvPr id="51" name="rc51"/>
            <p:cNvSpPr/>
            <p:nvPr/>
          </p:nvSpPr>
          <p:spPr>
            <a:xfrm>
              <a:off x="5027877" y="3449893"/>
              <a:ext cx="239888" cy="60069"/>
            </a:xfrm>
            <a:prstGeom prst="rect">
              <a:avLst/>
            </a:prstGeom>
            <a:solidFill>
              <a:srgbClr val="1CABE2">
                <a:alpha val="100000"/>
              </a:srgbClr>
            </a:solidFill>
          </p:spPr>
          <p:txBody>
            <a:bodyPr/>
            <a:lstStyle/>
            <a:p/>
          </p:txBody>
        </p:sp>
        <p:sp>
          <p:nvSpPr>
            <p:cNvPr id="52" name="rc52"/>
            <p:cNvSpPr/>
            <p:nvPr/>
          </p:nvSpPr>
          <p:spPr>
            <a:xfrm>
              <a:off x="5294420" y="3547786"/>
              <a:ext cx="239888" cy="760235"/>
            </a:xfrm>
            <a:prstGeom prst="rect">
              <a:avLst/>
            </a:prstGeom>
            <a:solidFill>
              <a:srgbClr val="80BD41">
                <a:alpha val="100000"/>
              </a:srgbClr>
            </a:solidFill>
          </p:spPr>
          <p:txBody>
            <a:bodyPr/>
            <a:lstStyle/>
            <a:p/>
          </p:txBody>
        </p:sp>
        <p:sp>
          <p:nvSpPr>
            <p:cNvPr id="53" name="rc53"/>
            <p:cNvSpPr/>
            <p:nvPr/>
          </p:nvSpPr>
          <p:spPr>
            <a:xfrm>
              <a:off x="5294420" y="3463315"/>
              <a:ext cx="239888" cy="84470"/>
            </a:xfrm>
            <a:prstGeom prst="rect">
              <a:avLst/>
            </a:prstGeom>
            <a:solidFill>
              <a:srgbClr val="1CABE2">
                <a:alpha val="100000"/>
              </a:srgbClr>
            </a:solidFill>
          </p:spPr>
          <p:txBody>
            <a:bodyPr/>
            <a:lstStyle/>
            <a:p/>
          </p:txBody>
        </p:sp>
        <p:sp>
          <p:nvSpPr>
            <p:cNvPr id="54" name="rc54"/>
            <p:cNvSpPr/>
            <p:nvPr/>
          </p:nvSpPr>
          <p:spPr>
            <a:xfrm>
              <a:off x="5560963" y="3556840"/>
              <a:ext cx="239888" cy="751181"/>
            </a:xfrm>
            <a:prstGeom prst="rect">
              <a:avLst/>
            </a:prstGeom>
            <a:solidFill>
              <a:srgbClr val="80BD41">
                <a:alpha val="100000"/>
              </a:srgbClr>
            </a:solidFill>
          </p:spPr>
          <p:txBody>
            <a:bodyPr/>
            <a:lstStyle/>
            <a:p/>
          </p:txBody>
        </p:sp>
        <p:sp>
          <p:nvSpPr>
            <p:cNvPr id="55" name="rc55"/>
            <p:cNvSpPr/>
            <p:nvPr/>
          </p:nvSpPr>
          <p:spPr>
            <a:xfrm>
              <a:off x="5560963" y="3473375"/>
              <a:ext cx="239888" cy="83464"/>
            </a:xfrm>
            <a:prstGeom prst="rect">
              <a:avLst/>
            </a:prstGeom>
            <a:solidFill>
              <a:srgbClr val="1CABE2">
                <a:alpha val="100000"/>
              </a:srgbClr>
            </a:solidFill>
          </p:spPr>
          <p:txBody>
            <a:bodyPr/>
            <a:lstStyle/>
            <a:p/>
          </p:txBody>
        </p:sp>
        <p:sp>
          <p:nvSpPr>
            <p:cNvPr id="56" name="rc56"/>
            <p:cNvSpPr/>
            <p:nvPr/>
          </p:nvSpPr>
          <p:spPr>
            <a:xfrm>
              <a:off x="5827506" y="3573591"/>
              <a:ext cx="239888" cy="734429"/>
            </a:xfrm>
            <a:prstGeom prst="rect">
              <a:avLst/>
            </a:prstGeom>
            <a:solidFill>
              <a:srgbClr val="80BD41">
                <a:alpha val="100000"/>
              </a:srgbClr>
            </a:solidFill>
          </p:spPr>
          <p:txBody>
            <a:bodyPr/>
            <a:lstStyle/>
            <a:p/>
          </p:txBody>
        </p:sp>
        <p:sp>
          <p:nvSpPr>
            <p:cNvPr id="57" name="rc57"/>
            <p:cNvSpPr/>
            <p:nvPr/>
          </p:nvSpPr>
          <p:spPr>
            <a:xfrm>
              <a:off x="5827506" y="3491988"/>
              <a:ext cx="239888" cy="81603"/>
            </a:xfrm>
            <a:prstGeom prst="rect">
              <a:avLst/>
            </a:prstGeom>
            <a:solidFill>
              <a:srgbClr val="1CABE2">
                <a:alpha val="100000"/>
              </a:srgbClr>
            </a:solidFill>
          </p:spPr>
          <p:txBody>
            <a:bodyPr/>
            <a:lstStyle/>
            <a:p/>
          </p:txBody>
        </p:sp>
        <p:sp>
          <p:nvSpPr>
            <p:cNvPr id="58" name="rc58"/>
            <p:cNvSpPr/>
            <p:nvPr/>
          </p:nvSpPr>
          <p:spPr>
            <a:xfrm>
              <a:off x="6094049" y="3582598"/>
              <a:ext cx="239888" cy="725422"/>
            </a:xfrm>
            <a:prstGeom prst="rect">
              <a:avLst/>
            </a:prstGeom>
            <a:solidFill>
              <a:srgbClr val="80BD41">
                <a:alpha val="100000"/>
              </a:srgbClr>
            </a:solidFill>
          </p:spPr>
          <p:txBody>
            <a:bodyPr/>
            <a:lstStyle/>
            <a:p/>
          </p:txBody>
        </p:sp>
        <p:sp>
          <p:nvSpPr>
            <p:cNvPr id="59" name="rc59"/>
            <p:cNvSpPr/>
            <p:nvPr/>
          </p:nvSpPr>
          <p:spPr>
            <a:xfrm>
              <a:off x="6094049" y="3501996"/>
              <a:ext cx="239888" cy="80602"/>
            </a:xfrm>
            <a:prstGeom prst="rect">
              <a:avLst/>
            </a:prstGeom>
            <a:solidFill>
              <a:srgbClr val="1CABE2">
                <a:alpha val="100000"/>
              </a:srgbClr>
            </a:solidFill>
          </p:spPr>
          <p:txBody>
            <a:bodyPr/>
            <a:lstStyle/>
            <a:p/>
          </p:txBody>
        </p:sp>
        <p:sp>
          <p:nvSpPr>
            <p:cNvPr id="60" name="rc60"/>
            <p:cNvSpPr/>
            <p:nvPr/>
          </p:nvSpPr>
          <p:spPr>
            <a:xfrm>
              <a:off x="6360593" y="3585390"/>
              <a:ext cx="239888" cy="722631"/>
            </a:xfrm>
            <a:prstGeom prst="rect">
              <a:avLst/>
            </a:prstGeom>
            <a:solidFill>
              <a:srgbClr val="80BD41">
                <a:alpha val="100000"/>
              </a:srgbClr>
            </a:solidFill>
          </p:spPr>
          <p:txBody>
            <a:bodyPr/>
            <a:lstStyle/>
            <a:p/>
          </p:txBody>
        </p:sp>
        <p:sp>
          <p:nvSpPr>
            <p:cNvPr id="61" name="rc61"/>
            <p:cNvSpPr/>
            <p:nvPr/>
          </p:nvSpPr>
          <p:spPr>
            <a:xfrm>
              <a:off x="6360593" y="3505097"/>
              <a:ext cx="239888" cy="80292"/>
            </a:xfrm>
            <a:prstGeom prst="rect">
              <a:avLst/>
            </a:prstGeom>
            <a:solidFill>
              <a:srgbClr val="1CABE2">
                <a:alpha val="100000"/>
              </a:srgbClr>
            </a:solidFill>
          </p:spPr>
          <p:txBody>
            <a:bodyPr/>
            <a:lstStyle/>
            <a:p/>
          </p:txBody>
        </p:sp>
        <p:sp>
          <p:nvSpPr>
            <p:cNvPr id="62" name="rc62"/>
            <p:cNvSpPr/>
            <p:nvPr/>
          </p:nvSpPr>
          <p:spPr>
            <a:xfrm>
              <a:off x="6627136" y="3644818"/>
              <a:ext cx="239888" cy="663203"/>
            </a:xfrm>
            <a:prstGeom prst="rect">
              <a:avLst/>
            </a:prstGeom>
            <a:solidFill>
              <a:srgbClr val="80BD41">
                <a:alpha val="100000"/>
              </a:srgbClr>
            </a:solidFill>
          </p:spPr>
          <p:txBody>
            <a:bodyPr/>
            <a:lstStyle/>
            <a:p/>
          </p:txBody>
        </p:sp>
        <p:sp>
          <p:nvSpPr>
            <p:cNvPr id="63" name="rc63"/>
            <p:cNvSpPr/>
            <p:nvPr/>
          </p:nvSpPr>
          <p:spPr>
            <a:xfrm>
              <a:off x="6627136" y="3508981"/>
              <a:ext cx="239888" cy="135836"/>
            </a:xfrm>
            <a:prstGeom prst="rect">
              <a:avLst/>
            </a:prstGeom>
            <a:solidFill>
              <a:srgbClr val="1CABE2">
                <a:alpha val="100000"/>
              </a:srgbClr>
            </a:solidFill>
          </p:spPr>
          <p:txBody>
            <a:bodyPr/>
            <a:lstStyle/>
            <a:p/>
          </p:txBody>
        </p:sp>
        <p:sp>
          <p:nvSpPr>
            <p:cNvPr id="64" name="rc64"/>
            <p:cNvSpPr/>
            <p:nvPr/>
          </p:nvSpPr>
          <p:spPr>
            <a:xfrm>
              <a:off x="6893679" y="3721396"/>
              <a:ext cx="239888" cy="586625"/>
            </a:xfrm>
            <a:prstGeom prst="rect">
              <a:avLst/>
            </a:prstGeom>
            <a:solidFill>
              <a:srgbClr val="80BD41">
                <a:alpha val="100000"/>
              </a:srgbClr>
            </a:solidFill>
          </p:spPr>
          <p:txBody>
            <a:bodyPr/>
            <a:lstStyle/>
            <a:p/>
          </p:txBody>
        </p:sp>
        <p:sp>
          <p:nvSpPr>
            <p:cNvPr id="65" name="rc65"/>
            <p:cNvSpPr/>
            <p:nvPr/>
          </p:nvSpPr>
          <p:spPr>
            <a:xfrm>
              <a:off x="6893679" y="3515285"/>
              <a:ext cx="239888" cy="206111"/>
            </a:xfrm>
            <a:prstGeom prst="rect">
              <a:avLst/>
            </a:prstGeom>
            <a:solidFill>
              <a:srgbClr val="1CABE2">
                <a:alpha val="100000"/>
              </a:srgbClr>
            </a:solidFill>
          </p:spPr>
          <p:txBody>
            <a:bodyPr/>
            <a:lstStyle/>
            <a:p/>
          </p:txBody>
        </p:sp>
        <p:sp>
          <p:nvSpPr>
            <p:cNvPr id="66" name="rc66"/>
            <p:cNvSpPr/>
            <p:nvPr/>
          </p:nvSpPr>
          <p:spPr>
            <a:xfrm>
              <a:off x="7160222" y="3582321"/>
              <a:ext cx="239888" cy="725700"/>
            </a:xfrm>
            <a:prstGeom prst="rect">
              <a:avLst/>
            </a:prstGeom>
            <a:solidFill>
              <a:srgbClr val="80BD41">
                <a:alpha val="100000"/>
              </a:srgbClr>
            </a:solidFill>
          </p:spPr>
          <p:txBody>
            <a:bodyPr/>
            <a:lstStyle/>
            <a:p/>
          </p:txBody>
        </p:sp>
        <p:sp>
          <p:nvSpPr>
            <p:cNvPr id="67" name="rc67"/>
            <p:cNvSpPr/>
            <p:nvPr/>
          </p:nvSpPr>
          <p:spPr>
            <a:xfrm>
              <a:off x="7160222" y="3519216"/>
              <a:ext cx="239888" cy="63104"/>
            </a:xfrm>
            <a:prstGeom prst="rect">
              <a:avLst/>
            </a:prstGeom>
            <a:solidFill>
              <a:srgbClr val="1CABE2">
                <a:alpha val="100000"/>
              </a:srgbClr>
            </a:solidFill>
          </p:spPr>
          <p:txBody>
            <a:bodyPr/>
            <a:lstStyle/>
            <a:p/>
          </p:txBody>
        </p:sp>
        <p:sp>
          <p:nvSpPr>
            <p:cNvPr id="68" name="rc68"/>
            <p:cNvSpPr/>
            <p:nvPr/>
          </p:nvSpPr>
          <p:spPr>
            <a:xfrm>
              <a:off x="7426765" y="3642498"/>
              <a:ext cx="239888" cy="665523"/>
            </a:xfrm>
            <a:prstGeom prst="rect">
              <a:avLst/>
            </a:prstGeom>
            <a:solidFill>
              <a:srgbClr val="80BD41">
                <a:alpha val="100000"/>
              </a:srgbClr>
            </a:solidFill>
          </p:spPr>
          <p:txBody>
            <a:bodyPr/>
            <a:lstStyle/>
            <a:p/>
          </p:txBody>
        </p:sp>
        <p:sp>
          <p:nvSpPr>
            <p:cNvPr id="69" name="rc69"/>
            <p:cNvSpPr/>
            <p:nvPr/>
          </p:nvSpPr>
          <p:spPr>
            <a:xfrm>
              <a:off x="7426765" y="3525052"/>
              <a:ext cx="239888" cy="117445"/>
            </a:xfrm>
            <a:prstGeom prst="rect">
              <a:avLst/>
            </a:prstGeom>
            <a:solidFill>
              <a:srgbClr val="1CABE2">
                <a:alpha val="100000"/>
              </a:srgbClr>
            </a:solidFill>
          </p:spPr>
          <p:txBody>
            <a:bodyPr/>
            <a:lstStyle/>
            <a:p/>
          </p:txBody>
        </p:sp>
        <p:sp>
          <p:nvSpPr>
            <p:cNvPr id="70" name="rc70"/>
            <p:cNvSpPr/>
            <p:nvPr/>
          </p:nvSpPr>
          <p:spPr>
            <a:xfrm>
              <a:off x="7693308" y="3659872"/>
              <a:ext cx="239888" cy="648149"/>
            </a:xfrm>
            <a:prstGeom prst="rect">
              <a:avLst/>
            </a:prstGeom>
            <a:solidFill>
              <a:srgbClr val="80BD41">
                <a:alpha val="100000"/>
              </a:srgbClr>
            </a:solidFill>
          </p:spPr>
          <p:txBody>
            <a:bodyPr/>
            <a:lstStyle/>
            <a:p/>
          </p:txBody>
        </p:sp>
        <p:sp>
          <p:nvSpPr>
            <p:cNvPr id="71" name="rc71"/>
            <p:cNvSpPr/>
            <p:nvPr/>
          </p:nvSpPr>
          <p:spPr>
            <a:xfrm>
              <a:off x="7693308" y="3527118"/>
              <a:ext cx="239888" cy="132753"/>
            </a:xfrm>
            <a:prstGeom prst="rect">
              <a:avLst/>
            </a:prstGeom>
            <a:solidFill>
              <a:srgbClr val="1CABE2">
                <a:alpha val="100000"/>
              </a:srgbClr>
            </a:solidFill>
          </p:spPr>
          <p:txBody>
            <a:bodyPr/>
            <a:lstStyle/>
            <a:p/>
          </p:txBody>
        </p:sp>
        <p:sp>
          <p:nvSpPr>
            <p:cNvPr id="72" name="rc72"/>
            <p:cNvSpPr/>
            <p:nvPr/>
          </p:nvSpPr>
          <p:spPr>
            <a:xfrm>
              <a:off x="7959851" y="3648042"/>
              <a:ext cx="239888" cy="659979"/>
            </a:xfrm>
            <a:prstGeom prst="rect">
              <a:avLst/>
            </a:prstGeom>
            <a:solidFill>
              <a:srgbClr val="80BD41">
                <a:alpha val="100000"/>
              </a:srgbClr>
            </a:solidFill>
          </p:spPr>
          <p:txBody>
            <a:bodyPr/>
            <a:lstStyle/>
            <a:p/>
          </p:txBody>
        </p:sp>
        <p:sp>
          <p:nvSpPr>
            <p:cNvPr id="73" name="rc73"/>
            <p:cNvSpPr/>
            <p:nvPr/>
          </p:nvSpPr>
          <p:spPr>
            <a:xfrm>
              <a:off x="7959851" y="3531575"/>
              <a:ext cx="239888" cy="116466"/>
            </a:xfrm>
            <a:prstGeom prst="rect">
              <a:avLst/>
            </a:prstGeom>
            <a:solidFill>
              <a:srgbClr val="1CABE2">
                <a:alpha val="100000"/>
              </a:srgbClr>
            </a:solidFill>
          </p:spPr>
          <p:txBody>
            <a:bodyPr/>
            <a:lstStyle/>
            <a:p/>
          </p:txBody>
        </p:sp>
        <p:sp>
          <p:nvSpPr>
            <p:cNvPr id="74" name="pl74"/>
            <p:cNvSpPr/>
            <p:nvPr/>
          </p:nvSpPr>
          <p:spPr>
            <a:xfrm>
              <a:off x="1416218" y="2139730"/>
              <a:ext cx="6663577" cy="514130"/>
            </a:xfrm>
            <a:custGeom>
              <a:avLst/>
              <a:pathLst>
                <a:path w="6663577" h="514130">
                  <a:moveTo>
                    <a:pt x="0" y="290595"/>
                  </a:moveTo>
                  <a:lnTo>
                    <a:pt x="266543" y="335302"/>
                  </a:lnTo>
                  <a:lnTo>
                    <a:pt x="533086" y="312949"/>
                  </a:lnTo>
                  <a:lnTo>
                    <a:pt x="799629" y="290595"/>
                  </a:lnTo>
                  <a:lnTo>
                    <a:pt x="1066172" y="290595"/>
                  </a:lnTo>
                  <a:lnTo>
                    <a:pt x="1332715" y="268242"/>
                  </a:lnTo>
                  <a:lnTo>
                    <a:pt x="1599258" y="245888"/>
                  </a:lnTo>
                  <a:lnTo>
                    <a:pt x="1865801" y="268242"/>
                  </a:lnTo>
                  <a:lnTo>
                    <a:pt x="2132344" y="201181"/>
                  </a:lnTo>
                  <a:lnTo>
                    <a:pt x="2398888" y="201181"/>
                  </a:lnTo>
                  <a:lnTo>
                    <a:pt x="2665431" y="178828"/>
                  </a:lnTo>
                  <a:lnTo>
                    <a:pt x="2931974" y="201181"/>
                  </a:lnTo>
                  <a:lnTo>
                    <a:pt x="3198517" y="156474"/>
                  </a:lnTo>
                  <a:lnTo>
                    <a:pt x="3465060" y="0"/>
                  </a:lnTo>
                  <a:lnTo>
                    <a:pt x="3731603" y="89414"/>
                  </a:lnTo>
                  <a:lnTo>
                    <a:pt x="3998146" y="156474"/>
                  </a:lnTo>
                  <a:lnTo>
                    <a:pt x="4264689" y="156474"/>
                  </a:lnTo>
                  <a:lnTo>
                    <a:pt x="4531233" y="156474"/>
                  </a:lnTo>
                  <a:lnTo>
                    <a:pt x="4797776" y="156474"/>
                  </a:lnTo>
                  <a:lnTo>
                    <a:pt x="5064319" y="156474"/>
                  </a:lnTo>
                  <a:lnTo>
                    <a:pt x="5330862" y="312949"/>
                  </a:lnTo>
                  <a:lnTo>
                    <a:pt x="5597405" y="514130"/>
                  </a:lnTo>
                  <a:lnTo>
                    <a:pt x="5863948" y="111767"/>
                  </a:lnTo>
                  <a:lnTo>
                    <a:pt x="6130491" y="268242"/>
                  </a:lnTo>
                  <a:lnTo>
                    <a:pt x="6397034" y="312949"/>
                  </a:lnTo>
                  <a:lnTo>
                    <a:pt x="6663577" y="26824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95333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1324790" y="336490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87" name="tx87"/>
            <p:cNvSpPr/>
            <p:nvPr/>
          </p:nvSpPr>
          <p:spPr>
            <a:xfrm>
              <a:off x="2657505" y="33373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a:t>
              </a:r>
            </a:p>
          </p:txBody>
        </p:sp>
        <p:sp>
          <p:nvSpPr>
            <p:cNvPr id="88" name="tx88"/>
            <p:cNvSpPr/>
            <p:nvPr/>
          </p:nvSpPr>
          <p:spPr>
            <a:xfrm>
              <a:off x="3990221" y="3304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9" name="tx89"/>
            <p:cNvSpPr/>
            <p:nvPr/>
          </p:nvSpPr>
          <p:spPr>
            <a:xfrm>
              <a:off x="5322937" y="3327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4.76</a:t>
              </a:r>
            </a:p>
          </p:txBody>
        </p:sp>
        <p:sp>
          <p:nvSpPr>
            <p:cNvPr id="90" name="tx90"/>
            <p:cNvSpPr/>
            <p:nvPr/>
          </p:nvSpPr>
          <p:spPr>
            <a:xfrm>
              <a:off x="6389109" y="3369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4.53</a:t>
              </a:r>
            </a:p>
          </p:txBody>
        </p:sp>
        <p:sp>
          <p:nvSpPr>
            <p:cNvPr id="91" name="tx91"/>
            <p:cNvSpPr/>
            <p:nvPr/>
          </p:nvSpPr>
          <p:spPr>
            <a:xfrm>
              <a:off x="6655652" y="3373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2" name="tx92"/>
            <p:cNvSpPr/>
            <p:nvPr/>
          </p:nvSpPr>
          <p:spPr>
            <a:xfrm>
              <a:off x="6922195" y="3380780"/>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4.47</a:t>
              </a:r>
            </a:p>
          </p:txBody>
        </p:sp>
        <p:sp>
          <p:nvSpPr>
            <p:cNvPr id="93" name="tx93"/>
            <p:cNvSpPr/>
            <p:nvPr/>
          </p:nvSpPr>
          <p:spPr>
            <a:xfrm>
              <a:off x="7188738" y="338356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a:t>
              </a:r>
            </a:p>
          </p:txBody>
        </p:sp>
        <p:sp>
          <p:nvSpPr>
            <p:cNvPr id="94" name="tx94"/>
            <p:cNvSpPr/>
            <p:nvPr/>
          </p:nvSpPr>
          <p:spPr>
            <a:xfrm>
              <a:off x="7455282" y="33902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a:t>
              </a:r>
            </a:p>
          </p:txBody>
        </p:sp>
        <p:sp>
          <p:nvSpPr>
            <p:cNvPr id="95" name="tx95"/>
            <p:cNvSpPr/>
            <p:nvPr/>
          </p:nvSpPr>
          <p:spPr>
            <a:xfrm>
              <a:off x="7747950" y="339261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6" name="tx96"/>
            <p:cNvSpPr/>
            <p:nvPr/>
          </p:nvSpPr>
          <p:spPr>
            <a:xfrm>
              <a:off x="7988368" y="3395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7" name="pl97"/>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9337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a:t>
              </a:r>
            </a:p>
          </p:txBody>
        </p:sp>
        <p:sp>
          <p:nvSpPr>
            <p:cNvPr id="109" name="tx109"/>
            <p:cNvSpPr/>
            <p:nvPr/>
          </p:nvSpPr>
          <p:spPr>
            <a:xfrm>
              <a:off x="1324790" y="3530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10" name="tx110"/>
            <p:cNvSpPr/>
            <p:nvPr/>
          </p:nvSpPr>
          <p:spPr>
            <a:xfrm>
              <a:off x="2657505" y="3917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1" name="tx111"/>
            <p:cNvSpPr/>
            <p:nvPr/>
          </p:nvSpPr>
          <p:spPr>
            <a:xfrm>
              <a:off x="2657505" y="3499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2" name="tx112"/>
            <p:cNvSpPr/>
            <p:nvPr/>
          </p:nvSpPr>
          <p:spPr>
            <a:xfrm>
              <a:off x="3990221" y="38866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3" name="tx113"/>
            <p:cNvSpPr/>
            <p:nvPr/>
          </p:nvSpPr>
          <p:spPr>
            <a:xfrm>
              <a:off x="3990221" y="3452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4" name="tx114"/>
            <p:cNvSpPr/>
            <p:nvPr/>
          </p:nvSpPr>
          <p:spPr>
            <a:xfrm>
              <a:off x="5322937" y="3892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5" name="tx115"/>
            <p:cNvSpPr/>
            <p:nvPr/>
          </p:nvSpPr>
          <p:spPr>
            <a:xfrm>
              <a:off x="5322937" y="3470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6" name="tx116"/>
            <p:cNvSpPr/>
            <p:nvPr/>
          </p:nvSpPr>
          <p:spPr>
            <a:xfrm>
              <a:off x="6389109" y="3911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17" name="tx117"/>
            <p:cNvSpPr/>
            <p:nvPr/>
          </p:nvSpPr>
          <p:spPr>
            <a:xfrm>
              <a:off x="6389109" y="3510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8" name="tx118"/>
            <p:cNvSpPr/>
            <p:nvPr/>
          </p:nvSpPr>
          <p:spPr>
            <a:xfrm>
              <a:off x="6655652" y="39413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9" name="tx119"/>
            <p:cNvSpPr/>
            <p:nvPr/>
          </p:nvSpPr>
          <p:spPr>
            <a:xfrm>
              <a:off x="6655652" y="3541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0" name="tx120"/>
            <p:cNvSpPr/>
            <p:nvPr/>
          </p:nvSpPr>
          <p:spPr>
            <a:xfrm>
              <a:off x="6922195" y="39796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1" name="tx121"/>
            <p:cNvSpPr/>
            <p:nvPr/>
          </p:nvSpPr>
          <p:spPr>
            <a:xfrm>
              <a:off x="6922195" y="3583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2" name="tx122"/>
            <p:cNvSpPr/>
            <p:nvPr/>
          </p:nvSpPr>
          <p:spPr>
            <a:xfrm>
              <a:off x="7188738" y="3910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3" name="tx123"/>
            <p:cNvSpPr/>
            <p:nvPr/>
          </p:nvSpPr>
          <p:spPr>
            <a:xfrm>
              <a:off x="7188738" y="35156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4" name="tx124"/>
            <p:cNvSpPr/>
            <p:nvPr/>
          </p:nvSpPr>
          <p:spPr>
            <a:xfrm>
              <a:off x="7455282" y="3940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25" name="tx125"/>
            <p:cNvSpPr/>
            <p:nvPr/>
          </p:nvSpPr>
          <p:spPr>
            <a:xfrm>
              <a:off x="7455282" y="3548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6" name="tx126"/>
            <p:cNvSpPr/>
            <p:nvPr/>
          </p:nvSpPr>
          <p:spPr>
            <a:xfrm>
              <a:off x="7721825" y="39488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27" name="tx127"/>
            <p:cNvSpPr/>
            <p:nvPr/>
          </p:nvSpPr>
          <p:spPr>
            <a:xfrm>
              <a:off x="7721825" y="3558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8" name="tx128"/>
            <p:cNvSpPr/>
            <p:nvPr/>
          </p:nvSpPr>
          <p:spPr>
            <a:xfrm>
              <a:off x="7988368" y="3942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29" name="tx129"/>
            <p:cNvSpPr/>
            <p:nvPr/>
          </p:nvSpPr>
          <p:spPr>
            <a:xfrm>
              <a:off x="7988368" y="3554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69486"/>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2" name="tx132"/>
            <p:cNvSpPr/>
            <p:nvPr/>
          </p:nvSpPr>
          <p:spPr>
            <a:xfrm>
              <a:off x="616710" y="248224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2000-2025</a:t>
              </a:r>
            </a:p>
          </p:txBody>
        </p:sp>
        <p:sp>
          <p:nvSpPr>
            <p:cNvPr id="159" name="pl159"/>
            <p:cNvSpPr/>
            <p:nvPr/>
          </p:nvSpPr>
          <p:spPr>
            <a:xfrm>
              <a:off x="20224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474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9271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3795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318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27486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2009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6533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057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917257" cy="129091"/>
            </a:xfrm>
            <a:prstGeom prst="rect">
              <a:avLst/>
            </a:prstGeom>
            <a:solidFill>
              <a:srgbClr val="80BD41">
                <a:alpha val="100000"/>
              </a:srgbClr>
            </a:solidFill>
          </p:spPr>
          <p:txBody>
            <a:bodyPr/>
            <a:lstStyle/>
            <a:p/>
          </p:txBody>
        </p:sp>
        <p:sp>
          <p:nvSpPr>
            <p:cNvPr id="173" name="rc173"/>
            <p:cNvSpPr/>
            <p:nvPr/>
          </p:nvSpPr>
          <p:spPr>
            <a:xfrm>
              <a:off x="7213531" y="5954972"/>
              <a:ext cx="657472" cy="129091"/>
            </a:xfrm>
            <a:prstGeom prst="rect">
              <a:avLst/>
            </a:prstGeom>
            <a:solidFill>
              <a:srgbClr val="1CABE2">
                <a:alpha val="100000"/>
              </a:srgbClr>
            </a:solidFill>
          </p:spPr>
          <p:txBody>
            <a:bodyPr/>
            <a:lstStyle/>
            <a:p/>
          </p:txBody>
        </p:sp>
        <p:sp>
          <p:nvSpPr>
            <p:cNvPr id="174" name="rc174"/>
            <p:cNvSpPr/>
            <p:nvPr/>
          </p:nvSpPr>
          <p:spPr>
            <a:xfrm>
              <a:off x="1296273" y="5793607"/>
              <a:ext cx="5307363" cy="129091"/>
            </a:xfrm>
            <a:prstGeom prst="rect">
              <a:avLst/>
            </a:prstGeom>
            <a:solidFill>
              <a:srgbClr val="80BD41">
                <a:alpha val="100000"/>
              </a:srgbClr>
            </a:solidFill>
          </p:spPr>
          <p:txBody>
            <a:bodyPr/>
            <a:lstStyle/>
            <a:p/>
          </p:txBody>
        </p:sp>
        <p:sp>
          <p:nvSpPr>
            <p:cNvPr id="175" name="rc175"/>
            <p:cNvSpPr/>
            <p:nvPr/>
          </p:nvSpPr>
          <p:spPr>
            <a:xfrm>
              <a:off x="6603637" y="5793607"/>
              <a:ext cx="1087050" cy="129091"/>
            </a:xfrm>
            <a:prstGeom prst="rect">
              <a:avLst/>
            </a:prstGeom>
            <a:solidFill>
              <a:srgbClr val="1CABE2">
                <a:alpha val="100000"/>
              </a:srgbClr>
            </a:solidFill>
          </p:spPr>
          <p:txBody>
            <a:bodyPr/>
            <a:lstStyle/>
            <a:p/>
          </p:txBody>
        </p:sp>
        <p:sp>
          <p:nvSpPr>
            <p:cNvPr id="176" name="rc176"/>
            <p:cNvSpPr/>
            <p:nvPr/>
          </p:nvSpPr>
          <p:spPr>
            <a:xfrm>
              <a:off x="1296273" y="5632243"/>
              <a:ext cx="5404232" cy="129091"/>
            </a:xfrm>
            <a:prstGeom prst="rect">
              <a:avLst/>
            </a:prstGeom>
            <a:solidFill>
              <a:srgbClr val="80BD41">
                <a:alpha val="100000"/>
              </a:srgbClr>
            </a:solidFill>
          </p:spPr>
          <p:txBody>
            <a:bodyPr/>
            <a:lstStyle/>
            <a:p/>
          </p:txBody>
        </p:sp>
        <p:sp>
          <p:nvSpPr>
            <p:cNvPr id="177" name="rc177"/>
            <p:cNvSpPr/>
            <p:nvPr/>
          </p:nvSpPr>
          <p:spPr>
            <a:xfrm>
              <a:off x="6700506" y="5632243"/>
              <a:ext cx="953688" cy="129091"/>
            </a:xfrm>
            <a:prstGeom prst="rect">
              <a:avLst/>
            </a:prstGeom>
            <a:solidFill>
              <a:srgbClr val="1CABE2">
                <a:alpha val="100000"/>
              </a:srgbClr>
            </a:solidFill>
          </p:spPr>
          <p:txBody>
            <a:bodyPr/>
            <a:lstStyle/>
            <a:p/>
          </p:txBody>
        </p:sp>
        <p:sp>
          <p:nvSpPr>
            <p:cNvPr id="178" name="tx178"/>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4.53</a:t>
              </a:r>
            </a:p>
          </p:txBody>
        </p:sp>
        <p:sp>
          <p:nvSpPr>
            <p:cNvPr id="179" name="tx179"/>
            <p:cNvSpPr/>
            <p:nvPr/>
          </p:nvSpPr>
          <p:spPr>
            <a:xfrm>
              <a:off x="7930036" y="581676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0" name="tx180"/>
            <p:cNvSpPr/>
            <p:nvPr/>
          </p:nvSpPr>
          <p:spPr>
            <a:xfrm>
              <a:off x="785956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1" name="tx181"/>
            <p:cNvSpPr/>
            <p:nvPr/>
          </p:nvSpPr>
          <p:spPr>
            <a:xfrm>
              <a:off x="414940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182" name="tx182"/>
            <p:cNvSpPr/>
            <p:nvPr/>
          </p:nvSpPr>
          <p:spPr>
            <a:xfrm>
              <a:off x="743677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83" name="tx183"/>
            <p:cNvSpPr/>
            <p:nvPr/>
          </p:nvSpPr>
          <p:spPr>
            <a:xfrm>
              <a:off x="384446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184" name="tx184"/>
            <p:cNvSpPr/>
            <p:nvPr/>
          </p:nvSpPr>
          <p:spPr>
            <a:xfrm>
              <a:off x="704166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85" name="tx185"/>
            <p:cNvSpPr/>
            <p:nvPr/>
          </p:nvSpPr>
          <p:spPr>
            <a:xfrm>
              <a:off x="389289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3.72</a:t>
              </a:r>
            </a:p>
          </p:txBody>
        </p:sp>
        <p:sp>
          <p:nvSpPr>
            <p:cNvPr id="186" name="tx186"/>
            <p:cNvSpPr/>
            <p:nvPr/>
          </p:nvSpPr>
          <p:spPr>
            <a:xfrm>
              <a:off x="707185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632192"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4084551"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5536909"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6989267"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5" name="tx195"/>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(85%) was lower than in 2019 (90%).
The number of children vaccinated with DTP1 decreased 9% compared to in 2019.
The number of surviving infants decreased approximately 3% compared to in 2019.
In 2025, 400,000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47530"/>
              <a:ext cx="3397293" cy="546783"/>
            </a:xfrm>
            <a:custGeom>
              <a:avLst/>
              <a:pathLst>
                <a:path w="3397293" h="546783">
                  <a:moveTo>
                    <a:pt x="0" y="371812"/>
                  </a:moveTo>
                  <a:lnTo>
                    <a:pt x="135891" y="349941"/>
                  </a:lnTo>
                  <a:lnTo>
                    <a:pt x="271783" y="481169"/>
                  </a:lnTo>
                  <a:lnTo>
                    <a:pt x="407675" y="459298"/>
                  </a:lnTo>
                  <a:lnTo>
                    <a:pt x="543566" y="459298"/>
                  </a:lnTo>
                  <a:lnTo>
                    <a:pt x="679458" y="437426"/>
                  </a:lnTo>
                  <a:lnTo>
                    <a:pt x="815350" y="437426"/>
                  </a:lnTo>
                  <a:lnTo>
                    <a:pt x="951242" y="415555"/>
                  </a:lnTo>
                  <a:lnTo>
                    <a:pt x="1087133" y="328070"/>
                  </a:lnTo>
                  <a:lnTo>
                    <a:pt x="1223025" y="306198"/>
                  </a:lnTo>
                  <a:lnTo>
                    <a:pt x="1358917" y="240584"/>
                  </a:lnTo>
                  <a:lnTo>
                    <a:pt x="1494809" y="240584"/>
                  </a:lnTo>
                  <a:lnTo>
                    <a:pt x="1630700" y="109356"/>
                  </a:lnTo>
                  <a:lnTo>
                    <a:pt x="1766592" y="0"/>
                  </a:lnTo>
                  <a:lnTo>
                    <a:pt x="1902484" y="87485"/>
                  </a:lnTo>
                  <a:lnTo>
                    <a:pt x="2038375" y="174970"/>
                  </a:lnTo>
                  <a:lnTo>
                    <a:pt x="2174267" y="174970"/>
                  </a:lnTo>
                  <a:lnTo>
                    <a:pt x="2310159" y="153099"/>
                  </a:lnTo>
                  <a:lnTo>
                    <a:pt x="2446051" y="153099"/>
                  </a:lnTo>
                  <a:lnTo>
                    <a:pt x="2581942" y="153099"/>
                  </a:lnTo>
                  <a:lnTo>
                    <a:pt x="2717834" y="328070"/>
                  </a:lnTo>
                  <a:lnTo>
                    <a:pt x="2853726" y="546783"/>
                  </a:lnTo>
                  <a:lnTo>
                    <a:pt x="2989618" y="21871"/>
                  </a:lnTo>
                  <a:lnTo>
                    <a:pt x="3125509" y="196842"/>
                  </a:lnTo>
                  <a:lnTo>
                    <a:pt x="3261401" y="306198"/>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47530"/>
              <a:ext cx="3397293" cy="546783"/>
            </a:xfrm>
            <a:custGeom>
              <a:avLst/>
              <a:pathLst>
                <a:path w="3397293" h="546783">
                  <a:moveTo>
                    <a:pt x="0" y="371812"/>
                  </a:moveTo>
                  <a:lnTo>
                    <a:pt x="135891" y="349941"/>
                  </a:lnTo>
                  <a:lnTo>
                    <a:pt x="271783" y="481169"/>
                  </a:lnTo>
                  <a:lnTo>
                    <a:pt x="407675" y="459298"/>
                  </a:lnTo>
                  <a:lnTo>
                    <a:pt x="543566" y="459298"/>
                  </a:lnTo>
                  <a:lnTo>
                    <a:pt x="679458" y="437426"/>
                  </a:lnTo>
                  <a:lnTo>
                    <a:pt x="815350" y="437426"/>
                  </a:lnTo>
                  <a:lnTo>
                    <a:pt x="951242" y="415555"/>
                  </a:lnTo>
                  <a:lnTo>
                    <a:pt x="1087133" y="328070"/>
                  </a:lnTo>
                  <a:lnTo>
                    <a:pt x="1223025" y="306198"/>
                  </a:lnTo>
                  <a:lnTo>
                    <a:pt x="1358917" y="240584"/>
                  </a:lnTo>
                  <a:lnTo>
                    <a:pt x="1494809" y="240584"/>
                  </a:lnTo>
                  <a:lnTo>
                    <a:pt x="1630700" y="109356"/>
                  </a:lnTo>
                  <a:lnTo>
                    <a:pt x="1766592" y="0"/>
                  </a:lnTo>
                  <a:lnTo>
                    <a:pt x="1902484" y="87485"/>
                  </a:lnTo>
                  <a:lnTo>
                    <a:pt x="2038375" y="174970"/>
                  </a:lnTo>
                  <a:lnTo>
                    <a:pt x="2174267" y="174970"/>
                  </a:lnTo>
                  <a:lnTo>
                    <a:pt x="2310159" y="153099"/>
                  </a:lnTo>
                  <a:lnTo>
                    <a:pt x="2446051" y="153099"/>
                  </a:lnTo>
                  <a:lnTo>
                    <a:pt x="2581942" y="153099"/>
                  </a:lnTo>
                  <a:lnTo>
                    <a:pt x="2717834" y="328070"/>
                  </a:lnTo>
                  <a:lnTo>
                    <a:pt x="2853726" y="546783"/>
                  </a:lnTo>
                  <a:lnTo>
                    <a:pt x="2989618" y="21871"/>
                  </a:lnTo>
                  <a:lnTo>
                    <a:pt x="3125509" y="196842"/>
                  </a:lnTo>
                  <a:lnTo>
                    <a:pt x="3261401" y="306198"/>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2047530"/>
              <a:ext cx="3397293" cy="546783"/>
            </a:xfrm>
            <a:custGeom>
              <a:avLst/>
              <a:pathLst>
                <a:path w="3397293" h="546783">
                  <a:moveTo>
                    <a:pt x="0" y="371812"/>
                  </a:moveTo>
                  <a:lnTo>
                    <a:pt x="135891" y="349941"/>
                  </a:lnTo>
                  <a:lnTo>
                    <a:pt x="271783" y="481169"/>
                  </a:lnTo>
                  <a:lnTo>
                    <a:pt x="407675" y="459298"/>
                  </a:lnTo>
                  <a:lnTo>
                    <a:pt x="543566" y="459298"/>
                  </a:lnTo>
                  <a:lnTo>
                    <a:pt x="679458" y="437426"/>
                  </a:lnTo>
                  <a:lnTo>
                    <a:pt x="815350" y="437426"/>
                  </a:lnTo>
                  <a:lnTo>
                    <a:pt x="951242" y="415555"/>
                  </a:lnTo>
                  <a:lnTo>
                    <a:pt x="1087133" y="328070"/>
                  </a:lnTo>
                  <a:lnTo>
                    <a:pt x="1223025" y="306198"/>
                  </a:lnTo>
                  <a:lnTo>
                    <a:pt x="1358917" y="240584"/>
                  </a:lnTo>
                  <a:lnTo>
                    <a:pt x="1494809" y="240584"/>
                  </a:lnTo>
                  <a:lnTo>
                    <a:pt x="1630700" y="109356"/>
                  </a:lnTo>
                  <a:lnTo>
                    <a:pt x="1766592" y="0"/>
                  </a:lnTo>
                  <a:lnTo>
                    <a:pt x="1902484" y="87485"/>
                  </a:lnTo>
                  <a:lnTo>
                    <a:pt x="2038375" y="174970"/>
                  </a:lnTo>
                  <a:lnTo>
                    <a:pt x="2174267" y="174970"/>
                  </a:lnTo>
                  <a:lnTo>
                    <a:pt x="2310159" y="153099"/>
                  </a:lnTo>
                  <a:lnTo>
                    <a:pt x="2446051" y="153099"/>
                  </a:lnTo>
                  <a:lnTo>
                    <a:pt x="2581942" y="153099"/>
                  </a:lnTo>
                  <a:lnTo>
                    <a:pt x="2717834" y="328070"/>
                  </a:lnTo>
                  <a:lnTo>
                    <a:pt x="2853726" y="546783"/>
                  </a:lnTo>
                  <a:lnTo>
                    <a:pt x="2989618" y="21871"/>
                  </a:lnTo>
                  <a:lnTo>
                    <a:pt x="3125509" y="196842"/>
                  </a:lnTo>
                  <a:lnTo>
                    <a:pt x="3261401" y="306198"/>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3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3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444" y="4990743"/>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0631" y="1405107"/>
              <a:ext cx="26179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Indonesia, 2000-2025</a:t>
              </a:r>
            </a:p>
          </p:txBody>
        </p:sp>
        <p:sp>
          <p:nvSpPr>
            <p:cNvPr id="63" name="pl63"/>
            <p:cNvSpPr/>
            <p:nvPr/>
          </p:nvSpPr>
          <p:spPr>
            <a:xfrm>
              <a:off x="5267799" y="386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6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50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94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347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86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19343"/>
              <a:ext cx="3397293" cy="1640351"/>
            </a:xfrm>
            <a:custGeom>
              <a:avLst/>
              <a:pathLst>
                <a:path w="3397293" h="1640351">
                  <a:moveTo>
                    <a:pt x="0" y="1115438"/>
                  </a:moveTo>
                  <a:lnTo>
                    <a:pt x="135891" y="1049824"/>
                  </a:lnTo>
                  <a:lnTo>
                    <a:pt x="271783" y="1443509"/>
                  </a:lnTo>
                  <a:lnTo>
                    <a:pt x="407675" y="1377895"/>
                  </a:lnTo>
                  <a:lnTo>
                    <a:pt x="543566" y="1377895"/>
                  </a:lnTo>
                  <a:lnTo>
                    <a:pt x="679458" y="1312280"/>
                  </a:lnTo>
                  <a:lnTo>
                    <a:pt x="815350" y="1312280"/>
                  </a:lnTo>
                  <a:lnTo>
                    <a:pt x="951242" y="1246666"/>
                  </a:lnTo>
                  <a:lnTo>
                    <a:pt x="1087133" y="984210"/>
                  </a:lnTo>
                  <a:lnTo>
                    <a:pt x="1223025" y="918596"/>
                  </a:lnTo>
                  <a:lnTo>
                    <a:pt x="1358917" y="721754"/>
                  </a:lnTo>
                  <a:lnTo>
                    <a:pt x="1494809" y="721754"/>
                  </a:lnTo>
                  <a:lnTo>
                    <a:pt x="1630700" y="328070"/>
                  </a:lnTo>
                  <a:lnTo>
                    <a:pt x="1766592" y="0"/>
                  </a:lnTo>
                  <a:lnTo>
                    <a:pt x="1902484" y="262456"/>
                  </a:lnTo>
                  <a:lnTo>
                    <a:pt x="2038375" y="524912"/>
                  </a:lnTo>
                  <a:lnTo>
                    <a:pt x="2174267" y="524912"/>
                  </a:lnTo>
                  <a:lnTo>
                    <a:pt x="2310159" y="459298"/>
                  </a:lnTo>
                  <a:lnTo>
                    <a:pt x="2446051" y="459298"/>
                  </a:lnTo>
                  <a:lnTo>
                    <a:pt x="2581942" y="459298"/>
                  </a:lnTo>
                  <a:lnTo>
                    <a:pt x="2717834" y="984210"/>
                  </a:lnTo>
                  <a:lnTo>
                    <a:pt x="2853726" y="1640351"/>
                  </a:lnTo>
                  <a:lnTo>
                    <a:pt x="2989618" y="65614"/>
                  </a:lnTo>
                  <a:lnTo>
                    <a:pt x="3125509" y="590526"/>
                  </a:lnTo>
                  <a:lnTo>
                    <a:pt x="3261401" y="918596"/>
                  </a:lnTo>
                  <a:lnTo>
                    <a:pt x="3397293" y="65614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8642"/>
              <a:ext cx="3397293" cy="918596"/>
            </a:xfrm>
            <a:custGeom>
              <a:avLst/>
              <a:pathLst>
                <a:path w="3397293" h="918596">
                  <a:moveTo>
                    <a:pt x="0" y="918596"/>
                  </a:moveTo>
                  <a:lnTo>
                    <a:pt x="135891" y="918596"/>
                  </a:lnTo>
                  <a:lnTo>
                    <a:pt x="271783" y="918596"/>
                  </a:lnTo>
                  <a:lnTo>
                    <a:pt x="407675" y="787368"/>
                  </a:lnTo>
                  <a:lnTo>
                    <a:pt x="543566" y="656140"/>
                  </a:lnTo>
                  <a:lnTo>
                    <a:pt x="679458" y="590526"/>
                  </a:lnTo>
                  <a:lnTo>
                    <a:pt x="815350" y="524912"/>
                  </a:lnTo>
                  <a:lnTo>
                    <a:pt x="951242" y="524912"/>
                  </a:lnTo>
                  <a:lnTo>
                    <a:pt x="1087133" y="328070"/>
                  </a:lnTo>
                  <a:lnTo>
                    <a:pt x="1223025" y="196842"/>
                  </a:lnTo>
                  <a:lnTo>
                    <a:pt x="1358917" y="196842"/>
                  </a:lnTo>
                  <a:lnTo>
                    <a:pt x="1494809" y="131228"/>
                  </a:lnTo>
                  <a:lnTo>
                    <a:pt x="1630700" y="131228"/>
                  </a:lnTo>
                  <a:lnTo>
                    <a:pt x="1766592" y="131228"/>
                  </a:lnTo>
                  <a:lnTo>
                    <a:pt x="1902484" y="131228"/>
                  </a:lnTo>
                  <a:lnTo>
                    <a:pt x="2038375" y="65614"/>
                  </a:lnTo>
                  <a:lnTo>
                    <a:pt x="2174267" y="0"/>
                  </a:lnTo>
                  <a:lnTo>
                    <a:pt x="2310159" y="0"/>
                  </a:lnTo>
                  <a:lnTo>
                    <a:pt x="2446051" y="0"/>
                  </a:lnTo>
                  <a:lnTo>
                    <a:pt x="2581942" y="0"/>
                  </a:lnTo>
                  <a:lnTo>
                    <a:pt x="2717834" y="196842"/>
                  </a:lnTo>
                  <a:lnTo>
                    <a:pt x="2853726" y="328070"/>
                  </a:lnTo>
                  <a:lnTo>
                    <a:pt x="2989618" y="65614"/>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47413"/>
              <a:ext cx="3397293" cy="918596"/>
            </a:xfrm>
            <a:custGeom>
              <a:avLst/>
              <a:pathLst>
                <a:path w="3397293" h="918596">
                  <a:moveTo>
                    <a:pt x="0" y="787368"/>
                  </a:moveTo>
                  <a:lnTo>
                    <a:pt x="135891" y="787368"/>
                  </a:lnTo>
                  <a:lnTo>
                    <a:pt x="271783" y="918596"/>
                  </a:lnTo>
                  <a:lnTo>
                    <a:pt x="407675" y="721754"/>
                  </a:lnTo>
                  <a:lnTo>
                    <a:pt x="543566" y="656140"/>
                  </a:lnTo>
                  <a:lnTo>
                    <a:pt x="679458" y="656140"/>
                  </a:lnTo>
                  <a:lnTo>
                    <a:pt x="815350" y="459298"/>
                  </a:lnTo>
                  <a:lnTo>
                    <a:pt x="951242" y="393684"/>
                  </a:lnTo>
                  <a:lnTo>
                    <a:pt x="1087133" y="196842"/>
                  </a:lnTo>
                  <a:lnTo>
                    <a:pt x="1223025" y="65614"/>
                  </a:lnTo>
                  <a:lnTo>
                    <a:pt x="1358917" y="65614"/>
                  </a:lnTo>
                  <a:lnTo>
                    <a:pt x="1494809" y="65614"/>
                  </a:lnTo>
                  <a:lnTo>
                    <a:pt x="1630700" y="0"/>
                  </a:lnTo>
                  <a:lnTo>
                    <a:pt x="1766592" y="131228"/>
                  </a:lnTo>
                  <a:lnTo>
                    <a:pt x="1902484" y="0"/>
                  </a:lnTo>
                  <a:lnTo>
                    <a:pt x="2038375" y="65614"/>
                  </a:lnTo>
                  <a:lnTo>
                    <a:pt x="2174267" y="65614"/>
                  </a:lnTo>
                  <a:lnTo>
                    <a:pt x="2310159" y="65614"/>
                  </a:lnTo>
                  <a:lnTo>
                    <a:pt x="2446051" y="131228"/>
                  </a:lnTo>
                  <a:lnTo>
                    <a:pt x="2581942" y="131228"/>
                  </a:lnTo>
                  <a:lnTo>
                    <a:pt x="2717834" y="262456"/>
                  </a:lnTo>
                  <a:lnTo>
                    <a:pt x="2853726" y="721754"/>
                  </a:lnTo>
                  <a:lnTo>
                    <a:pt x="2989618" y="131228"/>
                  </a:lnTo>
                  <a:lnTo>
                    <a:pt x="3125509" y="459298"/>
                  </a:lnTo>
                  <a:lnTo>
                    <a:pt x="3261401" y="459298"/>
                  </a:lnTo>
                  <a:lnTo>
                    <a:pt x="3397293" y="39368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864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19343"/>
              <a:ext cx="3397293" cy="1640351"/>
            </a:xfrm>
            <a:custGeom>
              <a:avLst/>
              <a:pathLst>
                <a:path w="3397293" h="1640351">
                  <a:moveTo>
                    <a:pt x="0" y="1115438"/>
                  </a:moveTo>
                  <a:lnTo>
                    <a:pt x="135891" y="1049824"/>
                  </a:lnTo>
                  <a:lnTo>
                    <a:pt x="271783" y="1443509"/>
                  </a:lnTo>
                  <a:lnTo>
                    <a:pt x="407675" y="1377895"/>
                  </a:lnTo>
                  <a:lnTo>
                    <a:pt x="543566" y="1377895"/>
                  </a:lnTo>
                  <a:lnTo>
                    <a:pt x="679458" y="1312280"/>
                  </a:lnTo>
                  <a:lnTo>
                    <a:pt x="815350" y="1312280"/>
                  </a:lnTo>
                  <a:lnTo>
                    <a:pt x="951242" y="1246666"/>
                  </a:lnTo>
                  <a:lnTo>
                    <a:pt x="1087133" y="984210"/>
                  </a:lnTo>
                  <a:lnTo>
                    <a:pt x="1223025" y="918596"/>
                  </a:lnTo>
                  <a:lnTo>
                    <a:pt x="1358917" y="721754"/>
                  </a:lnTo>
                  <a:lnTo>
                    <a:pt x="1494809" y="721754"/>
                  </a:lnTo>
                  <a:lnTo>
                    <a:pt x="1630700" y="328070"/>
                  </a:lnTo>
                  <a:lnTo>
                    <a:pt x="1766592" y="0"/>
                  </a:lnTo>
                  <a:lnTo>
                    <a:pt x="1902484" y="262456"/>
                  </a:lnTo>
                  <a:lnTo>
                    <a:pt x="2038375" y="524912"/>
                  </a:lnTo>
                  <a:lnTo>
                    <a:pt x="2174267" y="524912"/>
                  </a:lnTo>
                  <a:lnTo>
                    <a:pt x="2310159" y="459298"/>
                  </a:lnTo>
                  <a:lnTo>
                    <a:pt x="2446051" y="459298"/>
                  </a:lnTo>
                  <a:lnTo>
                    <a:pt x="2581942" y="459298"/>
                  </a:lnTo>
                  <a:lnTo>
                    <a:pt x="2717834" y="984210"/>
                  </a:lnTo>
                  <a:lnTo>
                    <a:pt x="2853726" y="1640351"/>
                  </a:lnTo>
                  <a:lnTo>
                    <a:pt x="2989618" y="65614"/>
                  </a:lnTo>
                  <a:lnTo>
                    <a:pt x="3125509" y="590526"/>
                  </a:lnTo>
                  <a:lnTo>
                    <a:pt x="3261401" y="918596"/>
                  </a:lnTo>
                  <a:lnTo>
                    <a:pt x="3397293" y="65614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11203"/>
              <a:ext cx="0" cy="1023579"/>
            </a:xfrm>
            <a:custGeom>
              <a:avLst/>
              <a:pathLst>
                <a:path w="0" h="1023579">
                  <a:moveTo>
                    <a:pt x="0" y="102357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11203"/>
              <a:ext cx="0" cy="1220421"/>
            </a:xfrm>
            <a:custGeom>
              <a:avLst/>
              <a:pathLst>
                <a:path w="0" h="1220421">
                  <a:moveTo>
                    <a:pt x="0" y="12204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11203"/>
              <a:ext cx="0" cy="629894"/>
            </a:xfrm>
            <a:custGeom>
              <a:avLst/>
              <a:pathLst>
                <a:path w="0" h="629894">
                  <a:moveTo>
                    <a:pt x="0" y="62989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11203"/>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11203"/>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11203"/>
              <a:ext cx="0" cy="826737"/>
            </a:xfrm>
            <a:custGeom>
              <a:avLst/>
              <a:pathLst>
                <a:path w="0" h="826737">
                  <a:moveTo>
                    <a:pt x="0" y="8267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11203"/>
              <a:ext cx="0" cy="564280"/>
            </a:xfrm>
            <a:custGeom>
              <a:avLst/>
              <a:pathLst>
                <a:path w="0" h="564280">
                  <a:moveTo>
                    <a:pt x="0" y="564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19343"/>
              <a:ext cx="3397293" cy="1640351"/>
            </a:xfrm>
            <a:custGeom>
              <a:avLst/>
              <a:pathLst>
                <a:path w="3397293" h="1640351">
                  <a:moveTo>
                    <a:pt x="0" y="1115438"/>
                  </a:moveTo>
                  <a:lnTo>
                    <a:pt x="135891" y="1049824"/>
                  </a:lnTo>
                  <a:lnTo>
                    <a:pt x="271783" y="1443509"/>
                  </a:lnTo>
                  <a:lnTo>
                    <a:pt x="407675" y="1377895"/>
                  </a:lnTo>
                  <a:lnTo>
                    <a:pt x="543566" y="1377895"/>
                  </a:lnTo>
                  <a:lnTo>
                    <a:pt x="679458" y="1312280"/>
                  </a:lnTo>
                  <a:lnTo>
                    <a:pt x="815350" y="1312280"/>
                  </a:lnTo>
                  <a:lnTo>
                    <a:pt x="951242" y="1246666"/>
                  </a:lnTo>
                  <a:lnTo>
                    <a:pt x="1087133" y="984210"/>
                  </a:lnTo>
                  <a:lnTo>
                    <a:pt x="1223025" y="918596"/>
                  </a:lnTo>
                  <a:lnTo>
                    <a:pt x="1358917" y="721754"/>
                  </a:lnTo>
                  <a:lnTo>
                    <a:pt x="1494809" y="721754"/>
                  </a:lnTo>
                  <a:lnTo>
                    <a:pt x="1630700" y="328070"/>
                  </a:lnTo>
                  <a:lnTo>
                    <a:pt x="1766592" y="0"/>
                  </a:lnTo>
                  <a:lnTo>
                    <a:pt x="1902484" y="262456"/>
                  </a:lnTo>
                  <a:lnTo>
                    <a:pt x="2038375" y="524912"/>
                  </a:lnTo>
                  <a:lnTo>
                    <a:pt x="2174267" y="524912"/>
                  </a:lnTo>
                  <a:lnTo>
                    <a:pt x="2310159" y="459298"/>
                  </a:lnTo>
                  <a:lnTo>
                    <a:pt x="2446051" y="459298"/>
                  </a:lnTo>
                  <a:lnTo>
                    <a:pt x="2581942" y="459298"/>
                  </a:lnTo>
                  <a:lnTo>
                    <a:pt x="2717834" y="984210"/>
                  </a:lnTo>
                  <a:lnTo>
                    <a:pt x="2853726" y="1640351"/>
                  </a:lnTo>
                  <a:lnTo>
                    <a:pt x="2989618" y="65614"/>
                  </a:lnTo>
                  <a:lnTo>
                    <a:pt x="3125509" y="590526"/>
                  </a:lnTo>
                  <a:lnTo>
                    <a:pt x="3261401" y="918596"/>
                  </a:lnTo>
                  <a:lnTo>
                    <a:pt x="3397293" y="65614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44451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38783" y="244446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748386" y="24461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427845" y="24458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44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44716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86762" y="2444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905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1022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4826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265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00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00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27143" y="4990743"/>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15" name="tx115"/>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540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620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517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0414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9311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2068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965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862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759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132741"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5956184" cy="114824"/>
            </a:xfrm>
            <a:prstGeom prst="rect">
              <a:avLst/>
            </a:prstGeom>
            <a:solidFill>
              <a:srgbClr val="1CABE2">
                <a:alpha val="80000"/>
              </a:srgbClr>
            </a:solidFill>
          </p:spPr>
          <p:txBody>
            <a:bodyPr/>
            <a:lstStyle/>
            <a:p/>
          </p:txBody>
        </p:sp>
        <p:sp>
          <p:nvSpPr>
            <p:cNvPr id="133" name="tx133"/>
            <p:cNvSpPr/>
            <p:nvPr/>
          </p:nvSpPr>
          <p:spPr>
            <a:xfrm>
              <a:off x="5940507"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679,000</a:t>
              </a:r>
            </a:p>
          </p:txBody>
        </p:sp>
        <p:sp>
          <p:nvSpPr>
            <p:cNvPr id="134" name="tx134"/>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969,000</a:t>
              </a:r>
            </a:p>
          </p:txBody>
        </p:sp>
        <p:sp>
          <p:nvSpPr>
            <p:cNvPr id="135" name="tx135"/>
            <p:cNvSpPr/>
            <p:nvPr/>
          </p:nvSpPr>
          <p:spPr>
            <a:xfrm>
              <a:off x="676395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788,000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0190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1" name="tx141"/>
            <p:cNvSpPr/>
            <p:nvPr/>
          </p:nvSpPr>
          <p:spPr>
            <a:xfrm>
              <a:off x="45916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2" name="tx142"/>
            <p:cNvSpPr/>
            <p:nvPr/>
          </p:nvSpPr>
          <p:spPr>
            <a:xfrm>
              <a:off x="64813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3" name="tx143"/>
            <p:cNvSpPr/>
            <p:nvPr/>
          </p:nvSpPr>
          <p:spPr>
            <a:xfrm>
              <a:off x="8254512"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Indonesia (82%) was 3 percentage points lower than the global average (85%) and 7 percentage points lower than the average across all EAPR countries (89%).
National DTP3 coverage was 3 percentage points lower than in 2019 (85%).
This equates to 788,000 un- and undervaccinated children in 2025 compared to 679,000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DTP3 coverage was 82% - this is 3 percentage points lower than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Indonesia ranked number 9 out of 27 countries for lowest DTP3 coverage (based on tied ranks).
Indonesia was in the top 10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was among the countries with the highest coverage, but had the highest number of un- and undervaccinated children in the region, contributing the most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58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35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1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9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07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30001"/>
              <a:ext cx="239888" cy="582007"/>
            </a:xfrm>
            <a:prstGeom prst="rect">
              <a:avLst/>
            </a:prstGeom>
            <a:solidFill>
              <a:srgbClr val="80BD41">
                <a:alpha val="100000"/>
              </a:srgbClr>
            </a:solidFill>
          </p:spPr>
          <p:txBody>
            <a:bodyPr/>
            <a:lstStyle/>
            <a:p/>
          </p:txBody>
        </p:sp>
        <p:sp>
          <p:nvSpPr>
            <p:cNvPr id="23" name="rc23"/>
            <p:cNvSpPr/>
            <p:nvPr/>
          </p:nvSpPr>
          <p:spPr>
            <a:xfrm>
              <a:off x="1296273" y="3435999"/>
              <a:ext cx="239888" cy="194002"/>
            </a:xfrm>
            <a:prstGeom prst="rect">
              <a:avLst/>
            </a:prstGeom>
            <a:solidFill>
              <a:srgbClr val="1CABE2">
                <a:alpha val="100000"/>
              </a:srgbClr>
            </a:solidFill>
          </p:spPr>
          <p:txBody>
            <a:bodyPr/>
            <a:lstStyle/>
            <a:p/>
          </p:txBody>
        </p:sp>
        <p:sp>
          <p:nvSpPr>
            <p:cNvPr id="24" name="rc24"/>
            <p:cNvSpPr/>
            <p:nvPr/>
          </p:nvSpPr>
          <p:spPr>
            <a:xfrm>
              <a:off x="1562816" y="3621340"/>
              <a:ext cx="239888" cy="590668"/>
            </a:xfrm>
            <a:prstGeom prst="rect">
              <a:avLst/>
            </a:prstGeom>
            <a:solidFill>
              <a:srgbClr val="80BD41">
                <a:alpha val="100000"/>
              </a:srgbClr>
            </a:solidFill>
          </p:spPr>
          <p:txBody>
            <a:bodyPr/>
            <a:lstStyle/>
            <a:p/>
          </p:txBody>
        </p:sp>
        <p:sp>
          <p:nvSpPr>
            <p:cNvPr id="25" name="rc25"/>
            <p:cNvSpPr/>
            <p:nvPr/>
          </p:nvSpPr>
          <p:spPr>
            <a:xfrm>
              <a:off x="1562816" y="3434813"/>
              <a:ext cx="239888" cy="186526"/>
            </a:xfrm>
            <a:prstGeom prst="rect">
              <a:avLst/>
            </a:prstGeom>
            <a:solidFill>
              <a:srgbClr val="1CABE2">
                <a:alpha val="100000"/>
              </a:srgbClr>
            </a:solidFill>
          </p:spPr>
          <p:txBody>
            <a:bodyPr/>
            <a:lstStyle/>
            <a:p/>
          </p:txBody>
        </p:sp>
        <p:sp>
          <p:nvSpPr>
            <p:cNvPr id="26" name="rc26"/>
            <p:cNvSpPr/>
            <p:nvPr/>
          </p:nvSpPr>
          <p:spPr>
            <a:xfrm>
              <a:off x="1829360" y="3670585"/>
              <a:ext cx="239888" cy="541424"/>
            </a:xfrm>
            <a:prstGeom prst="rect">
              <a:avLst/>
            </a:prstGeom>
            <a:solidFill>
              <a:srgbClr val="80BD41">
                <a:alpha val="100000"/>
              </a:srgbClr>
            </a:solidFill>
          </p:spPr>
          <p:txBody>
            <a:bodyPr/>
            <a:lstStyle/>
            <a:p/>
          </p:txBody>
        </p:sp>
        <p:sp>
          <p:nvSpPr>
            <p:cNvPr id="27" name="rc27"/>
            <p:cNvSpPr/>
            <p:nvPr/>
          </p:nvSpPr>
          <p:spPr>
            <a:xfrm>
              <a:off x="1829360" y="3438546"/>
              <a:ext cx="239888" cy="232038"/>
            </a:xfrm>
            <a:prstGeom prst="rect">
              <a:avLst/>
            </a:prstGeom>
            <a:solidFill>
              <a:srgbClr val="1CABE2">
                <a:alpha val="100000"/>
              </a:srgbClr>
            </a:solidFill>
          </p:spPr>
          <p:txBody>
            <a:bodyPr/>
            <a:lstStyle/>
            <a:p/>
          </p:txBody>
        </p:sp>
        <p:sp>
          <p:nvSpPr>
            <p:cNvPr id="28" name="rc28"/>
            <p:cNvSpPr/>
            <p:nvPr/>
          </p:nvSpPr>
          <p:spPr>
            <a:xfrm>
              <a:off x="2095903" y="3662089"/>
              <a:ext cx="239888" cy="549920"/>
            </a:xfrm>
            <a:prstGeom prst="rect">
              <a:avLst/>
            </a:prstGeom>
            <a:solidFill>
              <a:srgbClr val="80BD41">
                <a:alpha val="100000"/>
              </a:srgbClr>
            </a:solidFill>
          </p:spPr>
          <p:txBody>
            <a:bodyPr/>
            <a:lstStyle/>
            <a:p/>
          </p:txBody>
        </p:sp>
        <p:sp>
          <p:nvSpPr>
            <p:cNvPr id="29" name="rc29"/>
            <p:cNvSpPr/>
            <p:nvPr/>
          </p:nvSpPr>
          <p:spPr>
            <a:xfrm>
              <a:off x="2095903" y="3437474"/>
              <a:ext cx="239888" cy="224615"/>
            </a:xfrm>
            <a:prstGeom prst="rect">
              <a:avLst/>
            </a:prstGeom>
            <a:solidFill>
              <a:srgbClr val="1CABE2">
                <a:alpha val="100000"/>
              </a:srgbClr>
            </a:solidFill>
          </p:spPr>
          <p:txBody>
            <a:bodyPr/>
            <a:lstStyle/>
            <a:p/>
          </p:txBody>
        </p:sp>
        <p:sp>
          <p:nvSpPr>
            <p:cNvPr id="30" name="rc30"/>
            <p:cNvSpPr/>
            <p:nvPr/>
          </p:nvSpPr>
          <p:spPr>
            <a:xfrm>
              <a:off x="2362446" y="3656294"/>
              <a:ext cx="239888" cy="555715"/>
            </a:xfrm>
            <a:prstGeom prst="rect">
              <a:avLst/>
            </a:prstGeom>
            <a:solidFill>
              <a:srgbClr val="80BD41">
                <a:alpha val="100000"/>
              </a:srgbClr>
            </a:solidFill>
          </p:spPr>
          <p:txBody>
            <a:bodyPr/>
            <a:lstStyle/>
            <a:p/>
          </p:txBody>
        </p:sp>
        <p:sp>
          <p:nvSpPr>
            <p:cNvPr id="31" name="rc31"/>
            <p:cNvSpPr/>
            <p:nvPr/>
          </p:nvSpPr>
          <p:spPr>
            <a:xfrm>
              <a:off x="2362446" y="3429311"/>
              <a:ext cx="239888" cy="226982"/>
            </a:xfrm>
            <a:prstGeom prst="rect">
              <a:avLst/>
            </a:prstGeom>
            <a:solidFill>
              <a:srgbClr val="1CABE2">
                <a:alpha val="100000"/>
              </a:srgbClr>
            </a:solidFill>
          </p:spPr>
          <p:txBody>
            <a:bodyPr/>
            <a:lstStyle/>
            <a:p/>
          </p:txBody>
        </p:sp>
        <p:sp>
          <p:nvSpPr>
            <p:cNvPr id="32" name="rc32"/>
            <p:cNvSpPr/>
            <p:nvPr/>
          </p:nvSpPr>
          <p:spPr>
            <a:xfrm>
              <a:off x="2628989" y="3633624"/>
              <a:ext cx="239888" cy="578385"/>
            </a:xfrm>
            <a:prstGeom prst="rect">
              <a:avLst/>
            </a:prstGeom>
            <a:solidFill>
              <a:srgbClr val="80BD41">
                <a:alpha val="100000"/>
              </a:srgbClr>
            </a:solidFill>
          </p:spPr>
          <p:txBody>
            <a:bodyPr/>
            <a:lstStyle/>
            <a:p/>
          </p:txBody>
        </p:sp>
        <p:sp>
          <p:nvSpPr>
            <p:cNvPr id="33" name="rc33"/>
            <p:cNvSpPr/>
            <p:nvPr/>
          </p:nvSpPr>
          <p:spPr>
            <a:xfrm>
              <a:off x="2628989" y="3408696"/>
              <a:ext cx="239888" cy="224927"/>
            </a:xfrm>
            <a:prstGeom prst="rect">
              <a:avLst/>
            </a:prstGeom>
            <a:solidFill>
              <a:srgbClr val="1CABE2">
                <a:alpha val="100000"/>
              </a:srgbClr>
            </a:solidFill>
          </p:spPr>
          <p:txBody>
            <a:bodyPr/>
            <a:lstStyle/>
            <a:p/>
          </p:txBody>
        </p:sp>
        <p:sp>
          <p:nvSpPr>
            <p:cNvPr id="34" name="rc34"/>
            <p:cNvSpPr/>
            <p:nvPr/>
          </p:nvSpPr>
          <p:spPr>
            <a:xfrm>
              <a:off x="2895532" y="3627419"/>
              <a:ext cx="239888" cy="584590"/>
            </a:xfrm>
            <a:prstGeom prst="rect">
              <a:avLst/>
            </a:prstGeom>
            <a:solidFill>
              <a:srgbClr val="80BD41">
                <a:alpha val="100000"/>
              </a:srgbClr>
            </a:solidFill>
          </p:spPr>
          <p:txBody>
            <a:bodyPr/>
            <a:lstStyle/>
            <a:p/>
          </p:txBody>
        </p:sp>
        <p:sp>
          <p:nvSpPr>
            <p:cNvPr id="35" name="rc35"/>
            <p:cNvSpPr/>
            <p:nvPr/>
          </p:nvSpPr>
          <p:spPr>
            <a:xfrm>
              <a:off x="2895532" y="3400078"/>
              <a:ext cx="239888" cy="227340"/>
            </a:xfrm>
            <a:prstGeom prst="rect">
              <a:avLst/>
            </a:prstGeom>
            <a:solidFill>
              <a:srgbClr val="1CABE2">
                <a:alpha val="100000"/>
              </a:srgbClr>
            </a:solidFill>
          </p:spPr>
          <p:txBody>
            <a:bodyPr/>
            <a:lstStyle/>
            <a:p/>
          </p:txBody>
        </p:sp>
        <p:sp>
          <p:nvSpPr>
            <p:cNvPr id="36" name="rc36"/>
            <p:cNvSpPr/>
            <p:nvPr/>
          </p:nvSpPr>
          <p:spPr>
            <a:xfrm>
              <a:off x="3162075" y="3610105"/>
              <a:ext cx="239888" cy="601904"/>
            </a:xfrm>
            <a:prstGeom prst="rect">
              <a:avLst/>
            </a:prstGeom>
            <a:solidFill>
              <a:srgbClr val="80BD41">
                <a:alpha val="100000"/>
              </a:srgbClr>
            </a:solidFill>
          </p:spPr>
          <p:txBody>
            <a:bodyPr/>
            <a:lstStyle/>
            <a:p/>
          </p:txBody>
        </p:sp>
        <p:sp>
          <p:nvSpPr>
            <p:cNvPr id="37" name="rc37"/>
            <p:cNvSpPr/>
            <p:nvPr/>
          </p:nvSpPr>
          <p:spPr>
            <a:xfrm>
              <a:off x="3162075" y="3387483"/>
              <a:ext cx="239888" cy="222622"/>
            </a:xfrm>
            <a:prstGeom prst="rect">
              <a:avLst/>
            </a:prstGeom>
            <a:solidFill>
              <a:srgbClr val="1CABE2">
                <a:alpha val="100000"/>
              </a:srgbClr>
            </a:solidFill>
          </p:spPr>
          <p:txBody>
            <a:bodyPr/>
            <a:lstStyle/>
            <a:p/>
          </p:txBody>
        </p:sp>
        <p:sp>
          <p:nvSpPr>
            <p:cNvPr id="38" name="rc38"/>
            <p:cNvSpPr/>
            <p:nvPr/>
          </p:nvSpPr>
          <p:spPr>
            <a:xfrm>
              <a:off x="3428618" y="3582223"/>
              <a:ext cx="239888" cy="629785"/>
            </a:xfrm>
            <a:prstGeom prst="rect">
              <a:avLst/>
            </a:prstGeom>
            <a:solidFill>
              <a:srgbClr val="80BD41">
                <a:alpha val="100000"/>
              </a:srgbClr>
            </a:solidFill>
          </p:spPr>
          <p:txBody>
            <a:bodyPr/>
            <a:lstStyle/>
            <a:p/>
          </p:txBody>
        </p:sp>
        <p:sp>
          <p:nvSpPr>
            <p:cNvPr id="39" name="rc39"/>
            <p:cNvSpPr/>
            <p:nvPr/>
          </p:nvSpPr>
          <p:spPr>
            <a:xfrm>
              <a:off x="3428618" y="3394106"/>
              <a:ext cx="239888" cy="188117"/>
            </a:xfrm>
            <a:prstGeom prst="rect">
              <a:avLst/>
            </a:prstGeom>
            <a:solidFill>
              <a:srgbClr val="1CABE2">
                <a:alpha val="100000"/>
              </a:srgbClr>
            </a:solidFill>
          </p:spPr>
          <p:txBody>
            <a:bodyPr/>
            <a:lstStyle/>
            <a:p/>
          </p:txBody>
        </p:sp>
        <p:sp>
          <p:nvSpPr>
            <p:cNvPr id="40" name="rc40"/>
            <p:cNvSpPr/>
            <p:nvPr/>
          </p:nvSpPr>
          <p:spPr>
            <a:xfrm>
              <a:off x="3695161" y="3569652"/>
              <a:ext cx="239888" cy="642357"/>
            </a:xfrm>
            <a:prstGeom prst="rect">
              <a:avLst/>
            </a:prstGeom>
            <a:solidFill>
              <a:srgbClr val="80BD41">
                <a:alpha val="100000"/>
              </a:srgbClr>
            </a:solidFill>
          </p:spPr>
          <p:txBody>
            <a:bodyPr/>
            <a:lstStyle/>
            <a:p/>
          </p:txBody>
        </p:sp>
        <p:sp>
          <p:nvSpPr>
            <p:cNvPr id="41" name="rc41"/>
            <p:cNvSpPr/>
            <p:nvPr/>
          </p:nvSpPr>
          <p:spPr>
            <a:xfrm>
              <a:off x="3695161" y="3388475"/>
              <a:ext cx="239888" cy="181177"/>
            </a:xfrm>
            <a:prstGeom prst="rect">
              <a:avLst/>
            </a:prstGeom>
            <a:solidFill>
              <a:srgbClr val="1CABE2">
                <a:alpha val="100000"/>
              </a:srgbClr>
            </a:solidFill>
          </p:spPr>
          <p:txBody>
            <a:bodyPr/>
            <a:lstStyle/>
            <a:p/>
          </p:txBody>
        </p:sp>
        <p:sp>
          <p:nvSpPr>
            <p:cNvPr id="42" name="rc42"/>
            <p:cNvSpPr/>
            <p:nvPr/>
          </p:nvSpPr>
          <p:spPr>
            <a:xfrm>
              <a:off x="3961705" y="3536320"/>
              <a:ext cx="239888" cy="675688"/>
            </a:xfrm>
            <a:prstGeom prst="rect">
              <a:avLst/>
            </a:prstGeom>
            <a:solidFill>
              <a:srgbClr val="80BD41">
                <a:alpha val="100000"/>
              </a:srgbClr>
            </a:solidFill>
          </p:spPr>
          <p:txBody>
            <a:bodyPr/>
            <a:lstStyle/>
            <a:p/>
          </p:txBody>
        </p:sp>
        <p:sp>
          <p:nvSpPr>
            <p:cNvPr id="43" name="rc43"/>
            <p:cNvSpPr/>
            <p:nvPr/>
          </p:nvSpPr>
          <p:spPr>
            <a:xfrm>
              <a:off x="3961705" y="3377826"/>
              <a:ext cx="239888" cy="158494"/>
            </a:xfrm>
            <a:prstGeom prst="rect">
              <a:avLst/>
            </a:prstGeom>
            <a:solidFill>
              <a:srgbClr val="1CABE2">
                <a:alpha val="100000"/>
              </a:srgbClr>
            </a:solidFill>
          </p:spPr>
          <p:txBody>
            <a:bodyPr/>
            <a:lstStyle/>
            <a:p/>
          </p:txBody>
        </p:sp>
        <p:sp>
          <p:nvSpPr>
            <p:cNvPr id="44" name="rc44"/>
            <p:cNvSpPr/>
            <p:nvPr/>
          </p:nvSpPr>
          <p:spPr>
            <a:xfrm>
              <a:off x="4228248" y="3518667"/>
              <a:ext cx="239888" cy="693342"/>
            </a:xfrm>
            <a:prstGeom prst="rect">
              <a:avLst/>
            </a:prstGeom>
            <a:solidFill>
              <a:srgbClr val="80BD41">
                <a:alpha val="100000"/>
              </a:srgbClr>
            </a:solidFill>
          </p:spPr>
          <p:txBody>
            <a:bodyPr/>
            <a:lstStyle/>
            <a:p/>
          </p:txBody>
        </p:sp>
        <p:sp>
          <p:nvSpPr>
            <p:cNvPr id="45" name="rc45"/>
            <p:cNvSpPr/>
            <p:nvPr/>
          </p:nvSpPr>
          <p:spPr>
            <a:xfrm>
              <a:off x="4228248" y="3356031"/>
              <a:ext cx="239888" cy="162635"/>
            </a:xfrm>
            <a:prstGeom prst="rect">
              <a:avLst/>
            </a:prstGeom>
            <a:solidFill>
              <a:srgbClr val="1CABE2">
                <a:alpha val="100000"/>
              </a:srgbClr>
            </a:solidFill>
          </p:spPr>
          <p:txBody>
            <a:bodyPr/>
            <a:lstStyle/>
            <a:p/>
          </p:txBody>
        </p:sp>
        <p:sp>
          <p:nvSpPr>
            <p:cNvPr id="46" name="rc46"/>
            <p:cNvSpPr/>
            <p:nvPr/>
          </p:nvSpPr>
          <p:spPr>
            <a:xfrm>
              <a:off x="4494791" y="3464413"/>
              <a:ext cx="239888" cy="747596"/>
            </a:xfrm>
            <a:prstGeom prst="rect">
              <a:avLst/>
            </a:prstGeom>
            <a:solidFill>
              <a:srgbClr val="80BD41">
                <a:alpha val="100000"/>
              </a:srgbClr>
            </a:solidFill>
          </p:spPr>
          <p:txBody>
            <a:bodyPr/>
            <a:lstStyle/>
            <a:p/>
          </p:txBody>
        </p:sp>
        <p:sp>
          <p:nvSpPr>
            <p:cNvPr id="47" name="rc47"/>
            <p:cNvSpPr/>
            <p:nvPr/>
          </p:nvSpPr>
          <p:spPr>
            <a:xfrm>
              <a:off x="4494791" y="3352703"/>
              <a:ext cx="239888" cy="111709"/>
            </a:xfrm>
            <a:prstGeom prst="rect">
              <a:avLst/>
            </a:prstGeom>
            <a:solidFill>
              <a:srgbClr val="1CABE2">
                <a:alpha val="100000"/>
              </a:srgbClr>
            </a:solidFill>
          </p:spPr>
          <p:txBody>
            <a:bodyPr/>
            <a:lstStyle/>
            <a:p/>
          </p:txBody>
        </p:sp>
        <p:sp>
          <p:nvSpPr>
            <p:cNvPr id="48" name="rc48"/>
            <p:cNvSpPr/>
            <p:nvPr/>
          </p:nvSpPr>
          <p:spPr>
            <a:xfrm>
              <a:off x="4761334" y="3441060"/>
              <a:ext cx="239888" cy="770948"/>
            </a:xfrm>
            <a:prstGeom prst="rect">
              <a:avLst/>
            </a:prstGeom>
            <a:solidFill>
              <a:srgbClr val="80BD41">
                <a:alpha val="100000"/>
              </a:srgbClr>
            </a:solidFill>
          </p:spPr>
          <p:txBody>
            <a:bodyPr/>
            <a:lstStyle/>
            <a:p/>
          </p:txBody>
        </p:sp>
        <p:sp>
          <p:nvSpPr>
            <p:cNvPr id="49" name="rc49"/>
            <p:cNvSpPr/>
            <p:nvPr/>
          </p:nvSpPr>
          <p:spPr>
            <a:xfrm>
              <a:off x="4761334" y="3374021"/>
              <a:ext cx="239888" cy="67038"/>
            </a:xfrm>
            <a:prstGeom prst="rect">
              <a:avLst/>
            </a:prstGeom>
            <a:solidFill>
              <a:srgbClr val="1CABE2">
                <a:alpha val="100000"/>
              </a:srgbClr>
            </a:solidFill>
          </p:spPr>
          <p:txBody>
            <a:bodyPr/>
            <a:lstStyle/>
            <a:p/>
          </p:txBody>
        </p:sp>
        <p:sp>
          <p:nvSpPr>
            <p:cNvPr id="50" name="rc50"/>
            <p:cNvSpPr/>
            <p:nvPr/>
          </p:nvSpPr>
          <p:spPr>
            <a:xfrm>
              <a:off x="5027877" y="3486276"/>
              <a:ext cx="239888" cy="725733"/>
            </a:xfrm>
            <a:prstGeom prst="rect">
              <a:avLst/>
            </a:prstGeom>
            <a:solidFill>
              <a:srgbClr val="80BD41">
                <a:alpha val="100000"/>
              </a:srgbClr>
            </a:solidFill>
          </p:spPr>
          <p:txBody>
            <a:bodyPr/>
            <a:lstStyle/>
            <a:p/>
          </p:txBody>
        </p:sp>
        <p:sp>
          <p:nvSpPr>
            <p:cNvPr id="51" name="rc51"/>
            <p:cNvSpPr/>
            <p:nvPr/>
          </p:nvSpPr>
          <p:spPr>
            <a:xfrm>
              <a:off x="5027877" y="3387312"/>
              <a:ext cx="239888" cy="98963"/>
            </a:xfrm>
            <a:prstGeom prst="rect">
              <a:avLst/>
            </a:prstGeom>
            <a:solidFill>
              <a:srgbClr val="1CABE2">
                <a:alpha val="100000"/>
              </a:srgbClr>
            </a:solidFill>
          </p:spPr>
          <p:txBody>
            <a:bodyPr/>
            <a:lstStyle/>
            <a:p/>
          </p:txBody>
        </p:sp>
        <p:sp>
          <p:nvSpPr>
            <p:cNvPr id="52" name="rc52"/>
            <p:cNvSpPr/>
            <p:nvPr/>
          </p:nvSpPr>
          <p:spPr>
            <a:xfrm>
              <a:off x="5294420" y="3530099"/>
              <a:ext cx="239888" cy="681910"/>
            </a:xfrm>
            <a:prstGeom prst="rect">
              <a:avLst/>
            </a:prstGeom>
            <a:solidFill>
              <a:srgbClr val="80BD41">
                <a:alpha val="100000"/>
              </a:srgbClr>
            </a:solidFill>
          </p:spPr>
          <p:txBody>
            <a:bodyPr/>
            <a:lstStyle/>
            <a:p/>
          </p:txBody>
        </p:sp>
        <p:sp>
          <p:nvSpPr>
            <p:cNvPr id="53" name="rc53"/>
            <p:cNvSpPr/>
            <p:nvPr/>
          </p:nvSpPr>
          <p:spPr>
            <a:xfrm>
              <a:off x="5294420" y="3400211"/>
              <a:ext cx="239888" cy="129887"/>
            </a:xfrm>
            <a:prstGeom prst="rect">
              <a:avLst/>
            </a:prstGeom>
            <a:solidFill>
              <a:srgbClr val="1CABE2">
                <a:alpha val="100000"/>
              </a:srgbClr>
            </a:solidFill>
          </p:spPr>
          <p:txBody>
            <a:bodyPr/>
            <a:lstStyle/>
            <a:p/>
          </p:txBody>
        </p:sp>
        <p:sp>
          <p:nvSpPr>
            <p:cNvPr id="54" name="rc54"/>
            <p:cNvSpPr/>
            <p:nvPr/>
          </p:nvSpPr>
          <p:spPr>
            <a:xfrm>
              <a:off x="5560963" y="3538221"/>
              <a:ext cx="239888" cy="673788"/>
            </a:xfrm>
            <a:prstGeom prst="rect">
              <a:avLst/>
            </a:prstGeom>
            <a:solidFill>
              <a:srgbClr val="80BD41">
                <a:alpha val="100000"/>
              </a:srgbClr>
            </a:solidFill>
          </p:spPr>
          <p:txBody>
            <a:bodyPr/>
            <a:lstStyle/>
            <a:p/>
          </p:txBody>
        </p:sp>
        <p:sp>
          <p:nvSpPr>
            <p:cNvPr id="55" name="rc55"/>
            <p:cNvSpPr/>
            <p:nvPr/>
          </p:nvSpPr>
          <p:spPr>
            <a:xfrm>
              <a:off x="5560963" y="3409880"/>
              <a:ext cx="239888" cy="128340"/>
            </a:xfrm>
            <a:prstGeom prst="rect">
              <a:avLst/>
            </a:prstGeom>
            <a:solidFill>
              <a:srgbClr val="1CABE2">
                <a:alpha val="100000"/>
              </a:srgbClr>
            </a:solidFill>
          </p:spPr>
          <p:txBody>
            <a:bodyPr/>
            <a:lstStyle/>
            <a:p/>
          </p:txBody>
        </p:sp>
        <p:sp>
          <p:nvSpPr>
            <p:cNvPr id="56" name="rc56"/>
            <p:cNvSpPr/>
            <p:nvPr/>
          </p:nvSpPr>
          <p:spPr>
            <a:xfrm>
              <a:off x="5827506" y="3545404"/>
              <a:ext cx="239888" cy="666605"/>
            </a:xfrm>
            <a:prstGeom prst="rect">
              <a:avLst/>
            </a:prstGeom>
            <a:solidFill>
              <a:srgbClr val="80BD41">
                <a:alpha val="100000"/>
              </a:srgbClr>
            </a:solidFill>
          </p:spPr>
          <p:txBody>
            <a:bodyPr/>
            <a:lstStyle/>
            <a:p/>
          </p:txBody>
        </p:sp>
        <p:sp>
          <p:nvSpPr>
            <p:cNvPr id="57" name="rc57"/>
            <p:cNvSpPr/>
            <p:nvPr/>
          </p:nvSpPr>
          <p:spPr>
            <a:xfrm>
              <a:off x="5827506" y="3427767"/>
              <a:ext cx="239888" cy="117636"/>
            </a:xfrm>
            <a:prstGeom prst="rect">
              <a:avLst/>
            </a:prstGeom>
            <a:solidFill>
              <a:srgbClr val="1CABE2">
                <a:alpha val="100000"/>
              </a:srgbClr>
            </a:solidFill>
          </p:spPr>
          <p:txBody>
            <a:bodyPr/>
            <a:lstStyle/>
            <a:p/>
          </p:txBody>
        </p:sp>
        <p:sp>
          <p:nvSpPr>
            <p:cNvPr id="58" name="rc58"/>
            <p:cNvSpPr/>
            <p:nvPr/>
          </p:nvSpPr>
          <p:spPr>
            <a:xfrm>
              <a:off x="6094049" y="3553579"/>
              <a:ext cx="239888" cy="658430"/>
            </a:xfrm>
            <a:prstGeom prst="rect">
              <a:avLst/>
            </a:prstGeom>
            <a:solidFill>
              <a:srgbClr val="80BD41">
                <a:alpha val="100000"/>
              </a:srgbClr>
            </a:solidFill>
          </p:spPr>
          <p:txBody>
            <a:bodyPr/>
            <a:lstStyle/>
            <a:p/>
          </p:txBody>
        </p:sp>
        <p:sp>
          <p:nvSpPr>
            <p:cNvPr id="59" name="rc59"/>
            <p:cNvSpPr/>
            <p:nvPr/>
          </p:nvSpPr>
          <p:spPr>
            <a:xfrm>
              <a:off x="6094049" y="3437385"/>
              <a:ext cx="239888" cy="116193"/>
            </a:xfrm>
            <a:prstGeom prst="rect">
              <a:avLst/>
            </a:prstGeom>
            <a:solidFill>
              <a:srgbClr val="1CABE2">
                <a:alpha val="100000"/>
              </a:srgbClr>
            </a:solidFill>
          </p:spPr>
          <p:txBody>
            <a:bodyPr/>
            <a:lstStyle/>
            <a:p/>
          </p:txBody>
        </p:sp>
        <p:sp>
          <p:nvSpPr>
            <p:cNvPr id="60" name="rc60"/>
            <p:cNvSpPr/>
            <p:nvPr/>
          </p:nvSpPr>
          <p:spPr>
            <a:xfrm>
              <a:off x="6360593" y="3556112"/>
              <a:ext cx="239888" cy="655896"/>
            </a:xfrm>
            <a:prstGeom prst="rect">
              <a:avLst/>
            </a:prstGeom>
            <a:solidFill>
              <a:srgbClr val="80BD41">
                <a:alpha val="100000"/>
              </a:srgbClr>
            </a:solidFill>
          </p:spPr>
          <p:txBody>
            <a:bodyPr/>
            <a:lstStyle/>
            <a:p/>
          </p:txBody>
        </p:sp>
        <p:sp>
          <p:nvSpPr>
            <p:cNvPr id="61" name="rc61"/>
            <p:cNvSpPr/>
            <p:nvPr/>
          </p:nvSpPr>
          <p:spPr>
            <a:xfrm>
              <a:off x="6360593" y="3440366"/>
              <a:ext cx="239888" cy="115746"/>
            </a:xfrm>
            <a:prstGeom prst="rect">
              <a:avLst/>
            </a:prstGeom>
            <a:solidFill>
              <a:srgbClr val="1CABE2">
                <a:alpha val="100000"/>
              </a:srgbClr>
            </a:solidFill>
          </p:spPr>
          <p:txBody>
            <a:bodyPr/>
            <a:lstStyle/>
            <a:p/>
          </p:txBody>
        </p:sp>
        <p:sp>
          <p:nvSpPr>
            <p:cNvPr id="62" name="rc62"/>
            <p:cNvSpPr/>
            <p:nvPr/>
          </p:nvSpPr>
          <p:spPr>
            <a:xfrm>
              <a:off x="6627136" y="3620718"/>
              <a:ext cx="239888" cy="591291"/>
            </a:xfrm>
            <a:prstGeom prst="rect">
              <a:avLst/>
            </a:prstGeom>
            <a:solidFill>
              <a:srgbClr val="80BD41">
                <a:alpha val="100000"/>
              </a:srgbClr>
            </a:solidFill>
          </p:spPr>
          <p:txBody>
            <a:bodyPr/>
            <a:lstStyle/>
            <a:p/>
          </p:txBody>
        </p:sp>
        <p:sp>
          <p:nvSpPr>
            <p:cNvPr id="63" name="rc63"/>
            <p:cNvSpPr/>
            <p:nvPr/>
          </p:nvSpPr>
          <p:spPr>
            <a:xfrm>
              <a:off x="6627136" y="3444098"/>
              <a:ext cx="239888" cy="176619"/>
            </a:xfrm>
            <a:prstGeom prst="rect">
              <a:avLst/>
            </a:prstGeom>
            <a:solidFill>
              <a:srgbClr val="1CABE2">
                <a:alpha val="100000"/>
              </a:srgbClr>
            </a:solidFill>
          </p:spPr>
          <p:txBody>
            <a:bodyPr/>
            <a:lstStyle/>
            <a:p/>
          </p:txBody>
        </p:sp>
        <p:sp>
          <p:nvSpPr>
            <p:cNvPr id="64" name="rc64"/>
            <p:cNvSpPr/>
            <p:nvPr/>
          </p:nvSpPr>
          <p:spPr>
            <a:xfrm>
              <a:off x="6893679" y="3701568"/>
              <a:ext cx="239888" cy="510441"/>
            </a:xfrm>
            <a:prstGeom prst="rect">
              <a:avLst/>
            </a:prstGeom>
            <a:solidFill>
              <a:srgbClr val="80BD41">
                <a:alpha val="100000"/>
              </a:srgbClr>
            </a:solidFill>
          </p:spPr>
          <p:txBody>
            <a:bodyPr/>
            <a:lstStyle/>
            <a:p/>
          </p:txBody>
        </p:sp>
        <p:sp>
          <p:nvSpPr>
            <p:cNvPr id="65" name="rc65"/>
            <p:cNvSpPr/>
            <p:nvPr/>
          </p:nvSpPr>
          <p:spPr>
            <a:xfrm>
              <a:off x="6893679" y="3450156"/>
              <a:ext cx="239888" cy="251411"/>
            </a:xfrm>
            <a:prstGeom prst="rect">
              <a:avLst/>
            </a:prstGeom>
            <a:solidFill>
              <a:srgbClr val="1CABE2">
                <a:alpha val="100000"/>
              </a:srgbClr>
            </a:solidFill>
          </p:spPr>
          <p:txBody>
            <a:bodyPr/>
            <a:lstStyle/>
            <a:p/>
          </p:txBody>
        </p:sp>
        <p:sp>
          <p:nvSpPr>
            <p:cNvPr id="66" name="rc66"/>
            <p:cNvSpPr/>
            <p:nvPr/>
          </p:nvSpPr>
          <p:spPr>
            <a:xfrm>
              <a:off x="7160222" y="3522162"/>
              <a:ext cx="239888" cy="689847"/>
            </a:xfrm>
            <a:prstGeom prst="rect">
              <a:avLst/>
            </a:prstGeom>
            <a:solidFill>
              <a:srgbClr val="80BD41">
                <a:alpha val="100000"/>
              </a:srgbClr>
            </a:solidFill>
          </p:spPr>
          <p:txBody>
            <a:bodyPr/>
            <a:lstStyle/>
            <a:p/>
          </p:txBody>
        </p:sp>
        <p:sp>
          <p:nvSpPr>
            <p:cNvPr id="67" name="rc67"/>
            <p:cNvSpPr/>
            <p:nvPr/>
          </p:nvSpPr>
          <p:spPr>
            <a:xfrm>
              <a:off x="7160222" y="3453935"/>
              <a:ext cx="239888" cy="68226"/>
            </a:xfrm>
            <a:prstGeom prst="rect">
              <a:avLst/>
            </a:prstGeom>
            <a:solidFill>
              <a:srgbClr val="1CABE2">
                <a:alpha val="100000"/>
              </a:srgbClr>
            </a:solidFill>
          </p:spPr>
          <p:txBody>
            <a:bodyPr/>
            <a:lstStyle/>
            <a:p/>
          </p:txBody>
        </p:sp>
        <p:sp>
          <p:nvSpPr>
            <p:cNvPr id="68" name="rc68"/>
            <p:cNvSpPr/>
            <p:nvPr/>
          </p:nvSpPr>
          <p:spPr>
            <a:xfrm>
              <a:off x="7426765" y="3587463"/>
              <a:ext cx="239888" cy="624546"/>
            </a:xfrm>
            <a:prstGeom prst="rect">
              <a:avLst/>
            </a:prstGeom>
            <a:solidFill>
              <a:srgbClr val="80BD41">
                <a:alpha val="100000"/>
              </a:srgbClr>
            </a:solidFill>
          </p:spPr>
          <p:txBody>
            <a:bodyPr/>
            <a:lstStyle/>
            <a:p/>
          </p:txBody>
        </p:sp>
        <p:sp>
          <p:nvSpPr>
            <p:cNvPr id="69" name="rc69"/>
            <p:cNvSpPr/>
            <p:nvPr/>
          </p:nvSpPr>
          <p:spPr>
            <a:xfrm>
              <a:off x="7426765" y="3459544"/>
              <a:ext cx="239888" cy="127919"/>
            </a:xfrm>
            <a:prstGeom prst="rect">
              <a:avLst/>
            </a:prstGeom>
            <a:solidFill>
              <a:srgbClr val="1CABE2">
                <a:alpha val="100000"/>
              </a:srgbClr>
            </a:solidFill>
          </p:spPr>
          <p:txBody>
            <a:bodyPr/>
            <a:lstStyle/>
            <a:p/>
          </p:txBody>
        </p:sp>
        <p:sp>
          <p:nvSpPr>
            <p:cNvPr id="70" name="rc70"/>
            <p:cNvSpPr/>
            <p:nvPr/>
          </p:nvSpPr>
          <p:spPr>
            <a:xfrm>
              <a:off x="7693308" y="3626635"/>
              <a:ext cx="239888" cy="585374"/>
            </a:xfrm>
            <a:prstGeom prst="rect">
              <a:avLst/>
            </a:prstGeom>
            <a:solidFill>
              <a:srgbClr val="80BD41">
                <a:alpha val="100000"/>
              </a:srgbClr>
            </a:solidFill>
          </p:spPr>
          <p:txBody>
            <a:bodyPr/>
            <a:lstStyle/>
            <a:p/>
          </p:txBody>
        </p:sp>
        <p:sp>
          <p:nvSpPr>
            <p:cNvPr id="71" name="rc71"/>
            <p:cNvSpPr/>
            <p:nvPr/>
          </p:nvSpPr>
          <p:spPr>
            <a:xfrm>
              <a:off x="7693308" y="3461529"/>
              <a:ext cx="239888" cy="165105"/>
            </a:xfrm>
            <a:prstGeom prst="rect">
              <a:avLst/>
            </a:prstGeom>
            <a:solidFill>
              <a:srgbClr val="1CABE2">
                <a:alpha val="100000"/>
              </a:srgbClr>
            </a:solidFill>
          </p:spPr>
          <p:txBody>
            <a:bodyPr/>
            <a:lstStyle/>
            <a:p/>
          </p:txBody>
        </p:sp>
        <p:sp>
          <p:nvSpPr>
            <p:cNvPr id="72" name="rc72"/>
            <p:cNvSpPr/>
            <p:nvPr/>
          </p:nvSpPr>
          <p:spPr>
            <a:xfrm>
              <a:off x="7959851" y="3600127"/>
              <a:ext cx="239888" cy="611881"/>
            </a:xfrm>
            <a:prstGeom prst="rect">
              <a:avLst/>
            </a:prstGeom>
            <a:solidFill>
              <a:srgbClr val="80BD41">
                <a:alpha val="100000"/>
              </a:srgbClr>
            </a:solidFill>
          </p:spPr>
          <p:txBody>
            <a:bodyPr/>
            <a:lstStyle/>
            <a:p/>
          </p:txBody>
        </p:sp>
        <p:sp>
          <p:nvSpPr>
            <p:cNvPr id="73" name="rc73"/>
            <p:cNvSpPr/>
            <p:nvPr/>
          </p:nvSpPr>
          <p:spPr>
            <a:xfrm>
              <a:off x="7959851" y="3465812"/>
              <a:ext cx="239888" cy="134315"/>
            </a:xfrm>
            <a:prstGeom prst="rect">
              <a:avLst/>
            </a:prstGeom>
            <a:solidFill>
              <a:srgbClr val="1CABE2">
                <a:alpha val="100000"/>
              </a:srgbClr>
            </a:solidFill>
          </p:spPr>
          <p:txBody>
            <a:bodyPr/>
            <a:lstStyle/>
            <a:p/>
          </p:txBody>
        </p:sp>
        <p:sp>
          <p:nvSpPr>
            <p:cNvPr id="74" name="pl74"/>
            <p:cNvSpPr/>
            <p:nvPr/>
          </p:nvSpPr>
          <p:spPr>
            <a:xfrm>
              <a:off x="1416218" y="2235604"/>
              <a:ext cx="6663577" cy="537066"/>
            </a:xfrm>
            <a:custGeom>
              <a:avLst/>
              <a:pathLst>
                <a:path w="6663577" h="537066">
                  <a:moveTo>
                    <a:pt x="0" y="365205"/>
                  </a:moveTo>
                  <a:lnTo>
                    <a:pt x="266543" y="343722"/>
                  </a:lnTo>
                  <a:lnTo>
                    <a:pt x="533086" y="472618"/>
                  </a:lnTo>
                  <a:lnTo>
                    <a:pt x="799629" y="451135"/>
                  </a:lnTo>
                  <a:lnTo>
                    <a:pt x="1066172" y="451135"/>
                  </a:lnTo>
                  <a:lnTo>
                    <a:pt x="1332715" y="429653"/>
                  </a:lnTo>
                  <a:lnTo>
                    <a:pt x="1599258" y="429653"/>
                  </a:lnTo>
                  <a:lnTo>
                    <a:pt x="1865801" y="408170"/>
                  </a:lnTo>
                  <a:lnTo>
                    <a:pt x="2132344" y="322239"/>
                  </a:lnTo>
                  <a:lnTo>
                    <a:pt x="2398888" y="300757"/>
                  </a:lnTo>
                  <a:lnTo>
                    <a:pt x="2665431" y="236309"/>
                  </a:lnTo>
                  <a:lnTo>
                    <a:pt x="2931974" y="236309"/>
                  </a:lnTo>
                  <a:lnTo>
                    <a:pt x="3198517" y="107413"/>
                  </a:lnTo>
                  <a:lnTo>
                    <a:pt x="3465060" y="0"/>
                  </a:lnTo>
                  <a:lnTo>
                    <a:pt x="3731603" y="85930"/>
                  </a:lnTo>
                  <a:lnTo>
                    <a:pt x="3998146" y="171861"/>
                  </a:lnTo>
                  <a:lnTo>
                    <a:pt x="4264689" y="171861"/>
                  </a:lnTo>
                  <a:lnTo>
                    <a:pt x="4531233" y="150378"/>
                  </a:lnTo>
                  <a:lnTo>
                    <a:pt x="4797776" y="150378"/>
                  </a:lnTo>
                  <a:lnTo>
                    <a:pt x="5064319" y="150378"/>
                  </a:lnTo>
                  <a:lnTo>
                    <a:pt x="5330862" y="322239"/>
                  </a:lnTo>
                  <a:lnTo>
                    <a:pt x="5597405" y="537066"/>
                  </a:lnTo>
                  <a:lnTo>
                    <a:pt x="5863948" y="21482"/>
                  </a:lnTo>
                  <a:lnTo>
                    <a:pt x="6130491" y="193343"/>
                  </a:lnTo>
                  <a:lnTo>
                    <a:pt x="6397034" y="300757"/>
                  </a:lnTo>
                  <a:lnTo>
                    <a:pt x="6663577" y="214826"/>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268864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686790"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1324790" y="330034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87" name="tx87"/>
            <p:cNvSpPr/>
            <p:nvPr/>
          </p:nvSpPr>
          <p:spPr>
            <a:xfrm>
              <a:off x="2657505" y="32739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a:t>
              </a:r>
            </a:p>
          </p:txBody>
        </p:sp>
        <p:sp>
          <p:nvSpPr>
            <p:cNvPr id="88" name="tx88"/>
            <p:cNvSpPr/>
            <p:nvPr/>
          </p:nvSpPr>
          <p:spPr>
            <a:xfrm>
              <a:off x="3990221" y="3241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9" name="tx89"/>
            <p:cNvSpPr/>
            <p:nvPr/>
          </p:nvSpPr>
          <p:spPr>
            <a:xfrm>
              <a:off x="5322937" y="3264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4.76</a:t>
              </a:r>
            </a:p>
          </p:txBody>
        </p:sp>
        <p:sp>
          <p:nvSpPr>
            <p:cNvPr id="90" name="tx90"/>
            <p:cNvSpPr/>
            <p:nvPr/>
          </p:nvSpPr>
          <p:spPr>
            <a:xfrm>
              <a:off x="6389109" y="33043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4.53</a:t>
              </a:r>
            </a:p>
          </p:txBody>
        </p:sp>
        <p:sp>
          <p:nvSpPr>
            <p:cNvPr id="91" name="tx91"/>
            <p:cNvSpPr/>
            <p:nvPr/>
          </p:nvSpPr>
          <p:spPr>
            <a:xfrm>
              <a:off x="6655652" y="33081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2" name="tx92"/>
            <p:cNvSpPr/>
            <p:nvPr/>
          </p:nvSpPr>
          <p:spPr>
            <a:xfrm>
              <a:off x="6922195" y="3315652"/>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4.47</a:t>
              </a:r>
            </a:p>
          </p:txBody>
        </p:sp>
        <p:sp>
          <p:nvSpPr>
            <p:cNvPr id="93" name="tx93"/>
            <p:cNvSpPr/>
            <p:nvPr/>
          </p:nvSpPr>
          <p:spPr>
            <a:xfrm>
              <a:off x="7188738" y="331828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a:t>
              </a:r>
            </a:p>
          </p:txBody>
        </p:sp>
        <p:sp>
          <p:nvSpPr>
            <p:cNvPr id="94" name="tx94"/>
            <p:cNvSpPr/>
            <p:nvPr/>
          </p:nvSpPr>
          <p:spPr>
            <a:xfrm>
              <a:off x="7455282" y="33247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a:t>
              </a:r>
            </a:p>
          </p:txBody>
        </p:sp>
        <p:sp>
          <p:nvSpPr>
            <p:cNvPr id="95" name="tx95"/>
            <p:cNvSpPr/>
            <p:nvPr/>
          </p:nvSpPr>
          <p:spPr>
            <a:xfrm>
              <a:off x="7747950" y="332702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6" name="tx96"/>
            <p:cNvSpPr/>
            <p:nvPr/>
          </p:nvSpPr>
          <p:spPr>
            <a:xfrm>
              <a:off x="7988368" y="33298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7" name="pl97"/>
            <p:cNvSpPr/>
            <p:nvPr/>
          </p:nvSpPr>
          <p:spPr>
            <a:xfrm>
              <a:off x="1416218"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85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09" name="tx109"/>
            <p:cNvSpPr/>
            <p:nvPr/>
          </p:nvSpPr>
          <p:spPr>
            <a:xfrm>
              <a:off x="1324790" y="34990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0" name="tx110"/>
            <p:cNvSpPr/>
            <p:nvPr/>
          </p:nvSpPr>
          <p:spPr>
            <a:xfrm>
              <a:off x="2657505" y="38877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11" name="tx111"/>
            <p:cNvSpPr/>
            <p:nvPr/>
          </p:nvSpPr>
          <p:spPr>
            <a:xfrm>
              <a:off x="2657505" y="34860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2" name="tx112"/>
            <p:cNvSpPr/>
            <p:nvPr/>
          </p:nvSpPr>
          <p:spPr>
            <a:xfrm>
              <a:off x="3990221" y="38390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13" name="tx113"/>
            <p:cNvSpPr/>
            <p:nvPr/>
          </p:nvSpPr>
          <p:spPr>
            <a:xfrm>
              <a:off x="3990221" y="34219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4" name="tx114"/>
            <p:cNvSpPr/>
            <p:nvPr/>
          </p:nvSpPr>
          <p:spPr>
            <a:xfrm>
              <a:off x="5388239" y="383742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5322937" y="3430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6" name="tx116"/>
            <p:cNvSpPr/>
            <p:nvPr/>
          </p:nvSpPr>
          <p:spPr>
            <a:xfrm>
              <a:off x="6389109" y="3848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17" name="tx117"/>
            <p:cNvSpPr/>
            <p:nvPr/>
          </p:nvSpPr>
          <p:spPr>
            <a:xfrm>
              <a:off x="6389109" y="3463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18" name="tx118"/>
            <p:cNvSpPr/>
            <p:nvPr/>
          </p:nvSpPr>
          <p:spPr>
            <a:xfrm>
              <a:off x="6655652" y="38812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9" name="tx119"/>
            <p:cNvSpPr/>
            <p:nvPr/>
          </p:nvSpPr>
          <p:spPr>
            <a:xfrm>
              <a:off x="6655652" y="34973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0" name="tx120"/>
            <p:cNvSpPr/>
            <p:nvPr/>
          </p:nvSpPr>
          <p:spPr>
            <a:xfrm>
              <a:off x="6922195" y="39217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21" name="tx121"/>
            <p:cNvSpPr/>
            <p:nvPr/>
          </p:nvSpPr>
          <p:spPr>
            <a:xfrm>
              <a:off x="6922195" y="35419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22" name="tx122"/>
            <p:cNvSpPr/>
            <p:nvPr/>
          </p:nvSpPr>
          <p:spPr>
            <a:xfrm>
              <a:off x="7188738" y="3832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23" name="tx123"/>
            <p:cNvSpPr/>
            <p:nvPr/>
          </p:nvSpPr>
          <p:spPr>
            <a:xfrm>
              <a:off x="7214864" y="34530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4" name="tx124"/>
            <p:cNvSpPr/>
            <p:nvPr/>
          </p:nvSpPr>
          <p:spPr>
            <a:xfrm>
              <a:off x="7455282" y="386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a:t>
              </a:r>
            </a:p>
          </p:txBody>
        </p:sp>
        <p:sp>
          <p:nvSpPr>
            <p:cNvPr id="125" name="tx125"/>
            <p:cNvSpPr/>
            <p:nvPr/>
          </p:nvSpPr>
          <p:spPr>
            <a:xfrm>
              <a:off x="7455282" y="3488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26" name="tx126"/>
            <p:cNvSpPr/>
            <p:nvPr/>
          </p:nvSpPr>
          <p:spPr>
            <a:xfrm>
              <a:off x="7721825" y="3884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27" name="tx127"/>
            <p:cNvSpPr/>
            <p:nvPr/>
          </p:nvSpPr>
          <p:spPr>
            <a:xfrm>
              <a:off x="7721825" y="35090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28" name="tx128"/>
            <p:cNvSpPr/>
            <p:nvPr/>
          </p:nvSpPr>
          <p:spPr>
            <a:xfrm>
              <a:off x="7988368" y="38709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29" name="tx129"/>
            <p:cNvSpPr/>
            <p:nvPr/>
          </p:nvSpPr>
          <p:spPr>
            <a:xfrm>
              <a:off x="7988368" y="3497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30" name="tx130"/>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08024"/>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2" name="tx132"/>
            <p:cNvSpPr/>
            <p:nvPr/>
          </p:nvSpPr>
          <p:spPr>
            <a:xfrm>
              <a:off x="616710" y="245533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2000-2025</a:t>
              </a:r>
            </a:p>
          </p:txBody>
        </p:sp>
        <p:sp>
          <p:nvSpPr>
            <p:cNvPr id="159" name="pl159"/>
            <p:cNvSpPr/>
            <p:nvPr/>
          </p:nvSpPr>
          <p:spPr>
            <a:xfrm>
              <a:off x="20224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4748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9271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3795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318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27486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2009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6533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057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588520" cy="124062"/>
            </a:xfrm>
            <a:prstGeom prst="rect">
              <a:avLst/>
            </a:prstGeom>
            <a:solidFill>
              <a:srgbClr val="80BD41">
                <a:alpha val="100000"/>
              </a:srgbClr>
            </a:solidFill>
          </p:spPr>
          <p:txBody>
            <a:bodyPr/>
            <a:lstStyle/>
            <a:p/>
          </p:txBody>
        </p:sp>
        <p:sp>
          <p:nvSpPr>
            <p:cNvPr id="173" name="rc173"/>
            <p:cNvSpPr/>
            <p:nvPr/>
          </p:nvSpPr>
          <p:spPr>
            <a:xfrm>
              <a:off x="6884794" y="5840557"/>
              <a:ext cx="986209" cy="124062"/>
            </a:xfrm>
            <a:prstGeom prst="rect">
              <a:avLst/>
            </a:prstGeom>
            <a:solidFill>
              <a:srgbClr val="1CABE2">
                <a:alpha val="100000"/>
              </a:srgbClr>
            </a:solidFill>
          </p:spPr>
          <p:txBody>
            <a:bodyPr/>
            <a:lstStyle/>
            <a:p/>
          </p:txBody>
        </p:sp>
        <p:sp>
          <p:nvSpPr>
            <p:cNvPr id="174" name="rc174"/>
            <p:cNvSpPr/>
            <p:nvPr/>
          </p:nvSpPr>
          <p:spPr>
            <a:xfrm>
              <a:off x="1296273" y="5685479"/>
              <a:ext cx="4987642" cy="124062"/>
            </a:xfrm>
            <a:prstGeom prst="rect">
              <a:avLst/>
            </a:prstGeom>
            <a:solidFill>
              <a:srgbClr val="80BD41">
                <a:alpha val="100000"/>
              </a:srgbClr>
            </a:solidFill>
          </p:spPr>
          <p:txBody>
            <a:bodyPr/>
            <a:lstStyle/>
            <a:p/>
          </p:txBody>
        </p:sp>
        <p:sp>
          <p:nvSpPr>
            <p:cNvPr id="175" name="rc175"/>
            <p:cNvSpPr/>
            <p:nvPr/>
          </p:nvSpPr>
          <p:spPr>
            <a:xfrm>
              <a:off x="6283916" y="5685479"/>
              <a:ext cx="1406771" cy="124062"/>
            </a:xfrm>
            <a:prstGeom prst="rect">
              <a:avLst/>
            </a:prstGeom>
            <a:solidFill>
              <a:srgbClr val="1CABE2">
                <a:alpha val="100000"/>
              </a:srgbClr>
            </a:solidFill>
          </p:spPr>
          <p:txBody>
            <a:bodyPr/>
            <a:lstStyle/>
            <a:p/>
          </p:txBody>
        </p:sp>
        <p:sp>
          <p:nvSpPr>
            <p:cNvPr id="176" name="rc176"/>
            <p:cNvSpPr/>
            <p:nvPr/>
          </p:nvSpPr>
          <p:spPr>
            <a:xfrm>
              <a:off x="1296273" y="5530401"/>
              <a:ext cx="5213494" cy="124062"/>
            </a:xfrm>
            <a:prstGeom prst="rect">
              <a:avLst/>
            </a:prstGeom>
            <a:solidFill>
              <a:srgbClr val="80BD41">
                <a:alpha val="100000"/>
              </a:srgbClr>
            </a:solidFill>
          </p:spPr>
          <p:txBody>
            <a:bodyPr/>
            <a:lstStyle/>
            <a:p/>
          </p:txBody>
        </p:sp>
        <p:sp>
          <p:nvSpPr>
            <p:cNvPr id="177" name="rc177"/>
            <p:cNvSpPr/>
            <p:nvPr/>
          </p:nvSpPr>
          <p:spPr>
            <a:xfrm>
              <a:off x="6509768" y="5530401"/>
              <a:ext cx="1144426" cy="124062"/>
            </a:xfrm>
            <a:prstGeom prst="rect">
              <a:avLst/>
            </a:prstGeom>
            <a:solidFill>
              <a:srgbClr val="1CABE2">
                <a:alpha val="100000"/>
              </a:srgbClr>
            </a:solidFill>
          </p:spPr>
          <p:txBody>
            <a:bodyPr/>
            <a:lstStyle/>
            <a:p/>
          </p:txBody>
        </p:sp>
        <p:sp>
          <p:nvSpPr>
            <p:cNvPr id="178" name="tx178"/>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4.53</a:t>
              </a:r>
            </a:p>
          </p:txBody>
        </p:sp>
        <p:sp>
          <p:nvSpPr>
            <p:cNvPr id="179" name="tx179"/>
            <p:cNvSpPr/>
            <p:nvPr/>
          </p:nvSpPr>
          <p:spPr>
            <a:xfrm>
              <a:off x="7930036" y="5706125"/>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0" name="tx180"/>
            <p:cNvSpPr/>
            <p:nvPr/>
          </p:nvSpPr>
          <p:spPr>
            <a:xfrm>
              <a:off x="785956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1" name="tx181"/>
            <p:cNvSpPr/>
            <p:nvPr/>
          </p:nvSpPr>
          <p:spPr>
            <a:xfrm>
              <a:off x="3985040"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3.85</a:t>
              </a:r>
            </a:p>
          </p:txBody>
        </p:sp>
        <p:sp>
          <p:nvSpPr>
            <p:cNvPr id="182" name="tx182"/>
            <p:cNvSpPr/>
            <p:nvPr/>
          </p:nvSpPr>
          <p:spPr>
            <a:xfrm>
              <a:off x="727240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83" name="tx183"/>
            <p:cNvSpPr/>
            <p:nvPr/>
          </p:nvSpPr>
          <p:spPr>
            <a:xfrm>
              <a:off x="3684601"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84" name="tx184"/>
            <p:cNvSpPr/>
            <p:nvPr/>
          </p:nvSpPr>
          <p:spPr>
            <a:xfrm>
              <a:off x="688180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0.97</a:t>
              </a:r>
            </a:p>
          </p:txBody>
        </p:sp>
        <p:sp>
          <p:nvSpPr>
            <p:cNvPr id="185" name="tx185"/>
            <p:cNvSpPr/>
            <p:nvPr/>
          </p:nvSpPr>
          <p:spPr>
            <a:xfrm>
              <a:off x="379752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3.59</a:t>
              </a:r>
            </a:p>
          </p:txBody>
        </p:sp>
        <p:sp>
          <p:nvSpPr>
            <p:cNvPr id="186" name="tx186"/>
            <p:cNvSpPr/>
            <p:nvPr/>
          </p:nvSpPr>
          <p:spPr>
            <a:xfrm>
              <a:off x="697648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632192"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4084551"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5536909" y="60560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6989267" y="6058265"/>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5" name="tx195"/>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(82%) was lower than in 2019 (85%).
The number of children vaccinated with DTP3 decreased 7% compared to in 2019.
The number of surviving infants decreased approximately 3% compared to in 2019.
In 2025, 300,000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43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89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3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82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6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1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258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61500"/>
              <a:ext cx="239888" cy="650509"/>
            </a:xfrm>
            <a:prstGeom prst="rect">
              <a:avLst/>
            </a:prstGeom>
            <a:solidFill>
              <a:srgbClr val="E2231A">
                <a:alpha val="90196"/>
              </a:srgbClr>
            </a:solidFill>
          </p:spPr>
          <p:txBody>
            <a:bodyPr/>
            <a:lstStyle/>
            <a:p/>
          </p:txBody>
        </p:sp>
        <p:sp>
          <p:nvSpPr>
            <p:cNvPr id="25" name="rc25"/>
            <p:cNvSpPr/>
            <p:nvPr/>
          </p:nvSpPr>
          <p:spPr>
            <a:xfrm>
              <a:off x="1562816" y="3560506"/>
              <a:ext cx="239888" cy="651502"/>
            </a:xfrm>
            <a:prstGeom prst="rect">
              <a:avLst/>
            </a:prstGeom>
            <a:solidFill>
              <a:srgbClr val="E2231A">
                <a:alpha val="90196"/>
              </a:srgbClr>
            </a:solidFill>
          </p:spPr>
          <p:txBody>
            <a:bodyPr/>
            <a:lstStyle/>
            <a:p/>
          </p:txBody>
        </p:sp>
        <p:sp>
          <p:nvSpPr>
            <p:cNvPr id="26" name="rc26"/>
            <p:cNvSpPr/>
            <p:nvPr/>
          </p:nvSpPr>
          <p:spPr>
            <a:xfrm>
              <a:off x="1829360" y="3455573"/>
              <a:ext cx="239888" cy="756436"/>
            </a:xfrm>
            <a:prstGeom prst="rect">
              <a:avLst/>
            </a:prstGeom>
            <a:solidFill>
              <a:srgbClr val="E2231A">
                <a:alpha val="90196"/>
              </a:srgbClr>
            </a:solidFill>
          </p:spPr>
          <p:txBody>
            <a:bodyPr/>
            <a:lstStyle/>
            <a:p/>
          </p:txBody>
        </p:sp>
        <p:sp>
          <p:nvSpPr>
            <p:cNvPr id="27" name="rc27"/>
            <p:cNvSpPr/>
            <p:nvPr/>
          </p:nvSpPr>
          <p:spPr>
            <a:xfrm>
              <a:off x="2095903" y="3508630"/>
              <a:ext cx="239888" cy="703379"/>
            </a:xfrm>
            <a:prstGeom prst="rect">
              <a:avLst/>
            </a:prstGeom>
            <a:solidFill>
              <a:srgbClr val="E2231A">
                <a:alpha val="90196"/>
              </a:srgbClr>
            </a:solidFill>
          </p:spPr>
          <p:txBody>
            <a:bodyPr/>
            <a:lstStyle/>
            <a:p/>
          </p:txBody>
        </p:sp>
        <p:sp>
          <p:nvSpPr>
            <p:cNvPr id="28" name="rc28"/>
            <p:cNvSpPr/>
            <p:nvPr/>
          </p:nvSpPr>
          <p:spPr>
            <a:xfrm>
              <a:off x="2362446" y="3555894"/>
              <a:ext cx="239888" cy="656115"/>
            </a:xfrm>
            <a:prstGeom prst="rect">
              <a:avLst/>
            </a:prstGeom>
            <a:solidFill>
              <a:srgbClr val="E2231A">
                <a:alpha val="90196"/>
              </a:srgbClr>
            </a:solidFill>
          </p:spPr>
          <p:txBody>
            <a:bodyPr/>
            <a:lstStyle/>
            <a:p/>
          </p:txBody>
        </p:sp>
        <p:sp>
          <p:nvSpPr>
            <p:cNvPr id="29" name="rc29"/>
            <p:cNvSpPr/>
            <p:nvPr/>
          </p:nvSpPr>
          <p:spPr>
            <a:xfrm>
              <a:off x="2628989" y="3566671"/>
              <a:ext cx="239888" cy="645338"/>
            </a:xfrm>
            <a:prstGeom prst="rect">
              <a:avLst/>
            </a:prstGeom>
            <a:solidFill>
              <a:srgbClr val="E2231A">
                <a:alpha val="90196"/>
              </a:srgbClr>
            </a:solidFill>
          </p:spPr>
          <p:txBody>
            <a:bodyPr/>
            <a:lstStyle/>
            <a:p/>
          </p:txBody>
        </p:sp>
        <p:sp>
          <p:nvSpPr>
            <p:cNvPr id="30" name="rc30"/>
            <p:cNvSpPr/>
            <p:nvPr/>
          </p:nvSpPr>
          <p:spPr>
            <a:xfrm>
              <a:off x="2895532" y="3616466"/>
              <a:ext cx="239888" cy="595542"/>
            </a:xfrm>
            <a:prstGeom prst="rect">
              <a:avLst/>
            </a:prstGeom>
            <a:solidFill>
              <a:srgbClr val="E2231A">
                <a:alpha val="90196"/>
              </a:srgbClr>
            </a:solidFill>
          </p:spPr>
          <p:txBody>
            <a:bodyPr/>
            <a:lstStyle/>
            <a:p/>
          </p:txBody>
        </p:sp>
        <p:sp>
          <p:nvSpPr>
            <p:cNvPr id="31" name="rc31"/>
            <p:cNvSpPr/>
            <p:nvPr/>
          </p:nvSpPr>
          <p:spPr>
            <a:xfrm>
              <a:off x="3162075" y="3520830"/>
              <a:ext cx="239888" cy="691179"/>
            </a:xfrm>
            <a:prstGeom prst="rect">
              <a:avLst/>
            </a:prstGeom>
            <a:solidFill>
              <a:srgbClr val="E2231A">
                <a:alpha val="90196"/>
              </a:srgbClr>
            </a:solidFill>
          </p:spPr>
          <p:txBody>
            <a:bodyPr/>
            <a:lstStyle/>
            <a:p/>
          </p:txBody>
        </p:sp>
        <p:sp>
          <p:nvSpPr>
            <p:cNvPr id="32" name="rc32"/>
            <p:cNvSpPr/>
            <p:nvPr/>
          </p:nvSpPr>
          <p:spPr>
            <a:xfrm>
              <a:off x="3428618" y="3526382"/>
              <a:ext cx="239888" cy="685627"/>
            </a:xfrm>
            <a:prstGeom prst="rect">
              <a:avLst/>
            </a:prstGeom>
            <a:solidFill>
              <a:srgbClr val="E2231A">
                <a:alpha val="90196"/>
              </a:srgbClr>
            </a:solidFill>
          </p:spPr>
          <p:txBody>
            <a:bodyPr/>
            <a:lstStyle/>
            <a:p/>
          </p:txBody>
        </p:sp>
        <p:sp>
          <p:nvSpPr>
            <p:cNvPr id="33" name="rc33"/>
            <p:cNvSpPr/>
            <p:nvPr/>
          </p:nvSpPr>
          <p:spPr>
            <a:xfrm>
              <a:off x="3695161" y="3464132"/>
              <a:ext cx="239888" cy="747876"/>
            </a:xfrm>
            <a:prstGeom prst="rect">
              <a:avLst/>
            </a:prstGeom>
            <a:solidFill>
              <a:srgbClr val="E2231A">
                <a:alpha val="90196"/>
              </a:srgbClr>
            </a:solidFill>
          </p:spPr>
          <p:txBody>
            <a:bodyPr/>
            <a:lstStyle/>
            <a:p/>
          </p:txBody>
        </p:sp>
        <p:sp>
          <p:nvSpPr>
            <p:cNvPr id="34" name="rc34"/>
            <p:cNvSpPr/>
            <p:nvPr/>
          </p:nvSpPr>
          <p:spPr>
            <a:xfrm>
              <a:off x="3961705" y="3571007"/>
              <a:ext cx="239888" cy="641001"/>
            </a:xfrm>
            <a:prstGeom prst="rect">
              <a:avLst/>
            </a:prstGeom>
            <a:solidFill>
              <a:srgbClr val="E2231A">
                <a:alpha val="90196"/>
              </a:srgbClr>
            </a:solidFill>
          </p:spPr>
          <p:txBody>
            <a:bodyPr/>
            <a:lstStyle/>
            <a:p/>
          </p:txBody>
        </p:sp>
        <p:sp>
          <p:nvSpPr>
            <p:cNvPr id="35" name="rc35"/>
            <p:cNvSpPr/>
            <p:nvPr/>
          </p:nvSpPr>
          <p:spPr>
            <a:xfrm>
              <a:off x="4228248" y="3614056"/>
              <a:ext cx="239888" cy="597953"/>
            </a:xfrm>
            <a:prstGeom prst="rect">
              <a:avLst/>
            </a:prstGeom>
            <a:solidFill>
              <a:srgbClr val="E2231A">
                <a:alpha val="90196"/>
              </a:srgbClr>
            </a:solidFill>
          </p:spPr>
          <p:txBody>
            <a:bodyPr/>
            <a:lstStyle/>
            <a:p/>
          </p:txBody>
        </p:sp>
        <p:sp>
          <p:nvSpPr>
            <p:cNvPr id="36" name="rc36"/>
            <p:cNvSpPr/>
            <p:nvPr/>
          </p:nvSpPr>
          <p:spPr>
            <a:xfrm>
              <a:off x="4494791" y="3671758"/>
              <a:ext cx="239888" cy="540250"/>
            </a:xfrm>
            <a:prstGeom prst="rect">
              <a:avLst/>
            </a:prstGeom>
            <a:solidFill>
              <a:srgbClr val="E2231A">
                <a:alpha val="90196"/>
              </a:srgbClr>
            </a:solidFill>
          </p:spPr>
          <p:txBody>
            <a:bodyPr/>
            <a:lstStyle/>
            <a:p/>
          </p:txBody>
        </p:sp>
        <p:sp>
          <p:nvSpPr>
            <p:cNvPr id="37" name="rc37"/>
            <p:cNvSpPr/>
            <p:nvPr/>
          </p:nvSpPr>
          <p:spPr>
            <a:xfrm>
              <a:off x="4761334" y="3831508"/>
              <a:ext cx="239888" cy="380501"/>
            </a:xfrm>
            <a:prstGeom prst="rect">
              <a:avLst/>
            </a:prstGeom>
            <a:solidFill>
              <a:srgbClr val="E2231A">
                <a:alpha val="90196"/>
              </a:srgbClr>
            </a:solidFill>
          </p:spPr>
          <p:txBody>
            <a:bodyPr/>
            <a:lstStyle/>
            <a:p/>
          </p:txBody>
        </p:sp>
        <p:sp>
          <p:nvSpPr>
            <p:cNvPr id="38" name="rc38"/>
            <p:cNvSpPr/>
            <p:nvPr/>
          </p:nvSpPr>
          <p:spPr>
            <a:xfrm>
              <a:off x="5027877" y="3808738"/>
              <a:ext cx="239888" cy="403271"/>
            </a:xfrm>
            <a:prstGeom prst="rect">
              <a:avLst/>
            </a:prstGeom>
            <a:solidFill>
              <a:srgbClr val="E2231A">
                <a:alpha val="90196"/>
              </a:srgbClr>
            </a:solidFill>
          </p:spPr>
          <p:txBody>
            <a:bodyPr/>
            <a:lstStyle/>
            <a:p/>
          </p:txBody>
        </p:sp>
        <p:sp>
          <p:nvSpPr>
            <p:cNvPr id="39" name="rc39"/>
            <p:cNvSpPr/>
            <p:nvPr/>
          </p:nvSpPr>
          <p:spPr>
            <a:xfrm>
              <a:off x="5294420" y="3843400"/>
              <a:ext cx="239888" cy="368609"/>
            </a:xfrm>
            <a:prstGeom prst="rect">
              <a:avLst/>
            </a:prstGeom>
            <a:solidFill>
              <a:srgbClr val="E2231A">
                <a:alpha val="90196"/>
              </a:srgbClr>
            </a:solidFill>
          </p:spPr>
          <p:txBody>
            <a:bodyPr/>
            <a:lstStyle/>
            <a:p/>
          </p:txBody>
        </p:sp>
        <p:sp>
          <p:nvSpPr>
            <p:cNvPr id="40" name="rc40"/>
            <p:cNvSpPr/>
            <p:nvPr/>
          </p:nvSpPr>
          <p:spPr>
            <a:xfrm>
              <a:off x="5560963" y="3875807"/>
              <a:ext cx="239888" cy="336202"/>
            </a:xfrm>
            <a:prstGeom prst="rect">
              <a:avLst/>
            </a:prstGeom>
            <a:solidFill>
              <a:srgbClr val="E2231A">
                <a:alpha val="90196"/>
              </a:srgbClr>
            </a:solidFill>
          </p:spPr>
          <p:txBody>
            <a:bodyPr/>
            <a:lstStyle/>
            <a:p/>
          </p:txBody>
        </p:sp>
        <p:sp>
          <p:nvSpPr>
            <p:cNvPr id="41" name="rc41"/>
            <p:cNvSpPr/>
            <p:nvPr/>
          </p:nvSpPr>
          <p:spPr>
            <a:xfrm>
              <a:off x="5827506" y="3938088"/>
              <a:ext cx="239888" cy="273920"/>
            </a:xfrm>
            <a:prstGeom prst="rect">
              <a:avLst/>
            </a:prstGeom>
            <a:solidFill>
              <a:srgbClr val="E2231A">
                <a:alpha val="90196"/>
              </a:srgbClr>
            </a:solidFill>
          </p:spPr>
          <p:txBody>
            <a:bodyPr/>
            <a:lstStyle/>
            <a:p/>
          </p:txBody>
        </p:sp>
        <p:sp>
          <p:nvSpPr>
            <p:cNvPr id="42" name="rc42"/>
            <p:cNvSpPr/>
            <p:nvPr/>
          </p:nvSpPr>
          <p:spPr>
            <a:xfrm>
              <a:off x="6094049" y="3914392"/>
              <a:ext cx="239888" cy="297617"/>
            </a:xfrm>
            <a:prstGeom prst="rect">
              <a:avLst/>
            </a:prstGeom>
            <a:solidFill>
              <a:srgbClr val="E2231A">
                <a:alpha val="90196"/>
              </a:srgbClr>
            </a:solidFill>
          </p:spPr>
          <p:txBody>
            <a:bodyPr/>
            <a:lstStyle/>
            <a:p/>
          </p:txBody>
        </p:sp>
        <p:sp>
          <p:nvSpPr>
            <p:cNvPr id="43" name="rc43"/>
            <p:cNvSpPr/>
            <p:nvPr/>
          </p:nvSpPr>
          <p:spPr>
            <a:xfrm>
              <a:off x="6360593" y="3888585"/>
              <a:ext cx="239888" cy="323424"/>
            </a:xfrm>
            <a:prstGeom prst="rect">
              <a:avLst/>
            </a:prstGeom>
            <a:solidFill>
              <a:srgbClr val="E2231A">
                <a:alpha val="90196"/>
              </a:srgbClr>
            </a:solidFill>
          </p:spPr>
          <p:txBody>
            <a:bodyPr/>
            <a:lstStyle/>
            <a:p/>
          </p:txBody>
        </p:sp>
        <p:sp>
          <p:nvSpPr>
            <p:cNvPr id="44" name="rc44"/>
            <p:cNvSpPr/>
            <p:nvPr/>
          </p:nvSpPr>
          <p:spPr>
            <a:xfrm>
              <a:off x="6627136" y="3568289"/>
              <a:ext cx="239888" cy="643719"/>
            </a:xfrm>
            <a:prstGeom prst="rect">
              <a:avLst/>
            </a:prstGeom>
            <a:solidFill>
              <a:srgbClr val="E2231A">
                <a:alpha val="90196"/>
              </a:srgbClr>
            </a:solidFill>
          </p:spPr>
          <p:txBody>
            <a:bodyPr/>
            <a:lstStyle/>
            <a:p/>
          </p:txBody>
        </p:sp>
        <p:sp>
          <p:nvSpPr>
            <p:cNvPr id="45" name="rc45"/>
            <p:cNvSpPr/>
            <p:nvPr/>
          </p:nvSpPr>
          <p:spPr>
            <a:xfrm>
              <a:off x="6893679" y="3466928"/>
              <a:ext cx="239888" cy="745081"/>
            </a:xfrm>
            <a:prstGeom prst="rect">
              <a:avLst/>
            </a:prstGeom>
            <a:solidFill>
              <a:srgbClr val="E2231A">
                <a:alpha val="90196"/>
              </a:srgbClr>
            </a:solidFill>
          </p:spPr>
          <p:txBody>
            <a:bodyPr/>
            <a:lstStyle/>
            <a:p/>
          </p:txBody>
        </p:sp>
        <p:sp>
          <p:nvSpPr>
            <p:cNvPr id="46" name="rc46"/>
            <p:cNvSpPr/>
            <p:nvPr/>
          </p:nvSpPr>
          <p:spPr>
            <a:xfrm>
              <a:off x="7160222" y="4000185"/>
              <a:ext cx="239888" cy="211824"/>
            </a:xfrm>
            <a:prstGeom prst="rect">
              <a:avLst/>
            </a:prstGeom>
            <a:solidFill>
              <a:srgbClr val="E2231A">
                <a:alpha val="90196"/>
              </a:srgbClr>
            </a:solidFill>
          </p:spPr>
          <p:txBody>
            <a:bodyPr/>
            <a:lstStyle/>
            <a:p/>
          </p:txBody>
        </p:sp>
        <p:sp>
          <p:nvSpPr>
            <p:cNvPr id="47" name="rc47"/>
            <p:cNvSpPr/>
            <p:nvPr/>
          </p:nvSpPr>
          <p:spPr>
            <a:xfrm>
              <a:off x="7426765" y="3738930"/>
              <a:ext cx="239888" cy="473079"/>
            </a:xfrm>
            <a:prstGeom prst="rect">
              <a:avLst/>
            </a:prstGeom>
            <a:solidFill>
              <a:srgbClr val="E2231A">
                <a:alpha val="90196"/>
              </a:srgbClr>
            </a:solidFill>
          </p:spPr>
          <p:txBody>
            <a:bodyPr/>
            <a:lstStyle/>
            <a:p/>
          </p:txBody>
        </p:sp>
        <p:sp>
          <p:nvSpPr>
            <p:cNvPr id="48" name="rc48"/>
            <p:cNvSpPr/>
            <p:nvPr/>
          </p:nvSpPr>
          <p:spPr>
            <a:xfrm>
              <a:off x="7693308" y="3818817"/>
              <a:ext cx="239888" cy="393192"/>
            </a:xfrm>
            <a:prstGeom prst="rect">
              <a:avLst/>
            </a:prstGeom>
            <a:solidFill>
              <a:srgbClr val="E2231A">
                <a:alpha val="90196"/>
              </a:srgbClr>
            </a:solidFill>
          </p:spPr>
          <p:txBody>
            <a:bodyPr/>
            <a:lstStyle/>
            <a:p/>
          </p:txBody>
        </p:sp>
        <p:sp>
          <p:nvSpPr>
            <p:cNvPr id="49" name="rc49"/>
            <p:cNvSpPr/>
            <p:nvPr/>
          </p:nvSpPr>
          <p:spPr>
            <a:xfrm>
              <a:off x="7959851" y="3821060"/>
              <a:ext cx="239888" cy="390948"/>
            </a:xfrm>
            <a:prstGeom prst="rect">
              <a:avLst/>
            </a:prstGeom>
            <a:solidFill>
              <a:srgbClr val="E2231A">
                <a:alpha val="90196"/>
              </a:srgbClr>
            </a:solidFill>
          </p:spPr>
          <p:txBody>
            <a:bodyPr/>
            <a:lstStyle/>
            <a:p/>
          </p:txBody>
        </p:sp>
        <p:sp>
          <p:nvSpPr>
            <p:cNvPr id="50" name="rc50"/>
            <p:cNvSpPr/>
            <p:nvPr/>
          </p:nvSpPr>
          <p:spPr>
            <a:xfrm>
              <a:off x="2095903" y="2063743"/>
              <a:ext cx="239888" cy="1444886"/>
            </a:xfrm>
            <a:prstGeom prst="rect">
              <a:avLst/>
            </a:prstGeom>
            <a:solidFill>
              <a:srgbClr val="B3B3B3">
                <a:alpha val="90196"/>
              </a:srgbClr>
            </a:solidFill>
          </p:spPr>
          <p:txBody>
            <a:bodyPr/>
            <a:lstStyle/>
            <a:p/>
          </p:txBody>
        </p:sp>
        <p:sp>
          <p:nvSpPr>
            <p:cNvPr id="51" name="rc51"/>
            <p:cNvSpPr/>
            <p:nvPr/>
          </p:nvSpPr>
          <p:spPr>
            <a:xfrm>
              <a:off x="2362446" y="2283772"/>
              <a:ext cx="239888" cy="1272121"/>
            </a:xfrm>
            <a:prstGeom prst="rect">
              <a:avLst/>
            </a:prstGeom>
            <a:solidFill>
              <a:srgbClr val="B3B3B3">
                <a:alpha val="90196"/>
              </a:srgbClr>
            </a:solidFill>
          </p:spPr>
          <p:txBody>
            <a:bodyPr/>
            <a:lstStyle/>
            <a:p/>
          </p:txBody>
        </p:sp>
        <p:sp>
          <p:nvSpPr>
            <p:cNvPr id="52" name="rc52"/>
            <p:cNvSpPr/>
            <p:nvPr/>
          </p:nvSpPr>
          <p:spPr>
            <a:xfrm>
              <a:off x="2628989" y="2147378"/>
              <a:ext cx="239888" cy="1419292"/>
            </a:xfrm>
            <a:prstGeom prst="rect">
              <a:avLst/>
            </a:prstGeom>
            <a:solidFill>
              <a:srgbClr val="B3B3B3">
                <a:alpha val="90196"/>
              </a:srgbClr>
            </a:solidFill>
          </p:spPr>
          <p:txBody>
            <a:bodyPr/>
            <a:lstStyle/>
            <a:p/>
          </p:txBody>
        </p:sp>
        <p:sp>
          <p:nvSpPr>
            <p:cNvPr id="53" name="rc53"/>
            <p:cNvSpPr/>
            <p:nvPr/>
          </p:nvSpPr>
          <p:spPr>
            <a:xfrm>
              <a:off x="2895532" y="2886862"/>
              <a:ext cx="239888" cy="729604"/>
            </a:xfrm>
            <a:prstGeom prst="rect">
              <a:avLst/>
            </a:prstGeom>
            <a:solidFill>
              <a:srgbClr val="B3B3B3">
                <a:alpha val="90196"/>
              </a:srgbClr>
            </a:solidFill>
          </p:spPr>
          <p:txBody>
            <a:bodyPr/>
            <a:lstStyle/>
            <a:p/>
          </p:txBody>
        </p:sp>
        <p:sp>
          <p:nvSpPr>
            <p:cNvPr id="54" name="rc54"/>
            <p:cNvSpPr/>
            <p:nvPr/>
          </p:nvSpPr>
          <p:spPr>
            <a:xfrm>
              <a:off x="3162075" y="3498271"/>
              <a:ext cx="239888" cy="22559"/>
            </a:xfrm>
            <a:prstGeom prst="rect">
              <a:avLst/>
            </a:prstGeom>
            <a:solidFill>
              <a:srgbClr val="B3B3B3">
                <a:alpha val="90196"/>
              </a:srgbClr>
            </a:solidFill>
          </p:spPr>
          <p:txBody>
            <a:bodyPr/>
            <a:lstStyle/>
            <a:p/>
          </p:txBody>
        </p:sp>
        <p:sp>
          <p:nvSpPr>
            <p:cNvPr id="55" name="rc55"/>
            <p:cNvSpPr/>
            <p:nvPr/>
          </p:nvSpPr>
          <p:spPr>
            <a:xfrm>
              <a:off x="3428618" y="3311293"/>
              <a:ext cx="239888" cy="215089"/>
            </a:xfrm>
            <a:prstGeom prst="rect">
              <a:avLst/>
            </a:prstGeom>
            <a:solidFill>
              <a:srgbClr val="B3B3B3">
                <a:alpha val="90196"/>
              </a:srgbClr>
            </a:solidFill>
          </p:spPr>
          <p:txBody>
            <a:bodyPr/>
            <a:lstStyle/>
            <a:p/>
          </p:txBody>
        </p:sp>
        <p:sp>
          <p:nvSpPr>
            <p:cNvPr id="56" name="rc56"/>
            <p:cNvSpPr/>
            <p:nvPr/>
          </p:nvSpPr>
          <p:spPr>
            <a:xfrm>
              <a:off x="3695161" y="3335790"/>
              <a:ext cx="239888" cy="128342"/>
            </a:xfrm>
            <a:prstGeom prst="rect">
              <a:avLst/>
            </a:prstGeom>
            <a:solidFill>
              <a:srgbClr val="B3B3B3">
                <a:alpha val="90196"/>
              </a:srgbClr>
            </a:solidFill>
          </p:spPr>
          <p:txBody>
            <a:bodyPr/>
            <a:lstStyle/>
            <a:p/>
          </p:txBody>
        </p:sp>
        <p:sp>
          <p:nvSpPr>
            <p:cNvPr id="57" name="rc57"/>
            <p:cNvSpPr/>
            <p:nvPr/>
          </p:nvSpPr>
          <p:spPr>
            <a:xfrm>
              <a:off x="3961705" y="3522238"/>
              <a:ext cx="239888" cy="48769"/>
            </a:xfrm>
            <a:prstGeom prst="rect">
              <a:avLst/>
            </a:prstGeom>
            <a:solidFill>
              <a:srgbClr val="B3B3B3">
                <a:alpha val="90196"/>
              </a:srgbClr>
            </a:solidFill>
          </p:spPr>
          <p:txBody>
            <a:bodyPr/>
            <a:lstStyle/>
            <a:p/>
          </p:txBody>
        </p:sp>
        <p:sp>
          <p:nvSpPr>
            <p:cNvPr id="58" name="rc58"/>
            <p:cNvSpPr/>
            <p:nvPr/>
          </p:nvSpPr>
          <p:spPr>
            <a:xfrm>
              <a:off x="4228248" y="3570415"/>
              <a:ext cx="239888" cy="43640"/>
            </a:xfrm>
            <a:prstGeom prst="rect">
              <a:avLst/>
            </a:prstGeom>
            <a:solidFill>
              <a:srgbClr val="B3B3B3">
                <a:alpha val="90196"/>
              </a:srgbClr>
            </a:solidFill>
          </p:spPr>
          <p:txBody>
            <a:bodyPr/>
            <a:lstStyle/>
            <a:p/>
          </p:txBody>
        </p:sp>
        <p:sp>
          <p:nvSpPr>
            <p:cNvPr id="59" name="rc59"/>
            <p:cNvSpPr/>
            <p:nvPr/>
          </p:nvSpPr>
          <p:spPr>
            <a:xfrm>
              <a:off x="4494791" y="3599969"/>
              <a:ext cx="239888" cy="71789"/>
            </a:xfrm>
            <a:prstGeom prst="rect">
              <a:avLst/>
            </a:prstGeom>
            <a:solidFill>
              <a:srgbClr val="B3B3B3">
                <a:alpha val="90196"/>
              </a:srgbClr>
            </a:solidFill>
          </p:spPr>
          <p:txBody>
            <a:bodyPr/>
            <a:lstStyle/>
            <a:p/>
          </p:txBody>
        </p:sp>
        <p:sp>
          <p:nvSpPr>
            <p:cNvPr id="60" name="rc60"/>
            <p:cNvSpPr/>
            <p:nvPr/>
          </p:nvSpPr>
          <p:spPr>
            <a:xfrm>
              <a:off x="4761334" y="3534976"/>
              <a:ext cx="239888" cy="296532"/>
            </a:xfrm>
            <a:prstGeom prst="rect">
              <a:avLst/>
            </a:prstGeom>
            <a:solidFill>
              <a:srgbClr val="B3B3B3">
                <a:alpha val="90196"/>
              </a:srgbClr>
            </a:solidFill>
          </p:spPr>
          <p:txBody>
            <a:bodyPr/>
            <a:lstStyle/>
            <a:p/>
          </p:txBody>
        </p:sp>
        <p:sp>
          <p:nvSpPr>
            <p:cNvPr id="61" name="rc61"/>
            <p:cNvSpPr/>
            <p:nvPr/>
          </p:nvSpPr>
          <p:spPr>
            <a:xfrm>
              <a:off x="5027877" y="2171899"/>
              <a:ext cx="239888" cy="1636838"/>
            </a:xfrm>
            <a:prstGeom prst="rect">
              <a:avLst/>
            </a:prstGeom>
            <a:solidFill>
              <a:srgbClr val="B3B3B3">
                <a:alpha val="90196"/>
              </a:srgbClr>
            </a:solidFill>
          </p:spPr>
          <p:txBody>
            <a:bodyPr/>
            <a:lstStyle/>
            <a:p/>
          </p:txBody>
        </p:sp>
        <p:sp>
          <p:nvSpPr>
            <p:cNvPr id="62" name="rc62"/>
            <p:cNvSpPr/>
            <p:nvPr/>
          </p:nvSpPr>
          <p:spPr>
            <a:xfrm>
              <a:off x="5294420" y="2256601"/>
              <a:ext cx="239888" cy="1586798"/>
            </a:xfrm>
            <a:prstGeom prst="rect">
              <a:avLst/>
            </a:prstGeom>
            <a:solidFill>
              <a:srgbClr val="B3B3B3">
                <a:alpha val="90196"/>
              </a:srgbClr>
            </a:solidFill>
          </p:spPr>
          <p:txBody>
            <a:bodyPr/>
            <a:lstStyle/>
            <a:p/>
          </p:txBody>
        </p:sp>
        <p:sp>
          <p:nvSpPr>
            <p:cNvPr id="63" name="rc63"/>
            <p:cNvSpPr/>
            <p:nvPr/>
          </p:nvSpPr>
          <p:spPr>
            <a:xfrm>
              <a:off x="5560963" y="2923147"/>
              <a:ext cx="239888" cy="952659"/>
            </a:xfrm>
            <a:prstGeom prst="rect">
              <a:avLst/>
            </a:prstGeom>
            <a:solidFill>
              <a:srgbClr val="B3B3B3">
                <a:alpha val="90196"/>
              </a:srgbClr>
            </a:solidFill>
          </p:spPr>
          <p:txBody>
            <a:bodyPr/>
            <a:lstStyle/>
            <a:p/>
          </p:txBody>
        </p:sp>
        <p:sp>
          <p:nvSpPr>
            <p:cNvPr id="64" name="rc64"/>
            <p:cNvSpPr/>
            <p:nvPr/>
          </p:nvSpPr>
          <p:spPr>
            <a:xfrm>
              <a:off x="5827506" y="3130815"/>
              <a:ext cx="239888" cy="807273"/>
            </a:xfrm>
            <a:prstGeom prst="rect">
              <a:avLst/>
            </a:prstGeom>
            <a:solidFill>
              <a:srgbClr val="B3B3B3">
                <a:alpha val="90196"/>
              </a:srgbClr>
            </a:solidFill>
          </p:spPr>
          <p:txBody>
            <a:bodyPr/>
            <a:lstStyle/>
            <a:p/>
          </p:txBody>
        </p:sp>
        <p:sp>
          <p:nvSpPr>
            <p:cNvPr id="65" name="rc65"/>
            <p:cNvSpPr/>
            <p:nvPr/>
          </p:nvSpPr>
          <p:spPr>
            <a:xfrm>
              <a:off x="6094049" y="3286073"/>
              <a:ext cx="239888" cy="628319"/>
            </a:xfrm>
            <a:prstGeom prst="rect">
              <a:avLst/>
            </a:prstGeom>
            <a:solidFill>
              <a:srgbClr val="B3B3B3">
                <a:alpha val="90196"/>
              </a:srgbClr>
            </a:solidFill>
          </p:spPr>
          <p:txBody>
            <a:bodyPr/>
            <a:lstStyle/>
            <a:p/>
          </p:txBody>
        </p:sp>
        <p:sp>
          <p:nvSpPr>
            <p:cNvPr id="66" name="rc66"/>
            <p:cNvSpPr/>
            <p:nvPr/>
          </p:nvSpPr>
          <p:spPr>
            <a:xfrm>
              <a:off x="6360593" y="3412105"/>
              <a:ext cx="239888" cy="476479"/>
            </a:xfrm>
            <a:prstGeom prst="rect">
              <a:avLst/>
            </a:prstGeom>
            <a:solidFill>
              <a:srgbClr val="B3B3B3">
                <a:alpha val="90196"/>
              </a:srgbClr>
            </a:solidFill>
          </p:spPr>
          <p:txBody>
            <a:bodyPr/>
            <a:lstStyle/>
            <a:p/>
          </p:txBody>
        </p:sp>
        <p:sp>
          <p:nvSpPr>
            <p:cNvPr id="67" name="rc67"/>
            <p:cNvSpPr/>
            <p:nvPr/>
          </p:nvSpPr>
          <p:spPr>
            <a:xfrm>
              <a:off x="6627136" y="3127687"/>
              <a:ext cx="239888" cy="440601"/>
            </a:xfrm>
            <a:prstGeom prst="rect">
              <a:avLst/>
            </a:prstGeom>
            <a:solidFill>
              <a:srgbClr val="B3B3B3">
                <a:alpha val="90196"/>
              </a:srgbClr>
            </a:solidFill>
          </p:spPr>
          <p:txBody>
            <a:bodyPr/>
            <a:lstStyle/>
            <a:p/>
          </p:txBody>
        </p:sp>
        <p:sp>
          <p:nvSpPr>
            <p:cNvPr id="68" name="rc68"/>
            <p:cNvSpPr/>
            <p:nvPr/>
          </p:nvSpPr>
          <p:spPr>
            <a:xfrm>
              <a:off x="6893679" y="2948036"/>
              <a:ext cx="239888" cy="518891"/>
            </a:xfrm>
            <a:prstGeom prst="rect">
              <a:avLst/>
            </a:prstGeom>
            <a:solidFill>
              <a:srgbClr val="B3B3B3">
                <a:alpha val="90196"/>
              </a:srgbClr>
            </a:solidFill>
          </p:spPr>
          <p:txBody>
            <a:bodyPr/>
            <a:lstStyle/>
            <a:p/>
          </p:txBody>
        </p:sp>
        <p:sp>
          <p:nvSpPr>
            <p:cNvPr id="69" name="rc69"/>
            <p:cNvSpPr/>
            <p:nvPr/>
          </p:nvSpPr>
          <p:spPr>
            <a:xfrm>
              <a:off x="7160222" y="3435394"/>
              <a:ext cx="239888" cy="564790"/>
            </a:xfrm>
            <a:prstGeom prst="rect">
              <a:avLst/>
            </a:prstGeom>
            <a:solidFill>
              <a:srgbClr val="B3B3B3">
                <a:alpha val="90196"/>
              </a:srgbClr>
            </a:solidFill>
          </p:spPr>
          <p:txBody>
            <a:bodyPr/>
            <a:lstStyle/>
            <a:p/>
          </p:txBody>
        </p:sp>
        <p:sp>
          <p:nvSpPr>
            <p:cNvPr id="70" name="rc70"/>
            <p:cNvSpPr/>
            <p:nvPr/>
          </p:nvSpPr>
          <p:spPr>
            <a:xfrm>
              <a:off x="7426765" y="3387046"/>
              <a:ext cx="239888" cy="351884"/>
            </a:xfrm>
            <a:prstGeom prst="rect">
              <a:avLst/>
            </a:prstGeom>
            <a:solidFill>
              <a:srgbClr val="B3B3B3">
                <a:alpha val="90196"/>
              </a:srgbClr>
            </a:solidFill>
          </p:spPr>
          <p:txBody>
            <a:bodyPr/>
            <a:lstStyle/>
            <a:p/>
          </p:txBody>
        </p:sp>
        <p:sp>
          <p:nvSpPr>
            <p:cNvPr id="71" name="rc71"/>
            <p:cNvSpPr/>
            <p:nvPr/>
          </p:nvSpPr>
          <p:spPr>
            <a:xfrm>
              <a:off x="7693308" y="3736079"/>
              <a:ext cx="239888" cy="82738"/>
            </a:xfrm>
            <a:prstGeom prst="rect">
              <a:avLst/>
            </a:prstGeom>
            <a:solidFill>
              <a:srgbClr val="B3B3B3">
                <a:alpha val="90196"/>
              </a:srgbClr>
            </a:solidFill>
          </p:spPr>
          <p:txBody>
            <a:bodyPr/>
            <a:lstStyle/>
            <a:p/>
          </p:txBody>
        </p:sp>
        <p:sp>
          <p:nvSpPr>
            <p:cNvPr id="72" name="rc72"/>
            <p:cNvSpPr/>
            <p:nvPr/>
          </p:nvSpPr>
          <p:spPr>
            <a:xfrm>
              <a:off x="7959851" y="3633931"/>
              <a:ext cx="239888" cy="187129"/>
            </a:xfrm>
            <a:prstGeom prst="rect">
              <a:avLst/>
            </a:prstGeom>
            <a:solidFill>
              <a:srgbClr val="B3B3B3">
                <a:alpha val="90196"/>
              </a:srgbClr>
            </a:solidFill>
          </p:spPr>
          <p:txBody>
            <a:bodyPr/>
            <a:lstStyle/>
            <a:p/>
          </p:txBody>
        </p:sp>
        <p:sp>
          <p:nvSpPr>
            <p:cNvPr id="73" name="pl73"/>
            <p:cNvSpPr/>
            <p:nvPr/>
          </p:nvSpPr>
          <p:spPr>
            <a:xfrm>
              <a:off x="1416218" y="2235604"/>
              <a:ext cx="6663577" cy="429653"/>
            </a:xfrm>
            <a:custGeom>
              <a:avLst/>
              <a:pathLst>
                <a:path w="6663577" h="429653">
                  <a:moveTo>
                    <a:pt x="0" y="343722"/>
                  </a:moveTo>
                  <a:lnTo>
                    <a:pt x="266543" y="343722"/>
                  </a:lnTo>
                  <a:lnTo>
                    <a:pt x="533086" y="429653"/>
                  </a:lnTo>
                  <a:lnTo>
                    <a:pt x="799629" y="386687"/>
                  </a:lnTo>
                  <a:lnTo>
                    <a:pt x="1066172" y="343722"/>
                  </a:lnTo>
                  <a:lnTo>
                    <a:pt x="1332715" y="322239"/>
                  </a:lnTo>
                  <a:lnTo>
                    <a:pt x="1599258" y="279274"/>
                  </a:lnTo>
                  <a:lnTo>
                    <a:pt x="1865801" y="343722"/>
                  </a:lnTo>
                  <a:lnTo>
                    <a:pt x="2132344" y="343722"/>
                  </a:lnTo>
                  <a:lnTo>
                    <a:pt x="2398888" y="386687"/>
                  </a:lnTo>
                  <a:lnTo>
                    <a:pt x="2665431" y="300757"/>
                  </a:lnTo>
                  <a:lnTo>
                    <a:pt x="2931974" y="257791"/>
                  </a:lnTo>
                  <a:lnTo>
                    <a:pt x="3198517" y="214826"/>
                  </a:lnTo>
                  <a:lnTo>
                    <a:pt x="3465060" y="107413"/>
                  </a:lnTo>
                  <a:lnTo>
                    <a:pt x="3731603" y="128895"/>
                  </a:lnTo>
                  <a:lnTo>
                    <a:pt x="3998146" y="107413"/>
                  </a:lnTo>
                  <a:lnTo>
                    <a:pt x="4264689" y="85930"/>
                  </a:lnTo>
                  <a:lnTo>
                    <a:pt x="4531233" y="42965"/>
                  </a:lnTo>
                  <a:lnTo>
                    <a:pt x="4797776" y="64447"/>
                  </a:lnTo>
                  <a:lnTo>
                    <a:pt x="5064319" y="85930"/>
                  </a:lnTo>
                  <a:lnTo>
                    <a:pt x="5330862" y="343722"/>
                  </a:lnTo>
                  <a:lnTo>
                    <a:pt x="5597405" y="429653"/>
                  </a:lnTo>
                  <a:lnTo>
                    <a:pt x="5863948" y="0"/>
                  </a:lnTo>
                  <a:lnTo>
                    <a:pt x="6130491" y="214826"/>
                  </a:lnTo>
                  <a:lnTo>
                    <a:pt x="6397034" y="150378"/>
                  </a:lnTo>
                  <a:lnTo>
                    <a:pt x="6663577" y="150378"/>
                  </a:lnTo>
                </a:path>
              </a:pathLst>
            </a:custGeom>
            <a:ln w="27101" cap="flat">
              <a:solidFill>
                <a:srgbClr val="3283FE">
                  <a:alpha val="100000"/>
                </a:srgbClr>
              </a:solidFill>
              <a:prstDash val="solid"/>
              <a:round/>
            </a:ln>
          </p:spPr>
          <p:txBody>
            <a:bodyPr/>
            <a:lstStyle/>
            <a:p/>
          </p:txBody>
        </p:sp>
        <p:sp>
          <p:nvSpPr>
            <p:cNvPr id="74" name="pl74"/>
            <p:cNvSpPr/>
            <p:nvPr/>
          </p:nvSpPr>
          <p:spPr>
            <a:xfrm>
              <a:off x="2215847" y="2450431"/>
              <a:ext cx="5863948" cy="1310442"/>
            </a:xfrm>
            <a:custGeom>
              <a:avLst/>
              <a:pathLst>
                <a:path w="5863948" h="1310442">
                  <a:moveTo>
                    <a:pt x="0" y="1310442"/>
                  </a:moveTo>
                  <a:lnTo>
                    <a:pt x="266543" y="1138581"/>
                  </a:lnTo>
                  <a:lnTo>
                    <a:pt x="533086" y="1267477"/>
                  </a:lnTo>
                  <a:lnTo>
                    <a:pt x="799629" y="687445"/>
                  </a:lnTo>
                  <a:lnTo>
                    <a:pt x="1066172" y="193343"/>
                  </a:lnTo>
                  <a:lnTo>
                    <a:pt x="1332715" y="343722"/>
                  </a:lnTo>
                  <a:lnTo>
                    <a:pt x="1599258" y="322239"/>
                  </a:lnTo>
                  <a:lnTo>
                    <a:pt x="1865801" y="171861"/>
                  </a:lnTo>
                  <a:lnTo>
                    <a:pt x="2132344" y="128895"/>
                  </a:lnTo>
                  <a:lnTo>
                    <a:pt x="2398888" y="85930"/>
                  </a:lnTo>
                  <a:lnTo>
                    <a:pt x="2665431" y="128895"/>
                  </a:lnTo>
                  <a:lnTo>
                    <a:pt x="2931974" y="1160063"/>
                  </a:lnTo>
                  <a:lnTo>
                    <a:pt x="3198517" y="1095615"/>
                  </a:lnTo>
                  <a:lnTo>
                    <a:pt x="3465060" y="580031"/>
                  </a:lnTo>
                  <a:lnTo>
                    <a:pt x="3731603" y="408170"/>
                  </a:lnTo>
                  <a:lnTo>
                    <a:pt x="3998146" y="322239"/>
                  </a:lnTo>
                  <a:lnTo>
                    <a:pt x="4264689" y="236309"/>
                  </a:lnTo>
                  <a:lnTo>
                    <a:pt x="4531233" y="472618"/>
                  </a:lnTo>
                  <a:lnTo>
                    <a:pt x="4797776" y="622997"/>
                  </a:lnTo>
                  <a:lnTo>
                    <a:pt x="5064319" y="236309"/>
                  </a:lnTo>
                  <a:lnTo>
                    <a:pt x="5330862" y="279274"/>
                  </a:lnTo>
                  <a:lnTo>
                    <a:pt x="5597405" y="0"/>
                  </a:lnTo>
                  <a:lnTo>
                    <a:pt x="5863948" y="85930"/>
                  </a:lnTo>
                </a:path>
              </a:pathLst>
            </a:custGeom>
            <a:ln w="27101" cap="flat">
              <a:solidFill>
                <a:srgbClr val="FFA500">
                  <a:alpha val="100000"/>
                </a:srgbClr>
              </a:solidFill>
              <a:prstDash val="solid"/>
              <a:round/>
            </a:ln>
          </p:spPr>
          <p:txBody>
            <a:bodyPr/>
            <a:lstStyle/>
            <a:p/>
          </p:txBody>
        </p:sp>
        <p:sp>
          <p:nvSpPr>
            <p:cNvPr id="75" name="tx75"/>
            <p:cNvSpPr/>
            <p:nvPr/>
          </p:nvSpPr>
          <p:spPr>
            <a:xfrm>
              <a:off x="1345880"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6" name="tx76"/>
            <p:cNvSpPr/>
            <p:nvPr/>
          </p:nvSpPr>
          <p:spPr>
            <a:xfrm>
              <a:off x="2678595"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7" name="tx77"/>
            <p:cNvSpPr/>
            <p:nvPr/>
          </p:nvSpPr>
          <p:spPr>
            <a:xfrm>
              <a:off x="2678595" y="37793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23</a:t>
              </a:r>
            </a:p>
          </p:txBody>
        </p:sp>
        <p:sp>
          <p:nvSpPr>
            <p:cNvPr id="78" name="tx78"/>
            <p:cNvSpPr/>
            <p:nvPr/>
          </p:nvSpPr>
          <p:spPr>
            <a:xfrm>
              <a:off x="4011311"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79" name="tx79"/>
            <p:cNvSpPr/>
            <p:nvPr/>
          </p:nvSpPr>
          <p:spPr>
            <a:xfrm>
              <a:off x="4011311"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0" name="tx80"/>
            <p:cNvSpPr/>
            <p:nvPr/>
          </p:nvSpPr>
          <p:spPr>
            <a:xfrm>
              <a:off x="5344027"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1" name="tx81"/>
            <p:cNvSpPr/>
            <p:nvPr/>
          </p:nvSpPr>
          <p:spPr>
            <a:xfrm>
              <a:off x="5344027" y="36074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31</a:t>
              </a:r>
            </a:p>
          </p:txBody>
        </p:sp>
        <p:sp>
          <p:nvSpPr>
            <p:cNvPr id="82" name="tx82"/>
            <p:cNvSpPr/>
            <p:nvPr/>
          </p:nvSpPr>
          <p:spPr>
            <a:xfrm>
              <a:off x="6410199"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3" name="tx83"/>
            <p:cNvSpPr/>
            <p:nvPr/>
          </p:nvSpPr>
          <p:spPr>
            <a:xfrm>
              <a:off x="6410199"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4" name="tx84"/>
            <p:cNvSpPr/>
            <p:nvPr/>
          </p:nvSpPr>
          <p:spPr>
            <a:xfrm>
              <a:off x="667674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85" name="tx85"/>
            <p:cNvSpPr/>
            <p:nvPr/>
          </p:nvSpPr>
          <p:spPr>
            <a:xfrm>
              <a:off x="6676742"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6" name="tx86"/>
            <p:cNvSpPr/>
            <p:nvPr/>
          </p:nvSpPr>
          <p:spPr>
            <a:xfrm>
              <a:off x="6943285"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87" name="tx87"/>
            <p:cNvSpPr/>
            <p:nvPr/>
          </p:nvSpPr>
          <p:spPr>
            <a:xfrm>
              <a:off x="6943285"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88" name="tx88"/>
            <p:cNvSpPr/>
            <p:nvPr/>
          </p:nvSpPr>
          <p:spPr>
            <a:xfrm>
              <a:off x="720982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9" name="tx89"/>
            <p:cNvSpPr/>
            <p:nvPr/>
          </p:nvSpPr>
          <p:spPr>
            <a:xfrm>
              <a:off x="7209828"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0" name="tx90"/>
            <p:cNvSpPr/>
            <p:nvPr/>
          </p:nvSpPr>
          <p:spPr>
            <a:xfrm>
              <a:off x="747637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91" name="tx91"/>
            <p:cNvSpPr/>
            <p:nvPr/>
          </p:nvSpPr>
          <p:spPr>
            <a:xfrm>
              <a:off x="7476372"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2" name="tx92"/>
            <p:cNvSpPr/>
            <p:nvPr/>
          </p:nvSpPr>
          <p:spPr>
            <a:xfrm>
              <a:off x="7742915"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3" name="tx93"/>
            <p:cNvSpPr/>
            <p:nvPr/>
          </p:nvSpPr>
          <p:spPr>
            <a:xfrm>
              <a:off x="7742915"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4" name="tx94"/>
            <p:cNvSpPr/>
            <p:nvPr/>
          </p:nvSpPr>
          <p:spPr>
            <a:xfrm>
              <a:off x="800945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5" name="tx95"/>
            <p:cNvSpPr/>
            <p:nvPr/>
          </p:nvSpPr>
          <p:spPr>
            <a:xfrm>
              <a:off x="800945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96" name="tx96"/>
            <p:cNvSpPr/>
            <p:nvPr/>
          </p:nvSpPr>
          <p:spPr>
            <a:xfrm>
              <a:off x="1340869" y="38476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2673584" y="38502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4006300" y="38523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5339016" y="39872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0" name="tx100"/>
            <p:cNvSpPr/>
            <p:nvPr/>
          </p:nvSpPr>
          <p:spPr>
            <a:xfrm>
              <a:off x="6405188" y="40098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6671731" y="38510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938274" y="37989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204817" y="40656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4" name="tx104"/>
            <p:cNvSpPr/>
            <p:nvPr/>
          </p:nvSpPr>
          <p:spPr>
            <a:xfrm>
              <a:off x="7471361" y="39350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5" name="tx105"/>
            <p:cNvSpPr/>
            <p:nvPr/>
          </p:nvSpPr>
          <p:spPr>
            <a:xfrm>
              <a:off x="7737904" y="3974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6" name="tx106"/>
            <p:cNvSpPr/>
            <p:nvPr/>
          </p:nvSpPr>
          <p:spPr>
            <a:xfrm>
              <a:off x="8004447" y="39760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2673584" y="28179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4006300" y="35061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9" name="tx109"/>
            <p:cNvSpPr/>
            <p:nvPr/>
          </p:nvSpPr>
          <p:spPr>
            <a:xfrm>
              <a:off x="5339016" y="30108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0" name="tx110"/>
            <p:cNvSpPr/>
            <p:nvPr/>
          </p:nvSpPr>
          <p:spPr>
            <a:xfrm>
              <a:off x="6405188" y="36099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11" name="tx111"/>
            <p:cNvSpPr/>
            <p:nvPr/>
          </p:nvSpPr>
          <p:spPr>
            <a:xfrm>
              <a:off x="6671731" y="33075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12" name="tx112"/>
            <p:cNvSpPr/>
            <p:nvPr/>
          </p:nvSpPr>
          <p:spPr>
            <a:xfrm>
              <a:off x="6938274" y="31670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13" name="tx113"/>
            <p:cNvSpPr/>
            <p:nvPr/>
          </p:nvSpPr>
          <p:spPr>
            <a:xfrm>
              <a:off x="7204817" y="36773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14" name="tx114"/>
            <p:cNvSpPr/>
            <p:nvPr/>
          </p:nvSpPr>
          <p:spPr>
            <a:xfrm>
              <a:off x="7471361" y="35225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15" name="tx115"/>
            <p:cNvSpPr/>
            <p:nvPr/>
          </p:nvSpPr>
          <p:spPr>
            <a:xfrm>
              <a:off x="7737904" y="37370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6" name="tx116"/>
            <p:cNvSpPr/>
            <p:nvPr/>
          </p:nvSpPr>
          <p:spPr>
            <a:xfrm>
              <a:off x="8004447" y="36870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17" name="tx117"/>
            <p:cNvSpPr/>
            <p:nvPr/>
          </p:nvSpPr>
          <p:spPr>
            <a:xfrm>
              <a:off x="2673584" y="20292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8" name="tx118"/>
            <p:cNvSpPr/>
            <p:nvPr/>
          </p:nvSpPr>
          <p:spPr>
            <a:xfrm>
              <a:off x="4006300" y="34055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9" name="tx119"/>
            <p:cNvSpPr/>
            <p:nvPr/>
          </p:nvSpPr>
          <p:spPr>
            <a:xfrm>
              <a:off x="5339016" y="21385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0" name="tx120"/>
            <p:cNvSpPr/>
            <p:nvPr/>
          </p:nvSpPr>
          <p:spPr>
            <a:xfrm>
              <a:off x="6405188" y="32940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1" name="tx121"/>
            <p:cNvSpPr/>
            <p:nvPr/>
          </p:nvSpPr>
          <p:spPr>
            <a:xfrm>
              <a:off x="6671731" y="30096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22" name="tx122"/>
            <p:cNvSpPr/>
            <p:nvPr/>
          </p:nvSpPr>
          <p:spPr>
            <a:xfrm>
              <a:off x="6938274" y="28313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3" name="tx123"/>
            <p:cNvSpPr/>
            <p:nvPr/>
          </p:nvSpPr>
          <p:spPr>
            <a:xfrm>
              <a:off x="7204817" y="33173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7471361" y="32703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7737904" y="3618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26" name="tx126"/>
            <p:cNvSpPr/>
            <p:nvPr/>
          </p:nvSpPr>
          <p:spPr>
            <a:xfrm>
              <a:off x="8049651" y="35172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7" name="tx127"/>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94404" y="35662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9" name="tx129"/>
            <p:cNvSpPr/>
            <p:nvPr/>
          </p:nvSpPr>
          <p:spPr>
            <a:xfrm>
              <a:off x="694404" y="297085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0" name="tx130"/>
            <p:cNvSpPr/>
            <p:nvPr/>
          </p:nvSpPr>
          <p:spPr>
            <a:xfrm>
              <a:off x="694404" y="237371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1" name="tx13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48" name="tx14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9" name="pl149"/>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0" name="pl150"/>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1" name="tx151"/>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2" name="tx152"/>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3" name="rc153"/>
            <p:cNvSpPr/>
            <p:nvPr/>
          </p:nvSpPr>
          <p:spPr>
            <a:xfrm>
              <a:off x="4678790" y="5080163"/>
              <a:ext cx="201456" cy="201456"/>
            </a:xfrm>
            <a:prstGeom prst="rect">
              <a:avLst/>
            </a:prstGeom>
            <a:solidFill>
              <a:srgbClr val="E2231A">
                <a:alpha val="90196"/>
              </a:srgbClr>
            </a:solidFill>
          </p:spPr>
          <p:txBody>
            <a:bodyPr/>
            <a:lstStyle/>
            <a:p/>
          </p:txBody>
        </p:sp>
        <p:sp>
          <p:nvSpPr>
            <p:cNvPr id="154" name="rc154"/>
            <p:cNvSpPr/>
            <p:nvPr/>
          </p:nvSpPr>
          <p:spPr>
            <a:xfrm>
              <a:off x="5642950" y="5080163"/>
              <a:ext cx="201456" cy="201456"/>
            </a:xfrm>
            <a:prstGeom prst="rect">
              <a:avLst/>
            </a:prstGeom>
            <a:solidFill>
              <a:srgbClr val="B3B3B3">
                <a:alpha val="90196"/>
              </a:srgbClr>
            </a:solidFill>
          </p:spPr>
          <p:txBody>
            <a:bodyPr/>
            <a:lstStyle/>
            <a:p/>
          </p:txBody>
        </p:sp>
        <p:sp>
          <p:nvSpPr>
            <p:cNvPr id="155" name="tx155"/>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6" name="tx156"/>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7" name="tx157"/>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8" name="tx158"/>
            <p:cNvSpPr/>
            <p:nvPr/>
          </p:nvSpPr>
          <p:spPr>
            <a:xfrm>
              <a:off x="951100" y="1594448"/>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2000-2025</a:t>
              </a:r>
            </a:p>
          </p:txBody>
        </p:sp>
        <p:sp>
          <p:nvSpPr>
            <p:cNvPr id="159" name="pl159"/>
            <p:cNvSpPr/>
            <p:nvPr/>
          </p:nvSpPr>
          <p:spPr>
            <a:xfrm>
              <a:off x="25808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499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191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8654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345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2791270" cy="124062"/>
            </a:xfrm>
            <a:prstGeom prst="rect">
              <a:avLst/>
            </a:prstGeom>
            <a:solidFill>
              <a:srgbClr val="E2231A">
                <a:alpha val="90196"/>
              </a:srgbClr>
            </a:solidFill>
          </p:spPr>
          <p:txBody>
            <a:bodyPr/>
            <a:lstStyle/>
            <a:p/>
          </p:txBody>
        </p:sp>
        <p:sp>
          <p:nvSpPr>
            <p:cNvPr id="169" name="rc169"/>
            <p:cNvSpPr/>
            <p:nvPr/>
          </p:nvSpPr>
          <p:spPr>
            <a:xfrm>
              <a:off x="1296273" y="5685479"/>
              <a:ext cx="3393398" cy="124062"/>
            </a:xfrm>
            <a:prstGeom prst="rect">
              <a:avLst/>
            </a:prstGeom>
            <a:solidFill>
              <a:srgbClr val="E2231A">
                <a:alpha val="90196"/>
              </a:srgbClr>
            </a:solidFill>
          </p:spPr>
          <p:txBody>
            <a:bodyPr/>
            <a:lstStyle/>
            <a:p/>
          </p:txBody>
        </p:sp>
        <p:sp>
          <p:nvSpPr>
            <p:cNvPr id="170" name="rc170"/>
            <p:cNvSpPr/>
            <p:nvPr/>
          </p:nvSpPr>
          <p:spPr>
            <a:xfrm>
              <a:off x="1296273" y="5530401"/>
              <a:ext cx="3374032" cy="124062"/>
            </a:xfrm>
            <a:prstGeom prst="rect">
              <a:avLst/>
            </a:prstGeom>
            <a:solidFill>
              <a:srgbClr val="E2231A">
                <a:alpha val="90196"/>
              </a:srgbClr>
            </a:solidFill>
          </p:spPr>
          <p:txBody>
            <a:bodyPr/>
            <a:lstStyle/>
            <a:p/>
          </p:txBody>
        </p:sp>
        <p:sp>
          <p:nvSpPr>
            <p:cNvPr id="171" name="rc171"/>
            <p:cNvSpPr/>
            <p:nvPr/>
          </p:nvSpPr>
          <p:spPr>
            <a:xfrm>
              <a:off x="4087544" y="5840557"/>
              <a:ext cx="4112195" cy="124062"/>
            </a:xfrm>
            <a:prstGeom prst="rect">
              <a:avLst/>
            </a:prstGeom>
            <a:solidFill>
              <a:srgbClr val="B3B3B3">
                <a:alpha val="90196"/>
              </a:srgbClr>
            </a:solidFill>
          </p:spPr>
          <p:txBody>
            <a:bodyPr/>
            <a:lstStyle/>
            <a:p/>
          </p:txBody>
        </p:sp>
        <p:sp>
          <p:nvSpPr>
            <p:cNvPr id="172" name="rc172"/>
            <p:cNvSpPr/>
            <p:nvPr/>
          </p:nvSpPr>
          <p:spPr>
            <a:xfrm>
              <a:off x="4689672" y="5685479"/>
              <a:ext cx="714059" cy="124062"/>
            </a:xfrm>
            <a:prstGeom prst="rect">
              <a:avLst/>
            </a:prstGeom>
            <a:solidFill>
              <a:srgbClr val="B3B3B3">
                <a:alpha val="90196"/>
              </a:srgbClr>
            </a:solidFill>
          </p:spPr>
          <p:txBody>
            <a:bodyPr/>
            <a:lstStyle/>
            <a:p/>
          </p:txBody>
        </p:sp>
        <p:sp>
          <p:nvSpPr>
            <p:cNvPr id="173" name="rc173"/>
            <p:cNvSpPr/>
            <p:nvPr/>
          </p:nvSpPr>
          <p:spPr>
            <a:xfrm>
              <a:off x="4670306" y="5530401"/>
              <a:ext cx="1614998" cy="124062"/>
            </a:xfrm>
            <a:prstGeom prst="rect">
              <a:avLst/>
            </a:prstGeom>
            <a:solidFill>
              <a:srgbClr val="B3B3B3">
                <a:alpha val="90196"/>
              </a:srgbClr>
            </a:solidFill>
          </p:spPr>
          <p:txBody>
            <a:bodyPr/>
            <a:lstStyle/>
            <a:p/>
          </p:txBody>
        </p:sp>
        <p:sp>
          <p:nvSpPr>
            <p:cNvPr id="174" name="tx174"/>
            <p:cNvSpPr/>
            <p:nvPr/>
          </p:nvSpPr>
          <p:spPr>
            <a:xfrm>
              <a:off x="828011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5" name="tx175"/>
            <p:cNvSpPr/>
            <p:nvPr/>
          </p:nvSpPr>
          <p:spPr>
            <a:xfrm>
              <a:off x="5484104"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a:t>
              </a:r>
            </a:p>
          </p:txBody>
        </p:sp>
        <p:sp>
          <p:nvSpPr>
            <p:cNvPr id="176" name="tx176"/>
            <p:cNvSpPr/>
            <p:nvPr/>
          </p:nvSpPr>
          <p:spPr>
            <a:xfrm>
              <a:off x="6317459"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7" name="tx177"/>
            <p:cNvSpPr/>
            <p:nvPr/>
          </p:nvSpPr>
          <p:spPr>
            <a:xfrm>
              <a:off x="261153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8" name="tx178"/>
            <p:cNvSpPr/>
            <p:nvPr/>
          </p:nvSpPr>
          <p:spPr>
            <a:xfrm>
              <a:off x="291260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79" name="tx179"/>
            <p:cNvSpPr/>
            <p:nvPr/>
          </p:nvSpPr>
          <p:spPr>
            <a:xfrm>
              <a:off x="2902917"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80" name="tx180"/>
            <p:cNvSpPr/>
            <p:nvPr/>
          </p:nvSpPr>
          <p:spPr>
            <a:xfrm>
              <a:off x="6063270"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0.8</a:t>
              </a:r>
            </a:p>
          </p:txBody>
        </p:sp>
        <p:sp>
          <p:nvSpPr>
            <p:cNvPr id="181" name="tx181"/>
            <p:cNvSpPr/>
            <p:nvPr/>
          </p:nvSpPr>
          <p:spPr>
            <a:xfrm>
              <a:off x="4966330"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0.1</a:t>
              </a:r>
            </a:p>
          </p:txBody>
        </p:sp>
        <p:sp>
          <p:nvSpPr>
            <p:cNvPr id="182" name="tx182"/>
            <p:cNvSpPr/>
            <p:nvPr/>
          </p:nvSpPr>
          <p:spPr>
            <a:xfrm>
              <a:off x="5397433"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0.3</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140987"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87" name="tx187"/>
            <p:cNvSpPr/>
            <p:nvPr/>
          </p:nvSpPr>
          <p:spPr>
            <a:xfrm>
              <a:off x="3710120"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88" name="tx188"/>
            <p:cNvSpPr/>
            <p:nvPr/>
          </p:nvSpPr>
          <p:spPr>
            <a:xfrm>
              <a:off x="6279253"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89" name="tx189"/>
            <p:cNvSpPr/>
            <p:nvPr/>
          </p:nvSpPr>
          <p:spPr>
            <a:xfrm>
              <a:off x="3587194" y="6191355"/>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85%. This is lower than in 2019, where coverage was 88%.
657,000 children missed their routine first dose of measles vaccine.
MCV2 is typically administered to children between 18 months and five years old. MCV2 coverage declined at 78% in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85% in 2025 - below the 95% level needed to prevent outbreaks and, leaving 657,000 children without any protection against measles. MCV2 coverage declined at from 82% in 2024 to 78% in 2025 - below the IA2030 target of 90%.</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47530"/>
              <a:ext cx="3397293" cy="437426"/>
            </a:xfrm>
            <a:custGeom>
              <a:avLst/>
              <a:pathLst>
                <a:path w="3397293" h="437426">
                  <a:moveTo>
                    <a:pt x="0" y="349941"/>
                  </a:moveTo>
                  <a:lnTo>
                    <a:pt x="135891" y="349941"/>
                  </a:lnTo>
                  <a:lnTo>
                    <a:pt x="271783" y="437426"/>
                  </a:lnTo>
                  <a:lnTo>
                    <a:pt x="407675" y="393684"/>
                  </a:lnTo>
                  <a:lnTo>
                    <a:pt x="543566" y="349941"/>
                  </a:lnTo>
                  <a:lnTo>
                    <a:pt x="679458" y="328070"/>
                  </a:lnTo>
                  <a:lnTo>
                    <a:pt x="815350" y="284327"/>
                  </a:lnTo>
                  <a:lnTo>
                    <a:pt x="951242" y="349941"/>
                  </a:lnTo>
                  <a:lnTo>
                    <a:pt x="1087133" y="349941"/>
                  </a:lnTo>
                  <a:lnTo>
                    <a:pt x="1223025" y="393684"/>
                  </a:lnTo>
                  <a:lnTo>
                    <a:pt x="1358917" y="306198"/>
                  </a:lnTo>
                  <a:lnTo>
                    <a:pt x="1494809" y="262456"/>
                  </a:lnTo>
                  <a:lnTo>
                    <a:pt x="1630700" y="218713"/>
                  </a:lnTo>
                  <a:lnTo>
                    <a:pt x="1766592" y="109356"/>
                  </a:lnTo>
                  <a:lnTo>
                    <a:pt x="1902484" y="131228"/>
                  </a:lnTo>
                  <a:lnTo>
                    <a:pt x="2038375" y="109356"/>
                  </a:lnTo>
                  <a:lnTo>
                    <a:pt x="2174267" y="87485"/>
                  </a:lnTo>
                  <a:lnTo>
                    <a:pt x="2310159" y="43742"/>
                  </a:lnTo>
                  <a:lnTo>
                    <a:pt x="2446051" y="65614"/>
                  </a:lnTo>
                  <a:lnTo>
                    <a:pt x="2581942" y="87485"/>
                  </a:lnTo>
                  <a:lnTo>
                    <a:pt x="2717834" y="349941"/>
                  </a:lnTo>
                  <a:lnTo>
                    <a:pt x="2853726" y="437426"/>
                  </a:lnTo>
                  <a:lnTo>
                    <a:pt x="2989618" y="0"/>
                  </a:lnTo>
                  <a:lnTo>
                    <a:pt x="3125509" y="218713"/>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47530"/>
              <a:ext cx="3397293" cy="437426"/>
            </a:xfrm>
            <a:custGeom>
              <a:avLst/>
              <a:pathLst>
                <a:path w="3397293" h="437426">
                  <a:moveTo>
                    <a:pt x="0" y="349941"/>
                  </a:moveTo>
                  <a:lnTo>
                    <a:pt x="135891" y="349941"/>
                  </a:lnTo>
                  <a:lnTo>
                    <a:pt x="271783" y="437426"/>
                  </a:lnTo>
                  <a:lnTo>
                    <a:pt x="407675" y="393684"/>
                  </a:lnTo>
                  <a:lnTo>
                    <a:pt x="543566" y="349941"/>
                  </a:lnTo>
                  <a:lnTo>
                    <a:pt x="679458" y="328070"/>
                  </a:lnTo>
                  <a:lnTo>
                    <a:pt x="815350" y="284327"/>
                  </a:lnTo>
                  <a:lnTo>
                    <a:pt x="951242" y="349941"/>
                  </a:lnTo>
                  <a:lnTo>
                    <a:pt x="1087133" y="349941"/>
                  </a:lnTo>
                  <a:lnTo>
                    <a:pt x="1223025" y="393684"/>
                  </a:lnTo>
                  <a:lnTo>
                    <a:pt x="1358917" y="306198"/>
                  </a:lnTo>
                  <a:lnTo>
                    <a:pt x="1494809" y="262456"/>
                  </a:lnTo>
                  <a:lnTo>
                    <a:pt x="1630700" y="218713"/>
                  </a:lnTo>
                  <a:lnTo>
                    <a:pt x="1766592" y="109356"/>
                  </a:lnTo>
                  <a:lnTo>
                    <a:pt x="1902484" y="131228"/>
                  </a:lnTo>
                  <a:lnTo>
                    <a:pt x="2038375" y="109356"/>
                  </a:lnTo>
                  <a:lnTo>
                    <a:pt x="2174267" y="87485"/>
                  </a:lnTo>
                  <a:lnTo>
                    <a:pt x="2310159" y="43742"/>
                  </a:lnTo>
                  <a:lnTo>
                    <a:pt x="2446051" y="65614"/>
                  </a:lnTo>
                  <a:lnTo>
                    <a:pt x="2581942" y="87485"/>
                  </a:lnTo>
                  <a:lnTo>
                    <a:pt x="2717834" y="349941"/>
                  </a:lnTo>
                  <a:lnTo>
                    <a:pt x="2853726" y="437426"/>
                  </a:lnTo>
                  <a:lnTo>
                    <a:pt x="2989618" y="0"/>
                  </a:lnTo>
                  <a:lnTo>
                    <a:pt x="3125509" y="218713"/>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2047530"/>
              <a:ext cx="3397293" cy="437426"/>
            </a:xfrm>
            <a:custGeom>
              <a:avLst/>
              <a:pathLst>
                <a:path w="3397293" h="437426">
                  <a:moveTo>
                    <a:pt x="0" y="349941"/>
                  </a:moveTo>
                  <a:lnTo>
                    <a:pt x="135891" y="349941"/>
                  </a:lnTo>
                  <a:lnTo>
                    <a:pt x="271783" y="437426"/>
                  </a:lnTo>
                  <a:lnTo>
                    <a:pt x="407675" y="393684"/>
                  </a:lnTo>
                  <a:lnTo>
                    <a:pt x="543566" y="349941"/>
                  </a:lnTo>
                  <a:lnTo>
                    <a:pt x="679458" y="328070"/>
                  </a:lnTo>
                  <a:lnTo>
                    <a:pt x="815350" y="284327"/>
                  </a:lnTo>
                  <a:lnTo>
                    <a:pt x="951242" y="349941"/>
                  </a:lnTo>
                  <a:lnTo>
                    <a:pt x="1087133" y="349941"/>
                  </a:lnTo>
                  <a:lnTo>
                    <a:pt x="1223025" y="393684"/>
                  </a:lnTo>
                  <a:lnTo>
                    <a:pt x="1358917" y="306198"/>
                  </a:lnTo>
                  <a:lnTo>
                    <a:pt x="1494809" y="262456"/>
                  </a:lnTo>
                  <a:lnTo>
                    <a:pt x="1630700" y="218713"/>
                  </a:lnTo>
                  <a:lnTo>
                    <a:pt x="1766592" y="109356"/>
                  </a:lnTo>
                  <a:lnTo>
                    <a:pt x="1902484" y="131228"/>
                  </a:lnTo>
                  <a:lnTo>
                    <a:pt x="2038375" y="109356"/>
                  </a:lnTo>
                  <a:lnTo>
                    <a:pt x="2174267" y="87485"/>
                  </a:lnTo>
                  <a:lnTo>
                    <a:pt x="2310159" y="43742"/>
                  </a:lnTo>
                  <a:lnTo>
                    <a:pt x="2446051" y="65614"/>
                  </a:lnTo>
                  <a:lnTo>
                    <a:pt x="2581942" y="87485"/>
                  </a:lnTo>
                  <a:lnTo>
                    <a:pt x="2717834" y="349941"/>
                  </a:lnTo>
                  <a:lnTo>
                    <a:pt x="2853726" y="437426"/>
                  </a:lnTo>
                  <a:lnTo>
                    <a:pt x="2989618" y="0"/>
                  </a:lnTo>
                  <a:lnTo>
                    <a:pt x="3125509" y="218713"/>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433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433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0444" y="4990743"/>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0" name="tx60"/>
            <p:cNvSpPr/>
            <p:nvPr/>
          </p:nvSpPr>
          <p:spPr>
            <a:xfrm>
              <a:off x="28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493702" y="1403693"/>
              <a:ext cx="26518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Indonesia, 2000-2025</a:t>
              </a:r>
            </a:p>
          </p:txBody>
        </p:sp>
        <p:sp>
          <p:nvSpPr>
            <p:cNvPr id="63" name="pl63"/>
            <p:cNvSpPr/>
            <p:nvPr/>
          </p:nvSpPr>
          <p:spPr>
            <a:xfrm>
              <a:off x="5267799" y="3983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7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6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34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69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1530994"/>
            </a:xfrm>
            <a:custGeom>
              <a:avLst/>
              <a:pathLst>
                <a:path w="3397293" h="1530994">
                  <a:moveTo>
                    <a:pt x="0" y="1224795"/>
                  </a:moveTo>
                  <a:lnTo>
                    <a:pt x="135891" y="1224795"/>
                  </a:lnTo>
                  <a:lnTo>
                    <a:pt x="271783" y="1530994"/>
                  </a:lnTo>
                  <a:lnTo>
                    <a:pt x="407675" y="1377895"/>
                  </a:lnTo>
                  <a:lnTo>
                    <a:pt x="543566" y="1224795"/>
                  </a:lnTo>
                  <a:lnTo>
                    <a:pt x="679458" y="1148245"/>
                  </a:lnTo>
                  <a:lnTo>
                    <a:pt x="815350" y="995146"/>
                  </a:lnTo>
                  <a:lnTo>
                    <a:pt x="951242" y="1224795"/>
                  </a:lnTo>
                  <a:lnTo>
                    <a:pt x="1087133" y="1224795"/>
                  </a:lnTo>
                  <a:lnTo>
                    <a:pt x="1223025" y="1377895"/>
                  </a:lnTo>
                  <a:lnTo>
                    <a:pt x="1358917" y="1071696"/>
                  </a:lnTo>
                  <a:lnTo>
                    <a:pt x="1494809" y="918596"/>
                  </a:lnTo>
                  <a:lnTo>
                    <a:pt x="1630700" y="765497"/>
                  </a:lnTo>
                  <a:lnTo>
                    <a:pt x="1766592" y="382748"/>
                  </a:lnTo>
                  <a:lnTo>
                    <a:pt x="1902484" y="459298"/>
                  </a:lnTo>
                  <a:lnTo>
                    <a:pt x="2038375" y="382748"/>
                  </a:lnTo>
                  <a:lnTo>
                    <a:pt x="2174267" y="306198"/>
                  </a:lnTo>
                  <a:lnTo>
                    <a:pt x="2310159" y="153099"/>
                  </a:lnTo>
                  <a:lnTo>
                    <a:pt x="2446051" y="229649"/>
                  </a:lnTo>
                  <a:lnTo>
                    <a:pt x="2581942" y="306198"/>
                  </a:lnTo>
                  <a:lnTo>
                    <a:pt x="2717834" y="1224795"/>
                  </a:lnTo>
                  <a:lnTo>
                    <a:pt x="2853726" y="1530994"/>
                  </a:lnTo>
                  <a:lnTo>
                    <a:pt x="2989618" y="0"/>
                  </a:lnTo>
                  <a:lnTo>
                    <a:pt x="3125509" y="765497"/>
                  </a:lnTo>
                  <a:lnTo>
                    <a:pt x="3261401" y="535848"/>
                  </a:lnTo>
                  <a:lnTo>
                    <a:pt x="3397293" y="53584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34899"/>
              <a:ext cx="3397293" cy="1148245"/>
            </a:xfrm>
            <a:custGeom>
              <a:avLst/>
              <a:pathLst>
                <a:path w="3397293" h="1148245">
                  <a:moveTo>
                    <a:pt x="0" y="1148245"/>
                  </a:moveTo>
                  <a:lnTo>
                    <a:pt x="135891" y="1071696"/>
                  </a:lnTo>
                  <a:lnTo>
                    <a:pt x="271783" y="1071696"/>
                  </a:lnTo>
                  <a:lnTo>
                    <a:pt x="407675" y="995146"/>
                  </a:lnTo>
                  <a:lnTo>
                    <a:pt x="543566" y="842046"/>
                  </a:lnTo>
                  <a:lnTo>
                    <a:pt x="679458" y="688947"/>
                  </a:lnTo>
                  <a:lnTo>
                    <a:pt x="815350" y="535848"/>
                  </a:lnTo>
                  <a:lnTo>
                    <a:pt x="951242" y="535848"/>
                  </a:lnTo>
                  <a:lnTo>
                    <a:pt x="1087133" y="382748"/>
                  </a:lnTo>
                  <a:lnTo>
                    <a:pt x="1223025" y="229649"/>
                  </a:lnTo>
                  <a:lnTo>
                    <a:pt x="1358917" y="153099"/>
                  </a:lnTo>
                  <a:lnTo>
                    <a:pt x="1494809" y="153099"/>
                  </a:lnTo>
                  <a:lnTo>
                    <a:pt x="1630700" y="153099"/>
                  </a:lnTo>
                  <a:lnTo>
                    <a:pt x="1766592" y="153099"/>
                  </a:lnTo>
                  <a:lnTo>
                    <a:pt x="1902484" y="153099"/>
                  </a:lnTo>
                  <a:lnTo>
                    <a:pt x="2038375" y="153099"/>
                  </a:lnTo>
                  <a:lnTo>
                    <a:pt x="2174267" y="76549"/>
                  </a:lnTo>
                  <a:lnTo>
                    <a:pt x="2310159" y="76549"/>
                  </a:lnTo>
                  <a:lnTo>
                    <a:pt x="2446051" y="0"/>
                  </a:lnTo>
                  <a:lnTo>
                    <a:pt x="2581942" y="0"/>
                  </a:lnTo>
                  <a:lnTo>
                    <a:pt x="2717834" y="229649"/>
                  </a:lnTo>
                  <a:lnTo>
                    <a:pt x="2853726" y="382748"/>
                  </a:lnTo>
                  <a:lnTo>
                    <a:pt x="2989618" y="229649"/>
                  </a:lnTo>
                  <a:lnTo>
                    <a:pt x="3125509" y="229649"/>
                  </a:lnTo>
                  <a:lnTo>
                    <a:pt x="3261401" y="153099"/>
                  </a:lnTo>
                  <a:lnTo>
                    <a:pt x="3397293" y="15309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58349"/>
              <a:ext cx="3397293" cy="918596"/>
            </a:xfrm>
            <a:custGeom>
              <a:avLst/>
              <a:pathLst>
                <a:path w="3397293" h="918596">
                  <a:moveTo>
                    <a:pt x="0" y="918596"/>
                  </a:moveTo>
                  <a:lnTo>
                    <a:pt x="135891" y="918596"/>
                  </a:lnTo>
                  <a:lnTo>
                    <a:pt x="271783" y="918596"/>
                  </a:lnTo>
                  <a:lnTo>
                    <a:pt x="407675" y="842046"/>
                  </a:lnTo>
                  <a:lnTo>
                    <a:pt x="543566" y="688947"/>
                  </a:lnTo>
                  <a:lnTo>
                    <a:pt x="679458" y="688947"/>
                  </a:lnTo>
                  <a:lnTo>
                    <a:pt x="815350" y="382748"/>
                  </a:lnTo>
                  <a:lnTo>
                    <a:pt x="951242" y="459298"/>
                  </a:lnTo>
                  <a:lnTo>
                    <a:pt x="1087133" y="229649"/>
                  </a:lnTo>
                  <a:lnTo>
                    <a:pt x="1223025" y="153099"/>
                  </a:lnTo>
                  <a:lnTo>
                    <a:pt x="1358917" y="153099"/>
                  </a:lnTo>
                  <a:lnTo>
                    <a:pt x="1494809" y="76549"/>
                  </a:lnTo>
                  <a:lnTo>
                    <a:pt x="1630700" y="76549"/>
                  </a:lnTo>
                  <a:lnTo>
                    <a:pt x="1766592" y="0"/>
                  </a:lnTo>
                  <a:lnTo>
                    <a:pt x="1902484" y="76549"/>
                  </a:lnTo>
                  <a:lnTo>
                    <a:pt x="2038375" y="76549"/>
                  </a:lnTo>
                  <a:lnTo>
                    <a:pt x="2174267" y="0"/>
                  </a:lnTo>
                  <a:lnTo>
                    <a:pt x="2310159" y="0"/>
                  </a:lnTo>
                  <a:lnTo>
                    <a:pt x="2446051" y="0"/>
                  </a:lnTo>
                  <a:lnTo>
                    <a:pt x="2581942" y="76549"/>
                  </a:lnTo>
                  <a:lnTo>
                    <a:pt x="2717834" y="306198"/>
                  </a:lnTo>
                  <a:lnTo>
                    <a:pt x="2853726" y="688947"/>
                  </a:lnTo>
                  <a:lnTo>
                    <a:pt x="2989618" y="229649"/>
                  </a:lnTo>
                  <a:lnTo>
                    <a:pt x="3125509" y="535848"/>
                  </a:lnTo>
                  <a:lnTo>
                    <a:pt x="3261401" y="459298"/>
                  </a:lnTo>
                  <a:lnTo>
                    <a:pt x="3397293" y="45929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348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1530994"/>
            </a:xfrm>
            <a:custGeom>
              <a:avLst/>
              <a:pathLst>
                <a:path w="3397293" h="1530994">
                  <a:moveTo>
                    <a:pt x="0" y="1224795"/>
                  </a:moveTo>
                  <a:lnTo>
                    <a:pt x="135891" y="1224795"/>
                  </a:lnTo>
                  <a:lnTo>
                    <a:pt x="271783" y="1530994"/>
                  </a:lnTo>
                  <a:lnTo>
                    <a:pt x="407675" y="1377895"/>
                  </a:lnTo>
                  <a:lnTo>
                    <a:pt x="543566" y="1224795"/>
                  </a:lnTo>
                  <a:lnTo>
                    <a:pt x="679458" y="1148245"/>
                  </a:lnTo>
                  <a:lnTo>
                    <a:pt x="815350" y="995146"/>
                  </a:lnTo>
                  <a:lnTo>
                    <a:pt x="951242" y="1224795"/>
                  </a:lnTo>
                  <a:lnTo>
                    <a:pt x="1087133" y="1224795"/>
                  </a:lnTo>
                  <a:lnTo>
                    <a:pt x="1223025" y="1377895"/>
                  </a:lnTo>
                  <a:lnTo>
                    <a:pt x="1358917" y="1071696"/>
                  </a:lnTo>
                  <a:lnTo>
                    <a:pt x="1494809" y="918596"/>
                  </a:lnTo>
                  <a:lnTo>
                    <a:pt x="1630700" y="765497"/>
                  </a:lnTo>
                  <a:lnTo>
                    <a:pt x="1766592" y="382748"/>
                  </a:lnTo>
                  <a:lnTo>
                    <a:pt x="1902484" y="459298"/>
                  </a:lnTo>
                  <a:lnTo>
                    <a:pt x="2038375" y="382748"/>
                  </a:lnTo>
                  <a:lnTo>
                    <a:pt x="2174267" y="306198"/>
                  </a:lnTo>
                  <a:lnTo>
                    <a:pt x="2310159" y="153099"/>
                  </a:lnTo>
                  <a:lnTo>
                    <a:pt x="2446051" y="229649"/>
                  </a:lnTo>
                  <a:lnTo>
                    <a:pt x="2581942" y="306198"/>
                  </a:lnTo>
                  <a:lnTo>
                    <a:pt x="2717834" y="1224795"/>
                  </a:lnTo>
                  <a:lnTo>
                    <a:pt x="2853726" y="1530994"/>
                  </a:lnTo>
                  <a:lnTo>
                    <a:pt x="2989618" y="0"/>
                  </a:lnTo>
                  <a:lnTo>
                    <a:pt x="3125509" y="765497"/>
                  </a:lnTo>
                  <a:lnTo>
                    <a:pt x="3261401" y="535848"/>
                  </a:lnTo>
                  <a:lnTo>
                    <a:pt x="3397293" y="53584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06220"/>
              <a:ext cx="0" cy="1347275"/>
            </a:xfrm>
            <a:custGeom>
              <a:avLst/>
              <a:pathLst>
                <a:path w="0" h="1347275">
                  <a:moveTo>
                    <a:pt x="0" y="13472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06220"/>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06220"/>
              <a:ext cx="0" cy="1194175"/>
            </a:xfrm>
            <a:custGeom>
              <a:avLst/>
              <a:pathLst>
                <a:path w="0" h="1194175">
                  <a:moveTo>
                    <a:pt x="0" y="11941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0622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062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062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062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1530994"/>
            </a:xfrm>
            <a:custGeom>
              <a:avLst/>
              <a:pathLst>
                <a:path w="3397293" h="1530994">
                  <a:moveTo>
                    <a:pt x="0" y="1224795"/>
                  </a:moveTo>
                  <a:lnTo>
                    <a:pt x="135891" y="1224795"/>
                  </a:lnTo>
                  <a:lnTo>
                    <a:pt x="271783" y="1530994"/>
                  </a:lnTo>
                  <a:lnTo>
                    <a:pt x="407675" y="1377895"/>
                  </a:lnTo>
                  <a:lnTo>
                    <a:pt x="543566" y="1224795"/>
                  </a:lnTo>
                  <a:lnTo>
                    <a:pt x="679458" y="1148245"/>
                  </a:lnTo>
                  <a:lnTo>
                    <a:pt x="815350" y="995146"/>
                  </a:lnTo>
                  <a:lnTo>
                    <a:pt x="951242" y="1224795"/>
                  </a:lnTo>
                  <a:lnTo>
                    <a:pt x="1087133" y="1224795"/>
                  </a:lnTo>
                  <a:lnTo>
                    <a:pt x="1223025" y="1377895"/>
                  </a:lnTo>
                  <a:lnTo>
                    <a:pt x="1358917" y="1071696"/>
                  </a:lnTo>
                  <a:lnTo>
                    <a:pt x="1494809" y="918596"/>
                  </a:lnTo>
                  <a:lnTo>
                    <a:pt x="1630700" y="765497"/>
                  </a:lnTo>
                  <a:lnTo>
                    <a:pt x="1766592" y="382748"/>
                  </a:lnTo>
                  <a:lnTo>
                    <a:pt x="1902484" y="459298"/>
                  </a:lnTo>
                  <a:lnTo>
                    <a:pt x="2038375" y="382748"/>
                  </a:lnTo>
                  <a:lnTo>
                    <a:pt x="2174267" y="306198"/>
                  </a:lnTo>
                  <a:lnTo>
                    <a:pt x="2310159" y="153099"/>
                  </a:lnTo>
                  <a:lnTo>
                    <a:pt x="2446051" y="229649"/>
                  </a:lnTo>
                  <a:lnTo>
                    <a:pt x="2581942" y="306198"/>
                  </a:lnTo>
                  <a:lnTo>
                    <a:pt x="2717834" y="1224795"/>
                  </a:lnTo>
                  <a:lnTo>
                    <a:pt x="2853726" y="1530994"/>
                  </a:lnTo>
                  <a:lnTo>
                    <a:pt x="2989618" y="0"/>
                  </a:lnTo>
                  <a:lnTo>
                    <a:pt x="3125509" y="765497"/>
                  </a:lnTo>
                  <a:lnTo>
                    <a:pt x="3261401" y="535848"/>
                  </a:lnTo>
                  <a:lnTo>
                    <a:pt x="3397293" y="535848"/>
                  </a:lnTo>
                </a:path>
              </a:pathLst>
            </a:custGeom>
            <a:ln w="27101" cap="flat">
              <a:solidFill>
                <a:srgbClr val="0058AB">
                  <a:alpha val="100000"/>
                </a:srgbClr>
              </a:solidFill>
              <a:prstDash val="solid"/>
              <a:round/>
            </a:ln>
          </p:spPr>
          <p:txBody>
            <a:bodyPr/>
            <a:lstStyle/>
            <a:p/>
          </p:txBody>
        </p:sp>
        <p:sp>
          <p:nvSpPr>
            <p:cNvPr id="90" name="tx90"/>
            <p:cNvSpPr/>
            <p:nvPr/>
          </p:nvSpPr>
          <p:spPr>
            <a:xfrm>
              <a:off x="5359324" y="23364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38783" y="23364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18241" y="23351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7427845"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351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3351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9488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1785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827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172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600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600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245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27143" y="4990743"/>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15" name="tx115"/>
            <p:cNvSpPr/>
            <p:nvPr/>
          </p:nvSpPr>
          <p:spPr>
            <a:xfrm>
              <a:off x="71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540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258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6430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8603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344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7516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9689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6022419"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7279780" cy="114824"/>
            </a:xfrm>
            <a:prstGeom prst="rect">
              <a:avLst/>
            </a:prstGeom>
            <a:solidFill>
              <a:srgbClr val="E2231A">
                <a:alpha val="80000"/>
              </a:srgbClr>
            </a:solidFill>
          </p:spPr>
          <p:txBody>
            <a:bodyPr/>
            <a:lstStyle/>
            <a:p/>
          </p:txBody>
        </p:sp>
        <p:sp>
          <p:nvSpPr>
            <p:cNvPr id="131" name="tx131"/>
            <p:cNvSpPr/>
            <p:nvPr/>
          </p:nvSpPr>
          <p:spPr>
            <a:xfrm>
              <a:off x="683018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543,000</a:t>
              </a:r>
            </a:p>
          </p:txBody>
        </p:sp>
        <p:sp>
          <p:nvSpPr>
            <p:cNvPr id="132" name="tx132"/>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660,000</a:t>
              </a:r>
            </a:p>
          </p:txBody>
        </p:sp>
        <p:sp>
          <p:nvSpPr>
            <p:cNvPr id="133" name="tx133"/>
            <p:cNvSpPr/>
            <p:nvPr/>
          </p:nvSpPr>
          <p:spPr>
            <a:xfrm>
              <a:off x="8087545"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657,000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2945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9" name="tx139"/>
            <p:cNvSpPr/>
            <p:nvPr/>
          </p:nvSpPr>
          <p:spPr>
            <a:xfrm>
              <a:off x="524670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0" name="tx140"/>
            <p:cNvSpPr/>
            <p:nvPr/>
          </p:nvSpPr>
          <p:spPr>
            <a:xfrm>
              <a:off x="746396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Indonesia (85%) was 1 percentage point higher than the global average (84%) and 4 percentage points lower than the average across all EAPR countries (89%).
National MCV1 coverage was 3 percentage points lower than in 2019 (88%).
This equates to 657,000 unvaccinated children in 2025 compared to 543,000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MCV1 coverage was 85% - this is 3 percentage points lower than in 2019, but 1 percentage point higher than the global average (84%).</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Indonesia ranked number 12 out of 27 countries for lowest MCV1 coverage (based on tied ranks).
Indonesia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was among the countries with the highest coverage, but had the highest number of unvaccinated children in the region, contributing the most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4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77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0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11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43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94345"/>
              <a:ext cx="239888" cy="613675"/>
            </a:xfrm>
            <a:prstGeom prst="rect">
              <a:avLst/>
            </a:prstGeom>
            <a:solidFill>
              <a:srgbClr val="80BD41">
                <a:alpha val="100000"/>
              </a:srgbClr>
            </a:solidFill>
          </p:spPr>
          <p:txBody>
            <a:bodyPr/>
            <a:lstStyle/>
            <a:p/>
          </p:txBody>
        </p:sp>
        <p:sp>
          <p:nvSpPr>
            <p:cNvPr id="23" name="rc23"/>
            <p:cNvSpPr/>
            <p:nvPr/>
          </p:nvSpPr>
          <p:spPr>
            <a:xfrm>
              <a:off x="1296273" y="3500553"/>
              <a:ext cx="239888" cy="193792"/>
            </a:xfrm>
            <a:prstGeom prst="rect">
              <a:avLst/>
            </a:prstGeom>
            <a:solidFill>
              <a:srgbClr val="E2231A">
                <a:alpha val="100000"/>
              </a:srgbClr>
            </a:solidFill>
          </p:spPr>
          <p:txBody>
            <a:bodyPr/>
            <a:lstStyle/>
            <a:p/>
          </p:txBody>
        </p:sp>
        <p:sp>
          <p:nvSpPr>
            <p:cNvPr id="24" name="rc24"/>
            <p:cNvSpPr/>
            <p:nvPr/>
          </p:nvSpPr>
          <p:spPr>
            <a:xfrm>
              <a:off x="1562816" y="3693408"/>
              <a:ext cx="239888" cy="614613"/>
            </a:xfrm>
            <a:prstGeom prst="rect">
              <a:avLst/>
            </a:prstGeom>
            <a:solidFill>
              <a:srgbClr val="80BD41">
                <a:alpha val="100000"/>
              </a:srgbClr>
            </a:solidFill>
          </p:spPr>
          <p:txBody>
            <a:bodyPr/>
            <a:lstStyle/>
            <a:p/>
          </p:txBody>
        </p:sp>
        <p:sp>
          <p:nvSpPr>
            <p:cNvPr id="25" name="rc25"/>
            <p:cNvSpPr/>
            <p:nvPr/>
          </p:nvSpPr>
          <p:spPr>
            <a:xfrm>
              <a:off x="1562816" y="3499320"/>
              <a:ext cx="239888" cy="194088"/>
            </a:xfrm>
            <a:prstGeom prst="rect">
              <a:avLst/>
            </a:prstGeom>
            <a:solidFill>
              <a:srgbClr val="E2231A">
                <a:alpha val="100000"/>
              </a:srgbClr>
            </a:solidFill>
          </p:spPr>
          <p:txBody>
            <a:bodyPr/>
            <a:lstStyle/>
            <a:p/>
          </p:txBody>
        </p:sp>
        <p:sp>
          <p:nvSpPr>
            <p:cNvPr id="26" name="rc26"/>
            <p:cNvSpPr/>
            <p:nvPr/>
          </p:nvSpPr>
          <p:spPr>
            <a:xfrm>
              <a:off x="1829360" y="3728553"/>
              <a:ext cx="239888" cy="579468"/>
            </a:xfrm>
            <a:prstGeom prst="rect">
              <a:avLst/>
            </a:prstGeom>
            <a:solidFill>
              <a:srgbClr val="80BD41">
                <a:alpha val="100000"/>
              </a:srgbClr>
            </a:solidFill>
          </p:spPr>
          <p:txBody>
            <a:bodyPr/>
            <a:lstStyle/>
            <a:p/>
          </p:txBody>
        </p:sp>
        <p:sp>
          <p:nvSpPr>
            <p:cNvPr id="27" name="rc27"/>
            <p:cNvSpPr/>
            <p:nvPr/>
          </p:nvSpPr>
          <p:spPr>
            <a:xfrm>
              <a:off x="1829360" y="3503204"/>
              <a:ext cx="239888" cy="225348"/>
            </a:xfrm>
            <a:prstGeom prst="rect">
              <a:avLst/>
            </a:prstGeom>
            <a:solidFill>
              <a:srgbClr val="E2231A">
                <a:alpha val="100000"/>
              </a:srgbClr>
            </a:solidFill>
          </p:spPr>
          <p:txBody>
            <a:bodyPr/>
            <a:lstStyle/>
            <a:p/>
          </p:txBody>
        </p:sp>
        <p:sp>
          <p:nvSpPr>
            <p:cNvPr id="28" name="rc28"/>
            <p:cNvSpPr/>
            <p:nvPr/>
          </p:nvSpPr>
          <p:spPr>
            <a:xfrm>
              <a:off x="2095903" y="3711630"/>
              <a:ext cx="239888" cy="596390"/>
            </a:xfrm>
            <a:prstGeom prst="rect">
              <a:avLst/>
            </a:prstGeom>
            <a:solidFill>
              <a:srgbClr val="80BD41">
                <a:alpha val="100000"/>
              </a:srgbClr>
            </a:solidFill>
          </p:spPr>
          <p:txBody>
            <a:bodyPr/>
            <a:lstStyle/>
            <a:p/>
          </p:txBody>
        </p:sp>
        <p:sp>
          <p:nvSpPr>
            <p:cNvPr id="29" name="rc29"/>
            <p:cNvSpPr/>
            <p:nvPr/>
          </p:nvSpPr>
          <p:spPr>
            <a:xfrm>
              <a:off x="2095903" y="3502088"/>
              <a:ext cx="239888" cy="209542"/>
            </a:xfrm>
            <a:prstGeom prst="rect">
              <a:avLst/>
            </a:prstGeom>
            <a:solidFill>
              <a:srgbClr val="E2231A">
                <a:alpha val="100000"/>
              </a:srgbClr>
            </a:solidFill>
          </p:spPr>
          <p:txBody>
            <a:bodyPr/>
            <a:lstStyle/>
            <a:p/>
          </p:txBody>
        </p:sp>
        <p:sp>
          <p:nvSpPr>
            <p:cNvPr id="30" name="rc30"/>
            <p:cNvSpPr/>
            <p:nvPr/>
          </p:nvSpPr>
          <p:spPr>
            <a:xfrm>
              <a:off x="2362446" y="3689057"/>
              <a:ext cx="239888" cy="618964"/>
            </a:xfrm>
            <a:prstGeom prst="rect">
              <a:avLst/>
            </a:prstGeom>
            <a:solidFill>
              <a:srgbClr val="80BD41">
                <a:alpha val="100000"/>
              </a:srgbClr>
            </a:solidFill>
          </p:spPr>
          <p:txBody>
            <a:bodyPr/>
            <a:lstStyle/>
            <a:p/>
          </p:txBody>
        </p:sp>
        <p:sp>
          <p:nvSpPr>
            <p:cNvPr id="31" name="rc31"/>
            <p:cNvSpPr/>
            <p:nvPr/>
          </p:nvSpPr>
          <p:spPr>
            <a:xfrm>
              <a:off x="2362446" y="3493594"/>
              <a:ext cx="239888" cy="195462"/>
            </a:xfrm>
            <a:prstGeom prst="rect">
              <a:avLst/>
            </a:prstGeom>
            <a:solidFill>
              <a:srgbClr val="E2231A">
                <a:alpha val="100000"/>
              </a:srgbClr>
            </a:solidFill>
          </p:spPr>
          <p:txBody>
            <a:bodyPr/>
            <a:lstStyle/>
            <a:p/>
          </p:txBody>
        </p:sp>
        <p:sp>
          <p:nvSpPr>
            <p:cNvPr id="32" name="rc32"/>
            <p:cNvSpPr/>
            <p:nvPr/>
          </p:nvSpPr>
          <p:spPr>
            <a:xfrm>
              <a:off x="2628989" y="3664395"/>
              <a:ext cx="239888" cy="643625"/>
            </a:xfrm>
            <a:prstGeom prst="rect">
              <a:avLst/>
            </a:prstGeom>
            <a:solidFill>
              <a:srgbClr val="80BD41">
                <a:alpha val="100000"/>
              </a:srgbClr>
            </a:solidFill>
          </p:spPr>
          <p:txBody>
            <a:bodyPr/>
            <a:lstStyle/>
            <a:p/>
          </p:txBody>
        </p:sp>
        <p:sp>
          <p:nvSpPr>
            <p:cNvPr id="33" name="rc33"/>
            <p:cNvSpPr/>
            <p:nvPr/>
          </p:nvSpPr>
          <p:spPr>
            <a:xfrm>
              <a:off x="2628989" y="3472143"/>
              <a:ext cx="239888" cy="192251"/>
            </a:xfrm>
            <a:prstGeom prst="rect">
              <a:avLst/>
            </a:prstGeom>
            <a:solidFill>
              <a:srgbClr val="E2231A">
                <a:alpha val="100000"/>
              </a:srgbClr>
            </a:solidFill>
          </p:spPr>
          <p:txBody>
            <a:bodyPr/>
            <a:lstStyle/>
            <a:p/>
          </p:txBody>
        </p:sp>
        <p:sp>
          <p:nvSpPr>
            <p:cNvPr id="34" name="rc34"/>
            <p:cNvSpPr/>
            <p:nvPr/>
          </p:nvSpPr>
          <p:spPr>
            <a:xfrm>
              <a:off x="2895532" y="3640594"/>
              <a:ext cx="239888" cy="667427"/>
            </a:xfrm>
            <a:prstGeom prst="rect">
              <a:avLst/>
            </a:prstGeom>
            <a:solidFill>
              <a:srgbClr val="80BD41">
                <a:alpha val="100000"/>
              </a:srgbClr>
            </a:solidFill>
          </p:spPr>
          <p:txBody>
            <a:bodyPr/>
            <a:lstStyle/>
            <a:p/>
          </p:txBody>
        </p:sp>
        <p:sp>
          <p:nvSpPr>
            <p:cNvPr id="35" name="rc35"/>
            <p:cNvSpPr/>
            <p:nvPr/>
          </p:nvSpPr>
          <p:spPr>
            <a:xfrm>
              <a:off x="2895532" y="3463176"/>
              <a:ext cx="239888" cy="177417"/>
            </a:xfrm>
            <a:prstGeom prst="rect">
              <a:avLst/>
            </a:prstGeom>
            <a:solidFill>
              <a:srgbClr val="E2231A">
                <a:alpha val="100000"/>
              </a:srgbClr>
            </a:solidFill>
          </p:spPr>
          <p:txBody>
            <a:bodyPr/>
            <a:lstStyle/>
            <a:p/>
          </p:txBody>
        </p:sp>
        <p:sp>
          <p:nvSpPr>
            <p:cNvPr id="36" name="rc36"/>
            <p:cNvSpPr/>
            <p:nvPr/>
          </p:nvSpPr>
          <p:spPr>
            <a:xfrm>
              <a:off x="3162075" y="3655978"/>
              <a:ext cx="239888" cy="652042"/>
            </a:xfrm>
            <a:prstGeom prst="rect">
              <a:avLst/>
            </a:prstGeom>
            <a:solidFill>
              <a:srgbClr val="80BD41">
                <a:alpha val="100000"/>
              </a:srgbClr>
            </a:solidFill>
          </p:spPr>
          <p:txBody>
            <a:bodyPr/>
            <a:lstStyle/>
            <a:p/>
          </p:txBody>
        </p:sp>
        <p:sp>
          <p:nvSpPr>
            <p:cNvPr id="37" name="rc37"/>
            <p:cNvSpPr/>
            <p:nvPr/>
          </p:nvSpPr>
          <p:spPr>
            <a:xfrm>
              <a:off x="3162075" y="3450070"/>
              <a:ext cx="239888" cy="205908"/>
            </a:xfrm>
            <a:prstGeom prst="rect">
              <a:avLst/>
            </a:prstGeom>
            <a:solidFill>
              <a:srgbClr val="E2231A">
                <a:alpha val="100000"/>
              </a:srgbClr>
            </a:solidFill>
          </p:spPr>
          <p:txBody>
            <a:bodyPr/>
            <a:lstStyle/>
            <a:p/>
          </p:txBody>
        </p:sp>
        <p:sp>
          <p:nvSpPr>
            <p:cNvPr id="38" name="rc38"/>
            <p:cNvSpPr/>
            <p:nvPr/>
          </p:nvSpPr>
          <p:spPr>
            <a:xfrm>
              <a:off x="3428618" y="3661216"/>
              <a:ext cx="239888" cy="646805"/>
            </a:xfrm>
            <a:prstGeom prst="rect">
              <a:avLst/>
            </a:prstGeom>
            <a:solidFill>
              <a:srgbClr val="80BD41">
                <a:alpha val="100000"/>
              </a:srgbClr>
            </a:solidFill>
          </p:spPr>
          <p:txBody>
            <a:bodyPr/>
            <a:lstStyle/>
            <a:p/>
          </p:txBody>
        </p:sp>
        <p:sp>
          <p:nvSpPr>
            <p:cNvPr id="39" name="rc39"/>
            <p:cNvSpPr/>
            <p:nvPr/>
          </p:nvSpPr>
          <p:spPr>
            <a:xfrm>
              <a:off x="3428618" y="3456962"/>
              <a:ext cx="239888" cy="204254"/>
            </a:xfrm>
            <a:prstGeom prst="rect">
              <a:avLst/>
            </a:prstGeom>
            <a:solidFill>
              <a:srgbClr val="E2231A">
                <a:alpha val="100000"/>
              </a:srgbClr>
            </a:solidFill>
          </p:spPr>
          <p:txBody>
            <a:bodyPr/>
            <a:lstStyle/>
            <a:p/>
          </p:txBody>
        </p:sp>
        <p:sp>
          <p:nvSpPr>
            <p:cNvPr id="40" name="rc40"/>
            <p:cNvSpPr/>
            <p:nvPr/>
          </p:nvSpPr>
          <p:spPr>
            <a:xfrm>
              <a:off x="3695161" y="3673901"/>
              <a:ext cx="239888" cy="634119"/>
            </a:xfrm>
            <a:prstGeom prst="rect">
              <a:avLst/>
            </a:prstGeom>
            <a:solidFill>
              <a:srgbClr val="80BD41">
                <a:alpha val="100000"/>
              </a:srgbClr>
            </a:solidFill>
          </p:spPr>
          <p:txBody>
            <a:bodyPr/>
            <a:lstStyle/>
            <a:p/>
          </p:txBody>
        </p:sp>
        <p:sp>
          <p:nvSpPr>
            <p:cNvPr id="41" name="rc41"/>
            <p:cNvSpPr/>
            <p:nvPr/>
          </p:nvSpPr>
          <p:spPr>
            <a:xfrm>
              <a:off x="3695161" y="3451102"/>
              <a:ext cx="239888" cy="222798"/>
            </a:xfrm>
            <a:prstGeom prst="rect">
              <a:avLst/>
            </a:prstGeom>
            <a:solidFill>
              <a:srgbClr val="E2231A">
                <a:alpha val="100000"/>
              </a:srgbClr>
            </a:solidFill>
          </p:spPr>
          <p:txBody>
            <a:bodyPr/>
            <a:lstStyle/>
            <a:p/>
          </p:txBody>
        </p:sp>
        <p:sp>
          <p:nvSpPr>
            <p:cNvPr id="42" name="rc42"/>
            <p:cNvSpPr/>
            <p:nvPr/>
          </p:nvSpPr>
          <p:spPr>
            <a:xfrm>
              <a:off x="3961705" y="3630982"/>
              <a:ext cx="239888" cy="677039"/>
            </a:xfrm>
            <a:prstGeom prst="rect">
              <a:avLst/>
            </a:prstGeom>
            <a:solidFill>
              <a:srgbClr val="80BD41">
                <a:alpha val="100000"/>
              </a:srgbClr>
            </a:solidFill>
          </p:spPr>
          <p:txBody>
            <a:bodyPr/>
            <a:lstStyle/>
            <a:p/>
          </p:txBody>
        </p:sp>
        <p:sp>
          <p:nvSpPr>
            <p:cNvPr id="43" name="rc43"/>
            <p:cNvSpPr/>
            <p:nvPr/>
          </p:nvSpPr>
          <p:spPr>
            <a:xfrm>
              <a:off x="3961705" y="3440022"/>
              <a:ext cx="239888" cy="190959"/>
            </a:xfrm>
            <a:prstGeom prst="rect">
              <a:avLst/>
            </a:prstGeom>
            <a:solidFill>
              <a:srgbClr val="E2231A">
                <a:alpha val="100000"/>
              </a:srgbClr>
            </a:solidFill>
          </p:spPr>
          <p:txBody>
            <a:bodyPr/>
            <a:lstStyle/>
            <a:p/>
          </p:txBody>
        </p:sp>
        <p:sp>
          <p:nvSpPr>
            <p:cNvPr id="44" name="rc44"/>
            <p:cNvSpPr/>
            <p:nvPr/>
          </p:nvSpPr>
          <p:spPr>
            <a:xfrm>
              <a:off x="4228248" y="3595479"/>
              <a:ext cx="239888" cy="712542"/>
            </a:xfrm>
            <a:prstGeom prst="rect">
              <a:avLst/>
            </a:prstGeom>
            <a:solidFill>
              <a:srgbClr val="80BD41">
                <a:alpha val="100000"/>
              </a:srgbClr>
            </a:solidFill>
          </p:spPr>
          <p:txBody>
            <a:bodyPr/>
            <a:lstStyle/>
            <a:p/>
          </p:txBody>
        </p:sp>
        <p:sp>
          <p:nvSpPr>
            <p:cNvPr id="45" name="rc45"/>
            <p:cNvSpPr/>
            <p:nvPr/>
          </p:nvSpPr>
          <p:spPr>
            <a:xfrm>
              <a:off x="4228248" y="3417343"/>
              <a:ext cx="239888" cy="178135"/>
            </a:xfrm>
            <a:prstGeom prst="rect">
              <a:avLst/>
            </a:prstGeom>
            <a:solidFill>
              <a:srgbClr val="E2231A">
                <a:alpha val="100000"/>
              </a:srgbClr>
            </a:solidFill>
          </p:spPr>
          <p:txBody>
            <a:bodyPr/>
            <a:lstStyle/>
            <a:p/>
          </p:txBody>
        </p:sp>
        <p:sp>
          <p:nvSpPr>
            <p:cNvPr id="46" name="rc46"/>
            <p:cNvSpPr/>
            <p:nvPr/>
          </p:nvSpPr>
          <p:spPr>
            <a:xfrm>
              <a:off x="4494791" y="3574826"/>
              <a:ext cx="239888" cy="733195"/>
            </a:xfrm>
            <a:prstGeom prst="rect">
              <a:avLst/>
            </a:prstGeom>
            <a:solidFill>
              <a:srgbClr val="80BD41">
                <a:alpha val="100000"/>
              </a:srgbClr>
            </a:solidFill>
          </p:spPr>
          <p:txBody>
            <a:bodyPr/>
            <a:lstStyle/>
            <a:p/>
          </p:txBody>
        </p:sp>
        <p:sp>
          <p:nvSpPr>
            <p:cNvPr id="47" name="rc47"/>
            <p:cNvSpPr/>
            <p:nvPr/>
          </p:nvSpPr>
          <p:spPr>
            <a:xfrm>
              <a:off x="4494791" y="3413880"/>
              <a:ext cx="239888" cy="160945"/>
            </a:xfrm>
            <a:prstGeom prst="rect">
              <a:avLst/>
            </a:prstGeom>
            <a:solidFill>
              <a:srgbClr val="E2231A">
                <a:alpha val="100000"/>
              </a:srgbClr>
            </a:solidFill>
          </p:spPr>
          <p:txBody>
            <a:bodyPr/>
            <a:lstStyle/>
            <a:p/>
          </p:txBody>
        </p:sp>
        <p:sp>
          <p:nvSpPr>
            <p:cNvPr id="48" name="rc48"/>
            <p:cNvSpPr/>
            <p:nvPr/>
          </p:nvSpPr>
          <p:spPr>
            <a:xfrm>
              <a:off x="4761334" y="3549418"/>
              <a:ext cx="239888" cy="758603"/>
            </a:xfrm>
            <a:prstGeom prst="rect">
              <a:avLst/>
            </a:prstGeom>
            <a:solidFill>
              <a:srgbClr val="80BD41">
                <a:alpha val="100000"/>
              </a:srgbClr>
            </a:solidFill>
          </p:spPr>
          <p:txBody>
            <a:bodyPr/>
            <a:lstStyle/>
            <a:p/>
          </p:txBody>
        </p:sp>
        <p:sp>
          <p:nvSpPr>
            <p:cNvPr id="49" name="rc49"/>
            <p:cNvSpPr/>
            <p:nvPr/>
          </p:nvSpPr>
          <p:spPr>
            <a:xfrm>
              <a:off x="4761334" y="3436063"/>
              <a:ext cx="239888" cy="113354"/>
            </a:xfrm>
            <a:prstGeom prst="rect">
              <a:avLst/>
            </a:prstGeom>
            <a:solidFill>
              <a:srgbClr val="E2231A">
                <a:alpha val="100000"/>
              </a:srgbClr>
            </a:solidFill>
          </p:spPr>
          <p:txBody>
            <a:bodyPr/>
            <a:lstStyle/>
            <a:p/>
          </p:txBody>
        </p:sp>
        <p:sp>
          <p:nvSpPr>
            <p:cNvPr id="50" name="rc50"/>
            <p:cNvSpPr/>
            <p:nvPr/>
          </p:nvSpPr>
          <p:spPr>
            <a:xfrm>
              <a:off x="5027877" y="3570031"/>
              <a:ext cx="239888" cy="737990"/>
            </a:xfrm>
            <a:prstGeom prst="rect">
              <a:avLst/>
            </a:prstGeom>
            <a:solidFill>
              <a:srgbClr val="80BD41">
                <a:alpha val="100000"/>
              </a:srgbClr>
            </a:solidFill>
          </p:spPr>
          <p:txBody>
            <a:bodyPr/>
            <a:lstStyle/>
            <a:p/>
          </p:txBody>
        </p:sp>
        <p:sp>
          <p:nvSpPr>
            <p:cNvPr id="51" name="rc51"/>
            <p:cNvSpPr/>
            <p:nvPr/>
          </p:nvSpPr>
          <p:spPr>
            <a:xfrm>
              <a:off x="5027877" y="3449893"/>
              <a:ext cx="239888" cy="120137"/>
            </a:xfrm>
            <a:prstGeom prst="rect">
              <a:avLst/>
            </a:prstGeom>
            <a:solidFill>
              <a:srgbClr val="E2231A">
                <a:alpha val="100000"/>
              </a:srgbClr>
            </a:solidFill>
          </p:spPr>
          <p:txBody>
            <a:bodyPr/>
            <a:lstStyle/>
            <a:p/>
          </p:txBody>
        </p:sp>
        <p:sp>
          <p:nvSpPr>
            <p:cNvPr id="52" name="rc52"/>
            <p:cNvSpPr/>
            <p:nvPr/>
          </p:nvSpPr>
          <p:spPr>
            <a:xfrm>
              <a:off x="5294420" y="3573127"/>
              <a:ext cx="239888" cy="734894"/>
            </a:xfrm>
            <a:prstGeom prst="rect">
              <a:avLst/>
            </a:prstGeom>
            <a:solidFill>
              <a:srgbClr val="80BD41">
                <a:alpha val="100000"/>
              </a:srgbClr>
            </a:solidFill>
          </p:spPr>
          <p:txBody>
            <a:bodyPr/>
            <a:lstStyle/>
            <a:p/>
          </p:txBody>
        </p:sp>
        <p:sp>
          <p:nvSpPr>
            <p:cNvPr id="53" name="rc53"/>
            <p:cNvSpPr/>
            <p:nvPr/>
          </p:nvSpPr>
          <p:spPr>
            <a:xfrm>
              <a:off x="5294420" y="3463315"/>
              <a:ext cx="239888" cy="109811"/>
            </a:xfrm>
            <a:prstGeom prst="rect">
              <a:avLst/>
            </a:prstGeom>
            <a:solidFill>
              <a:srgbClr val="E2231A">
                <a:alpha val="100000"/>
              </a:srgbClr>
            </a:solidFill>
          </p:spPr>
          <p:txBody>
            <a:bodyPr/>
            <a:lstStyle/>
            <a:p/>
          </p:txBody>
        </p:sp>
        <p:sp>
          <p:nvSpPr>
            <p:cNvPr id="54" name="rc54"/>
            <p:cNvSpPr/>
            <p:nvPr/>
          </p:nvSpPr>
          <p:spPr>
            <a:xfrm>
              <a:off x="5560963" y="3573533"/>
              <a:ext cx="239888" cy="734488"/>
            </a:xfrm>
            <a:prstGeom prst="rect">
              <a:avLst/>
            </a:prstGeom>
            <a:solidFill>
              <a:srgbClr val="80BD41">
                <a:alpha val="100000"/>
              </a:srgbClr>
            </a:solidFill>
          </p:spPr>
          <p:txBody>
            <a:bodyPr/>
            <a:lstStyle/>
            <a:p/>
          </p:txBody>
        </p:sp>
        <p:sp>
          <p:nvSpPr>
            <p:cNvPr id="55" name="rc55"/>
            <p:cNvSpPr/>
            <p:nvPr/>
          </p:nvSpPr>
          <p:spPr>
            <a:xfrm>
              <a:off x="5560963" y="3473375"/>
              <a:ext cx="239888" cy="100157"/>
            </a:xfrm>
            <a:prstGeom prst="rect">
              <a:avLst/>
            </a:prstGeom>
            <a:solidFill>
              <a:srgbClr val="E2231A">
                <a:alpha val="100000"/>
              </a:srgbClr>
            </a:solidFill>
          </p:spPr>
          <p:txBody>
            <a:bodyPr/>
            <a:lstStyle/>
            <a:p/>
          </p:txBody>
        </p:sp>
        <p:sp>
          <p:nvSpPr>
            <p:cNvPr id="56" name="rc56"/>
            <p:cNvSpPr/>
            <p:nvPr/>
          </p:nvSpPr>
          <p:spPr>
            <a:xfrm>
              <a:off x="5827506" y="3573591"/>
              <a:ext cx="239888" cy="734429"/>
            </a:xfrm>
            <a:prstGeom prst="rect">
              <a:avLst/>
            </a:prstGeom>
            <a:solidFill>
              <a:srgbClr val="80BD41">
                <a:alpha val="100000"/>
              </a:srgbClr>
            </a:solidFill>
          </p:spPr>
          <p:txBody>
            <a:bodyPr/>
            <a:lstStyle/>
            <a:p/>
          </p:txBody>
        </p:sp>
        <p:sp>
          <p:nvSpPr>
            <p:cNvPr id="57" name="rc57"/>
            <p:cNvSpPr/>
            <p:nvPr/>
          </p:nvSpPr>
          <p:spPr>
            <a:xfrm>
              <a:off x="5827506" y="3491988"/>
              <a:ext cx="239888" cy="81603"/>
            </a:xfrm>
            <a:prstGeom prst="rect">
              <a:avLst/>
            </a:prstGeom>
            <a:solidFill>
              <a:srgbClr val="E2231A">
                <a:alpha val="100000"/>
              </a:srgbClr>
            </a:solidFill>
          </p:spPr>
          <p:txBody>
            <a:bodyPr/>
            <a:lstStyle/>
            <a:p/>
          </p:txBody>
        </p:sp>
        <p:sp>
          <p:nvSpPr>
            <p:cNvPr id="58" name="rc58"/>
            <p:cNvSpPr/>
            <p:nvPr/>
          </p:nvSpPr>
          <p:spPr>
            <a:xfrm>
              <a:off x="6094049" y="3590659"/>
              <a:ext cx="239888" cy="717362"/>
            </a:xfrm>
            <a:prstGeom prst="rect">
              <a:avLst/>
            </a:prstGeom>
            <a:solidFill>
              <a:srgbClr val="80BD41">
                <a:alpha val="100000"/>
              </a:srgbClr>
            </a:solidFill>
          </p:spPr>
          <p:txBody>
            <a:bodyPr/>
            <a:lstStyle/>
            <a:p/>
          </p:txBody>
        </p:sp>
        <p:sp>
          <p:nvSpPr>
            <p:cNvPr id="59" name="rc59"/>
            <p:cNvSpPr/>
            <p:nvPr/>
          </p:nvSpPr>
          <p:spPr>
            <a:xfrm>
              <a:off x="6094049" y="3501996"/>
              <a:ext cx="239888" cy="88662"/>
            </a:xfrm>
            <a:prstGeom prst="rect">
              <a:avLst/>
            </a:prstGeom>
            <a:solidFill>
              <a:srgbClr val="E2231A">
                <a:alpha val="100000"/>
              </a:srgbClr>
            </a:solidFill>
          </p:spPr>
          <p:txBody>
            <a:bodyPr/>
            <a:lstStyle/>
            <a:p/>
          </p:txBody>
        </p:sp>
        <p:sp>
          <p:nvSpPr>
            <p:cNvPr id="60" name="rc60"/>
            <p:cNvSpPr/>
            <p:nvPr/>
          </p:nvSpPr>
          <p:spPr>
            <a:xfrm>
              <a:off x="6360593" y="3601448"/>
              <a:ext cx="239888" cy="706572"/>
            </a:xfrm>
            <a:prstGeom prst="rect">
              <a:avLst/>
            </a:prstGeom>
            <a:solidFill>
              <a:srgbClr val="80BD41">
                <a:alpha val="100000"/>
              </a:srgbClr>
            </a:solidFill>
          </p:spPr>
          <p:txBody>
            <a:bodyPr/>
            <a:lstStyle/>
            <a:p/>
          </p:txBody>
        </p:sp>
        <p:sp>
          <p:nvSpPr>
            <p:cNvPr id="61" name="rc61"/>
            <p:cNvSpPr/>
            <p:nvPr/>
          </p:nvSpPr>
          <p:spPr>
            <a:xfrm>
              <a:off x="6360593" y="3505097"/>
              <a:ext cx="239888" cy="96350"/>
            </a:xfrm>
            <a:prstGeom prst="rect">
              <a:avLst/>
            </a:prstGeom>
            <a:solidFill>
              <a:srgbClr val="E2231A">
                <a:alpha val="100000"/>
              </a:srgbClr>
            </a:solidFill>
          </p:spPr>
          <p:txBody>
            <a:bodyPr/>
            <a:lstStyle/>
            <a:p/>
          </p:txBody>
        </p:sp>
        <p:sp>
          <p:nvSpPr>
            <p:cNvPr id="62" name="rc62"/>
            <p:cNvSpPr/>
            <p:nvPr/>
          </p:nvSpPr>
          <p:spPr>
            <a:xfrm>
              <a:off x="6627136" y="3700750"/>
              <a:ext cx="239888" cy="607270"/>
            </a:xfrm>
            <a:prstGeom prst="rect">
              <a:avLst/>
            </a:prstGeom>
            <a:solidFill>
              <a:srgbClr val="80BD41">
                <a:alpha val="100000"/>
              </a:srgbClr>
            </a:solidFill>
          </p:spPr>
          <p:txBody>
            <a:bodyPr/>
            <a:lstStyle/>
            <a:p/>
          </p:txBody>
        </p:sp>
        <p:sp>
          <p:nvSpPr>
            <p:cNvPr id="63" name="rc63"/>
            <p:cNvSpPr/>
            <p:nvPr/>
          </p:nvSpPr>
          <p:spPr>
            <a:xfrm>
              <a:off x="6627136" y="3508981"/>
              <a:ext cx="239888" cy="191769"/>
            </a:xfrm>
            <a:prstGeom prst="rect">
              <a:avLst/>
            </a:prstGeom>
            <a:solidFill>
              <a:srgbClr val="E2231A">
                <a:alpha val="100000"/>
              </a:srgbClr>
            </a:solidFill>
          </p:spPr>
          <p:txBody>
            <a:bodyPr/>
            <a:lstStyle/>
            <a:p/>
          </p:txBody>
        </p:sp>
        <p:sp>
          <p:nvSpPr>
            <p:cNvPr id="64" name="rc64"/>
            <p:cNvSpPr/>
            <p:nvPr/>
          </p:nvSpPr>
          <p:spPr>
            <a:xfrm>
              <a:off x="6893679" y="3737251"/>
              <a:ext cx="239888" cy="570770"/>
            </a:xfrm>
            <a:prstGeom prst="rect">
              <a:avLst/>
            </a:prstGeom>
            <a:solidFill>
              <a:srgbClr val="80BD41">
                <a:alpha val="100000"/>
              </a:srgbClr>
            </a:solidFill>
          </p:spPr>
          <p:txBody>
            <a:bodyPr/>
            <a:lstStyle/>
            <a:p/>
          </p:txBody>
        </p:sp>
        <p:sp>
          <p:nvSpPr>
            <p:cNvPr id="65" name="rc65"/>
            <p:cNvSpPr/>
            <p:nvPr/>
          </p:nvSpPr>
          <p:spPr>
            <a:xfrm>
              <a:off x="6893679" y="3515285"/>
              <a:ext cx="239888" cy="221966"/>
            </a:xfrm>
            <a:prstGeom prst="rect">
              <a:avLst/>
            </a:prstGeom>
            <a:solidFill>
              <a:srgbClr val="E2231A">
                <a:alpha val="100000"/>
              </a:srgbClr>
            </a:solidFill>
          </p:spPr>
          <p:txBody>
            <a:bodyPr/>
            <a:lstStyle/>
            <a:p/>
          </p:txBody>
        </p:sp>
        <p:sp>
          <p:nvSpPr>
            <p:cNvPr id="66" name="rc66"/>
            <p:cNvSpPr/>
            <p:nvPr/>
          </p:nvSpPr>
          <p:spPr>
            <a:xfrm>
              <a:off x="7160222" y="3582321"/>
              <a:ext cx="239888" cy="725700"/>
            </a:xfrm>
            <a:prstGeom prst="rect">
              <a:avLst/>
            </a:prstGeom>
            <a:solidFill>
              <a:srgbClr val="80BD41">
                <a:alpha val="100000"/>
              </a:srgbClr>
            </a:solidFill>
          </p:spPr>
          <p:txBody>
            <a:bodyPr/>
            <a:lstStyle/>
            <a:p/>
          </p:txBody>
        </p:sp>
        <p:sp>
          <p:nvSpPr>
            <p:cNvPr id="67" name="rc67"/>
            <p:cNvSpPr/>
            <p:nvPr/>
          </p:nvSpPr>
          <p:spPr>
            <a:xfrm>
              <a:off x="7160222" y="3519216"/>
              <a:ext cx="239888" cy="63104"/>
            </a:xfrm>
            <a:prstGeom prst="rect">
              <a:avLst/>
            </a:prstGeom>
            <a:solidFill>
              <a:srgbClr val="E2231A">
                <a:alpha val="100000"/>
              </a:srgbClr>
            </a:solidFill>
          </p:spPr>
          <p:txBody>
            <a:bodyPr/>
            <a:lstStyle/>
            <a:p/>
          </p:txBody>
        </p:sp>
        <p:sp>
          <p:nvSpPr>
            <p:cNvPr id="68" name="rc68"/>
            <p:cNvSpPr/>
            <p:nvPr/>
          </p:nvSpPr>
          <p:spPr>
            <a:xfrm>
              <a:off x="7426765" y="3665987"/>
              <a:ext cx="239888" cy="642034"/>
            </a:xfrm>
            <a:prstGeom prst="rect">
              <a:avLst/>
            </a:prstGeom>
            <a:solidFill>
              <a:srgbClr val="80BD41">
                <a:alpha val="100000"/>
              </a:srgbClr>
            </a:solidFill>
          </p:spPr>
          <p:txBody>
            <a:bodyPr/>
            <a:lstStyle/>
            <a:p/>
          </p:txBody>
        </p:sp>
        <p:sp>
          <p:nvSpPr>
            <p:cNvPr id="69" name="rc69"/>
            <p:cNvSpPr/>
            <p:nvPr/>
          </p:nvSpPr>
          <p:spPr>
            <a:xfrm>
              <a:off x="7426765" y="3525052"/>
              <a:ext cx="239888" cy="140934"/>
            </a:xfrm>
            <a:prstGeom prst="rect">
              <a:avLst/>
            </a:prstGeom>
            <a:solidFill>
              <a:srgbClr val="E2231A">
                <a:alpha val="100000"/>
              </a:srgbClr>
            </a:solidFill>
          </p:spPr>
          <p:txBody>
            <a:bodyPr/>
            <a:lstStyle/>
            <a:p/>
          </p:txBody>
        </p:sp>
        <p:sp>
          <p:nvSpPr>
            <p:cNvPr id="70" name="rc70"/>
            <p:cNvSpPr/>
            <p:nvPr/>
          </p:nvSpPr>
          <p:spPr>
            <a:xfrm>
              <a:off x="7693308" y="3644254"/>
              <a:ext cx="239888" cy="663767"/>
            </a:xfrm>
            <a:prstGeom prst="rect">
              <a:avLst/>
            </a:prstGeom>
            <a:solidFill>
              <a:srgbClr val="80BD41">
                <a:alpha val="100000"/>
              </a:srgbClr>
            </a:solidFill>
          </p:spPr>
          <p:txBody>
            <a:bodyPr/>
            <a:lstStyle/>
            <a:p/>
          </p:txBody>
        </p:sp>
        <p:sp>
          <p:nvSpPr>
            <p:cNvPr id="71" name="rc71"/>
            <p:cNvSpPr/>
            <p:nvPr/>
          </p:nvSpPr>
          <p:spPr>
            <a:xfrm>
              <a:off x="7693308" y="3527118"/>
              <a:ext cx="239888" cy="117135"/>
            </a:xfrm>
            <a:prstGeom prst="rect">
              <a:avLst/>
            </a:prstGeom>
            <a:solidFill>
              <a:srgbClr val="E2231A">
                <a:alpha val="100000"/>
              </a:srgbClr>
            </a:solidFill>
          </p:spPr>
          <p:txBody>
            <a:bodyPr/>
            <a:lstStyle/>
            <a:p/>
          </p:txBody>
        </p:sp>
        <p:sp>
          <p:nvSpPr>
            <p:cNvPr id="72" name="rc72"/>
            <p:cNvSpPr/>
            <p:nvPr/>
          </p:nvSpPr>
          <p:spPr>
            <a:xfrm>
              <a:off x="7959851" y="3648042"/>
              <a:ext cx="239888" cy="659979"/>
            </a:xfrm>
            <a:prstGeom prst="rect">
              <a:avLst/>
            </a:prstGeom>
            <a:solidFill>
              <a:srgbClr val="80BD41">
                <a:alpha val="100000"/>
              </a:srgbClr>
            </a:solidFill>
          </p:spPr>
          <p:txBody>
            <a:bodyPr/>
            <a:lstStyle/>
            <a:p/>
          </p:txBody>
        </p:sp>
        <p:sp>
          <p:nvSpPr>
            <p:cNvPr id="73" name="rc73"/>
            <p:cNvSpPr/>
            <p:nvPr/>
          </p:nvSpPr>
          <p:spPr>
            <a:xfrm>
              <a:off x="7959851" y="3531575"/>
              <a:ext cx="239888" cy="116466"/>
            </a:xfrm>
            <a:prstGeom prst="rect">
              <a:avLst/>
            </a:prstGeom>
            <a:solidFill>
              <a:srgbClr val="E2231A">
                <a:alpha val="100000"/>
              </a:srgbClr>
            </a:solidFill>
          </p:spPr>
          <p:txBody>
            <a:bodyPr/>
            <a:lstStyle/>
            <a:p/>
          </p:txBody>
        </p:sp>
        <p:sp>
          <p:nvSpPr>
            <p:cNvPr id="74" name="pl74"/>
            <p:cNvSpPr/>
            <p:nvPr/>
          </p:nvSpPr>
          <p:spPr>
            <a:xfrm>
              <a:off x="1416218" y="2251497"/>
              <a:ext cx="6663577" cy="447070"/>
            </a:xfrm>
            <a:custGeom>
              <a:avLst/>
              <a:pathLst>
                <a:path w="6663577" h="447070">
                  <a:moveTo>
                    <a:pt x="0" y="357656"/>
                  </a:moveTo>
                  <a:lnTo>
                    <a:pt x="266543" y="357656"/>
                  </a:lnTo>
                  <a:lnTo>
                    <a:pt x="533086" y="447070"/>
                  </a:lnTo>
                  <a:lnTo>
                    <a:pt x="799629" y="402363"/>
                  </a:lnTo>
                  <a:lnTo>
                    <a:pt x="1066172" y="357656"/>
                  </a:lnTo>
                  <a:lnTo>
                    <a:pt x="1332715" y="335302"/>
                  </a:lnTo>
                  <a:lnTo>
                    <a:pt x="1599258" y="290595"/>
                  </a:lnTo>
                  <a:lnTo>
                    <a:pt x="1865801" y="357656"/>
                  </a:lnTo>
                  <a:lnTo>
                    <a:pt x="2132344" y="357656"/>
                  </a:lnTo>
                  <a:lnTo>
                    <a:pt x="2398888" y="402363"/>
                  </a:lnTo>
                  <a:lnTo>
                    <a:pt x="2665431" y="312949"/>
                  </a:lnTo>
                  <a:lnTo>
                    <a:pt x="2931974" y="268242"/>
                  </a:lnTo>
                  <a:lnTo>
                    <a:pt x="3198517" y="223535"/>
                  </a:lnTo>
                  <a:lnTo>
                    <a:pt x="3465060" y="111767"/>
                  </a:lnTo>
                  <a:lnTo>
                    <a:pt x="3731603" y="134121"/>
                  </a:lnTo>
                  <a:lnTo>
                    <a:pt x="3998146" y="111767"/>
                  </a:lnTo>
                  <a:lnTo>
                    <a:pt x="4264689" y="89414"/>
                  </a:lnTo>
                  <a:lnTo>
                    <a:pt x="4531233" y="44707"/>
                  </a:lnTo>
                  <a:lnTo>
                    <a:pt x="4797776" y="67060"/>
                  </a:lnTo>
                  <a:lnTo>
                    <a:pt x="5064319" y="89414"/>
                  </a:lnTo>
                  <a:lnTo>
                    <a:pt x="5330862" y="357656"/>
                  </a:lnTo>
                  <a:lnTo>
                    <a:pt x="5597405" y="447070"/>
                  </a:lnTo>
                  <a:lnTo>
                    <a:pt x="5863948" y="0"/>
                  </a:lnTo>
                  <a:lnTo>
                    <a:pt x="6130491" y="223535"/>
                  </a:lnTo>
                  <a:lnTo>
                    <a:pt x="6397034" y="156474"/>
                  </a:lnTo>
                  <a:lnTo>
                    <a:pt x="6663577" y="156474"/>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6" name="tx76"/>
            <p:cNvSpPr/>
            <p:nvPr/>
          </p:nvSpPr>
          <p:spPr>
            <a:xfrm>
              <a:off x="268864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1324790" y="3364902"/>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4.55</a:t>
              </a:r>
            </a:p>
          </p:txBody>
        </p:sp>
        <p:sp>
          <p:nvSpPr>
            <p:cNvPr id="87" name="tx87"/>
            <p:cNvSpPr/>
            <p:nvPr/>
          </p:nvSpPr>
          <p:spPr>
            <a:xfrm>
              <a:off x="2657505" y="33373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a:t>
              </a:r>
            </a:p>
          </p:txBody>
        </p:sp>
        <p:sp>
          <p:nvSpPr>
            <p:cNvPr id="88" name="tx88"/>
            <p:cNvSpPr/>
            <p:nvPr/>
          </p:nvSpPr>
          <p:spPr>
            <a:xfrm>
              <a:off x="3990221" y="3304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9" name="tx89"/>
            <p:cNvSpPr/>
            <p:nvPr/>
          </p:nvSpPr>
          <p:spPr>
            <a:xfrm>
              <a:off x="5322937" y="3327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4.76</a:t>
              </a:r>
            </a:p>
          </p:txBody>
        </p:sp>
        <p:sp>
          <p:nvSpPr>
            <p:cNvPr id="90" name="tx90"/>
            <p:cNvSpPr/>
            <p:nvPr/>
          </p:nvSpPr>
          <p:spPr>
            <a:xfrm>
              <a:off x="6389109" y="33691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4.53</a:t>
              </a:r>
            </a:p>
          </p:txBody>
        </p:sp>
        <p:sp>
          <p:nvSpPr>
            <p:cNvPr id="91" name="tx91"/>
            <p:cNvSpPr/>
            <p:nvPr/>
          </p:nvSpPr>
          <p:spPr>
            <a:xfrm>
              <a:off x="6655652" y="3373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a:t>
              </a:r>
            </a:p>
          </p:txBody>
        </p:sp>
        <p:sp>
          <p:nvSpPr>
            <p:cNvPr id="92" name="tx92"/>
            <p:cNvSpPr/>
            <p:nvPr/>
          </p:nvSpPr>
          <p:spPr>
            <a:xfrm>
              <a:off x="6922195" y="3380780"/>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4.47</a:t>
              </a:r>
            </a:p>
          </p:txBody>
        </p:sp>
        <p:sp>
          <p:nvSpPr>
            <p:cNvPr id="93" name="tx93"/>
            <p:cNvSpPr/>
            <p:nvPr/>
          </p:nvSpPr>
          <p:spPr>
            <a:xfrm>
              <a:off x="7188738" y="338356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4.45</a:t>
              </a:r>
            </a:p>
          </p:txBody>
        </p:sp>
        <p:sp>
          <p:nvSpPr>
            <p:cNvPr id="94" name="tx94"/>
            <p:cNvSpPr/>
            <p:nvPr/>
          </p:nvSpPr>
          <p:spPr>
            <a:xfrm>
              <a:off x="7455282" y="33902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a:t>
              </a:r>
            </a:p>
          </p:txBody>
        </p:sp>
        <p:sp>
          <p:nvSpPr>
            <p:cNvPr id="95" name="tx95"/>
            <p:cNvSpPr/>
            <p:nvPr/>
          </p:nvSpPr>
          <p:spPr>
            <a:xfrm>
              <a:off x="7747950" y="339261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6" name="tx96"/>
            <p:cNvSpPr/>
            <p:nvPr/>
          </p:nvSpPr>
          <p:spPr>
            <a:xfrm>
              <a:off x="7988368" y="3395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4.38</a:t>
              </a:r>
            </a:p>
          </p:txBody>
        </p:sp>
        <p:sp>
          <p:nvSpPr>
            <p:cNvPr id="97" name="pl97"/>
            <p:cNvSpPr/>
            <p:nvPr/>
          </p:nvSpPr>
          <p:spPr>
            <a:xfrm>
              <a:off x="1416218"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966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09" name="tx109"/>
            <p:cNvSpPr/>
            <p:nvPr/>
          </p:nvSpPr>
          <p:spPr>
            <a:xfrm>
              <a:off x="1324790" y="3562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0" name="tx110"/>
            <p:cNvSpPr/>
            <p:nvPr/>
          </p:nvSpPr>
          <p:spPr>
            <a:xfrm>
              <a:off x="2657505" y="39511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a:t>
              </a:r>
            </a:p>
          </p:txBody>
        </p:sp>
        <p:sp>
          <p:nvSpPr>
            <p:cNvPr id="111" name="tx111"/>
            <p:cNvSpPr/>
            <p:nvPr/>
          </p:nvSpPr>
          <p:spPr>
            <a:xfrm>
              <a:off x="2657505" y="3533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2" name="tx112"/>
            <p:cNvSpPr/>
            <p:nvPr/>
          </p:nvSpPr>
          <p:spPr>
            <a:xfrm>
              <a:off x="3990221" y="39344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a:t>
              </a:r>
            </a:p>
          </p:txBody>
        </p:sp>
        <p:sp>
          <p:nvSpPr>
            <p:cNvPr id="113" name="tx113"/>
            <p:cNvSpPr/>
            <p:nvPr/>
          </p:nvSpPr>
          <p:spPr>
            <a:xfrm>
              <a:off x="3990221" y="35004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4" name="tx114"/>
            <p:cNvSpPr/>
            <p:nvPr/>
          </p:nvSpPr>
          <p:spPr>
            <a:xfrm>
              <a:off x="5322937" y="39066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5" name="tx115"/>
            <p:cNvSpPr/>
            <p:nvPr/>
          </p:nvSpPr>
          <p:spPr>
            <a:xfrm>
              <a:off x="5322937" y="3483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6" name="tx116"/>
            <p:cNvSpPr/>
            <p:nvPr/>
          </p:nvSpPr>
          <p:spPr>
            <a:xfrm>
              <a:off x="6389109" y="39196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a:t>
              </a:r>
            </a:p>
          </p:txBody>
        </p:sp>
        <p:sp>
          <p:nvSpPr>
            <p:cNvPr id="117" name="tx117"/>
            <p:cNvSpPr/>
            <p:nvPr/>
          </p:nvSpPr>
          <p:spPr>
            <a:xfrm>
              <a:off x="6389109" y="3518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8" name="tx118"/>
            <p:cNvSpPr/>
            <p:nvPr/>
          </p:nvSpPr>
          <p:spPr>
            <a:xfrm>
              <a:off x="6655652" y="39692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9" name="tx119"/>
            <p:cNvSpPr/>
            <p:nvPr/>
          </p:nvSpPr>
          <p:spPr>
            <a:xfrm>
              <a:off x="6655652" y="35698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20" name="tx120"/>
            <p:cNvSpPr/>
            <p:nvPr/>
          </p:nvSpPr>
          <p:spPr>
            <a:xfrm>
              <a:off x="6922195" y="39875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1" name="tx121"/>
            <p:cNvSpPr/>
            <p:nvPr/>
          </p:nvSpPr>
          <p:spPr>
            <a:xfrm>
              <a:off x="6922195" y="3591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2" name="tx122"/>
            <p:cNvSpPr/>
            <p:nvPr/>
          </p:nvSpPr>
          <p:spPr>
            <a:xfrm>
              <a:off x="7188738" y="3910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23" name="tx123"/>
            <p:cNvSpPr/>
            <p:nvPr/>
          </p:nvSpPr>
          <p:spPr>
            <a:xfrm>
              <a:off x="7188738" y="35156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24" name="tx124"/>
            <p:cNvSpPr/>
            <p:nvPr/>
          </p:nvSpPr>
          <p:spPr>
            <a:xfrm>
              <a:off x="7455282" y="39519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a:t>
              </a:r>
            </a:p>
          </p:txBody>
        </p:sp>
        <p:sp>
          <p:nvSpPr>
            <p:cNvPr id="125" name="tx125"/>
            <p:cNvSpPr/>
            <p:nvPr/>
          </p:nvSpPr>
          <p:spPr>
            <a:xfrm>
              <a:off x="7455282" y="3560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6" name="tx126"/>
            <p:cNvSpPr/>
            <p:nvPr/>
          </p:nvSpPr>
          <p:spPr>
            <a:xfrm>
              <a:off x="7721825" y="39410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7" name="tx127"/>
            <p:cNvSpPr/>
            <p:nvPr/>
          </p:nvSpPr>
          <p:spPr>
            <a:xfrm>
              <a:off x="7721825" y="35506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8" name="tx128"/>
            <p:cNvSpPr/>
            <p:nvPr/>
          </p:nvSpPr>
          <p:spPr>
            <a:xfrm>
              <a:off x="7988368" y="3942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29" name="tx129"/>
            <p:cNvSpPr/>
            <p:nvPr/>
          </p:nvSpPr>
          <p:spPr>
            <a:xfrm>
              <a:off x="7988368" y="3554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30" name="tx130"/>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1" name="tx131"/>
            <p:cNvSpPr/>
            <p:nvPr/>
          </p:nvSpPr>
          <p:spPr>
            <a:xfrm>
              <a:off x="694404" y="3369486"/>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2" name="tx132"/>
            <p:cNvSpPr/>
            <p:nvPr/>
          </p:nvSpPr>
          <p:spPr>
            <a:xfrm>
              <a:off x="616710" y="248224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2000-2025</a:t>
              </a:r>
            </a:p>
          </p:txBody>
        </p:sp>
        <p:sp>
          <p:nvSpPr>
            <p:cNvPr id="159" name="pl159"/>
            <p:cNvSpPr/>
            <p:nvPr/>
          </p:nvSpPr>
          <p:spPr>
            <a:xfrm>
              <a:off x="20224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474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9271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3795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8318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27486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2009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6533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057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785762" cy="129091"/>
            </a:xfrm>
            <a:prstGeom prst="rect">
              <a:avLst/>
            </a:prstGeom>
            <a:solidFill>
              <a:srgbClr val="80BD41">
                <a:alpha val="100000"/>
              </a:srgbClr>
            </a:solidFill>
          </p:spPr>
          <p:txBody>
            <a:bodyPr/>
            <a:lstStyle/>
            <a:p/>
          </p:txBody>
        </p:sp>
        <p:sp>
          <p:nvSpPr>
            <p:cNvPr id="173" name="rc173"/>
            <p:cNvSpPr/>
            <p:nvPr/>
          </p:nvSpPr>
          <p:spPr>
            <a:xfrm>
              <a:off x="7082036" y="5954972"/>
              <a:ext cx="788967" cy="129091"/>
            </a:xfrm>
            <a:prstGeom prst="rect">
              <a:avLst/>
            </a:prstGeom>
            <a:solidFill>
              <a:srgbClr val="E2231A">
                <a:alpha val="100000"/>
              </a:srgbClr>
            </a:solidFill>
          </p:spPr>
          <p:txBody>
            <a:bodyPr/>
            <a:lstStyle/>
            <a:p/>
          </p:txBody>
        </p:sp>
        <p:sp>
          <p:nvSpPr>
            <p:cNvPr id="174" name="rc174"/>
            <p:cNvSpPr/>
            <p:nvPr/>
          </p:nvSpPr>
          <p:spPr>
            <a:xfrm>
              <a:off x="1296273" y="5793607"/>
              <a:ext cx="5435252" cy="129091"/>
            </a:xfrm>
            <a:prstGeom prst="rect">
              <a:avLst/>
            </a:prstGeom>
            <a:solidFill>
              <a:srgbClr val="80BD41">
                <a:alpha val="100000"/>
              </a:srgbClr>
            </a:solidFill>
          </p:spPr>
          <p:txBody>
            <a:bodyPr/>
            <a:lstStyle/>
            <a:p/>
          </p:txBody>
        </p:sp>
        <p:sp>
          <p:nvSpPr>
            <p:cNvPr id="175" name="rc175"/>
            <p:cNvSpPr/>
            <p:nvPr/>
          </p:nvSpPr>
          <p:spPr>
            <a:xfrm>
              <a:off x="6731525" y="5793607"/>
              <a:ext cx="959162" cy="129091"/>
            </a:xfrm>
            <a:prstGeom prst="rect">
              <a:avLst/>
            </a:prstGeom>
            <a:solidFill>
              <a:srgbClr val="E2231A">
                <a:alpha val="100000"/>
              </a:srgbClr>
            </a:solidFill>
          </p:spPr>
          <p:txBody>
            <a:bodyPr/>
            <a:lstStyle/>
            <a:p/>
          </p:txBody>
        </p:sp>
        <p:sp>
          <p:nvSpPr>
            <p:cNvPr id="176" name="rc176"/>
            <p:cNvSpPr/>
            <p:nvPr/>
          </p:nvSpPr>
          <p:spPr>
            <a:xfrm>
              <a:off x="1296273" y="5632243"/>
              <a:ext cx="5404232" cy="129091"/>
            </a:xfrm>
            <a:prstGeom prst="rect">
              <a:avLst/>
            </a:prstGeom>
            <a:solidFill>
              <a:srgbClr val="80BD41">
                <a:alpha val="100000"/>
              </a:srgbClr>
            </a:solidFill>
          </p:spPr>
          <p:txBody>
            <a:bodyPr/>
            <a:lstStyle/>
            <a:p/>
          </p:txBody>
        </p:sp>
        <p:sp>
          <p:nvSpPr>
            <p:cNvPr id="177" name="rc177"/>
            <p:cNvSpPr/>
            <p:nvPr/>
          </p:nvSpPr>
          <p:spPr>
            <a:xfrm>
              <a:off x="6700506" y="5632243"/>
              <a:ext cx="953688" cy="129091"/>
            </a:xfrm>
            <a:prstGeom prst="rect">
              <a:avLst/>
            </a:prstGeom>
            <a:solidFill>
              <a:srgbClr val="E2231A">
                <a:alpha val="100000"/>
              </a:srgbClr>
            </a:solidFill>
          </p:spPr>
          <p:txBody>
            <a:bodyPr/>
            <a:lstStyle/>
            <a:p/>
          </p:txBody>
        </p:sp>
        <p:sp>
          <p:nvSpPr>
            <p:cNvPr id="178" name="tx178"/>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4.53</a:t>
              </a:r>
            </a:p>
          </p:txBody>
        </p:sp>
        <p:sp>
          <p:nvSpPr>
            <p:cNvPr id="179" name="tx179"/>
            <p:cNvSpPr/>
            <p:nvPr/>
          </p:nvSpPr>
          <p:spPr>
            <a:xfrm>
              <a:off x="7930036" y="581676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80" name="tx180"/>
            <p:cNvSpPr/>
            <p:nvPr/>
          </p:nvSpPr>
          <p:spPr>
            <a:xfrm>
              <a:off x="785956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1" name="tx181"/>
            <p:cNvSpPr/>
            <p:nvPr/>
          </p:nvSpPr>
          <p:spPr>
            <a:xfrm>
              <a:off x="408366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a:t>
              </a:r>
            </a:p>
          </p:txBody>
        </p:sp>
        <p:sp>
          <p:nvSpPr>
            <p:cNvPr id="182" name="tx182"/>
            <p:cNvSpPr/>
            <p:nvPr/>
          </p:nvSpPr>
          <p:spPr>
            <a:xfrm>
              <a:off x="73710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0.54</a:t>
              </a:r>
            </a:p>
          </p:txBody>
        </p:sp>
        <p:sp>
          <p:nvSpPr>
            <p:cNvPr id="183" name="tx183"/>
            <p:cNvSpPr/>
            <p:nvPr/>
          </p:nvSpPr>
          <p:spPr>
            <a:xfrm>
              <a:off x="390840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3.74</a:t>
              </a:r>
            </a:p>
          </p:txBody>
        </p:sp>
        <p:sp>
          <p:nvSpPr>
            <p:cNvPr id="184" name="tx184"/>
            <p:cNvSpPr/>
            <p:nvPr/>
          </p:nvSpPr>
          <p:spPr>
            <a:xfrm>
              <a:off x="710561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5" name="tx185"/>
            <p:cNvSpPr/>
            <p:nvPr/>
          </p:nvSpPr>
          <p:spPr>
            <a:xfrm>
              <a:off x="389289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3.72</a:t>
              </a:r>
            </a:p>
          </p:txBody>
        </p:sp>
        <p:sp>
          <p:nvSpPr>
            <p:cNvPr id="186" name="tx186"/>
            <p:cNvSpPr/>
            <p:nvPr/>
          </p:nvSpPr>
          <p:spPr>
            <a:xfrm>
              <a:off x="707185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632192"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92" name="tx192"/>
            <p:cNvSpPr/>
            <p:nvPr/>
          </p:nvSpPr>
          <p:spPr>
            <a:xfrm>
              <a:off x="4084551"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3" name="tx193"/>
            <p:cNvSpPr/>
            <p:nvPr/>
          </p:nvSpPr>
          <p:spPr>
            <a:xfrm>
              <a:off x="5536909" y="6176783"/>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94" name="tx194"/>
            <p:cNvSpPr/>
            <p:nvPr/>
          </p:nvSpPr>
          <p:spPr>
            <a:xfrm>
              <a:off x="6989267"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5" name="tx195"/>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(85%) was lower than in 2019 (88%).
The number of children vaccinated with MCV1 decreased 7% compared to in 2019.
The number of surviving infants decreased approximately 3% compared to in 2019.
In 2025, 300,000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8184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4026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9869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65711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1105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06948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12790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254360"/>
              <a:ext cx="416196" cy="698272"/>
            </a:xfrm>
            <a:prstGeom prst="rect">
              <a:avLst/>
            </a:prstGeom>
            <a:solidFill>
              <a:srgbClr val="1CABE2">
                <a:alpha val="100000"/>
              </a:srgbClr>
            </a:solidFill>
          </p:spPr>
          <p:txBody>
            <a:bodyPr/>
            <a:lstStyle/>
            <a:p/>
          </p:txBody>
        </p:sp>
        <p:sp>
          <p:nvSpPr>
            <p:cNvPr id="27" name="rc27"/>
            <p:cNvSpPr/>
            <p:nvPr/>
          </p:nvSpPr>
          <p:spPr>
            <a:xfrm>
              <a:off x="1490981" y="4484670"/>
              <a:ext cx="416196" cy="467963"/>
            </a:xfrm>
            <a:prstGeom prst="rect">
              <a:avLst/>
            </a:prstGeom>
            <a:solidFill>
              <a:srgbClr val="1CABE2">
                <a:alpha val="100000"/>
              </a:srgbClr>
            </a:solidFill>
          </p:spPr>
          <p:txBody>
            <a:bodyPr/>
            <a:lstStyle/>
            <a:p/>
          </p:txBody>
        </p:sp>
        <p:sp>
          <p:nvSpPr>
            <p:cNvPr id="28" name="rc28"/>
            <p:cNvSpPr/>
            <p:nvPr/>
          </p:nvSpPr>
          <p:spPr>
            <a:xfrm>
              <a:off x="1953422" y="4576520"/>
              <a:ext cx="416196" cy="376112"/>
            </a:xfrm>
            <a:prstGeom prst="rect">
              <a:avLst/>
            </a:prstGeom>
            <a:solidFill>
              <a:srgbClr val="1CABE2">
                <a:alpha val="100000"/>
              </a:srgbClr>
            </a:solidFill>
          </p:spPr>
          <p:txBody>
            <a:bodyPr/>
            <a:lstStyle/>
            <a:p/>
          </p:txBody>
        </p:sp>
        <p:sp>
          <p:nvSpPr>
            <p:cNvPr id="29" name="rc29"/>
            <p:cNvSpPr/>
            <p:nvPr/>
          </p:nvSpPr>
          <p:spPr>
            <a:xfrm>
              <a:off x="2415863" y="4704057"/>
              <a:ext cx="416196" cy="248575"/>
            </a:xfrm>
            <a:prstGeom prst="rect">
              <a:avLst/>
            </a:prstGeom>
            <a:solidFill>
              <a:srgbClr val="1CABE2">
                <a:alpha val="100000"/>
              </a:srgbClr>
            </a:solidFill>
          </p:spPr>
          <p:txBody>
            <a:bodyPr/>
            <a:lstStyle/>
            <a:p/>
          </p:txBody>
        </p:sp>
        <p:sp>
          <p:nvSpPr>
            <p:cNvPr id="30" name="rc30"/>
            <p:cNvSpPr/>
            <p:nvPr/>
          </p:nvSpPr>
          <p:spPr>
            <a:xfrm>
              <a:off x="2878304" y="4875753"/>
              <a:ext cx="416196" cy="76879"/>
            </a:xfrm>
            <a:prstGeom prst="rect">
              <a:avLst/>
            </a:prstGeom>
            <a:solidFill>
              <a:srgbClr val="1CABE2">
                <a:alpha val="100000"/>
              </a:srgbClr>
            </a:solidFill>
          </p:spPr>
          <p:txBody>
            <a:bodyPr/>
            <a:lstStyle/>
            <a:p/>
          </p:txBody>
        </p:sp>
        <p:sp>
          <p:nvSpPr>
            <p:cNvPr id="31" name="rc31"/>
            <p:cNvSpPr/>
            <p:nvPr/>
          </p:nvSpPr>
          <p:spPr>
            <a:xfrm>
              <a:off x="3340745" y="4766719"/>
              <a:ext cx="416196" cy="185914"/>
            </a:xfrm>
            <a:prstGeom prst="rect">
              <a:avLst/>
            </a:prstGeom>
            <a:solidFill>
              <a:srgbClr val="1CABE2">
                <a:alpha val="100000"/>
              </a:srgbClr>
            </a:solidFill>
          </p:spPr>
          <p:txBody>
            <a:bodyPr/>
            <a:lstStyle/>
            <a:p/>
          </p:txBody>
        </p:sp>
        <p:sp>
          <p:nvSpPr>
            <p:cNvPr id="32" name="rc32"/>
            <p:cNvSpPr/>
            <p:nvPr/>
          </p:nvSpPr>
          <p:spPr>
            <a:xfrm>
              <a:off x="3803185" y="4816810"/>
              <a:ext cx="416196" cy="135822"/>
            </a:xfrm>
            <a:prstGeom prst="rect">
              <a:avLst/>
            </a:prstGeom>
            <a:solidFill>
              <a:srgbClr val="1CABE2">
                <a:alpha val="100000"/>
              </a:srgbClr>
            </a:solidFill>
          </p:spPr>
          <p:txBody>
            <a:bodyPr/>
            <a:lstStyle/>
            <a:p/>
          </p:txBody>
        </p:sp>
        <p:sp>
          <p:nvSpPr>
            <p:cNvPr id="33" name="rc33"/>
            <p:cNvSpPr/>
            <p:nvPr/>
          </p:nvSpPr>
          <p:spPr>
            <a:xfrm>
              <a:off x="4265626" y="4866855"/>
              <a:ext cx="416196" cy="85777"/>
            </a:xfrm>
            <a:prstGeom prst="rect">
              <a:avLst/>
            </a:prstGeom>
            <a:solidFill>
              <a:srgbClr val="1CABE2">
                <a:alpha val="100000"/>
              </a:srgbClr>
            </a:solidFill>
          </p:spPr>
          <p:txBody>
            <a:bodyPr/>
            <a:lstStyle/>
            <a:p/>
          </p:txBody>
        </p:sp>
        <p:sp>
          <p:nvSpPr>
            <p:cNvPr id="34" name="rc34"/>
            <p:cNvSpPr/>
            <p:nvPr/>
          </p:nvSpPr>
          <p:spPr>
            <a:xfrm>
              <a:off x="4728067" y="4934131"/>
              <a:ext cx="416196" cy="18501"/>
            </a:xfrm>
            <a:prstGeom prst="rect">
              <a:avLst/>
            </a:prstGeom>
            <a:solidFill>
              <a:srgbClr val="1CABE2">
                <a:alpha val="100000"/>
              </a:srgbClr>
            </a:solidFill>
          </p:spPr>
          <p:txBody>
            <a:bodyPr/>
            <a:lstStyle/>
            <a:p/>
          </p:txBody>
        </p:sp>
        <p:sp>
          <p:nvSpPr>
            <p:cNvPr id="35" name="rc35"/>
            <p:cNvSpPr/>
            <p:nvPr/>
          </p:nvSpPr>
          <p:spPr>
            <a:xfrm>
              <a:off x="5190508" y="4938980"/>
              <a:ext cx="416196" cy="13652"/>
            </a:xfrm>
            <a:prstGeom prst="rect">
              <a:avLst/>
            </a:prstGeom>
            <a:solidFill>
              <a:srgbClr val="1CABE2">
                <a:alpha val="100000"/>
              </a:srgbClr>
            </a:solidFill>
          </p:spPr>
          <p:txBody>
            <a:bodyPr/>
            <a:lstStyle/>
            <a:p/>
          </p:txBody>
        </p:sp>
        <p:sp>
          <p:nvSpPr>
            <p:cNvPr id="36" name="rc36"/>
            <p:cNvSpPr/>
            <p:nvPr/>
          </p:nvSpPr>
          <p:spPr>
            <a:xfrm>
              <a:off x="5652949" y="4700196"/>
              <a:ext cx="416196" cy="252436"/>
            </a:xfrm>
            <a:prstGeom prst="rect">
              <a:avLst/>
            </a:prstGeom>
            <a:solidFill>
              <a:srgbClr val="1CABE2">
                <a:alpha val="100000"/>
              </a:srgbClr>
            </a:solidFill>
          </p:spPr>
          <p:txBody>
            <a:bodyPr/>
            <a:lstStyle/>
            <a:p/>
          </p:txBody>
        </p:sp>
        <p:sp>
          <p:nvSpPr>
            <p:cNvPr id="37" name="rc37"/>
            <p:cNvSpPr/>
            <p:nvPr/>
          </p:nvSpPr>
          <p:spPr>
            <a:xfrm>
              <a:off x="6115389" y="4016754"/>
              <a:ext cx="416196" cy="935878"/>
            </a:xfrm>
            <a:prstGeom prst="rect">
              <a:avLst/>
            </a:prstGeom>
            <a:solidFill>
              <a:srgbClr val="1CABE2">
                <a:alpha val="100000"/>
              </a:srgbClr>
            </a:solidFill>
          </p:spPr>
          <p:txBody>
            <a:bodyPr/>
            <a:lstStyle/>
            <a:p/>
          </p:txBody>
        </p:sp>
        <p:sp>
          <p:nvSpPr>
            <p:cNvPr id="38" name="rc38"/>
            <p:cNvSpPr/>
            <p:nvPr/>
          </p:nvSpPr>
          <p:spPr>
            <a:xfrm>
              <a:off x="6577830" y="4614089"/>
              <a:ext cx="416196" cy="338543"/>
            </a:xfrm>
            <a:prstGeom prst="rect">
              <a:avLst/>
            </a:prstGeom>
            <a:solidFill>
              <a:srgbClr val="1CABE2">
                <a:alpha val="100000"/>
              </a:srgbClr>
            </a:solidFill>
          </p:spPr>
          <p:txBody>
            <a:bodyPr/>
            <a:lstStyle/>
            <a:p/>
          </p:txBody>
        </p:sp>
        <p:sp>
          <p:nvSpPr>
            <p:cNvPr id="39" name="rc39"/>
            <p:cNvSpPr/>
            <p:nvPr/>
          </p:nvSpPr>
          <p:spPr>
            <a:xfrm>
              <a:off x="7040271" y="4142689"/>
              <a:ext cx="416196" cy="809943"/>
            </a:xfrm>
            <a:prstGeom prst="rect">
              <a:avLst/>
            </a:prstGeom>
            <a:solidFill>
              <a:srgbClr val="1CABE2">
                <a:alpha val="100000"/>
              </a:srgbClr>
            </a:solidFill>
          </p:spPr>
          <p:txBody>
            <a:bodyPr/>
            <a:lstStyle/>
            <a:p/>
          </p:txBody>
        </p:sp>
        <p:sp>
          <p:nvSpPr>
            <p:cNvPr id="40" name="pl40"/>
            <p:cNvSpPr/>
            <p:nvPr/>
          </p:nvSpPr>
          <p:spPr>
            <a:xfrm>
              <a:off x="1236639" y="2082604"/>
              <a:ext cx="6011730" cy="623919"/>
            </a:xfrm>
            <a:custGeom>
              <a:avLst/>
              <a:pathLst>
                <a:path w="6011730" h="623919">
                  <a:moveTo>
                    <a:pt x="0" y="311959"/>
                  </a:moveTo>
                  <a:lnTo>
                    <a:pt x="462440" y="155979"/>
                  </a:lnTo>
                  <a:lnTo>
                    <a:pt x="924881" y="187175"/>
                  </a:lnTo>
                  <a:lnTo>
                    <a:pt x="1387322" y="155979"/>
                  </a:lnTo>
                  <a:lnTo>
                    <a:pt x="1849763" y="124783"/>
                  </a:lnTo>
                  <a:lnTo>
                    <a:pt x="2312204" y="62391"/>
                  </a:lnTo>
                  <a:lnTo>
                    <a:pt x="2774644" y="93587"/>
                  </a:lnTo>
                  <a:lnTo>
                    <a:pt x="3237085" y="124783"/>
                  </a:lnTo>
                  <a:lnTo>
                    <a:pt x="3699526" y="499135"/>
                  </a:lnTo>
                  <a:lnTo>
                    <a:pt x="4161967" y="623919"/>
                  </a:lnTo>
                  <a:lnTo>
                    <a:pt x="4624408" y="0"/>
                  </a:lnTo>
                  <a:lnTo>
                    <a:pt x="5086848" y="311959"/>
                  </a:lnTo>
                  <a:lnTo>
                    <a:pt x="5549289" y="218371"/>
                  </a:lnTo>
                  <a:lnTo>
                    <a:pt x="6011730" y="218371"/>
                  </a:lnTo>
                </a:path>
              </a:pathLst>
            </a:custGeom>
            <a:ln w="27101" cap="flat">
              <a:solidFill>
                <a:srgbClr val="00833D">
                  <a:alpha val="100000"/>
                </a:srgbClr>
              </a:solidFill>
              <a:prstDash val="solid"/>
              <a:round/>
            </a:ln>
          </p:spPr>
          <p:txBody>
            <a:bodyPr/>
            <a:lstStyle/>
            <a:p/>
          </p:txBody>
        </p:sp>
        <p:sp>
          <p:nvSpPr>
            <p:cNvPr id="41" name="pl41"/>
            <p:cNvSpPr/>
            <p:nvPr/>
          </p:nvSpPr>
          <p:spPr>
            <a:xfrm>
              <a:off x="1236639" y="2394564"/>
              <a:ext cx="6011730" cy="1684582"/>
            </a:xfrm>
            <a:custGeom>
              <a:avLst/>
              <a:pathLst>
                <a:path w="6011730" h="1684582">
                  <a:moveTo>
                    <a:pt x="0" y="124783"/>
                  </a:moveTo>
                  <a:lnTo>
                    <a:pt x="462440" y="187175"/>
                  </a:lnTo>
                  <a:lnTo>
                    <a:pt x="924881" y="1684582"/>
                  </a:lnTo>
                  <a:lnTo>
                    <a:pt x="1387322" y="1590994"/>
                  </a:lnTo>
                  <a:lnTo>
                    <a:pt x="1849763" y="842291"/>
                  </a:lnTo>
                  <a:lnTo>
                    <a:pt x="2312204" y="592723"/>
                  </a:lnTo>
                  <a:lnTo>
                    <a:pt x="2774644" y="467939"/>
                  </a:lnTo>
                  <a:lnTo>
                    <a:pt x="3237085" y="343155"/>
                  </a:lnTo>
                  <a:lnTo>
                    <a:pt x="3699526" y="686311"/>
                  </a:lnTo>
                  <a:lnTo>
                    <a:pt x="4161967" y="904682"/>
                  </a:lnTo>
                  <a:lnTo>
                    <a:pt x="4624408" y="343155"/>
                  </a:lnTo>
                  <a:lnTo>
                    <a:pt x="5086848" y="405547"/>
                  </a:lnTo>
                  <a:lnTo>
                    <a:pt x="5549289" y="0"/>
                  </a:lnTo>
                  <a:lnTo>
                    <a:pt x="6011730" y="124783"/>
                  </a:lnTo>
                </a:path>
              </a:pathLst>
            </a:custGeom>
            <a:ln w="27101" cap="flat">
              <a:solidFill>
                <a:srgbClr val="002759">
                  <a:alpha val="100000"/>
                </a:srgbClr>
              </a:solidFill>
              <a:prstDash val="solid"/>
              <a:round/>
            </a:ln>
          </p:spPr>
          <p:txBody>
            <a:bodyPr/>
            <a:lstStyle/>
            <a:p/>
          </p:txBody>
        </p:sp>
        <p:sp>
          <p:nvSpPr>
            <p:cNvPr id="42" name="pt42"/>
            <p:cNvSpPr/>
            <p:nvPr/>
          </p:nvSpPr>
          <p:spPr>
            <a:xfrm>
              <a:off x="1205038"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40475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39539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54277" y="410908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14,832</a:t>
              </a:r>
            </a:p>
          </p:txBody>
        </p:sp>
        <p:sp>
          <p:nvSpPr>
            <p:cNvPr id="71" name="tx71"/>
            <p:cNvSpPr/>
            <p:nvPr/>
          </p:nvSpPr>
          <p:spPr>
            <a:xfrm>
              <a:off x="1549877" y="433939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9,940</a:t>
              </a:r>
            </a:p>
          </p:txBody>
        </p:sp>
        <p:sp>
          <p:nvSpPr>
            <p:cNvPr id="72" name="tx72"/>
            <p:cNvSpPr/>
            <p:nvPr/>
          </p:nvSpPr>
          <p:spPr>
            <a:xfrm>
              <a:off x="2012318" y="44312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7,989</a:t>
              </a:r>
            </a:p>
          </p:txBody>
        </p:sp>
        <p:sp>
          <p:nvSpPr>
            <p:cNvPr id="73" name="tx73"/>
            <p:cNvSpPr/>
            <p:nvPr/>
          </p:nvSpPr>
          <p:spPr>
            <a:xfrm>
              <a:off x="2474759" y="45587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5,280</a:t>
              </a:r>
            </a:p>
          </p:txBody>
        </p:sp>
        <p:sp>
          <p:nvSpPr>
            <p:cNvPr id="74" name="tx74"/>
            <p:cNvSpPr/>
            <p:nvPr/>
          </p:nvSpPr>
          <p:spPr>
            <a:xfrm>
              <a:off x="2937200" y="4730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1,633</a:t>
              </a:r>
            </a:p>
          </p:txBody>
        </p:sp>
        <p:sp>
          <p:nvSpPr>
            <p:cNvPr id="75" name="tx75"/>
            <p:cNvSpPr/>
            <p:nvPr/>
          </p:nvSpPr>
          <p:spPr>
            <a:xfrm>
              <a:off x="3399641" y="462144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3,949</a:t>
              </a:r>
            </a:p>
          </p:txBody>
        </p:sp>
        <p:sp>
          <p:nvSpPr>
            <p:cNvPr id="76" name="tx76"/>
            <p:cNvSpPr/>
            <p:nvPr/>
          </p:nvSpPr>
          <p:spPr>
            <a:xfrm>
              <a:off x="3862081" y="46715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2,885</a:t>
              </a:r>
            </a:p>
          </p:txBody>
        </p:sp>
        <p:sp>
          <p:nvSpPr>
            <p:cNvPr id="77" name="tx77"/>
            <p:cNvSpPr/>
            <p:nvPr/>
          </p:nvSpPr>
          <p:spPr>
            <a:xfrm>
              <a:off x="4324522" y="47215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1,822</a:t>
              </a:r>
            </a:p>
          </p:txBody>
        </p:sp>
        <p:sp>
          <p:nvSpPr>
            <p:cNvPr id="78" name="tx78"/>
            <p:cNvSpPr/>
            <p:nvPr/>
          </p:nvSpPr>
          <p:spPr>
            <a:xfrm>
              <a:off x="4836687" y="48042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393</a:t>
              </a:r>
            </a:p>
          </p:txBody>
        </p:sp>
        <p:sp>
          <p:nvSpPr>
            <p:cNvPr id="79" name="tx79"/>
            <p:cNvSpPr/>
            <p:nvPr/>
          </p:nvSpPr>
          <p:spPr>
            <a:xfrm>
              <a:off x="5299128" y="48091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290</a:t>
              </a:r>
            </a:p>
          </p:txBody>
        </p:sp>
        <p:sp>
          <p:nvSpPr>
            <p:cNvPr id="80" name="tx80"/>
            <p:cNvSpPr/>
            <p:nvPr/>
          </p:nvSpPr>
          <p:spPr>
            <a:xfrm>
              <a:off x="5711845" y="455492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5,362</a:t>
              </a:r>
            </a:p>
          </p:txBody>
        </p:sp>
        <p:sp>
          <p:nvSpPr>
            <p:cNvPr id="81" name="tx81"/>
            <p:cNvSpPr/>
            <p:nvPr/>
          </p:nvSpPr>
          <p:spPr>
            <a:xfrm>
              <a:off x="6141126"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19,879</a:t>
              </a:r>
            </a:p>
          </p:txBody>
        </p:sp>
        <p:sp>
          <p:nvSpPr>
            <p:cNvPr id="82" name="tx82"/>
            <p:cNvSpPr/>
            <p:nvPr/>
          </p:nvSpPr>
          <p:spPr>
            <a:xfrm>
              <a:off x="6636726" y="446881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7,191</a:t>
              </a:r>
            </a:p>
          </p:txBody>
        </p:sp>
        <p:sp>
          <p:nvSpPr>
            <p:cNvPr id="83" name="tx83"/>
            <p:cNvSpPr/>
            <p:nvPr/>
          </p:nvSpPr>
          <p:spPr>
            <a:xfrm>
              <a:off x="7066008" y="399741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17,204</a:t>
              </a:r>
            </a:p>
          </p:txBody>
        </p:sp>
        <p:sp>
          <p:nvSpPr>
            <p:cNvPr id="84" name="pl84"/>
            <p:cNvSpPr/>
            <p:nvPr/>
          </p:nvSpPr>
          <p:spPr>
            <a:xfrm>
              <a:off x="7267476" y="2274522"/>
              <a:ext cx="594827" cy="25630"/>
            </a:xfrm>
            <a:custGeom>
              <a:avLst/>
              <a:pathLst>
                <a:path w="594827" h="25630">
                  <a:moveTo>
                    <a:pt x="594827" y="0"/>
                  </a:moveTo>
                  <a:lnTo>
                    <a:pt x="0" y="25630"/>
                  </a:lnTo>
                </a:path>
              </a:pathLst>
            </a:custGeom>
          </p:spPr>
          <p:txBody>
            <a:bodyPr/>
            <a:lstStyle/>
            <a:p/>
          </p:txBody>
        </p:sp>
        <p:sp>
          <p:nvSpPr>
            <p:cNvPr id="85" name="pl85"/>
            <p:cNvSpPr/>
            <p:nvPr/>
          </p:nvSpPr>
          <p:spPr>
            <a:xfrm>
              <a:off x="7267493" y="2520084"/>
              <a:ext cx="594810" cy="22905"/>
            </a:xfrm>
            <a:custGeom>
              <a:avLst/>
              <a:pathLst>
                <a:path w="594810" h="22905">
                  <a:moveTo>
                    <a:pt x="594810" y="22905"/>
                  </a:moveTo>
                  <a:lnTo>
                    <a:pt x="0" y="0"/>
                  </a:lnTo>
                </a:path>
              </a:pathLst>
            </a:custGeom>
          </p:spPr>
          <p:txBody>
            <a:bodyPr/>
            <a:lstStyle/>
            <a:p/>
          </p:txBody>
        </p:sp>
        <p:sp>
          <p:nvSpPr>
            <p:cNvPr id="86" name="pg86"/>
            <p:cNvSpPr/>
            <p:nvPr/>
          </p:nvSpPr>
          <p:spPr>
            <a:xfrm>
              <a:off x="7793724" y="218600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22712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88" name="pg88"/>
            <p:cNvSpPr/>
            <p:nvPr/>
          </p:nvSpPr>
          <p:spPr>
            <a:xfrm>
              <a:off x="7793724" y="24546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4957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90" name="rc9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394724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3" name="tx93"/>
            <p:cNvSpPr/>
            <p:nvPr/>
          </p:nvSpPr>
          <p:spPr>
            <a:xfrm>
              <a:off x="508103" y="300567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94" name="tx94"/>
            <p:cNvSpPr/>
            <p:nvPr/>
          </p:nvSpPr>
          <p:spPr>
            <a:xfrm>
              <a:off x="508103" y="206409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10292" y="1334104"/>
              <a:ext cx="55742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Indonesia,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17,204 confirmed measles cases in Indonesia. In the same year, MCV1 coverage was 85% and MCV2 coverage was 78%.
The number of cases in 2025 was 2.4 times more cases than in 2024 (n=7,191).
The highest number of measles cases was reported in 2023 (n=19,879). In this year, MCV1 coverage was 82%.
Indonesia reported measles vaccine stockouts in 2004, 2005, 2006, 2008, and 2010.
There were measles-containing vaccine supplementary immunization activities/campaigns in 2022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experienced an increase in measles cases compared with 2024, while MCV1 coverage was 85% and MCV2 coverage was 78%.</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279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5475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8670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1865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5060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877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207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267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8463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1658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710230"/>
              <a:ext cx="3520101" cy="2041421"/>
            </a:xfrm>
            <a:custGeom>
              <a:avLst/>
              <a:pathLst>
                <a:path w="3520101" h="2041421">
                  <a:moveTo>
                    <a:pt x="0" y="680473"/>
                  </a:moveTo>
                  <a:lnTo>
                    <a:pt x="140804" y="1224853"/>
                  </a:lnTo>
                  <a:lnTo>
                    <a:pt x="281608" y="0"/>
                  </a:lnTo>
                  <a:lnTo>
                    <a:pt x="422412" y="136094"/>
                  </a:lnTo>
                  <a:lnTo>
                    <a:pt x="563216" y="136094"/>
                  </a:lnTo>
                  <a:lnTo>
                    <a:pt x="704020" y="136094"/>
                  </a:lnTo>
                  <a:lnTo>
                    <a:pt x="844824" y="0"/>
                  </a:lnTo>
                  <a:lnTo>
                    <a:pt x="985628" y="272189"/>
                  </a:lnTo>
                  <a:lnTo>
                    <a:pt x="1126432" y="408284"/>
                  </a:lnTo>
                  <a:lnTo>
                    <a:pt x="1267236" y="680473"/>
                  </a:lnTo>
                  <a:lnTo>
                    <a:pt x="1408040" y="952663"/>
                  </a:lnTo>
                  <a:lnTo>
                    <a:pt x="1548844" y="1088758"/>
                  </a:lnTo>
                  <a:lnTo>
                    <a:pt x="1689648" y="1769232"/>
                  </a:lnTo>
                  <a:lnTo>
                    <a:pt x="1830452" y="1497042"/>
                  </a:lnTo>
                  <a:lnTo>
                    <a:pt x="1971256" y="1497042"/>
                  </a:lnTo>
                  <a:lnTo>
                    <a:pt x="2112061" y="1224853"/>
                  </a:lnTo>
                  <a:lnTo>
                    <a:pt x="2252865" y="1224853"/>
                  </a:lnTo>
                  <a:lnTo>
                    <a:pt x="2393669" y="1360947"/>
                  </a:lnTo>
                  <a:lnTo>
                    <a:pt x="2534473" y="1360947"/>
                  </a:lnTo>
                  <a:lnTo>
                    <a:pt x="2675277" y="1360947"/>
                  </a:lnTo>
                  <a:lnTo>
                    <a:pt x="2816081" y="1224853"/>
                  </a:lnTo>
                  <a:lnTo>
                    <a:pt x="2956885" y="952663"/>
                  </a:lnTo>
                  <a:lnTo>
                    <a:pt x="3097689" y="2041421"/>
                  </a:lnTo>
                  <a:lnTo>
                    <a:pt x="3238493" y="1905327"/>
                  </a:lnTo>
                  <a:lnTo>
                    <a:pt x="3379297" y="1360947"/>
                  </a:lnTo>
                  <a:lnTo>
                    <a:pt x="3520101" y="1633137"/>
                  </a:lnTo>
                </a:path>
              </a:pathLst>
            </a:custGeom>
            <a:ln w="27101" cap="flat">
              <a:solidFill>
                <a:srgbClr val="0058AB">
                  <a:alpha val="80000"/>
                </a:srgbClr>
              </a:solidFill>
              <a:prstDash val="solid"/>
              <a:round/>
            </a:ln>
          </p:spPr>
          <p:txBody>
            <a:bodyPr/>
            <a:lstStyle/>
            <a:p/>
          </p:txBody>
        </p:sp>
        <p:sp>
          <p:nvSpPr>
            <p:cNvPr id="23" name="pl23"/>
            <p:cNvSpPr/>
            <p:nvPr/>
          </p:nvSpPr>
          <p:spPr>
            <a:xfrm>
              <a:off x="943464" y="3118514"/>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4" name="pl24"/>
            <p:cNvSpPr/>
            <p:nvPr/>
          </p:nvSpPr>
          <p:spPr>
            <a:xfrm>
              <a:off x="943464" y="3526799"/>
              <a:ext cx="3520101" cy="1224853"/>
            </a:xfrm>
            <a:custGeom>
              <a:avLst/>
              <a:pathLst>
                <a:path w="3520101" h="1224853">
                  <a:moveTo>
                    <a:pt x="0" y="0"/>
                  </a:moveTo>
                  <a:lnTo>
                    <a:pt x="140804" y="136094"/>
                  </a:lnTo>
                  <a:lnTo>
                    <a:pt x="281608" y="0"/>
                  </a:lnTo>
                  <a:lnTo>
                    <a:pt x="422412" y="136094"/>
                  </a:lnTo>
                  <a:lnTo>
                    <a:pt x="563216" y="272189"/>
                  </a:lnTo>
                  <a:lnTo>
                    <a:pt x="704020" y="272189"/>
                  </a:lnTo>
                  <a:lnTo>
                    <a:pt x="844824" y="408284"/>
                  </a:lnTo>
                  <a:lnTo>
                    <a:pt x="985628" y="544379"/>
                  </a:lnTo>
                  <a:lnTo>
                    <a:pt x="1126432" y="816568"/>
                  </a:lnTo>
                  <a:lnTo>
                    <a:pt x="1267236" y="1088758"/>
                  </a:lnTo>
                  <a:lnTo>
                    <a:pt x="1408040" y="1088758"/>
                  </a:lnTo>
                  <a:lnTo>
                    <a:pt x="1548844" y="1088758"/>
                  </a:lnTo>
                  <a:lnTo>
                    <a:pt x="1689648" y="1224853"/>
                  </a:lnTo>
                  <a:lnTo>
                    <a:pt x="1830452" y="952663"/>
                  </a:lnTo>
                  <a:lnTo>
                    <a:pt x="1971256" y="1088758"/>
                  </a:lnTo>
                  <a:lnTo>
                    <a:pt x="2112061" y="1088758"/>
                  </a:lnTo>
                  <a:lnTo>
                    <a:pt x="2252865" y="1088758"/>
                  </a:lnTo>
                  <a:lnTo>
                    <a:pt x="2393669" y="1088758"/>
                  </a:lnTo>
                  <a:lnTo>
                    <a:pt x="2534473" y="1088758"/>
                  </a:lnTo>
                  <a:lnTo>
                    <a:pt x="2675277" y="1088758"/>
                  </a:lnTo>
                  <a:lnTo>
                    <a:pt x="2816081" y="1088758"/>
                  </a:lnTo>
                  <a:lnTo>
                    <a:pt x="2956885" y="952663"/>
                  </a:lnTo>
                  <a:lnTo>
                    <a:pt x="3097689" y="1088758"/>
                  </a:lnTo>
                  <a:lnTo>
                    <a:pt x="3238493" y="952663"/>
                  </a:lnTo>
                  <a:lnTo>
                    <a:pt x="3379297" y="952663"/>
                  </a:lnTo>
                  <a:lnTo>
                    <a:pt x="3520101" y="1088758"/>
                  </a:lnTo>
                </a:path>
              </a:pathLst>
            </a:custGeom>
            <a:ln w="27101" cap="flat">
              <a:solidFill>
                <a:srgbClr val="00833D">
                  <a:alpha val="80000"/>
                </a:srgbClr>
              </a:solidFill>
              <a:prstDash val="solid"/>
              <a:round/>
            </a:ln>
          </p:spPr>
          <p:txBody>
            <a:bodyPr/>
            <a:lstStyle/>
            <a:p/>
          </p:txBody>
        </p:sp>
        <p:sp>
          <p:nvSpPr>
            <p:cNvPr id="25" name="pl25"/>
            <p:cNvSpPr/>
            <p:nvPr/>
          </p:nvSpPr>
          <p:spPr>
            <a:xfrm>
              <a:off x="943464" y="2710230"/>
              <a:ext cx="3520101" cy="2041421"/>
            </a:xfrm>
            <a:custGeom>
              <a:avLst/>
              <a:pathLst>
                <a:path w="3520101" h="2041421">
                  <a:moveTo>
                    <a:pt x="0" y="680473"/>
                  </a:moveTo>
                  <a:lnTo>
                    <a:pt x="140804" y="1224853"/>
                  </a:lnTo>
                  <a:lnTo>
                    <a:pt x="281608" y="0"/>
                  </a:lnTo>
                  <a:lnTo>
                    <a:pt x="422412" y="136094"/>
                  </a:lnTo>
                  <a:lnTo>
                    <a:pt x="563216" y="136094"/>
                  </a:lnTo>
                  <a:lnTo>
                    <a:pt x="704020" y="136094"/>
                  </a:lnTo>
                  <a:lnTo>
                    <a:pt x="844824" y="0"/>
                  </a:lnTo>
                  <a:lnTo>
                    <a:pt x="985628" y="272189"/>
                  </a:lnTo>
                  <a:lnTo>
                    <a:pt x="1126432" y="408284"/>
                  </a:lnTo>
                  <a:lnTo>
                    <a:pt x="1267236" y="680473"/>
                  </a:lnTo>
                  <a:lnTo>
                    <a:pt x="1408040" y="952663"/>
                  </a:lnTo>
                  <a:lnTo>
                    <a:pt x="1548844" y="1088758"/>
                  </a:lnTo>
                  <a:lnTo>
                    <a:pt x="1689648" y="1769232"/>
                  </a:lnTo>
                  <a:lnTo>
                    <a:pt x="1830452" y="1497042"/>
                  </a:lnTo>
                  <a:lnTo>
                    <a:pt x="1971256" y="1497042"/>
                  </a:lnTo>
                  <a:lnTo>
                    <a:pt x="2112061" y="1224853"/>
                  </a:lnTo>
                  <a:lnTo>
                    <a:pt x="2252865" y="1224853"/>
                  </a:lnTo>
                  <a:lnTo>
                    <a:pt x="2393669" y="1360947"/>
                  </a:lnTo>
                  <a:lnTo>
                    <a:pt x="2534473" y="1360947"/>
                  </a:lnTo>
                  <a:lnTo>
                    <a:pt x="2675277" y="1360947"/>
                  </a:lnTo>
                  <a:lnTo>
                    <a:pt x="2816081" y="1224853"/>
                  </a:lnTo>
                  <a:lnTo>
                    <a:pt x="2956885" y="952663"/>
                  </a:lnTo>
                  <a:lnTo>
                    <a:pt x="3097689" y="2041421"/>
                  </a:lnTo>
                  <a:lnTo>
                    <a:pt x="3238493" y="1905327"/>
                  </a:lnTo>
                  <a:lnTo>
                    <a:pt x="3379297" y="1360947"/>
                  </a:lnTo>
                  <a:lnTo>
                    <a:pt x="3520101" y="1633137"/>
                  </a:lnTo>
                </a:path>
              </a:pathLst>
            </a:custGeom>
            <a:ln w="43362" cap="flat">
              <a:solidFill>
                <a:srgbClr val="000000">
                  <a:alpha val="100000"/>
                </a:srgbClr>
              </a:solidFill>
              <a:prstDash val="solid"/>
              <a:round/>
            </a:ln>
          </p:spPr>
          <p:txBody>
            <a:bodyPr/>
            <a:lstStyle/>
            <a:p/>
          </p:txBody>
        </p:sp>
        <p:sp>
          <p:nvSpPr>
            <p:cNvPr id="26" name="pl26"/>
            <p:cNvSpPr/>
            <p:nvPr/>
          </p:nvSpPr>
          <p:spPr>
            <a:xfrm>
              <a:off x="943464" y="2710230"/>
              <a:ext cx="3520101" cy="2041421"/>
            </a:xfrm>
            <a:custGeom>
              <a:avLst/>
              <a:pathLst>
                <a:path w="3520101" h="2041421">
                  <a:moveTo>
                    <a:pt x="0" y="680473"/>
                  </a:moveTo>
                  <a:lnTo>
                    <a:pt x="140804" y="1224853"/>
                  </a:lnTo>
                  <a:lnTo>
                    <a:pt x="281608" y="0"/>
                  </a:lnTo>
                  <a:lnTo>
                    <a:pt x="422412" y="136094"/>
                  </a:lnTo>
                  <a:lnTo>
                    <a:pt x="563216" y="136094"/>
                  </a:lnTo>
                  <a:lnTo>
                    <a:pt x="704020" y="136094"/>
                  </a:lnTo>
                  <a:lnTo>
                    <a:pt x="844824" y="0"/>
                  </a:lnTo>
                  <a:lnTo>
                    <a:pt x="985628" y="272189"/>
                  </a:lnTo>
                  <a:lnTo>
                    <a:pt x="1126432" y="408284"/>
                  </a:lnTo>
                  <a:lnTo>
                    <a:pt x="1267236" y="680473"/>
                  </a:lnTo>
                  <a:lnTo>
                    <a:pt x="1408040" y="952663"/>
                  </a:lnTo>
                  <a:lnTo>
                    <a:pt x="1548844" y="1088758"/>
                  </a:lnTo>
                  <a:lnTo>
                    <a:pt x="1689648" y="1769232"/>
                  </a:lnTo>
                  <a:lnTo>
                    <a:pt x="1830452" y="1497042"/>
                  </a:lnTo>
                  <a:lnTo>
                    <a:pt x="1971256" y="1497042"/>
                  </a:lnTo>
                  <a:lnTo>
                    <a:pt x="2112061" y="1224853"/>
                  </a:lnTo>
                  <a:lnTo>
                    <a:pt x="2252865" y="1224853"/>
                  </a:lnTo>
                  <a:lnTo>
                    <a:pt x="2393669" y="1360947"/>
                  </a:lnTo>
                  <a:lnTo>
                    <a:pt x="2534473" y="1360947"/>
                  </a:lnTo>
                  <a:lnTo>
                    <a:pt x="2675277" y="1360947"/>
                  </a:lnTo>
                  <a:lnTo>
                    <a:pt x="2816081" y="1224853"/>
                  </a:lnTo>
                  <a:lnTo>
                    <a:pt x="2956885" y="952663"/>
                  </a:lnTo>
                  <a:lnTo>
                    <a:pt x="3097689" y="2041421"/>
                  </a:lnTo>
                  <a:lnTo>
                    <a:pt x="3238493" y="1905327"/>
                  </a:lnTo>
                  <a:lnTo>
                    <a:pt x="3379297" y="1360947"/>
                  </a:lnTo>
                  <a:lnTo>
                    <a:pt x="3520101" y="1633137"/>
                  </a:lnTo>
                </a:path>
              </a:pathLst>
            </a:custGeom>
            <a:ln w="27101" cap="flat">
              <a:solidFill>
                <a:srgbClr val="0058AB">
                  <a:alpha val="100000"/>
                </a:srgbClr>
              </a:solidFill>
              <a:prstDash val="solid"/>
              <a:round/>
            </a:ln>
          </p:spPr>
          <p:txBody>
            <a:bodyPr/>
            <a:lstStyle/>
            <a:p/>
          </p:txBody>
        </p:sp>
        <p:sp>
          <p:nvSpPr>
            <p:cNvPr id="27" name="pl27"/>
            <p:cNvSpPr/>
            <p:nvPr/>
          </p:nvSpPr>
          <p:spPr>
            <a:xfrm>
              <a:off x="767459" y="488774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98241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2438040"/>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25460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66289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3508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9158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9459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1560860" y="23714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591214" y="24002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39" name="pg39"/>
            <p:cNvSpPr/>
            <p:nvPr/>
          </p:nvSpPr>
          <p:spPr>
            <a:xfrm>
              <a:off x="2293016" y="318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2168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2997036"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349152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3560252"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36251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264273"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6251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5077" y="386851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9887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9" name="tx49"/>
            <p:cNvSpPr/>
            <p:nvPr/>
          </p:nvSpPr>
          <p:spPr>
            <a:xfrm>
              <a:off x="4523855" y="416820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5764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84510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16608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4841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8036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21232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2724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2724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917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542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94348" y="6120905"/>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69" name="tx69"/>
            <p:cNvSpPr/>
            <p:nvPr/>
          </p:nvSpPr>
          <p:spPr>
            <a:xfrm>
              <a:off x="27588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2130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279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5475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8670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1865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5060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877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207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52679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8463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1658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710230"/>
              <a:ext cx="3520101" cy="2449706"/>
            </a:xfrm>
            <a:custGeom>
              <a:avLst/>
              <a:pathLst>
                <a:path w="3520101" h="2449706">
                  <a:moveTo>
                    <a:pt x="0" y="816568"/>
                  </a:moveTo>
                  <a:lnTo>
                    <a:pt x="140804" y="1224853"/>
                  </a:lnTo>
                  <a:lnTo>
                    <a:pt x="281608" y="408284"/>
                  </a:lnTo>
                  <a:lnTo>
                    <a:pt x="422412" y="544379"/>
                  </a:lnTo>
                  <a:lnTo>
                    <a:pt x="563216" y="816568"/>
                  </a:lnTo>
                  <a:lnTo>
                    <a:pt x="704020" y="952663"/>
                  </a:lnTo>
                  <a:lnTo>
                    <a:pt x="844824" y="1088758"/>
                  </a:lnTo>
                  <a:lnTo>
                    <a:pt x="985628" y="680473"/>
                  </a:lnTo>
                  <a:lnTo>
                    <a:pt x="1126432" y="272189"/>
                  </a:lnTo>
                  <a:lnTo>
                    <a:pt x="1267236" y="0"/>
                  </a:lnTo>
                  <a:lnTo>
                    <a:pt x="1408040" y="544379"/>
                  </a:lnTo>
                  <a:lnTo>
                    <a:pt x="1548844" y="952663"/>
                  </a:lnTo>
                  <a:lnTo>
                    <a:pt x="1689648" y="952663"/>
                  </a:lnTo>
                  <a:lnTo>
                    <a:pt x="1830452" y="816568"/>
                  </a:lnTo>
                  <a:lnTo>
                    <a:pt x="1971256" y="1088758"/>
                  </a:lnTo>
                  <a:lnTo>
                    <a:pt x="2112061" y="1769232"/>
                  </a:lnTo>
                  <a:lnTo>
                    <a:pt x="2252865" y="1905327"/>
                  </a:lnTo>
                  <a:lnTo>
                    <a:pt x="2393669" y="2177516"/>
                  </a:lnTo>
                  <a:lnTo>
                    <a:pt x="2534473" y="2041421"/>
                  </a:lnTo>
                  <a:lnTo>
                    <a:pt x="2675277" y="1905327"/>
                  </a:lnTo>
                  <a:lnTo>
                    <a:pt x="2816081" y="1088758"/>
                  </a:lnTo>
                  <a:lnTo>
                    <a:pt x="2956885" y="1769232"/>
                  </a:lnTo>
                  <a:lnTo>
                    <a:pt x="3097689" y="2177516"/>
                  </a:lnTo>
                  <a:lnTo>
                    <a:pt x="3238493" y="1633137"/>
                  </a:lnTo>
                  <a:lnTo>
                    <a:pt x="3379297" y="2449706"/>
                  </a:lnTo>
                  <a:lnTo>
                    <a:pt x="3520101" y="2177516"/>
                  </a:lnTo>
                </a:path>
              </a:pathLst>
            </a:custGeom>
            <a:ln w="27101" cap="flat">
              <a:solidFill>
                <a:srgbClr val="0058AB">
                  <a:alpha val="80000"/>
                </a:srgbClr>
              </a:solidFill>
              <a:prstDash val="solid"/>
              <a:round/>
            </a:ln>
          </p:spPr>
          <p:txBody>
            <a:bodyPr/>
            <a:lstStyle/>
            <a:p/>
          </p:txBody>
        </p:sp>
        <p:sp>
          <p:nvSpPr>
            <p:cNvPr id="90" name="pl90"/>
            <p:cNvSpPr/>
            <p:nvPr/>
          </p:nvSpPr>
          <p:spPr>
            <a:xfrm>
              <a:off x="5308715" y="2982419"/>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1" name="pl91"/>
            <p:cNvSpPr/>
            <p:nvPr/>
          </p:nvSpPr>
          <p:spPr>
            <a:xfrm>
              <a:off x="5308715" y="3526799"/>
              <a:ext cx="3520101" cy="1360947"/>
            </a:xfrm>
            <a:custGeom>
              <a:avLst/>
              <a:pathLst>
                <a:path w="3520101" h="1360947">
                  <a:moveTo>
                    <a:pt x="0" y="0"/>
                  </a:moveTo>
                  <a:lnTo>
                    <a:pt x="140804" y="136094"/>
                  </a:lnTo>
                  <a:lnTo>
                    <a:pt x="281608" y="272189"/>
                  </a:lnTo>
                  <a:lnTo>
                    <a:pt x="422412" y="136094"/>
                  </a:lnTo>
                  <a:lnTo>
                    <a:pt x="563216" y="408284"/>
                  </a:lnTo>
                  <a:lnTo>
                    <a:pt x="704020" y="408284"/>
                  </a:lnTo>
                  <a:lnTo>
                    <a:pt x="844824" y="680473"/>
                  </a:lnTo>
                  <a:lnTo>
                    <a:pt x="985628" y="544379"/>
                  </a:lnTo>
                  <a:lnTo>
                    <a:pt x="1126432" y="816568"/>
                  </a:lnTo>
                  <a:lnTo>
                    <a:pt x="1267236" y="952663"/>
                  </a:lnTo>
                  <a:lnTo>
                    <a:pt x="1408040" y="1088758"/>
                  </a:lnTo>
                  <a:lnTo>
                    <a:pt x="1548844" y="1088758"/>
                  </a:lnTo>
                  <a:lnTo>
                    <a:pt x="1689648" y="952663"/>
                  </a:lnTo>
                  <a:lnTo>
                    <a:pt x="1830452" y="1088758"/>
                  </a:lnTo>
                  <a:lnTo>
                    <a:pt x="1971256" y="1088758"/>
                  </a:lnTo>
                  <a:lnTo>
                    <a:pt x="2112061" y="1224853"/>
                  </a:lnTo>
                  <a:lnTo>
                    <a:pt x="2252865" y="1224853"/>
                  </a:lnTo>
                  <a:lnTo>
                    <a:pt x="2393669" y="1224853"/>
                  </a:lnTo>
                  <a:lnTo>
                    <a:pt x="2534473" y="1360947"/>
                  </a:lnTo>
                  <a:lnTo>
                    <a:pt x="2675277" y="1224853"/>
                  </a:lnTo>
                  <a:lnTo>
                    <a:pt x="2816081" y="1088758"/>
                  </a:lnTo>
                  <a:lnTo>
                    <a:pt x="2956885" y="1224853"/>
                  </a:lnTo>
                  <a:lnTo>
                    <a:pt x="3097689" y="1088758"/>
                  </a:lnTo>
                  <a:lnTo>
                    <a:pt x="3238493" y="952663"/>
                  </a:lnTo>
                  <a:lnTo>
                    <a:pt x="3379297" y="1224853"/>
                  </a:lnTo>
                  <a:lnTo>
                    <a:pt x="3520101" y="1088758"/>
                  </a:lnTo>
                </a:path>
              </a:pathLst>
            </a:custGeom>
            <a:ln w="27101" cap="flat">
              <a:solidFill>
                <a:srgbClr val="00833D">
                  <a:alpha val="80000"/>
                </a:srgbClr>
              </a:solidFill>
              <a:prstDash val="solid"/>
              <a:round/>
            </a:ln>
          </p:spPr>
          <p:txBody>
            <a:bodyPr/>
            <a:lstStyle/>
            <a:p/>
          </p:txBody>
        </p:sp>
        <p:sp>
          <p:nvSpPr>
            <p:cNvPr id="92" name="pl92"/>
            <p:cNvSpPr/>
            <p:nvPr/>
          </p:nvSpPr>
          <p:spPr>
            <a:xfrm>
              <a:off x="5308715" y="2710230"/>
              <a:ext cx="3520101" cy="2449706"/>
            </a:xfrm>
            <a:custGeom>
              <a:avLst/>
              <a:pathLst>
                <a:path w="3520101" h="2449706">
                  <a:moveTo>
                    <a:pt x="0" y="816568"/>
                  </a:moveTo>
                  <a:lnTo>
                    <a:pt x="140804" y="1224853"/>
                  </a:lnTo>
                  <a:lnTo>
                    <a:pt x="281608" y="408284"/>
                  </a:lnTo>
                  <a:lnTo>
                    <a:pt x="422412" y="544379"/>
                  </a:lnTo>
                  <a:lnTo>
                    <a:pt x="563216" y="816568"/>
                  </a:lnTo>
                  <a:lnTo>
                    <a:pt x="704020" y="952663"/>
                  </a:lnTo>
                  <a:lnTo>
                    <a:pt x="844824" y="1088758"/>
                  </a:lnTo>
                  <a:lnTo>
                    <a:pt x="985628" y="680473"/>
                  </a:lnTo>
                  <a:lnTo>
                    <a:pt x="1126432" y="272189"/>
                  </a:lnTo>
                  <a:lnTo>
                    <a:pt x="1267236" y="0"/>
                  </a:lnTo>
                  <a:lnTo>
                    <a:pt x="1408040" y="544379"/>
                  </a:lnTo>
                  <a:lnTo>
                    <a:pt x="1548844" y="952663"/>
                  </a:lnTo>
                  <a:lnTo>
                    <a:pt x="1689648" y="952663"/>
                  </a:lnTo>
                  <a:lnTo>
                    <a:pt x="1830452" y="816568"/>
                  </a:lnTo>
                  <a:lnTo>
                    <a:pt x="1971256" y="1088758"/>
                  </a:lnTo>
                  <a:lnTo>
                    <a:pt x="2112061" y="1769232"/>
                  </a:lnTo>
                  <a:lnTo>
                    <a:pt x="2252865" y="1905327"/>
                  </a:lnTo>
                  <a:lnTo>
                    <a:pt x="2393669" y="2177516"/>
                  </a:lnTo>
                  <a:lnTo>
                    <a:pt x="2534473" y="2041421"/>
                  </a:lnTo>
                  <a:lnTo>
                    <a:pt x="2675277" y="1905327"/>
                  </a:lnTo>
                  <a:lnTo>
                    <a:pt x="2816081" y="1088758"/>
                  </a:lnTo>
                  <a:lnTo>
                    <a:pt x="2956885" y="1769232"/>
                  </a:lnTo>
                  <a:lnTo>
                    <a:pt x="3097689" y="2177516"/>
                  </a:lnTo>
                  <a:lnTo>
                    <a:pt x="3238493" y="1633137"/>
                  </a:lnTo>
                  <a:lnTo>
                    <a:pt x="3379297" y="2449706"/>
                  </a:lnTo>
                  <a:lnTo>
                    <a:pt x="3520101" y="2177516"/>
                  </a:lnTo>
                </a:path>
              </a:pathLst>
            </a:custGeom>
            <a:ln w="43362" cap="flat">
              <a:solidFill>
                <a:srgbClr val="000000">
                  <a:alpha val="100000"/>
                </a:srgbClr>
              </a:solidFill>
              <a:prstDash val="solid"/>
              <a:round/>
            </a:ln>
          </p:spPr>
          <p:txBody>
            <a:bodyPr/>
            <a:lstStyle/>
            <a:p/>
          </p:txBody>
        </p:sp>
        <p:sp>
          <p:nvSpPr>
            <p:cNvPr id="93" name="pl93"/>
            <p:cNvSpPr/>
            <p:nvPr/>
          </p:nvSpPr>
          <p:spPr>
            <a:xfrm>
              <a:off x="5308715" y="2710230"/>
              <a:ext cx="3520101" cy="2449706"/>
            </a:xfrm>
            <a:custGeom>
              <a:avLst/>
              <a:pathLst>
                <a:path w="3520101" h="2449706">
                  <a:moveTo>
                    <a:pt x="0" y="816568"/>
                  </a:moveTo>
                  <a:lnTo>
                    <a:pt x="140804" y="1224853"/>
                  </a:lnTo>
                  <a:lnTo>
                    <a:pt x="281608" y="408284"/>
                  </a:lnTo>
                  <a:lnTo>
                    <a:pt x="422412" y="544379"/>
                  </a:lnTo>
                  <a:lnTo>
                    <a:pt x="563216" y="816568"/>
                  </a:lnTo>
                  <a:lnTo>
                    <a:pt x="704020" y="952663"/>
                  </a:lnTo>
                  <a:lnTo>
                    <a:pt x="844824" y="1088758"/>
                  </a:lnTo>
                  <a:lnTo>
                    <a:pt x="985628" y="680473"/>
                  </a:lnTo>
                  <a:lnTo>
                    <a:pt x="1126432" y="272189"/>
                  </a:lnTo>
                  <a:lnTo>
                    <a:pt x="1267236" y="0"/>
                  </a:lnTo>
                  <a:lnTo>
                    <a:pt x="1408040" y="544379"/>
                  </a:lnTo>
                  <a:lnTo>
                    <a:pt x="1548844" y="952663"/>
                  </a:lnTo>
                  <a:lnTo>
                    <a:pt x="1689648" y="952663"/>
                  </a:lnTo>
                  <a:lnTo>
                    <a:pt x="1830452" y="816568"/>
                  </a:lnTo>
                  <a:lnTo>
                    <a:pt x="1971256" y="1088758"/>
                  </a:lnTo>
                  <a:lnTo>
                    <a:pt x="2112061" y="1769232"/>
                  </a:lnTo>
                  <a:lnTo>
                    <a:pt x="2252865" y="1905327"/>
                  </a:lnTo>
                  <a:lnTo>
                    <a:pt x="2393669" y="2177516"/>
                  </a:lnTo>
                  <a:lnTo>
                    <a:pt x="2534473" y="2041421"/>
                  </a:lnTo>
                  <a:lnTo>
                    <a:pt x="2675277" y="1905327"/>
                  </a:lnTo>
                  <a:lnTo>
                    <a:pt x="2816081" y="1088758"/>
                  </a:lnTo>
                  <a:lnTo>
                    <a:pt x="2956885" y="1769232"/>
                  </a:lnTo>
                  <a:lnTo>
                    <a:pt x="3097689" y="2177516"/>
                  </a:lnTo>
                  <a:lnTo>
                    <a:pt x="3238493" y="1633137"/>
                  </a:lnTo>
                  <a:lnTo>
                    <a:pt x="3379297" y="2449706"/>
                  </a:lnTo>
                  <a:lnTo>
                    <a:pt x="3520101" y="217751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8774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11851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325460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2846325"/>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751652"/>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479462"/>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0519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08077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5954246" y="318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32168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6630131" y="27797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280981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8" name="pg108"/>
            <p:cNvSpPr/>
            <p:nvPr/>
          </p:nvSpPr>
          <p:spPr>
            <a:xfrm>
              <a:off x="7362287"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0333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7925503"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17076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12677" y="468508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3031" y="471514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44128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4417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40307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5764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484510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16608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4841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8036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21232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924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924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57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1945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59599" y="6120905"/>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Indonesia</a:t>
              </a:r>
            </a:p>
          </p:txBody>
        </p:sp>
        <p:sp>
          <p:nvSpPr>
            <p:cNvPr id="136" name="tx136"/>
            <p:cNvSpPr/>
            <p:nvPr/>
          </p:nvSpPr>
          <p:spPr>
            <a:xfrm>
              <a:off x="712410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8655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Indonesia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no (0%) in Indonesia, indicating good ability to deliver the primary series early on, but very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8677"/>
              <a:ext cx="2135265" cy="127272"/>
            </a:xfrm>
            <a:custGeom>
              <a:avLst/>
              <a:pathLst>
                <a:path w="2135265" h="127272">
                  <a:moveTo>
                    <a:pt x="0" y="101818"/>
                  </a:moveTo>
                  <a:lnTo>
                    <a:pt x="85410" y="110302"/>
                  </a:lnTo>
                  <a:lnTo>
                    <a:pt x="170821" y="93333"/>
                  </a:lnTo>
                  <a:lnTo>
                    <a:pt x="256231" y="84848"/>
                  </a:lnTo>
                  <a:lnTo>
                    <a:pt x="341642" y="67878"/>
                  </a:lnTo>
                  <a:lnTo>
                    <a:pt x="427053" y="59393"/>
                  </a:lnTo>
                  <a:lnTo>
                    <a:pt x="512463" y="42424"/>
                  </a:lnTo>
                  <a:lnTo>
                    <a:pt x="597874" y="84848"/>
                  </a:lnTo>
                  <a:lnTo>
                    <a:pt x="683284" y="110302"/>
                  </a:lnTo>
                  <a:lnTo>
                    <a:pt x="768695" y="127272"/>
                  </a:lnTo>
                  <a:lnTo>
                    <a:pt x="854106" y="76363"/>
                  </a:lnTo>
                  <a:lnTo>
                    <a:pt x="939516" y="33939"/>
                  </a:lnTo>
                  <a:lnTo>
                    <a:pt x="1024927" y="42424"/>
                  </a:lnTo>
                  <a:lnTo>
                    <a:pt x="1110337" y="25454"/>
                  </a:lnTo>
                  <a:lnTo>
                    <a:pt x="1195748" y="25454"/>
                  </a:lnTo>
                  <a:lnTo>
                    <a:pt x="1281159" y="25454"/>
                  </a:lnTo>
                  <a:lnTo>
                    <a:pt x="1366569" y="25454"/>
                  </a:lnTo>
                  <a:lnTo>
                    <a:pt x="1451980" y="0"/>
                  </a:lnTo>
                  <a:lnTo>
                    <a:pt x="1537390" y="8484"/>
                  </a:lnTo>
                  <a:lnTo>
                    <a:pt x="1622801" y="25454"/>
                  </a:lnTo>
                  <a:lnTo>
                    <a:pt x="1708212" y="50909"/>
                  </a:lnTo>
                  <a:lnTo>
                    <a:pt x="1793622" y="101818"/>
                  </a:lnTo>
                  <a:lnTo>
                    <a:pt x="1879033" y="0"/>
                  </a:lnTo>
                  <a:lnTo>
                    <a:pt x="1964443" y="42424"/>
                  </a:lnTo>
                  <a:lnTo>
                    <a:pt x="2049854" y="42424"/>
                  </a:lnTo>
                  <a:lnTo>
                    <a:pt x="2135265" y="6787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tx52"/>
            <p:cNvSpPr/>
            <p:nvPr/>
          </p:nvSpPr>
          <p:spPr>
            <a:xfrm>
              <a:off x="262464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411611"/>
              <a:ext cx="768695" cy="670301"/>
            </a:xfrm>
            <a:custGeom>
              <a:avLst/>
              <a:pathLst>
                <a:path w="768695" h="670301">
                  <a:moveTo>
                    <a:pt x="0" y="670301"/>
                  </a:moveTo>
                  <a:lnTo>
                    <a:pt x="85410" y="288484"/>
                  </a:lnTo>
                  <a:lnTo>
                    <a:pt x="170821" y="161211"/>
                  </a:lnTo>
                  <a:lnTo>
                    <a:pt x="256231" y="42424"/>
                  </a:lnTo>
                  <a:lnTo>
                    <a:pt x="341642" y="373332"/>
                  </a:lnTo>
                  <a:lnTo>
                    <a:pt x="427053" y="169696"/>
                  </a:lnTo>
                  <a:lnTo>
                    <a:pt x="512463" y="33939"/>
                  </a:lnTo>
                  <a:lnTo>
                    <a:pt x="597874" y="84848"/>
                  </a:lnTo>
                  <a:lnTo>
                    <a:pt x="683284" y="0"/>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40638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376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831676"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346709" y="399083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85" name="tx85"/>
            <p:cNvSpPr/>
            <p:nvPr/>
          </p:nvSpPr>
          <p:spPr>
            <a:xfrm>
              <a:off x="3223926"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2624645"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7" name="tx87"/>
            <p:cNvSpPr/>
            <p:nvPr/>
          </p:nvSpPr>
          <p:spPr>
            <a:xfrm>
              <a:off x="3051698"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020548" y="4807576"/>
              <a:ext cx="170821" cy="509090"/>
            </a:xfrm>
            <a:custGeom>
              <a:avLst/>
              <a:pathLst>
                <a:path w="170821" h="509090">
                  <a:moveTo>
                    <a:pt x="0" y="509090"/>
                  </a:moveTo>
                  <a:lnTo>
                    <a:pt x="85410" y="0"/>
                  </a:lnTo>
                  <a:lnTo>
                    <a:pt x="170821" y="0"/>
                  </a:lnTo>
                </a:path>
              </a:pathLst>
            </a:custGeom>
            <a:ln w="27101" cap="flat">
              <a:solidFill>
                <a:srgbClr val="1CABE2">
                  <a:alpha val="100000"/>
                </a:srgbClr>
              </a:solidFill>
              <a:prstDash val="solid"/>
              <a:round/>
            </a:ln>
          </p:spPr>
          <p:txBody>
            <a:bodyPr/>
            <a:lstStyle/>
            <a:p/>
          </p:txBody>
        </p:sp>
        <p:sp>
          <p:nvSpPr>
            <p:cNvPr id="108" name="pt108"/>
            <p:cNvSpPr/>
            <p:nvPr/>
          </p:nvSpPr>
          <p:spPr>
            <a:xfrm>
              <a:off x="3002498" y="52986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3087908"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173319" y="47895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tx111"/>
            <p:cNvSpPr/>
            <p:nvPr/>
          </p:nvSpPr>
          <p:spPr>
            <a:xfrm>
              <a:off x="2868618" y="52255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2" name="tx112"/>
            <p:cNvSpPr/>
            <p:nvPr/>
          </p:nvSpPr>
          <p:spPr>
            <a:xfrm>
              <a:off x="3223926" y="47165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3" name="tx113"/>
            <p:cNvSpPr/>
            <p:nvPr/>
          </p:nvSpPr>
          <p:spPr>
            <a:xfrm>
              <a:off x="3051698"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4" name="pl11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964737"/>
              <a:ext cx="2135265" cy="195151"/>
            </a:xfrm>
            <a:custGeom>
              <a:avLst/>
              <a:pathLst>
                <a:path w="2135265" h="195151">
                  <a:moveTo>
                    <a:pt x="0" y="110302"/>
                  </a:moveTo>
                  <a:lnTo>
                    <a:pt x="85410" y="127272"/>
                  </a:lnTo>
                  <a:lnTo>
                    <a:pt x="170821" y="118787"/>
                  </a:lnTo>
                  <a:lnTo>
                    <a:pt x="256231" y="110302"/>
                  </a:lnTo>
                  <a:lnTo>
                    <a:pt x="341642" y="110302"/>
                  </a:lnTo>
                  <a:lnTo>
                    <a:pt x="427053" y="101818"/>
                  </a:lnTo>
                  <a:lnTo>
                    <a:pt x="512463" y="93333"/>
                  </a:lnTo>
                  <a:lnTo>
                    <a:pt x="597874" y="101818"/>
                  </a:lnTo>
                  <a:lnTo>
                    <a:pt x="683284" y="76363"/>
                  </a:lnTo>
                  <a:lnTo>
                    <a:pt x="768695" y="76363"/>
                  </a:lnTo>
                  <a:lnTo>
                    <a:pt x="854106" y="67878"/>
                  </a:lnTo>
                  <a:lnTo>
                    <a:pt x="939516" y="76363"/>
                  </a:lnTo>
                  <a:lnTo>
                    <a:pt x="1024927" y="59393"/>
                  </a:lnTo>
                  <a:lnTo>
                    <a:pt x="1110337" y="0"/>
                  </a:lnTo>
                  <a:lnTo>
                    <a:pt x="1195748" y="33939"/>
                  </a:lnTo>
                  <a:lnTo>
                    <a:pt x="1281159" y="59393"/>
                  </a:lnTo>
                  <a:lnTo>
                    <a:pt x="1366569" y="59393"/>
                  </a:lnTo>
                  <a:lnTo>
                    <a:pt x="1451980" y="59393"/>
                  </a:lnTo>
                  <a:lnTo>
                    <a:pt x="1537390" y="59393"/>
                  </a:lnTo>
                  <a:lnTo>
                    <a:pt x="1622801" y="59393"/>
                  </a:lnTo>
                  <a:lnTo>
                    <a:pt x="1708212" y="118787"/>
                  </a:lnTo>
                  <a:lnTo>
                    <a:pt x="1793622" y="195151"/>
                  </a:lnTo>
                  <a:lnTo>
                    <a:pt x="1879033" y="42424"/>
                  </a:lnTo>
                  <a:lnTo>
                    <a:pt x="1964443" y="101818"/>
                  </a:lnTo>
                  <a:lnTo>
                    <a:pt x="2049854" y="118787"/>
                  </a:lnTo>
                  <a:lnTo>
                    <a:pt x="2135265" y="101818"/>
                  </a:lnTo>
                </a:path>
              </a:pathLst>
            </a:custGeom>
            <a:ln w="27101" cap="flat">
              <a:solidFill>
                <a:srgbClr val="1CABE2">
                  <a:alpha val="100000"/>
                </a:srgbClr>
              </a:solidFill>
              <a:prstDash val="solid"/>
              <a:round/>
            </a:ln>
          </p:spPr>
          <p:txBody>
            <a:bodyPr/>
            <a:lstStyle/>
            <a:p/>
          </p:txBody>
        </p:sp>
        <p:sp>
          <p:nvSpPr>
            <p:cNvPr id="134" name="pt134"/>
            <p:cNvSpPr/>
            <p:nvPr/>
          </p:nvSpPr>
          <p:spPr>
            <a:xfrm>
              <a:off x="383224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00306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08847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17388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259294"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4344705"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443011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515526"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68634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77175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716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02798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28422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36963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45504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54045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62586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796685"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882095"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96750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tx160"/>
            <p:cNvSpPr/>
            <p:nvPr/>
          </p:nvSpPr>
          <p:spPr>
            <a:xfrm>
              <a:off x="3698362"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1" name="tx161"/>
            <p:cNvSpPr/>
            <p:nvPr/>
          </p:nvSpPr>
          <p:spPr>
            <a:xfrm>
              <a:off x="6018113"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2" name="tx162"/>
            <p:cNvSpPr/>
            <p:nvPr/>
          </p:nvSpPr>
          <p:spPr>
            <a:xfrm>
              <a:off x="5418832"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3" name="tx163"/>
            <p:cNvSpPr/>
            <p:nvPr/>
          </p:nvSpPr>
          <p:spPr>
            <a:xfrm>
              <a:off x="584588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4" name="pl16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318278"/>
              <a:ext cx="2135265" cy="169696"/>
            </a:xfrm>
            <a:custGeom>
              <a:avLst/>
              <a:pathLst>
                <a:path w="2135265" h="169696">
                  <a:moveTo>
                    <a:pt x="0" y="135757"/>
                  </a:moveTo>
                  <a:lnTo>
                    <a:pt x="85410" y="135757"/>
                  </a:lnTo>
                  <a:lnTo>
                    <a:pt x="170821" y="169696"/>
                  </a:lnTo>
                  <a:lnTo>
                    <a:pt x="256231" y="152727"/>
                  </a:lnTo>
                  <a:lnTo>
                    <a:pt x="341642" y="135757"/>
                  </a:lnTo>
                  <a:lnTo>
                    <a:pt x="427053" y="127272"/>
                  </a:lnTo>
                  <a:lnTo>
                    <a:pt x="512463" y="110302"/>
                  </a:lnTo>
                  <a:lnTo>
                    <a:pt x="597874" y="135757"/>
                  </a:lnTo>
                  <a:lnTo>
                    <a:pt x="683284" y="135757"/>
                  </a:lnTo>
                  <a:lnTo>
                    <a:pt x="768695" y="152727"/>
                  </a:lnTo>
                  <a:lnTo>
                    <a:pt x="854106" y="118787"/>
                  </a:lnTo>
                  <a:lnTo>
                    <a:pt x="939516" y="101818"/>
                  </a:lnTo>
                  <a:lnTo>
                    <a:pt x="1024927" y="84848"/>
                  </a:lnTo>
                  <a:lnTo>
                    <a:pt x="1110337" y="42424"/>
                  </a:lnTo>
                  <a:lnTo>
                    <a:pt x="1195748" y="50909"/>
                  </a:lnTo>
                  <a:lnTo>
                    <a:pt x="1281159" y="42424"/>
                  </a:lnTo>
                  <a:lnTo>
                    <a:pt x="1366569" y="33939"/>
                  </a:lnTo>
                  <a:lnTo>
                    <a:pt x="1451980" y="16969"/>
                  </a:lnTo>
                  <a:lnTo>
                    <a:pt x="1537390" y="25454"/>
                  </a:lnTo>
                  <a:lnTo>
                    <a:pt x="1622801" y="33939"/>
                  </a:lnTo>
                  <a:lnTo>
                    <a:pt x="1708212" y="135757"/>
                  </a:lnTo>
                  <a:lnTo>
                    <a:pt x="1793622" y="169696"/>
                  </a:lnTo>
                  <a:lnTo>
                    <a:pt x="1879033" y="0"/>
                  </a:lnTo>
                  <a:lnTo>
                    <a:pt x="1964443" y="84848"/>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184" name="pt184"/>
            <p:cNvSpPr/>
            <p:nvPr/>
          </p:nvSpPr>
          <p:spPr>
            <a:xfrm>
              <a:off x="383224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3917652"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00306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08847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173883"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4259294"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0" name="pt190"/>
            <p:cNvSpPr/>
            <p:nvPr/>
          </p:nvSpPr>
          <p:spPr>
            <a:xfrm>
              <a:off x="4344705"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1" name="pt191"/>
            <p:cNvSpPr/>
            <p:nvPr/>
          </p:nvSpPr>
          <p:spPr>
            <a:xfrm>
              <a:off x="443011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515526"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3" name="pt193"/>
            <p:cNvSpPr/>
            <p:nvPr/>
          </p:nvSpPr>
          <p:spPr>
            <a:xfrm>
              <a:off x="4600936"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686347"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477175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85716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94257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02798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11340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36963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45504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54045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625864"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71127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79668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88209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96750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tx210"/>
            <p:cNvSpPr/>
            <p:nvPr/>
          </p:nvSpPr>
          <p:spPr>
            <a:xfrm>
              <a:off x="3698362"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1" name="tx211"/>
            <p:cNvSpPr/>
            <p:nvPr/>
          </p:nvSpPr>
          <p:spPr>
            <a:xfrm>
              <a:off x="6018113"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2" name="tx212"/>
            <p:cNvSpPr/>
            <p:nvPr/>
          </p:nvSpPr>
          <p:spPr>
            <a:xfrm>
              <a:off x="5418832"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3" name="tx213"/>
            <p:cNvSpPr/>
            <p:nvPr/>
          </p:nvSpPr>
          <p:spPr>
            <a:xfrm>
              <a:off x="584588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4" name="pl21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2007161"/>
              <a:ext cx="2135265" cy="212120"/>
            </a:xfrm>
            <a:custGeom>
              <a:avLst/>
              <a:pathLst>
                <a:path w="2135265" h="212120">
                  <a:moveTo>
                    <a:pt x="0" y="144242"/>
                  </a:moveTo>
                  <a:lnTo>
                    <a:pt x="85410" y="135757"/>
                  </a:lnTo>
                  <a:lnTo>
                    <a:pt x="170821" y="186666"/>
                  </a:lnTo>
                  <a:lnTo>
                    <a:pt x="256231" y="178181"/>
                  </a:lnTo>
                  <a:lnTo>
                    <a:pt x="341642" y="178181"/>
                  </a:lnTo>
                  <a:lnTo>
                    <a:pt x="427053" y="169696"/>
                  </a:lnTo>
                  <a:lnTo>
                    <a:pt x="512463" y="169696"/>
                  </a:lnTo>
                  <a:lnTo>
                    <a:pt x="597874" y="161211"/>
                  </a:lnTo>
                  <a:lnTo>
                    <a:pt x="683284" y="127272"/>
                  </a:lnTo>
                  <a:lnTo>
                    <a:pt x="768695" y="118787"/>
                  </a:lnTo>
                  <a:lnTo>
                    <a:pt x="854106" y="93333"/>
                  </a:lnTo>
                  <a:lnTo>
                    <a:pt x="939516" y="93333"/>
                  </a:lnTo>
                  <a:lnTo>
                    <a:pt x="1024927" y="42424"/>
                  </a:lnTo>
                  <a:lnTo>
                    <a:pt x="1110337" y="0"/>
                  </a:lnTo>
                  <a:lnTo>
                    <a:pt x="1195748" y="33939"/>
                  </a:lnTo>
                  <a:lnTo>
                    <a:pt x="1281159" y="67878"/>
                  </a:lnTo>
                  <a:lnTo>
                    <a:pt x="1366569" y="67878"/>
                  </a:lnTo>
                  <a:lnTo>
                    <a:pt x="1451980" y="59393"/>
                  </a:lnTo>
                  <a:lnTo>
                    <a:pt x="1537390" y="59393"/>
                  </a:lnTo>
                  <a:lnTo>
                    <a:pt x="1622801" y="59393"/>
                  </a:lnTo>
                  <a:lnTo>
                    <a:pt x="1708212" y="127272"/>
                  </a:lnTo>
                  <a:lnTo>
                    <a:pt x="1793622" y="212120"/>
                  </a:lnTo>
                  <a:lnTo>
                    <a:pt x="1879033" y="8484"/>
                  </a:lnTo>
                  <a:lnTo>
                    <a:pt x="1964443" y="76363"/>
                  </a:lnTo>
                  <a:lnTo>
                    <a:pt x="2049854" y="118787"/>
                  </a:lnTo>
                  <a:lnTo>
                    <a:pt x="2135265" y="84848"/>
                  </a:lnTo>
                </a:path>
              </a:pathLst>
            </a:custGeom>
            <a:ln w="27101" cap="flat">
              <a:solidFill>
                <a:srgbClr val="1CABE2">
                  <a:alpha val="100000"/>
                </a:srgbClr>
              </a:solidFill>
              <a:prstDash val="solid"/>
              <a:round/>
            </a:ln>
          </p:spPr>
          <p:txBody>
            <a:bodyPr/>
            <a:lstStyle/>
            <a:p/>
          </p:txBody>
        </p:sp>
        <p:sp>
          <p:nvSpPr>
            <p:cNvPr id="234" name="pt234"/>
            <p:cNvSpPr/>
            <p:nvPr/>
          </p:nvSpPr>
          <p:spPr>
            <a:xfrm>
              <a:off x="662642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71183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797249"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882660"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96807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053481"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0" name="pt240"/>
            <p:cNvSpPr/>
            <p:nvPr/>
          </p:nvSpPr>
          <p:spPr>
            <a:xfrm>
              <a:off x="7138892"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1" name="pt241"/>
            <p:cNvSpPr/>
            <p:nvPr/>
          </p:nvSpPr>
          <p:spPr>
            <a:xfrm>
              <a:off x="722430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30971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3" name="pt243"/>
            <p:cNvSpPr/>
            <p:nvPr/>
          </p:nvSpPr>
          <p:spPr>
            <a:xfrm>
              <a:off x="739512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48053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56594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6513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73676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82217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90758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99299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33464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42005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590872"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8676283"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8761693"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tx260"/>
            <p:cNvSpPr/>
            <p:nvPr/>
          </p:nvSpPr>
          <p:spPr>
            <a:xfrm>
              <a:off x="6492549"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1" name="tx261"/>
            <p:cNvSpPr/>
            <p:nvPr/>
          </p:nvSpPr>
          <p:spPr>
            <a:xfrm>
              <a:off x="8812300"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2" name="tx262"/>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3" name="tx263"/>
            <p:cNvSpPr/>
            <p:nvPr/>
          </p:nvSpPr>
          <p:spPr>
            <a:xfrm>
              <a:off x="8640073"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4" name="pl26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900711" y="3403126"/>
              <a:ext cx="1879033" cy="517574"/>
            </a:xfrm>
            <a:custGeom>
              <a:avLst/>
              <a:pathLst>
                <a:path w="1879033" h="517574">
                  <a:moveTo>
                    <a:pt x="0" y="517574"/>
                  </a:moveTo>
                  <a:lnTo>
                    <a:pt x="85410" y="449696"/>
                  </a:lnTo>
                  <a:lnTo>
                    <a:pt x="170821" y="500605"/>
                  </a:lnTo>
                  <a:lnTo>
                    <a:pt x="256231" y="271514"/>
                  </a:lnTo>
                  <a:lnTo>
                    <a:pt x="341642" y="76363"/>
                  </a:lnTo>
                  <a:lnTo>
                    <a:pt x="427053" y="135757"/>
                  </a:lnTo>
                  <a:lnTo>
                    <a:pt x="512463" y="127272"/>
                  </a:lnTo>
                  <a:lnTo>
                    <a:pt x="597874" y="67878"/>
                  </a:lnTo>
                  <a:lnTo>
                    <a:pt x="683284" y="50909"/>
                  </a:lnTo>
                  <a:lnTo>
                    <a:pt x="768695" y="33939"/>
                  </a:lnTo>
                  <a:lnTo>
                    <a:pt x="854106" y="50909"/>
                  </a:lnTo>
                  <a:lnTo>
                    <a:pt x="939516" y="458181"/>
                  </a:lnTo>
                  <a:lnTo>
                    <a:pt x="1024927" y="432726"/>
                  </a:lnTo>
                  <a:lnTo>
                    <a:pt x="1110337" y="229090"/>
                  </a:lnTo>
                  <a:lnTo>
                    <a:pt x="1195748" y="161211"/>
                  </a:lnTo>
                  <a:lnTo>
                    <a:pt x="1281159" y="127272"/>
                  </a:lnTo>
                  <a:lnTo>
                    <a:pt x="1366569" y="93333"/>
                  </a:lnTo>
                  <a:lnTo>
                    <a:pt x="1451980" y="186666"/>
                  </a:lnTo>
                  <a:lnTo>
                    <a:pt x="1537390" y="246060"/>
                  </a:lnTo>
                  <a:lnTo>
                    <a:pt x="1622801" y="93333"/>
                  </a:lnTo>
                  <a:lnTo>
                    <a:pt x="1708212" y="110302"/>
                  </a:lnTo>
                  <a:lnTo>
                    <a:pt x="1793622" y="0"/>
                  </a:lnTo>
                  <a:lnTo>
                    <a:pt x="1879033" y="33939"/>
                  </a:lnTo>
                </a:path>
              </a:pathLst>
            </a:custGeom>
            <a:ln w="27101" cap="flat">
              <a:solidFill>
                <a:srgbClr val="1CABE2">
                  <a:alpha val="100000"/>
                </a:srgbClr>
              </a:solidFill>
              <a:prstDash val="solid"/>
              <a:round/>
            </a:ln>
          </p:spPr>
          <p:txBody>
            <a:bodyPr/>
            <a:lstStyle/>
            <a:p/>
          </p:txBody>
        </p:sp>
        <p:sp>
          <p:nvSpPr>
            <p:cNvPr id="284" name="pt284"/>
            <p:cNvSpPr/>
            <p:nvPr/>
          </p:nvSpPr>
          <p:spPr>
            <a:xfrm>
              <a:off x="6882660" y="3902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968071" y="383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6" name="pt286"/>
            <p:cNvSpPr/>
            <p:nvPr/>
          </p:nvSpPr>
          <p:spPr>
            <a:xfrm>
              <a:off x="7053481" y="388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7" name="pt287"/>
            <p:cNvSpPr/>
            <p:nvPr/>
          </p:nvSpPr>
          <p:spPr>
            <a:xfrm>
              <a:off x="7138892"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8" name="pt288"/>
            <p:cNvSpPr/>
            <p:nvPr/>
          </p:nvSpPr>
          <p:spPr>
            <a:xfrm>
              <a:off x="722430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309713"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0" name="pt290"/>
            <p:cNvSpPr/>
            <p:nvPr/>
          </p:nvSpPr>
          <p:spPr>
            <a:xfrm>
              <a:off x="739512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480534"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56594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651355"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73676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384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420051"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9087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6748781" y="38296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308" name="tx308"/>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9" name="tx309"/>
            <p:cNvSpPr/>
            <p:nvPr/>
          </p:nvSpPr>
          <p:spPr>
            <a:xfrm>
              <a:off x="8213020"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10" name="tx310"/>
            <p:cNvSpPr/>
            <p:nvPr/>
          </p:nvSpPr>
          <p:spPr>
            <a:xfrm>
              <a:off x="8640073"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11" name="tx31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2" name="tx31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3" name="tx31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4" name="tx31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5" name="tx31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6" name="tx31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7" name="tx31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8" name="tx31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1" name="tx36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2" name="tx362"/>
            <p:cNvSpPr/>
            <p:nvPr/>
          </p:nvSpPr>
          <p:spPr>
            <a:xfrm>
              <a:off x="2313160" y="1330710"/>
              <a:ext cx="5209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Indonesia, 2000-2025</a:t>
              </a:r>
            </a:p>
          </p:txBody>
        </p:sp>
        <p:sp>
          <p:nvSpPr>
            <p:cNvPr id="363" name="tx36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4" name="tx36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(71%), followed by MCV2 (78%).
Compared to 2019, coverage of 4 vaccines decreased (BCG, DTP1, DTP3 and MCV1) and 2 vaccines increased (IPV1 and MCV2).
Compared to 2024, coverage of 2 vaccines decreased (BCG and MCV2), 2 vaccines increased (DTP1 and DTP3), and 3 vaccines remained constant (IPV1, MCV1 and ROTAC).</a:t>
            </a:r>
          </a:p>
        </p:txBody>
      </p:sp>
      <p:sp>
        <p:nvSpPr>
          <p:cNvPr id="3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Indonesia had its lowest coverage in ROTAC (71%), while most other routine vaccines clustered around 78-85%; 4 antigens decreased since 2019, and 3 antigens remained constant since 2024.</a:t>
            </a:r>
          </a:p>
        </p:txBody>
      </p:sp>
      <p:grpSp xmlns:pic="http://schemas.openxmlformats.org/drawingml/2006/picture">
        <p:nvGrpSpPr>
          <p:cNvPr id="367" name=""/>
          <p:cNvGrpSpPr/>
          <p:nvPr/>
        </p:nvGrpSpPr>
        <p:grpSpPr>
          <a:xfrm>
            <a:off x="292608" y="1097280"/>
            <a:ext cx="8595360" cy="28575"/>
            <a:chOff x="292608" y="1097280"/>
            <a:chExt cx="8595360" cy="28575"/>
          </a:xfrm>
        </p:grpSpPr>
        <p:sp>
          <p:nvSpPr>
            <p:cNvPr id="3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262946"/>
              <a:ext cx="6518190" cy="1186240"/>
            </a:xfrm>
            <a:custGeom>
              <a:avLst/>
              <a:pathLst>
                <a:path w="6518190" h="1186240">
                  <a:moveTo>
                    <a:pt x="0" y="806643"/>
                  </a:moveTo>
                  <a:lnTo>
                    <a:pt x="260727" y="759193"/>
                  </a:lnTo>
                  <a:lnTo>
                    <a:pt x="521455" y="1043891"/>
                  </a:lnTo>
                  <a:lnTo>
                    <a:pt x="782182" y="996441"/>
                  </a:lnTo>
                  <a:lnTo>
                    <a:pt x="1042910" y="996441"/>
                  </a:lnTo>
                  <a:lnTo>
                    <a:pt x="1303638" y="948992"/>
                  </a:lnTo>
                  <a:lnTo>
                    <a:pt x="1564365" y="948992"/>
                  </a:lnTo>
                  <a:lnTo>
                    <a:pt x="1825093" y="901542"/>
                  </a:lnTo>
                  <a:lnTo>
                    <a:pt x="2085820" y="711744"/>
                  </a:lnTo>
                  <a:lnTo>
                    <a:pt x="2346548" y="664294"/>
                  </a:lnTo>
                  <a:lnTo>
                    <a:pt x="2607276" y="521945"/>
                  </a:lnTo>
                  <a:lnTo>
                    <a:pt x="2868003" y="521945"/>
                  </a:lnTo>
                  <a:lnTo>
                    <a:pt x="3128731" y="237248"/>
                  </a:lnTo>
                  <a:lnTo>
                    <a:pt x="3389458" y="0"/>
                  </a:lnTo>
                  <a:lnTo>
                    <a:pt x="3650186" y="189798"/>
                  </a:lnTo>
                  <a:lnTo>
                    <a:pt x="3910914" y="379596"/>
                  </a:lnTo>
                  <a:lnTo>
                    <a:pt x="4171641" y="379596"/>
                  </a:lnTo>
                  <a:lnTo>
                    <a:pt x="4432369" y="332147"/>
                  </a:lnTo>
                  <a:lnTo>
                    <a:pt x="4693096" y="332147"/>
                  </a:lnTo>
                  <a:lnTo>
                    <a:pt x="4953824" y="332147"/>
                  </a:lnTo>
                  <a:lnTo>
                    <a:pt x="5214552" y="711744"/>
                  </a:lnTo>
                  <a:lnTo>
                    <a:pt x="5475279" y="1186240"/>
                  </a:lnTo>
                  <a:lnTo>
                    <a:pt x="5736007" y="47449"/>
                  </a:lnTo>
                  <a:lnTo>
                    <a:pt x="5996734" y="427046"/>
                  </a:lnTo>
                  <a:lnTo>
                    <a:pt x="6257462" y="664294"/>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1135255" y="1310396"/>
              <a:ext cx="6518190" cy="1376038"/>
            </a:xfrm>
            <a:custGeom>
              <a:avLst/>
              <a:pathLst>
                <a:path w="6518190" h="1376038">
                  <a:moveTo>
                    <a:pt x="0" y="1233689"/>
                  </a:moveTo>
                  <a:lnTo>
                    <a:pt x="260727" y="1376038"/>
                  </a:lnTo>
                  <a:lnTo>
                    <a:pt x="521455" y="1328589"/>
                  </a:lnTo>
                  <a:lnTo>
                    <a:pt x="782182" y="1281139"/>
                  </a:lnTo>
                  <a:lnTo>
                    <a:pt x="1042910" y="1281139"/>
                  </a:lnTo>
                  <a:lnTo>
                    <a:pt x="1303638" y="1233689"/>
                  </a:lnTo>
                  <a:lnTo>
                    <a:pt x="1564365" y="1186240"/>
                  </a:lnTo>
                  <a:lnTo>
                    <a:pt x="1825093" y="711744"/>
                  </a:lnTo>
                  <a:lnTo>
                    <a:pt x="2085820" y="427046"/>
                  </a:lnTo>
                  <a:lnTo>
                    <a:pt x="2346548" y="427046"/>
                  </a:lnTo>
                  <a:lnTo>
                    <a:pt x="2607276" y="379596"/>
                  </a:lnTo>
                  <a:lnTo>
                    <a:pt x="2868003" y="474496"/>
                  </a:lnTo>
                  <a:lnTo>
                    <a:pt x="3128731" y="284697"/>
                  </a:lnTo>
                  <a:lnTo>
                    <a:pt x="3389458" y="47449"/>
                  </a:lnTo>
                  <a:lnTo>
                    <a:pt x="3650186" y="142348"/>
                  </a:lnTo>
                  <a:lnTo>
                    <a:pt x="3910914" y="332147"/>
                  </a:lnTo>
                  <a:lnTo>
                    <a:pt x="4171641" y="332147"/>
                  </a:lnTo>
                  <a:lnTo>
                    <a:pt x="4432369" y="284697"/>
                  </a:lnTo>
                  <a:lnTo>
                    <a:pt x="4693096" y="284697"/>
                  </a:lnTo>
                  <a:lnTo>
                    <a:pt x="4953824" y="284697"/>
                  </a:lnTo>
                  <a:lnTo>
                    <a:pt x="5214552" y="664294"/>
                  </a:lnTo>
                  <a:lnTo>
                    <a:pt x="5475279" y="1138790"/>
                  </a:lnTo>
                  <a:lnTo>
                    <a:pt x="5736007" y="0"/>
                  </a:lnTo>
                  <a:lnTo>
                    <a:pt x="5996734" y="379596"/>
                  </a:lnTo>
                  <a:lnTo>
                    <a:pt x="6257462" y="616844"/>
                  </a:lnTo>
                  <a:lnTo>
                    <a:pt x="6518190" y="427046"/>
                  </a:lnTo>
                </a:path>
              </a:pathLst>
            </a:custGeom>
            <a:ln w="27101" cap="flat">
              <a:solidFill>
                <a:srgbClr val="80BD41">
                  <a:alpha val="100000"/>
                </a:srgbClr>
              </a:solidFill>
              <a:prstDash val="solid"/>
              <a:round/>
            </a:ln>
          </p:spPr>
          <p:txBody>
            <a:bodyPr/>
            <a:lstStyle/>
            <a:p/>
          </p:txBody>
        </p:sp>
        <p:sp>
          <p:nvSpPr>
            <p:cNvPr id="40" name="pl40"/>
            <p:cNvSpPr/>
            <p:nvPr/>
          </p:nvSpPr>
          <p:spPr>
            <a:xfrm>
              <a:off x="4524714" y="1310396"/>
              <a:ext cx="3128731" cy="4128116"/>
            </a:xfrm>
            <a:custGeom>
              <a:avLst/>
              <a:pathLst>
                <a:path w="3128731" h="4128116">
                  <a:moveTo>
                    <a:pt x="0" y="4128116"/>
                  </a:moveTo>
                  <a:lnTo>
                    <a:pt x="260727" y="2894426"/>
                  </a:lnTo>
                  <a:lnTo>
                    <a:pt x="521455" y="332147"/>
                  </a:lnTo>
                  <a:lnTo>
                    <a:pt x="782182" y="332147"/>
                  </a:lnTo>
                  <a:lnTo>
                    <a:pt x="1042910" y="284697"/>
                  </a:lnTo>
                  <a:lnTo>
                    <a:pt x="1303638" y="284697"/>
                  </a:lnTo>
                  <a:lnTo>
                    <a:pt x="1564365" y="284697"/>
                  </a:lnTo>
                  <a:lnTo>
                    <a:pt x="1825093" y="664294"/>
                  </a:lnTo>
                  <a:lnTo>
                    <a:pt x="2085820" y="1138790"/>
                  </a:lnTo>
                  <a:lnTo>
                    <a:pt x="2346548" y="0"/>
                  </a:lnTo>
                  <a:lnTo>
                    <a:pt x="2607276" y="379596"/>
                  </a:lnTo>
                  <a:lnTo>
                    <a:pt x="2868003" y="616844"/>
                  </a:lnTo>
                  <a:lnTo>
                    <a:pt x="3128731" y="427046"/>
                  </a:lnTo>
                </a:path>
              </a:pathLst>
            </a:custGeom>
            <a:ln w="27101" cap="flat">
              <a:solidFill>
                <a:srgbClr val="EE00EE">
                  <a:alpha val="100000"/>
                </a:srgbClr>
              </a:solidFill>
              <a:prstDash val="solid"/>
              <a:round/>
            </a:ln>
          </p:spPr>
          <p:txBody>
            <a:bodyPr/>
            <a:lstStyle/>
            <a:p/>
          </p:txBody>
        </p:sp>
        <p:sp>
          <p:nvSpPr>
            <p:cNvPr id="41" name="pl41"/>
            <p:cNvSpPr/>
            <p:nvPr/>
          </p:nvSpPr>
          <p:spPr>
            <a:xfrm>
              <a:off x="5567624" y="1689993"/>
              <a:ext cx="2085820" cy="3890868"/>
            </a:xfrm>
            <a:custGeom>
              <a:avLst/>
              <a:pathLst>
                <a:path w="2085820" h="3890868">
                  <a:moveTo>
                    <a:pt x="0" y="3795968"/>
                  </a:moveTo>
                  <a:lnTo>
                    <a:pt x="260727" y="3748519"/>
                  </a:lnTo>
                  <a:lnTo>
                    <a:pt x="521455" y="3890868"/>
                  </a:lnTo>
                  <a:lnTo>
                    <a:pt x="782182" y="3748519"/>
                  </a:lnTo>
                  <a:lnTo>
                    <a:pt x="1042910" y="3748519"/>
                  </a:lnTo>
                  <a:lnTo>
                    <a:pt x="1303638" y="3606170"/>
                  </a:lnTo>
                  <a:lnTo>
                    <a:pt x="1564365" y="2562279"/>
                  </a:lnTo>
                  <a:lnTo>
                    <a:pt x="1825093" y="189798"/>
                  </a:lnTo>
                  <a:lnTo>
                    <a:pt x="2085820"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784892"/>
              <a:ext cx="2346548" cy="3748519"/>
            </a:xfrm>
            <a:custGeom>
              <a:avLst/>
              <a:pathLst>
                <a:path w="2346548" h="3748519">
                  <a:moveTo>
                    <a:pt x="0" y="3748519"/>
                  </a:moveTo>
                  <a:lnTo>
                    <a:pt x="260727" y="1613286"/>
                  </a:lnTo>
                  <a:lnTo>
                    <a:pt x="521455" y="901542"/>
                  </a:lnTo>
                  <a:lnTo>
                    <a:pt x="782182" y="237248"/>
                  </a:lnTo>
                  <a:lnTo>
                    <a:pt x="1042910" y="2087782"/>
                  </a:lnTo>
                  <a:lnTo>
                    <a:pt x="1303638" y="948992"/>
                  </a:lnTo>
                  <a:lnTo>
                    <a:pt x="1564365" y="189798"/>
                  </a:lnTo>
                  <a:lnTo>
                    <a:pt x="1825093" y="474496"/>
                  </a:lnTo>
                  <a:lnTo>
                    <a:pt x="2085820" y="0"/>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2022140"/>
              <a:ext cx="782182" cy="3558720"/>
            </a:xfrm>
            <a:custGeom>
              <a:avLst/>
              <a:pathLst>
                <a:path w="782182" h="3558720">
                  <a:moveTo>
                    <a:pt x="0" y="3558720"/>
                  </a:moveTo>
                  <a:lnTo>
                    <a:pt x="260727" y="1518387"/>
                  </a:lnTo>
                  <a:lnTo>
                    <a:pt x="521455" y="142348"/>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62946"/>
              <a:ext cx="6518190" cy="948992"/>
            </a:xfrm>
            <a:custGeom>
              <a:avLst/>
              <a:pathLst>
                <a:path w="6518190" h="948992">
                  <a:moveTo>
                    <a:pt x="0" y="759193"/>
                  </a:moveTo>
                  <a:lnTo>
                    <a:pt x="260727" y="759193"/>
                  </a:lnTo>
                  <a:lnTo>
                    <a:pt x="521455" y="948992"/>
                  </a:lnTo>
                  <a:lnTo>
                    <a:pt x="782182" y="854093"/>
                  </a:lnTo>
                  <a:lnTo>
                    <a:pt x="1042910" y="759193"/>
                  </a:lnTo>
                  <a:lnTo>
                    <a:pt x="1303638" y="711744"/>
                  </a:lnTo>
                  <a:lnTo>
                    <a:pt x="1564365" y="616844"/>
                  </a:lnTo>
                  <a:lnTo>
                    <a:pt x="1825093" y="759193"/>
                  </a:lnTo>
                  <a:lnTo>
                    <a:pt x="2085820" y="759193"/>
                  </a:lnTo>
                  <a:lnTo>
                    <a:pt x="2346548" y="854093"/>
                  </a:lnTo>
                  <a:lnTo>
                    <a:pt x="2607276" y="664294"/>
                  </a:lnTo>
                  <a:lnTo>
                    <a:pt x="2868003" y="569395"/>
                  </a:lnTo>
                  <a:lnTo>
                    <a:pt x="3128731" y="474496"/>
                  </a:lnTo>
                  <a:lnTo>
                    <a:pt x="3389458" y="237248"/>
                  </a:lnTo>
                  <a:lnTo>
                    <a:pt x="3650186" y="284697"/>
                  </a:lnTo>
                  <a:lnTo>
                    <a:pt x="3910914" y="237248"/>
                  </a:lnTo>
                  <a:lnTo>
                    <a:pt x="4171641" y="189798"/>
                  </a:lnTo>
                  <a:lnTo>
                    <a:pt x="4432369" y="94899"/>
                  </a:lnTo>
                  <a:lnTo>
                    <a:pt x="4693096" y="142348"/>
                  </a:lnTo>
                  <a:lnTo>
                    <a:pt x="4953824" y="189798"/>
                  </a:lnTo>
                  <a:lnTo>
                    <a:pt x="5214552" y="759193"/>
                  </a:lnTo>
                  <a:lnTo>
                    <a:pt x="5475279" y="948992"/>
                  </a:lnTo>
                  <a:lnTo>
                    <a:pt x="5736007" y="0"/>
                  </a:lnTo>
                  <a:lnTo>
                    <a:pt x="5996734" y="474496"/>
                  </a:lnTo>
                  <a:lnTo>
                    <a:pt x="6257462" y="332147"/>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1917438" y="1737442"/>
              <a:ext cx="5736007" cy="2894426"/>
            </a:xfrm>
            <a:custGeom>
              <a:avLst/>
              <a:pathLst>
                <a:path w="5736007" h="2894426">
                  <a:moveTo>
                    <a:pt x="0" y="2894426"/>
                  </a:moveTo>
                  <a:lnTo>
                    <a:pt x="260727" y="2514829"/>
                  </a:lnTo>
                  <a:lnTo>
                    <a:pt x="521455" y="2799527"/>
                  </a:lnTo>
                  <a:lnTo>
                    <a:pt x="782182" y="1518387"/>
                  </a:lnTo>
                  <a:lnTo>
                    <a:pt x="1042910" y="427046"/>
                  </a:lnTo>
                  <a:lnTo>
                    <a:pt x="1303638" y="759193"/>
                  </a:lnTo>
                  <a:lnTo>
                    <a:pt x="1564365" y="711744"/>
                  </a:lnTo>
                  <a:lnTo>
                    <a:pt x="1825093" y="379596"/>
                  </a:lnTo>
                  <a:lnTo>
                    <a:pt x="2085820" y="284697"/>
                  </a:lnTo>
                  <a:lnTo>
                    <a:pt x="2346548" y="189798"/>
                  </a:lnTo>
                  <a:lnTo>
                    <a:pt x="2607276" y="284697"/>
                  </a:lnTo>
                  <a:lnTo>
                    <a:pt x="2868003" y="2562279"/>
                  </a:lnTo>
                  <a:lnTo>
                    <a:pt x="3128731" y="2419930"/>
                  </a:lnTo>
                  <a:lnTo>
                    <a:pt x="3389458" y="1281139"/>
                  </a:lnTo>
                  <a:lnTo>
                    <a:pt x="3650186" y="901542"/>
                  </a:lnTo>
                  <a:lnTo>
                    <a:pt x="3910914" y="711744"/>
                  </a:lnTo>
                  <a:lnTo>
                    <a:pt x="4171641" y="521945"/>
                  </a:lnTo>
                  <a:lnTo>
                    <a:pt x="4432369" y="1043891"/>
                  </a:lnTo>
                  <a:lnTo>
                    <a:pt x="4693096" y="1376038"/>
                  </a:lnTo>
                  <a:lnTo>
                    <a:pt x="4953824" y="521945"/>
                  </a:lnTo>
                  <a:lnTo>
                    <a:pt x="5214552" y="616844"/>
                  </a:lnTo>
                  <a:lnTo>
                    <a:pt x="5475279" y="0"/>
                  </a:lnTo>
                  <a:lnTo>
                    <a:pt x="5736007" y="189798"/>
                  </a:lnTo>
                </a:path>
              </a:pathLst>
            </a:custGeom>
            <a:ln w="27101" cap="flat">
              <a:solidFill>
                <a:srgbClr val="008B00">
                  <a:alpha val="100000"/>
                </a:srgbClr>
              </a:solidFill>
              <a:prstDash val="solid"/>
              <a:round/>
            </a:ln>
          </p:spPr>
          <p:txBody>
            <a:bodyPr/>
            <a:lstStyle/>
            <a:p/>
          </p:txBody>
        </p:sp>
        <p:sp>
          <p:nvSpPr>
            <p:cNvPr id="46" name="pl46"/>
            <p:cNvSpPr/>
            <p:nvPr/>
          </p:nvSpPr>
          <p:spPr>
            <a:xfrm>
              <a:off x="5828352" y="2306837"/>
              <a:ext cx="1825093" cy="3321472"/>
            </a:xfrm>
            <a:custGeom>
              <a:avLst/>
              <a:pathLst>
                <a:path w="1825093" h="3321472">
                  <a:moveTo>
                    <a:pt x="0" y="3321472"/>
                  </a:moveTo>
                  <a:lnTo>
                    <a:pt x="260727" y="3179123"/>
                  </a:lnTo>
                  <a:lnTo>
                    <a:pt x="521455" y="3131674"/>
                  </a:lnTo>
                  <a:lnTo>
                    <a:pt x="782182" y="3274023"/>
                  </a:lnTo>
                  <a:lnTo>
                    <a:pt x="1042910" y="3036775"/>
                  </a:lnTo>
                  <a:lnTo>
                    <a:pt x="1303638" y="1850534"/>
                  </a:lnTo>
                  <a:lnTo>
                    <a:pt x="1564365" y="0"/>
                  </a:lnTo>
                  <a:lnTo>
                    <a:pt x="1825093" y="47449"/>
                  </a:lnTo>
                </a:path>
              </a:pathLst>
            </a:custGeom>
            <a:ln w="27101" cap="flat">
              <a:solidFill>
                <a:srgbClr val="9A32CD">
                  <a:alpha val="100000"/>
                </a:srgbClr>
              </a:solidFill>
              <a:prstDash val="solid"/>
              <a:round/>
            </a:ln>
          </p:spPr>
          <p:txBody>
            <a:bodyPr/>
            <a:lstStyle/>
            <a:p/>
          </p:txBody>
        </p:sp>
        <p:sp>
          <p:nvSpPr>
            <p:cNvPr id="47" name="pl47"/>
            <p:cNvSpPr/>
            <p:nvPr/>
          </p:nvSpPr>
          <p:spPr>
            <a:xfrm>
              <a:off x="7131990" y="2259388"/>
              <a:ext cx="521455" cy="2846976"/>
            </a:xfrm>
            <a:custGeom>
              <a:avLst/>
              <a:pathLst>
                <a:path w="521455" h="2846976">
                  <a:moveTo>
                    <a:pt x="0" y="2846976"/>
                  </a:moveTo>
                  <a:lnTo>
                    <a:pt x="260727" y="0"/>
                  </a:lnTo>
                  <a:lnTo>
                    <a:pt x="521455" y="0"/>
                  </a:lnTo>
                </a:path>
              </a:pathLst>
            </a:custGeom>
            <a:ln w="27101" cap="flat">
              <a:solidFill>
                <a:srgbClr val="836FFF">
                  <a:alpha val="100000"/>
                </a:srgbClr>
              </a:solidFill>
              <a:prstDash val="solid"/>
              <a:round/>
            </a:ln>
          </p:spPr>
          <p:txBody>
            <a:bodyPr/>
            <a:lstStyle/>
            <a:p/>
          </p:txBody>
        </p:sp>
        <p:sp>
          <p:nvSpPr>
            <p:cNvPr id="48" name="pl48"/>
            <p:cNvSpPr/>
            <p:nvPr/>
          </p:nvSpPr>
          <p:spPr>
            <a:xfrm>
              <a:off x="5567624" y="1262946"/>
              <a:ext cx="2085820" cy="3653620"/>
            </a:xfrm>
            <a:custGeom>
              <a:avLst/>
              <a:pathLst>
                <a:path w="2085820" h="3653620">
                  <a:moveTo>
                    <a:pt x="0" y="3653620"/>
                  </a:moveTo>
                  <a:lnTo>
                    <a:pt x="260727" y="2467379"/>
                  </a:lnTo>
                  <a:lnTo>
                    <a:pt x="521455" y="189798"/>
                  </a:lnTo>
                  <a:lnTo>
                    <a:pt x="782182" y="759193"/>
                  </a:lnTo>
                  <a:lnTo>
                    <a:pt x="1042910" y="948992"/>
                  </a:lnTo>
                  <a:lnTo>
                    <a:pt x="1303638" y="0"/>
                  </a:lnTo>
                  <a:lnTo>
                    <a:pt x="1564365" y="474496"/>
                  </a:lnTo>
                  <a:lnTo>
                    <a:pt x="1825093" y="332147"/>
                  </a:lnTo>
                  <a:lnTo>
                    <a:pt x="2085820" y="332147"/>
                  </a:lnTo>
                </a:path>
              </a:pathLst>
            </a:custGeom>
            <a:ln w="27101" cap="flat">
              <a:solidFill>
                <a:srgbClr val="FB9A99">
                  <a:alpha val="100000"/>
                </a:srgbClr>
              </a:solidFill>
              <a:prstDash val="solid"/>
              <a:round/>
            </a:ln>
          </p:spPr>
          <p:txBody>
            <a:bodyPr/>
            <a:lstStyle/>
            <a:p/>
          </p:txBody>
        </p:sp>
        <p:sp>
          <p:nvSpPr>
            <p:cNvPr id="49" name="pl49"/>
            <p:cNvSpPr/>
            <p:nvPr/>
          </p:nvSpPr>
          <p:spPr>
            <a:xfrm>
              <a:off x="7662272" y="800286"/>
              <a:ext cx="696589" cy="784861"/>
            </a:xfrm>
            <a:custGeom>
              <a:avLst/>
              <a:pathLst>
                <a:path w="696589" h="784861">
                  <a:moveTo>
                    <a:pt x="696589" y="0"/>
                  </a:moveTo>
                  <a:lnTo>
                    <a:pt x="0" y="784861"/>
                  </a:lnTo>
                </a:path>
              </a:pathLst>
            </a:custGeom>
          </p:spPr>
          <p:txBody>
            <a:bodyPr/>
            <a:lstStyle/>
            <a:p/>
          </p:txBody>
        </p:sp>
        <p:sp>
          <p:nvSpPr>
            <p:cNvPr id="50" name="pl50"/>
            <p:cNvSpPr/>
            <p:nvPr/>
          </p:nvSpPr>
          <p:spPr>
            <a:xfrm>
              <a:off x="7664412" y="1066783"/>
              <a:ext cx="628018" cy="519242"/>
            </a:xfrm>
            <a:custGeom>
              <a:avLst/>
              <a:pathLst>
                <a:path w="628018" h="519242">
                  <a:moveTo>
                    <a:pt x="628018" y="0"/>
                  </a:moveTo>
                  <a:lnTo>
                    <a:pt x="0" y="519242"/>
                  </a:lnTo>
                </a:path>
              </a:pathLst>
            </a:custGeom>
          </p:spPr>
          <p:txBody>
            <a:bodyPr/>
            <a:lstStyle/>
            <a:p/>
          </p:txBody>
        </p:sp>
        <p:sp>
          <p:nvSpPr>
            <p:cNvPr id="51" name="pl51"/>
            <p:cNvSpPr/>
            <p:nvPr/>
          </p:nvSpPr>
          <p:spPr>
            <a:xfrm>
              <a:off x="7667713" y="1330544"/>
              <a:ext cx="715232" cy="352418"/>
            </a:xfrm>
            <a:custGeom>
              <a:avLst/>
              <a:pathLst>
                <a:path w="715232" h="352418">
                  <a:moveTo>
                    <a:pt x="715232" y="0"/>
                  </a:moveTo>
                  <a:lnTo>
                    <a:pt x="0" y="352418"/>
                  </a:lnTo>
                </a:path>
              </a:pathLst>
            </a:custGeom>
          </p:spPr>
          <p:txBody>
            <a:bodyPr/>
            <a:lstStyle/>
            <a:p/>
          </p:txBody>
        </p:sp>
        <p:sp>
          <p:nvSpPr>
            <p:cNvPr id="52" name="pl52"/>
            <p:cNvSpPr/>
            <p:nvPr/>
          </p:nvSpPr>
          <p:spPr>
            <a:xfrm>
              <a:off x="7671114" y="1740022"/>
              <a:ext cx="711831" cy="103924"/>
            </a:xfrm>
            <a:custGeom>
              <a:avLst/>
              <a:pathLst>
                <a:path w="711831" h="103924">
                  <a:moveTo>
                    <a:pt x="711831" y="103924"/>
                  </a:moveTo>
                  <a:lnTo>
                    <a:pt x="0" y="0"/>
                  </a:lnTo>
                </a:path>
              </a:pathLst>
            </a:custGeom>
          </p:spPr>
          <p:txBody>
            <a:bodyPr/>
            <a:lstStyle/>
            <a:p/>
          </p:txBody>
        </p:sp>
        <p:sp>
          <p:nvSpPr>
            <p:cNvPr id="53" name="pl53"/>
            <p:cNvSpPr/>
            <p:nvPr/>
          </p:nvSpPr>
          <p:spPr>
            <a:xfrm>
              <a:off x="7670567" y="1589189"/>
              <a:ext cx="658016" cy="144492"/>
            </a:xfrm>
            <a:custGeom>
              <a:avLst/>
              <a:pathLst>
                <a:path w="658016" h="144492">
                  <a:moveTo>
                    <a:pt x="658016" y="0"/>
                  </a:moveTo>
                  <a:lnTo>
                    <a:pt x="0" y="144492"/>
                  </a:lnTo>
                </a:path>
              </a:pathLst>
            </a:custGeom>
          </p:spPr>
          <p:txBody>
            <a:bodyPr/>
            <a:lstStyle/>
            <a:p/>
          </p:txBody>
        </p:sp>
        <p:sp>
          <p:nvSpPr>
            <p:cNvPr id="54" name="pl54"/>
            <p:cNvSpPr/>
            <p:nvPr/>
          </p:nvSpPr>
          <p:spPr>
            <a:xfrm>
              <a:off x="7668035" y="1744207"/>
              <a:ext cx="769059" cy="356556"/>
            </a:xfrm>
            <a:custGeom>
              <a:avLst/>
              <a:pathLst>
                <a:path w="769059" h="356556">
                  <a:moveTo>
                    <a:pt x="769059" y="356556"/>
                  </a:moveTo>
                  <a:lnTo>
                    <a:pt x="0" y="0"/>
                  </a:lnTo>
                </a:path>
              </a:pathLst>
            </a:custGeom>
          </p:spPr>
          <p:txBody>
            <a:bodyPr/>
            <a:lstStyle/>
            <a:p/>
          </p:txBody>
        </p:sp>
        <p:sp>
          <p:nvSpPr>
            <p:cNvPr id="55" name="pl55"/>
            <p:cNvSpPr/>
            <p:nvPr/>
          </p:nvSpPr>
          <p:spPr>
            <a:xfrm>
              <a:off x="7665104" y="1793613"/>
              <a:ext cx="759922" cy="568492"/>
            </a:xfrm>
            <a:custGeom>
              <a:avLst/>
              <a:pathLst>
                <a:path w="759922" h="568492">
                  <a:moveTo>
                    <a:pt x="759922" y="568492"/>
                  </a:moveTo>
                  <a:lnTo>
                    <a:pt x="0" y="0"/>
                  </a:lnTo>
                </a:path>
              </a:pathLst>
            </a:custGeom>
          </p:spPr>
          <p:txBody>
            <a:bodyPr/>
            <a:lstStyle/>
            <a:p/>
          </p:txBody>
        </p:sp>
        <p:sp>
          <p:nvSpPr>
            <p:cNvPr id="56" name="pl56"/>
            <p:cNvSpPr/>
            <p:nvPr/>
          </p:nvSpPr>
          <p:spPr>
            <a:xfrm>
              <a:off x="7663167" y="1936852"/>
              <a:ext cx="695694" cy="687777"/>
            </a:xfrm>
            <a:custGeom>
              <a:avLst/>
              <a:pathLst>
                <a:path w="695694" h="687777">
                  <a:moveTo>
                    <a:pt x="695694" y="687777"/>
                  </a:moveTo>
                  <a:lnTo>
                    <a:pt x="0" y="0"/>
                  </a:lnTo>
                </a:path>
              </a:pathLst>
            </a:custGeom>
          </p:spPr>
          <p:txBody>
            <a:bodyPr/>
            <a:lstStyle/>
            <a:p/>
          </p:txBody>
        </p:sp>
        <p:sp>
          <p:nvSpPr>
            <p:cNvPr id="57" name="pl57"/>
            <p:cNvSpPr/>
            <p:nvPr/>
          </p:nvSpPr>
          <p:spPr>
            <a:xfrm>
              <a:off x="7662160" y="2032124"/>
              <a:ext cx="744869" cy="853335"/>
            </a:xfrm>
            <a:custGeom>
              <a:avLst/>
              <a:pathLst>
                <a:path w="744869" h="853335">
                  <a:moveTo>
                    <a:pt x="744869" y="853335"/>
                  </a:moveTo>
                  <a:lnTo>
                    <a:pt x="0" y="0"/>
                  </a:lnTo>
                </a:path>
              </a:pathLst>
            </a:custGeom>
          </p:spPr>
          <p:txBody>
            <a:bodyPr/>
            <a:lstStyle/>
            <a:p/>
          </p:txBody>
        </p:sp>
        <p:sp>
          <p:nvSpPr>
            <p:cNvPr id="58" name="pl58"/>
            <p:cNvSpPr/>
            <p:nvPr/>
          </p:nvSpPr>
          <p:spPr>
            <a:xfrm>
              <a:off x="7661475" y="2269596"/>
              <a:ext cx="691298" cy="878755"/>
            </a:xfrm>
            <a:custGeom>
              <a:avLst/>
              <a:pathLst>
                <a:path w="691298" h="878755">
                  <a:moveTo>
                    <a:pt x="691298" y="878755"/>
                  </a:moveTo>
                  <a:lnTo>
                    <a:pt x="0" y="0"/>
                  </a:lnTo>
                </a:path>
              </a:pathLst>
            </a:custGeom>
          </p:spPr>
          <p:txBody>
            <a:bodyPr/>
            <a:lstStyle/>
            <a:p/>
          </p:txBody>
        </p:sp>
        <p:sp>
          <p:nvSpPr>
            <p:cNvPr id="59" name="pl59"/>
            <p:cNvSpPr/>
            <p:nvPr/>
          </p:nvSpPr>
          <p:spPr>
            <a:xfrm>
              <a:off x="7660670" y="2364729"/>
              <a:ext cx="722274" cy="1043812"/>
            </a:xfrm>
            <a:custGeom>
              <a:avLst/>
              <a:pathLst>
                <a:path w="722274" h="1043812">
                  <a:moveTo>
                    <a:pt x="722274" y="1043812"/>
                  </a:moveTo>
                  <a:lnTo>
                    <a:pt x="0" y="0"/>
                  </a:lnTo>
                </a:path>
              </a:pathLst>
            </a:custGeom>
          </p:spPr>
          <p:txBody>
            <a:bodyPr/>
            <a:lstStyle/>
            <a:p/>
          </p:txBody>
        </p:sp>
        <p:sp>
          <p:nvSpPr>
            <p:cNvPr id="60" name="pg60"/>
            <p:cNvSpPr/>
            <p:nvPr/>
          </p:nvSpPr>
          <p:spPr>
            <a:xfrm>
              <a:off x="8290281" y="7090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505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85%</a:t>
              </a:r>
            </a:p>
          </p:txBody>
        </p:sp>
        <p:sp>
          <p:nvSpPr>
            <p:cNvPr id="62" name="pg62"/>
            <p:cNvSpPr/>
            <p:nvPr/>
          </p:nvSpPr>
          <p:spPr>
            <a:xfrm>
              <a:off x="8223851" y="97398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101552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85%</a:t>
              </a:r>
            </a:p>
          </p:txBody>
        </p:sp>
        <p:sp>
          <p:nvSpPr>
            <p:cNvPr id="64" name="pg64"/>
            <p:cNvSpPr/>
            <p:nvPr/>
          </p:nvSpPr>
          <p:spPr>
            <a:xfrm>
              <a:off x="8314365" y="12389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37225" y="12805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83%</a:t>
              </a:r>
            </a:p>
          </p:txBody>
        </p:sp>
        <p:sp>
          <p:nvSpPr>
            <p:cNvPr id="66" name="pg66"/>
            <p:cNvSpPr/>
            <p:nvPr/>
          </p:nvSpPr>
          <p:spPr>
            <a:xfrm>
              <a:off x="8314365" y="17615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18031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68" name="pg68"/>
            <p:cNvSpPr/>
            <p:nvPr/>
          </p:nvSpPr>
          <p:spPr>
            <a:xfrm>
              <a:off x="8260004" y="150070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52355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82%</a:t>
              </a:r>
            </a:p>
          </p:txBody>
        </p:sp>
        <p:sp>
          <p:nvSpPr>
            <p:cNvPr id="70" name="pg70"/>
            <p:cNvSpPr/>
            <p:nvPr/>
          </p:nvSpPr>
          <p:spPr>
            <a:xfrm>
              <a:off x="8368515" y="202266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06420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82%</a:t>
              </a:r>
            </a:p>
          </p:txBody>
        </p:sp>
        <p:sp>
          <p:nvSpPr>
            <p:cNvPr id="72" name="pg72"/>
            <p:cNvSpPr/>
            <p:nvPr/>
          </p:nvSpPr>
          <p:spPr>
            <a:xfrm>
              <a:off x="8356446" y="228460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79306" y="23261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74" name="pg74"/>
            <p:cNvSpPr/>
            <p:nvPr/>
          </p:nvSpPr>
          <p:spPr>
            <a:xfrm>
              <a:off x="8290281" y="254724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5887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76" name="pg76"/>
            <p:cNvSpPr/>
            <p:nvPr/>
          </p:nvSpPr>
          <p:spPr>
            <a:xfrm>
              <a:off x="8338449" y="280720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84874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76%</a:t>
              </a:r>
            </a:p>
          </p:txBody>
        </p:sp>
        <p:sp>
          <p:nvSpPr>
            <p:cNvPr id="78" name="pg78"/>
            <p:cNvSpPr/>
            <p:nvPr/>
          </p:nvSpPr>
          <p:spPr>
            <a:xfrm>
              <a:off x="8284194" y="307020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11174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71%</a:t>
              </a:r>
            </a:p>
          </p:txBody>
        </p:sp>
        <p:sp>
          <p:nvSpPr>
            <p:cNvPr id="80" name="pg80"/>
            <p:cNvSpPr/>
            <p:nvPr/>
          </p:nvSpPr>
          <p:spPr>
            <a:xfrm>
              <a:off x="8314365" y="33296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1" name="tx81"/>
            <p:cNvSpPr/>
            <p:nvPr/>
          </p:nvSpPr>
          <p:spPr>
            <a:xfrm>
              <a:off x="8337225" y="33712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0838" y="401416"/>
              <a:ext cx="30499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Indonesia,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(71%), followed by IPVC (76%).
Coverage of 5 vaccines decreased (DTP3, HEPB3, HIB3, MCV1 and RUBELLA) and 3 vaccines increased (HPVC, IPV1 and MCV2) compared to respective coverage in 2019.
Coverage of 5 vaccines increased (DTP3, HEPB3, HIB3, HPVC and IPVC), 4 vaccines were the same (IPV1, MCV1, ROTAC and RUBELLA), and 1 vaccine decreased (MCV2)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41217" y="907931"/>
              <a:ext cx="866596" cy="0"/>
            </a:xfrm>
            <a:custGeom>
              <a:avLst/>
              <a:pathLst>
                <a:path w="866596" h="0">
                  <a:moveTo>
                    <a:pt x="0" y="0"/>
                  </a:moveTo>
                  <a:lnTo>
                    <a:pt x="288865" y="0"/>
                  </a:lnTo>
                  <a:lnTo>
                    <a:pt x="433298" y="0"/>
                  </a:lnTo>
                  <a:lnTo>
                    <a:pt x="505514" y="0"/>
                  </a:lnTo>
                  <a:lnTo>
                    <a:pt x="505514" y="0"/>
                  </a:lnTo>
                  <a:lnTo>
                    <a:pt x="649947"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6835702" y="1320786"/>
              <a:ext cx="1299895" cy="0"/>
            </a:xfrm>
            <a:custGeom>
              <a:avLst/>
              <a:pathLst>
                <a:path w="1299895" h="0">
                  <a:moveTo>
                    <a:pt x="0" y="0"/>
                  </a:moveTo>
                  <a:lnTo>
                    <a:pt x="649947" y="0"/>
                  </a:lnTo>
                  <a:lnTo>
                    <a:pt x="649947" y="0"/>
                  </a:lnTo>
                  <a:lnTo>
                    <a:pt x="794380" y="0"/>
                  </a:lnTo>
                  <a:lnTo>
                    <a:pt x="794380" y="0"/>
                  </a:lnTo>
                  <a:lnTo>
                    <a:pt x="1155462" y="0"/>
                  </a:lnTo>
                  <a:lnTo>
                    <a:pt x="1299895" y="0"/>
                  </a:lnTo>
                </a:path>
              </a:pathLst>
            </a:custGeom>
            <a:ln w="116535" cap="flat">
              <a:solidFill>
                <a:srgbClr val="E8E8E8">
                  <a:alpha val="100000"/>
                </a:srgbClr>
              </a:solidFill>
              <a:prstDash val="solid"/>
              <a:round/>
            </a:ln>
          </p:spPr>
          <p:txBody>
            <a:bodyPr/>
            <a:lstStyle/>
            <a:p/>
          </p:txBody>
        </p:sp>
        <p:sp>
          <p:nvSpPr>
            <p:cNvPr id="22" name="pl22"/>
            <p:cNvSpPr/>
            <p:nvPr/>
          </p:nvSpPr>
          <p:spPr>
            <a:xfrm>
              <a:off x="6330187" y="1733641"/>
              <a:ext cx="1733193" cy="0"/>
            </a:xfrm>
            <a:custGeom>
              <a:avLst/>
              <a:pathLst>
                <a:path w="1733193" h="0">
                  <a:moveTo>
                    <a:pt x="0" y="0"/>
                  </a:moveTo>
                  <a:lnTo>
                    <a:pt x="722164" y="0"/>
                  </a:lnTo>
                  <a:lnTo>
                    <a:pt x="794380" y="0"/>
                  </a:lnTo>
                  <a:lnTo>
                    <a:pt x="1083246" y="0"/>
                  </a:lnTo>
                  <a:lnTo>
                    <a:pt x="1155462" y="0"/>
                  </a:lnTo>
                  <a:lnTo>
                    <a:pt x="1299895" y="0"/>
                  </a:lnTo>
                  <a:lnTo>
                    <a:pt x="1733193"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146496"/>
              <a:ext cx="1733193" cy="0"/>
            </a:xfrm>
            <a:custGeom>
              <a:avLst/>
              <a:pathLst>
                <a:path w="1733193" h="0">
                  <a:moveTo>
                    <a:pt x="0" y="0"/>
                  </a:moveTo>
                  <a:lnTo>
                    <a:pt x="722164" y="0"/>
                  </a:lnTo>
                  <a:lnTo>
                    <a:pt x="794380" y="0"/>
                  </a:lnTo>
                  <a:lnTo>
                    <a:pt x="1083246" y="0"/>
                  </a:lnTo>
                  <a:lnTo>
                    <a:pt x="1155462" y="0"/>
                  </a:lnTo>
                  <a:lnTo>
                    <a:pt x="1299895" y="0"/>
                  </a:lnTo>
                  <a:lnTo>
                    <a:pt x="1733193" y="0"/>
                  </a:lnTo>
                </a:path>
              </a:pathLst>
            </a:custGeom>
            <a:ln w="116535" cap="flat">
              <a:solidFill>
                <a:srgbClr val="E8E8E8">
                  <a:alpha val="100000"/>
                </a:srgbClr>
              </a:solidFill>
              <a:prstDash val="solid"/>
              <a:round/>
            </a:ln>
          </p:spPr>
          <p:txBody>
            <a:bodyPr/>
            <a:lstStyle/>
            <a:p/>
          </p:txBody>
        </p:sp>
        <p:sp>
          <p:nvSpPr>
            <p:cNvPr id="24" name="pl24"/>
            <p:cNvSpPr/>
            <p:nvPr/>
          </p:nvSpPr>
          <p:spPr>
            <a:xfrm>
              <a:off x="6546836" y="2559351"/>
              <a:ext cx="1299895" cy="0"/>
            </a:xfrm>
            <a:custGeom>
              <a:avLst/>
              <a:pathLst>
                <a:path w="1299895" h="0">
                  <a:moveTo>
                    <a:pt x="0" y="0"/>
                  </a:moveTo>
                  <a:lnTo>
                    <a:pt x="144432" y="0"/>
                  </a:lnTo>
                  <a:lnTo>
                    <a:pt x="216649" y="0"/>
                  </a:lnTo>
                  <a:lnTo>
                    <a:pt x="288865" y="0"/>
                  </a:lnTo>
                  <a:lnTo>
                    <a:pt x="1011029" y="0"/>
                  </a:lnTo>
                  <a:lnTo>
                    <a:pt x="1083246" y="0"/>
                  </a:lnTo>
                  <a:lnTo>
                    <a:pt x="1299895" y="0"/>
                  </a:lnTo>
                </a:path>
              </a:pathLst>
            </a:custGeom>
            <a:ln w="116535" cap="flat">
              <a:solidFill>
                <a:srgbClr val="E8E8E8">
                  <a:alpha val="100000"/>
                </a:srgbClr>
              </a:solidFill>
              <a:prstDash val="solid"/>
              <a:round/>
            </a:ln>
          </p:spPr>
          <p:txBody>
            <a:bodyPr/>
            <a:lstStyle/>
            <a:p/>
          </p:txBody>
        </p:sp>
        <p:sp>
          <p:nvSpPr>
            <p:cNvPr id="25" name="pl25"/>
            <p:cNvSpPr/>
            <p:nvPr/>
          </p:nvSpPr>
          <p:spPr>
            <a:xfrm>
              <a:off x="6330187" y="2972206"/>
              <a:ext cx="1733193" cy="0"/>
            </a:xfrm>
            <a:custGeom>
              <a:avLst/>
              <a:pathLst>
                <a:path w="1733193" h="0">
                  <a:moveTo>
                    <a:pt x="0" y="0"/>
                  </a:moveTo>
                  <a:lnTo>
                    <a:pt x="722164" y="0"/>
                  </a:lnTo>
                  <a:lnTo>
                    <a:pt x="794380" y="0"/>
                  </a:lnTo>
                  <a:lnTo>
                    <a:pt x="1083246" y="0"/>
                  </a:lnTo>
                  <a:lnTo>
                    <a:pt x="1155462" y="0"/>
                  </a:lnTo>
                  <a:lnTo>
                    <a:pt x="1299895" y="0"/>
                  </a:lnTo>
                  <a:lnTo>
                    <a:pt x="1733193" y="0"/>
                  </a:lnTo>
                </a:path>
              </a:pathLst>
            </a:custGeom>
            <a:ln w="116535" cap="flat">
              <a:solidFill>
                <a:srgbClr val="E8E8E8">
                  <a:alpha val="100000"/>
                </a:srgbClr>
              </a:solidFill>
              <a:prstDash val="solid"/>
              <a:round/>
            </a:ln>
          </p:spPr>
          <p:txBody>
            <a:bodyPr/>
            <a:lstStyle/>
            <a:p/>
          </p:txBody>
        </p:sp>
        <p:sp>
          <p:nvSpPr>
            <p:cNvPr id="26" name="pl26"/>
            <p:cNvSpPr/>
            <p:nvPr/>
          </p:nvSpPr>
          <p:spPr>
            <a:xfrm>
              <a:off x="4163695" y="3385062"/>
              <a:ext cx="3177521" cy="0"/>
            </a:xfrm>
            <a:custGeom>
              <a:avLst/>
              <a:pathLst>
                <a:path w="3177521" h="0">
                  <a:moveTo>
                    <a:pt x="0" y="0"/>
                  </a:moveTo>
                  <a:lnTo>
                    <a:pt x="1733193" y="0"/>
                  </a:lnTo>
                  <a:lnTo>
                    <a:pt x="2455357" y="0"/>
                  </a:lnTo>
                  <a:lnTo>
                    <a:pt x="2816439" y="0"/>
                  </a:lnTo>
                  <a:lnTo>
                    <a:pt x="2888656" y="0"/>
                  </a:lnTo>
                  <a:lnTo>
                    <a:pt x="3177521" y="0"/>
                  </a:lnTo>
                  <a:lnTo>
                    <a:pt x="3177521"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3797917"/>
              <a:ext cx="1444328" cy="0"/>
            </a:xfrm>
            <a:custGeom>
              <a:avLst/>
              <a:pathLst>
                <a:path w="1444328" h="0">
                  <a:moveTo>
                    <a:pt x="0" y="0"/>
                  </a:moveTo>
                  <a:lnTo>
                    <a:pt x="288865" y="0"/>
                  </a:lnTo>
                  <a:lnTo>
                    <a:pt x="722164" y="0"/>
                  </a:lnTo>
                  <a:lnTo>
                    <a:pt x="938813" y="0"/>
                  </a:lnTo>
                  <a:lnTo>
                    <a:pt x="938813" y="0"/>
                  </a:lnTo>
                  <a:lnTo>
                    <a:pt x="1155462"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5319157" y="4210772"/>
              <a:ext cx="2094275" cy="0"/>
            </a:xfrm>
            <a:custGeom>
              <a:avLst/>
              <a:pathLst>
                <a:path w="2094275" h="0">
                  <a:moveTo>
                    <a:pt x="0" y="0"/>
                  </a:moveTo>
                  <a:lnTo>
                    <a:pt x="505514" y="0"/>
                  </a:lnTo>
                  <a:lnTo>
                    <a:pt x="1155462" y="0"/>
                  </a:lnTo>
                  <a:lnTo>
                    <a:pt x="1299895" y="0"/>
                  </a:lnTo>
                  <a:lnTo>
                    <a:pt x="1299895" y="0"/>
                  </a:lnTo>
                  <a:lnTo>
                    <a:pt x="1805410" y="0"/>
                  </a:lnTo>
                  <a:lnTo>
                    <a:pt x="2094275" y="0"/>
                  </a:lnTo>
                </a:path>
              </a:pathLst>
            </a:custGeom>
            <a:ln w="116535" cap="flat">
              <a:solidFill>
                <a:srgbClr val="E8E8E8">
                  <a:alpha val="100000"/>
                </a:srgbClr>
              </a:solidFill>
              <a:prstDash val="solid"/>
              <a:round/>
            </a:ln>
          </p:spPr>
          <p:txBody>
            <a:bodyPr/>
            <a:lstStyle/>
            <a:p/>
          </p:txBody>
        </p:sp>
        <p:sp>
          <p:nvSpPr>
            <p:cNvPr id="29" name="pl29"/>
            <p:cNvSpPr/>
            <p:nvPr/>
          </p:nvSpPr>
          <p:spPr>
            <a:xfrm>
              <a:off x="1563904" y="4623627"/>
              <a:ext cx="4982931" cy="0"/>
            </a:xfrm>
            <a:custGeom>
              <a:avLst/>
              <a:pathLst>
                <a:path w="4982931" h="0">
                  <a:moveTo>
                    <a:pt x="0" y="0"/>
                  </a:moveTo>
                  <a:lnTo>
                    <a:pt x="144432" y="0"/>
                  </a:lnTo>
                  <a:lnTo>
                    <a:pt x="216649" y="0"/>
                  </a:lnTo>
                  <a:lnTo>
                    <a:pt x="361082" y="0"/>
                  </a:lnTo>
                  <a:lnTo>
                    <a:pt x="2166492" y="0"/>
                  </a:lnTo>
                  <a:lnTo>
                    <a:pt x="4910715" y="0"/>
                  </a:lnTo>
                  <a:lnTo>
                    <a:pt x="4982931" y="0"/>
                  </a:lnTo>
                </a:path>
              </a:pathLst>
            </a:custGeom>
            <a:ln w="116535" cap="flat">
              <a:solidFill>
                <a:srgbClr val="E8E8E8">
                  <a:alpha val="100000"/>
                </a:srgbClr>
              </a:solidFill>
              <a:prstDash val="solid"/>
              <a:round/>
            </a:ln>
          </p:spPr>
          <p:txBody>
            <a:bodyPr/>
            <a:lstStyle/>
            <a:p/>
          </p:txBody>
        </p:sp>
        <p:sp>
          <p:nvSpPr>
            <p:cNvPr id="30" name="pl30"/>
            <p:cNvSpPr/>
            <p:nvPr/>
          </p:nvSpPr>
          <p:spPr>
            <a:xfrm>
              <a:off x="6691269" y="5036482"/>
              <a:ext cx="1444328" cy="0"/>
            </a:xfrm>
            <a:custGeom>
              <a:avLst/>
              <a:pathLst>
                <a:path w="1444328" h="0">
                  <a:moveTo>
                    <a:pt x="0" y="0"/>
                  </a:moveTo>
                  <a:lnTo>
                    <a:pt x="288865" y="0"/>
                  </a:lnTo>
                  <a:lnTo>
                    <a:pt x="722164" y="0"/>
                  </a:lnTo>
                  <a:lnTo>
                    <a:pt x="938813" y="0"/>
                  </a:lnTo>
                  <a:lnTo>
                    <a:pt x="938813" y="0"/>
                  </a:lnTo>
                  <a:lnTo>
                    <a:pt x="1155462" y="0"/>
                  </a:lnTo>
                  <a:lnTo>
                    <a:pt x="1444328" y="0"/>
                  </a:lnTo>
                </a:path>
              </a:pathLst>
            </a:custGeom>
            <a:ln w="116535" cap="flat">
              <a:solidFill>
                <a:srgbClr val="E8E8E8">
                  <a:alpha val="100000"/>
                </a:srgbClr>
              </a:solidFill>
              <a:prstDash val="solid"/>
              <a:round/>
            </a:ln>
          </p:spPr>
          <p:txBody>
            <a:bodyPr/>
            <a:lstStyle/>
            <a:p/>
          </p:txBody>
        </p:sp>
        <p:sp>
          <p:nvSpPr>
            <p:cNvPr id="31" name="pt31"/>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256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3120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15919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89238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478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2017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1465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170383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17760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155940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192048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7258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54233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7012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7563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8676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2839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8396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56731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28397"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2288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6731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731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06180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35066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56731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06180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35066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49509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77293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628501"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06180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5066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91736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7844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78449"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8396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56731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56731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55628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164556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48406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41185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8396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56731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549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Indonesia,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(90%) and 2024 (83%). DTP1 coverage increased in 2025 (85%) compared to 2024, and was lower than in 2019. In 2019-2025, DTP1 coverage was at it's lowest level in 2021 (74%).
In 2024, 8 vaccines had lower coverage than in 2019.
In 2025, 8 vaccines had lower coverage than in 2019.
In 2025, 4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2735871"/>
              <a:ext cx="6186355" cy="2241887"/>
            </a:xfrm>
            <a:custGeom>
              <a:avLst/>
              <a:pathLst>
                <a:path w="6186355" h="2241887">
                  <a:moveTo>
                    <a:pt x="0" y="2187206"/>
                  </a:moveTo>
                  <a:lnTo>
                    <a:pt x="687372" y="2159866"/>
                  </a:lnTo>
                  <a:lnTo>
                    <a:pt x="1374745" y="2132526"/>
                  </a:lnTo>
                  <a:lnTo>
                    <a:pt x="2062118" y="2241887"/>
                  </a:lnTo>
                  <a:lnTo>
                    <a:pt x="2749491" y="2132526"/>
                  </a:lnTo>
                  <a:lnTo>
                    <a:pt x="3436863" y="2105186"/>
                  </a:lnTo>
                  <a:lnTo>
                    <a:pt x="4124236" y="1503704"/>
                  </a:lnTo>
                  <a:lnTo>
                    <a:pt x="4811609" y="82020"/>
                  </a:lnTo>
                  <a:lnTo>
                    <a:pt x="5498982" y="82020"/>
                  </a:lnTo>
                  <a:lnTo>
                    <a:pt x="6186355" y="0"/>
                  </a:lnTo>
                </a:path>
              </a:pathLst>
            </a:custGeom>
            <a:ln w="29811" cap="flat">
              <a:solidFill>
                <a:srgbClr val="FF0000">
                  <a:alpha val="100000"/>
                </a:srgbClr>
              </a:solidFill>
              <a:prstDash val="solid"/>
              <a:round/>
            </a:ln>
          </p:spPr>
          <p:txBody>
            <a:bodyPr/>
            <a:lstStyle/>
            <a:p/>
          </p:txBody>
        </p:sp>
        <p:sp>
          <p:nvSpPr>
            <p:cNvPr id="28" name="pl28"/>
            <p:cNvSpPr/>
            <p:nvPr/>
          </p:nvSpPr>
          <p:spPr>
            <a:xfrm>
              <a:off x="2510000" y="2735871"/>
              <a:ext cx="5498982" cy="2241887"/>
            </a:xfrm>
            <a:custGeom>
              <a:avLst/>
              <a:pathLst>
                <a:path w="5498982" h="2241887">
                  <a:moveTo>
                    <a:pt x="0" y="2187206"/>
                  </a:moveTo>
                  <a:lnTo>
                    <a:pt x="687372" y="2159866"/>
                  </a:lnTo>
                  <a:lnTo>
                    <a:pt x="1374745" y="2241887"/>
                  </a:lnTo>
                  <a:lnTo>
                    <a:pt x="2062118" y="2159866"/>
                  </a:lnTo>
                  <a:lnTo>
                    <a:pt x="2749491" y="2159866"/>
                  </a:lnTo>
                  <a:lnTo>
                    <a:pt x="3436863" y="2077846"/>
                  </a:lnTo>
                  <a:lnTo>
                    <a:pt x="4124236" y="1476364"/>
                  </a:lnTo>
                  <a:lnTo>
                    <a:pt x="4811609" y="109360"/>
                  </a:lnTo>
                  <a:lnTo>
                    <a:pt x="5498982" y="0"/>
                  </a:lnTo>
                </a:path>
              </a:pathLst>
            </a:custGeom>
            <a:ln w="29811" cap="flat">
              <a:solidFill>
                <a:srgbClr val="0058AB">
                  <a:alpha val="100000"/>
                </a:srgbClr>
              </a:solidFill>
              <a:prstDash val="solid"/>
              <a:round/>
            </a:ln>
          </p:spPr>
          <p:txBody>
            <a:bodyPr/>
            <a:lstStyle/>
            <a:p/>
          </p:txBody>
        </p:sp>
        <p:sp>
          <p:nvSpPr>
            <p:cNvPr id="29" name="pt29"/>
            <p:cNvSpPr/>
            <p:nvPr/>
          </p:nvSpPr>
          <p:spPr>
            <a:xfrm>
              <a:off x="1797802"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485174"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172547"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59920"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547293"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5234666"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922038"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6609411"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7296784"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984157"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2510000"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49" name="tx49"/>
            <p:cNvSpPr/>
            <p:nvPr/>
          </p:nvSpPr>
          <p:spPr>
            <a:xfrm>
              <a:off x="3197373"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0" name="tx50"/>
            <p:cNvSpPr/>
            <p:nvPr/>
          </p:nvSpPr>
          <p:spPr>
            <a:xfrm>
              <a:off x="3884746"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1" name="tx51"/>
            <p:cNvSpPr/>
            <p:nvPr/>
          </p:nvSpPr>
          <p:spPr>
            <a:xfrm>
              <a:off x="4572119"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2" name="tx52"/>
            <p:cNvSpPr/>
            <p:nvPr/>
          </p:nvSpPr>
          <p:spPr>
            <a:xfrm>
              <a:off x="5259492"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3" name="tx53"/>
            <p:cNvSpPr/>
            <p:nvPr/>
          </p:nvSpPr>
          <p:spPr>
            <a:xfrm>
              <a:off x="5946864"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54" name="tx54"/>
            <p:cNvSpPr/>
            <p:nvPr/>
          </p:nvSpPr>
          <p:spPr>
            <a:xfrm>
              <a:off x="6634237"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55" name="tx55"/>
            <p:cNvSpPr/>
            <p:nvPr/>
          </p:nvSpPr>
          <p:spPr>
            <a:xfrm>
              <a:off x="7321610"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6" name="tx56"/>
            <p:cNvSpPr/>
            <p:nvPr/>
          </p:nvSpPr>
          <p:spPr>
            <a:xfrm>
              <a:off x="8008983"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7" name="tx57"/>
            <p:cNvSpPr/>
            <p:nvPr/>
          </p:nvSpPr>
          <p:spPr>
            <a:xfrm>
              <a:off x="1822628"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58" name="tx58"/>
            <p:cNvSpPr/>
            <p:nvPr/>
          </p:nvSpPr>
          <p:spPr>
            <a:xfrm>
              <a:off x="2510000"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59" name="tx59"/>
            <p:cNvSpPr/>
            <p:nvPr/>
          </p:nvSpPr>
          <p:spPr>
            <a:xfrm>
              <a:off x="3197373"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60" name="tx60"/>
            <p:cNvSpPr/>
            <p:nvPr/>
          </p:nvSpPr>
          <p:spPr>
            <a:xfrm>
              <a:off x="3884746"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61" name="tx61"/>
            <p:cNvSpPr/>
            <p:nvPr/>
          </p:nvSpPr>
          <p:spPr>
            <a:xfrm>
              <a:off x="4572119"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62" name="tx62"/>
            <p:cNvSpPr/>
            <p:nvPr/>
          </p:nvSpPr>
          <p:spPr>
            <a:xfrm>
              <a:off x="5259492"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63" name="tx63"/>
            <p:cNvSpPr/>
            <p:nvPr/>
          </p:nvSpPr>
          <p:spPr>
            <a:xfrm>
              <a:off x="5946864"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64" name="tx64"/>
            <p:cNvSpPr/>
            <p:nvPr/>
          </p:nvSpPr>
          <p:spPr>
            <a:xfrm>
              <a:off x="6634237"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5" name="tx65"/>
            <p:cNvSpPr/>
            <p:nvPr/>
          </p:nvSpPr>
          <p:spPr>
            <a:xfrm>
              <a:off x="7321610"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6" name="tx66"/>
            <p:cNvSpPr/>
            <p:nvPr/>
          </p:nvSpPr>
          <p:spPr>
            <a:xfrm>
              <a:off x="8008983"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7" name="pl6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8" name="tx68"/>
            <p:cNvSpPr/>
            <p:nvPr/>
          </p:nvSpPr>
          <p:spPr>
            <a:xfrm>
              <a:off x="768208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9" name="tx69"/>
            <p:cNvSpPr/>
            <p:nvPr/>
          </p:nvSpPr>
          <p:spPr>
            <a:xfrm>
              <a:off x="754842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0" name="rc7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71" name="tx7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2" name="tx72"/>
            <p:cNvSpPr/>
            <p:nvPr/>
          </p:nvSpPr>
          <p:spPr>
            <a:xfrm rot="-5400000">
              <a:off x="16946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3" name="tx73"/>
            <p:cNvSpPr/>
            <p:nvPr/>
          </p:nvSpPr>
          <p:spPr>
            <a:xfrm rot="-5400000">
              <a:off x="238199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4" name="tx74"/>
            <p:cNvSpPr/>
            <p:nvPr/>
          </p:nvSpPr>
          <p:spPr>
            <a:xfrm rot="-5400000">
              <a:off x="3069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5" name="tx75"/>
            <p:cNvSpPr/>
            <p:nvPr/>
          </p:nvSpPr>
          <p:spPr>
            <a:xfrm rot="-5400000">
              <a:off x="37567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6" name="tx76"/>
            <p:cNvSpPr/>
            <p:nvPr/>
          </p:nvSpPr>
          <p:spPr>
            <a:xfrm rot="-5400000">
              <a:off x="44441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7" name="tx77"/>
            <p:cNvSpPr/>
            <p:nvPr/>
          </p:nvSpPr>
          <p:spPr>
            <a:xfrm rot="-5400000">
              <a:off x="513149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8" name="tx78"/>
            <p:cNvSpPr/>
            <p:nvPr/>
          </p:nvSpPr>
          <p:spPr>
            <a:xfrm rot="-5400000">
              <a:off x="58188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9" name="tx79"/>
            <p:cNvSpPr/>
            <p:nvPr/>
          </p:nvSpPr>
          <p:spPr>
            <a:xfrm rot="-5400000">
              <a:off x="65062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0" name="tx80"/>
            <p:cNvSpPr/>
            <p:nvPr/>
          </p:nvSpPr>
          <p:spPr>
            <a:xfrm rot="-5400000">
              <a:off x="71936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1" name="tx81"/>
            <p:cNvSpPr/>
            <p:nvPr/>
          </p:nvSpPr>
          <p:spPr>
            <a:xfrm rot="-5400000">
              <a:off x="78809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2" name="tx8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3" name="tx8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4" name="tx8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7" name="tx8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8" name="tx8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pl8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0" name="pl9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1" name="tx9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2" name="tx9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3" name="tx93"/>
            <p:cNvSpPr/>
            <p:nvPr/>
          </p:nvSpPr>
          <p:spPr>
            <a:xfrm>
              <a:off x="757200" y="1330710"/>
              <a:ext cx="55349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Indonesia, 2016-2025</a:t>
              </a:r>
            </a:p>
          </p:txBody>
        </p:sp>
        <p:sp>
          <p:nvSpPr>
            <p:cNvPr id="94" name="tx9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5" name="tx9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Indonesia was 2016.
In 2025, first dose (HPV1) programme coverage among girls was 83%. In 2025, last dose (HPVc) programme coverage among girls was 83%.</a:t>
            </a:r>
          </a:p>
        </p:txBody>
      </p:sp>
      <p:sp>
        <p:nvSpPr>
          <p:cNvPr id="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83%, following switch to single dose in 2025.</a:t>
            </a:r>
          </a:p>
        </p:txBody>
      </p:sp>
      <p:grpSp xmlns:pic="http://schemas.openxmlformats.org/drawingml/2006/picture">
        <p:nvGrpSpPr>
          <p:cNvPr id="98" name=""/>
          <p:cNvGrpSpPr/>
          <p:nvPr/>
        </p:nvGrpSpPr>
        <p:grpSpPr>
          <a:xfrm>
            <a:off x="292608" y="1005840"/>
            <a:ext cx="8595360" cy="28575"/>
            <a:chOff x="292608" y="1005840"/>
            <a:chExt cx="8595360" cy="28575"/>
          </a:xfrm>
        </p:grpSpPr>
        <p:sp>
          <p:nvSpPr>
            <p:cNvPr id="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346228"/>
              <a:ext cx="6481656" cy="752346"/>
            </a:xfrm>
            <a:custGeom>
              <a:avLst/>
              <a:pathLst>
                <a:path w="6481656" h="752346">
                  <a:moveTo>
                    <a:pt x="0" y="511595"/>
                  </a:moveTo>
                  <a:lnTo>
                    <a:pt x="259266" y="481501"/>
                  </a:lnTo>
                  <a:lnTo>
                    <a:pt x="518532" y="662065"/>
                  </a:lnTo>
                  <a:lnTo>
                    <a:pt x="777798" y="631971"/>
                  </a:lnTo>
                  <a:lnTo>
                    <a:pt x="1037065" y="631971"/>
                  </a:lnTo>
                  <a:lnTo>
                    <a:pt x="1296331" y="601877"/>
                  </a:lnTo>
                  <a:lnTo>
                    <a:pt x="1555597" y="601877"/>
                  </a:lnTo>
                  <a:lnTo>
                    <a:pt x="1814863" y="571783"/>
                  </a:lnTo>
                  <a:lnTo>
                    <a:pt x="2074130" y="451408"/>
                  </a:lnTo>
                  <a:lnTo>
                    <a:pt x="2333396" y="421314"/>
                  </a:lnTo>
                  <a:lnTo>
                    <a:pt x="2592662" y="331032"/>
                  </a:lnTo>
                  <a:lnTo>
                    <a:pt x="2851928" y="331032"/>
                  </a:lnTo>
                  <a:lnTo>
                    <a:pt x="3111195" y="150469"/>
                  </a:lnTo>
                  <a:lnTo>
                    <a:pt x="3370461" y="0"/>
                  </a:lnTo>
                  <a:lnTo>
                    <a:pt x="3629727" y="120375"/>
                  </a:lnTo>
                  <a:lnTo>
                    <a:pt x="3888994" y="240750"/>
                  </a:lnTo>
                  <a:lnTo>
                    <a:pt x="4148260" y="240750"/>
                  </a:lnTo>
                  <a:lnTo>
                    <a:pt x="4407526" y="210657"/>
                  </a:lnTo>
                  <a:lnTo>
                    <a:pt x="4666792" y="210657"/>
                  </a:lnTo>
                  <a:lnTo>
                    <a:pt x="4926059" y="210657"/>
                  </a:lnTo>
                  <a:lnTo>
                    <a:pt x="5185325" y="451408"/>
                  </a:lnTo>
                  <a:lnTo>
                    <a:pt x="5444591" y="752346"/>
                  </a:lnTo>
                  <a:lnTo>
                    <a:pt x="5703857" y="30093"/>
                  </a:lnTo>
                  <a:lnTo>
                    <a:pt x="5963124" y="270844"/>
                  </a:lnTo>
                  <a:lnTo>
                    <a:pt x="6222390" y="421314"/>
                  </a:lnTo>
                  <a:lnTo>
                    <a:pt x="6481656" y="300938"/>
                  </a:lnTo>
                </a:path>
              </a:pathLst>
            </a:custGeom>
            <a:ln w="27101" cap="flat">
              <a:solidFill>
                <a:srgbClr val="F8766D">
                  <a:alpha val="100000"/>
                </a:srgbClr>
              </a:solidFill>
              <a:prstDash val="solid"/>
              <a:round/>
            </a:ln>
          </p:spPr>
          <p:txBody>
            <a:bodyPr/>
            <a:lstStyle/>
            <a:p/>
          </p:txBody>
        </p:sp>
        <p:sp>
          <p:nvSpPr>
            <p:cNvPr id="28" name="pl28"/>
            <p:cNvSpPr/>
            <p:nvPr/>
          </p:nvSpPr>
          <p:spPr>
            <a:xfrm>
              <a:off x="2216818" y="2647167"/>
              <a:ext cx="5703857" cy="1835725"/>
            </a:xfrm>
            <a:custGeom>
              <a:avLst/>
              <a:pathLst>
                <a:path w="5703857" h="1835725">
                  <a:moveTo>
                    <a:pt x="0" y="1835725"/>
                  </a:moveTo>
                  <a:lnTo>
                    <a:pt x="259266" y="1594975"/>
                  </a:lnTo>
                  <a:lnTo>
                    <a:pt x="518532" y="1775538"/>
                  </a:lnTo>
                  <a:lnTo>
                    <a:pt x="777798" y="963003"/>
                  </a:lnTo>
                  <a:lnTo>
                    <a:pt x="1037065" y="270844"/>
                  </a:lnTo>
                  <a:lnTo>
                    <a:pt x="1296331" y="481501"/>
                  </a:lnTo>
                  <a:lnTo>
                    <a:pt x="1555597" y="451408"/>
                  </a:lnTo>
                  <a:lnTo>
                    <a:pt x="1814863" y="240750"/>
                  </a:lnTo>
                  <a:lnTo>
                    <a:pt x="2074130" y="180563"/>
                  </a:lnTo>
                  <a:lnTo>
                    <a:pt x="2333396" y="120375"/>
                  </a:lnTo>
                  <a:lnTo>
                    <a:pt x="2592662" y="180563"/>
                  </a:lnTo>
                  <a:lnTo>
                    <a:pt x="2851928" y="1625068"/>
                  </a:lnTo>
                  <a:lnTo>
                    <a:pt x="3111195" y="1534787"/>
                  </a:lnTo>
                  <a:lnTo>
                    <a:pt x="3370461" y="812534"/>
                  </a:lnTo>
                  <a:lnTo>
                    <a:pt x="3629727" y="571783"/>
                  </a:lnTo>
                  <a:lnTo>
                    <a:pt x="3888994" y="451408"/>
                  </a:lnTo>
                  <a:lnTo>
                    <a:pt x="4148260" y="331032"/>
                  </a:lnTo>
                  <a:lnTo>
                    <a:pt x="4407526" y="662065"/>
                  </a:lnTo>
                  <a:lnTo>
                    <a:pt x="4666792" y="872722"/>
                  </a:lnTo>
                  <a:lnTo>
                    <a:pt x="4926059" y="331032"/>
                  </a:lnTo>
                  <a:lnTo>
                    <a:pt x="5185325" y="391220"/>
                  </a:lnTo>
                  <a:lnTo>
                    <a:pt x="5444591" y="0"/>
                  </a:lnTo>
                  <a:lnTo>
                    <a:pt x="5703857" y="120375"/>
                  </a:lnTo>
                </a:path>
              </a:pathLst>
            </a:custGeom>
            <a:ln w="27101" cap="flat">
              <a:solidFill>
                <a:srgbClr val="7CAE00">
                  <a:alpha val="100000"/>
                </a:srgbClr>
              </a:solidFill>
              <a:prstDash val="solid"/>
              <a:round/>
            </a:ln>
          </p:spPr>
          <p:txBody>
            <a:bodyPr/>
            <a:lstStyle/>
            <a:p/>
          </p:txBody>
        </p:sp>
        <p:sp>
          <p:nvSpPr>
            <p:cNvPr id="29" name="pl29"/>
            <p:cNvSpPr/>
            <p:nvPr/>
          </p:nvSpPr>
          <p:spPr>
            <a:xfrm>
              <a:off x="6105812" y="3008293"/>
              <a:ext cx="1814863" cy="2106570"/>
            </a:xfrm>
            <a:custGeom>
              <a:avLst/>
              <a:pathLst>
                <a:path w="1814863" h="2106570">
                  <a:moveTo>
                    <a:pt x="0" y="2106570"/>
                  </a:moveTo>
                  <a:lnTo>
                    <a:pt x="259266" y="2016289"/>
                  </a:lnTo>
                  <a:lnTo>
                    <a:pt x="518532" y="1986195"/>
                  </a:lnTo>
                  <a:lnTo>
                    <a:pt x="777798" y="2076476"/>
                  </a:lnTo>
                  <a:lnTo>
                    <a:pt x="1037065" y="1926007"/>
                  </a:lnTo>
                  <a:lnTo>
                    <a:pt x="1296331" y="1173660"/>
                  </a:lnTo>
                  <a:lnTo>
                    <a:pt x="1555597" y="0"/>
                  </a:lnTo>
                  <a:lnTo>
                    <a:pt x="1814863" y="30093"/>
                  </a:lnTo>
                </a:path>
              </a:pathLst>
            </a:custGeom>
            <a:ln w="27101" cap="flat">
              <a:solidFill>
                <a:srgbClr val="00BFC4">
                  <a:alpha val="100000"/>
                </a:srgbClr>
              </a:solidFill>
              <a:prstDash val="solid"/>
              <a:round/>
            </a:ln>
          </p:spPr>
          <p:txBody>
            <a:bodyPr/>
            <a:lstStyle/>
            <a:p/>
          </p:txBody>
        </p:sp>
        <p:sp>
          <p:nvSpPr>
            <p:cNvPr id="30" name="pl30"/>
            <p:cNvSpPr/>
            <p:nvPr/>
          </p:nvSpPr>
          <p:spPr>
            <a:xfrm>
              <a:off x="5846545" y="2617073"/>
              <a:ext cx="2074130" cy="2467697"/>
            </a:xfrm>
            <a:custGeom>
              <a:avLst/>
              <a:pathLst>
                <a:path w="2074130" h="2467697">
                  <a:moveTo>
                    <a:pt x="0" y="2407509"/>
                  </a:moveTo>
                  <a:lnTo>
                    <a:pt x="259266" y="2377415"/>
                  </a:lnTo>
                  <a:lnTo>
                    <a:pt x="518532" y="2467697"/>
                  </a:lnTo>
                  <a:lnTo>
                    <a:pt x="777798" y="2377415"/>
                  </a:lnTo>
                  <a:lnTo>
                    <a:pt x="1037065" y="2377415"/>
                  </a:lnTo>
                  <a:lnTo>
                    <a:pt x="1296331" y="2287133"/>
                  </a:lnTo>
                  <a:lnTo>
                    <a:pt x="1555597" y="1625068"/>
                  </a:lnTo>
                  <a:lnTo>
                    <a:pt x="1814863" y="120375"/>
                  </a:lnTo>
                  <a:lnTo>
                    <a:pt x="2074130"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0000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5786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819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44445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067435" y="507648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962" y="2536555"/>
              <a:ext cx="243980" cy="75771"/>
            </a:xfrm>
            <a:custGeom>
              <a:avLst/>
              <a:pathLst>
                <a:path w="243980" h="75771">
                  <a:moveTo>
                    <a:pt x="243980" y="0"/>
                  </a:moveTo>
                  <a:lnTo>
                    <a:pt x="0" y="75771"/>
                  </a:lnTo>
                </a:path>
              </a:pathLst>
            </a:custGeom>
          </p:spPr>
          <p:txBody>
            <a:bodyPr/>
            <a:lstStyle/>
            <a:p/>
          </p:txBody>
        </p:sp>
        <p:sp>
          <p:nvSpPr>
            <p:cNvPr id="41" name="pl41"/>
            <p:cNvSpPr/>
            <p:nvPr/>
          </p:nvSpPr>
          <p:spPr>
            <a:xfrm>
              <a:off x="7934337" y="2652650"/>
              <a:ext cx="245605" cy="98587"/>
            </a:xfrm>
            <a:custGeom>
              <a:avLst/>
              <a:pathLst>
                <a:path w="245605" h="98587">
                  <a:moveTo>
                    <a:pt x="245605" y="98587"/>
                  </a:moveTo>
                  <a:lnTo>
                    <a:pt x="0" y="0"/>
                  </a:lnTo>
                </a:path>
              </a:pathLst>
            </a:custGeom>
          </p:spPr>
          <p:txBody>
            <a:bodyPr/>
            <a:lstStyle/>
            <a:p/>
          </p:txBody>
        </p:sp>
        <p:sp>
          <p:nvSpPr>
            <p:cNvPr id="42" name="pl42"/>
            <p:cNvSpPr/>
            <p:nvPr/>
          </p:nvSpPr>
          <p:spPr>
            <a:xfrm>
              <a:off x="7927789" y="2774744"/>
              <a:ext cx="252152" cy="255258"/>
            </a:xfrm>
            <a:custGeom>
              <a:avLst/>
              <a:pathLst>
                <a:path w="252152" h="255258">
                  <a:moveTo>
                    <a:pt x="252152" y="255258"/>
                  </a:moveTo>
                  <a:lnTo>
                    <a:pt x="0" y="0"/>
                  </a:lnTo>
                </a:path>
              </a:pathLst>
            </a:custGeom>
          </p:spPr>
          <p:txBody>
            <a:bodyPr/>
            <a:lstStyle/>
            <a:p/>
          </p:txBody>
        </p:sp>
        <p:sp>
          <p:nvSpPr>
            <p:cNvPr id="43" name="pl43"/>
            <p:cNvSpPr/>
            <p:nvPr/>
          </p:nvSpPr>
          <p:spPr>
            <a:xfrm>
              <a:off x="7927722" y="3045599"/>
              <a:ext cx="252219" cy="258143"/>
            </a:xfrm>
            <a:custGeom>
              <a:avLst/>
              <a:pathLst>
                <a:path w="252219" h="258143">
                  <a:moveTo>
                    <a:pt x="252219" y="258143"/>
                  </a:moveTo>
                  <a:lnTo>
                    <a:pt x="0" y="0"/>
                  </a:lnTo>
                </a:path>
              </a:pathLst>
            </a:custGeom>
          </p:spPr>
          <p:txBody>
            <a:bodyPr/>
            <a:lstStyle/>
            <a:p/>
          </p:txBody>
        </p:sp>
        <p:sp>
          <p:nvSpPr>
            <p:cNvPr id="44" name="pg44"/>
            <p:cNvSpPr/>
            <p:nvPr/>
          </p:nvSpPr>
          <p:spPr>
            <a:xfrm>
              <a:off x="8111362" y="24185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4594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83%</a:t>
              </a:r>
            </a:p>
          </p:txBody>
        </p:sp>
        <p:sp>
          <p:nvSpPr>
            <p:cNvPr id="46" name="pg46"/>
            <p:cNvSpPr/>
            <p:nvPr/>
          </p:nvSpPr>
          <p:spPr>
            <a:xfrm>
              <a:off x="8111362" y="269099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7318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48" name="pg48"/>
            <p:cNvSpPr/>
            <p:nvPr/>
          </p:nvSpPr>
          <p:spPr>
            <a:xfrm>
              <a:off x="8111362" y="296386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00470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323744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327828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69%</a:t>
              </a:r>
            </a:p>
          </p:txBody>
        </p:sp>
        <p:sp>
          <p:nvSpPr>
            <p:cNvPr id="52" name="pg52"/>
            <p:cNvSpPr/>
            <p:nvPr/>
          </p:nvSpPr>
          <p:spPr>
            <a:xfrm>
              <a:off x="1142261" y="28386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981" y="28839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4" name="pg54"/>
            <p:cNvSpPr/>
            <p:nvPr/>
          </p:nvSpPr>
          <p:spPr>
            <a:xfrm>
              <a:off x="1920836" y="446384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966556" y="450919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21</a:t>
              </a:r>
            </a:p>
          </p:txBody>
        </p:sp>
        <p:sp>
          <p:nvSpPr>
            <p:cNvPr id="56" name="pg56"/>
            <p:cNvSpPr/>
            <p:nvPr/>
          </p:nvSpPr>
          <p:spPr>
            <a:xfrm>
              <a:off x="6173210" y="5037508"/>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218930" y="508131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0</a:t>
              </a:r>
            </a:p>
          </p:txBody>
        </p:sp>
        <p:sp>
          <p:nvSpPr>
            <p:cNvPr id="58" name="pg58"/>
            <p:cNvSpPr/>
            <p:nvPr/>
          </p:nvSpPr>
          <p:spPr>
            <a:xfrm>
              <a:off x="5914383" y="4874877"/>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60103" y="4918621"/>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28171" y="1705910"/>
              <a:ext cx="162188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Indonesia,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Indonesia has all 4 of the  SDG vaccines.
In 2025, Indonesia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83% in 2024 to 85% in 2025.
• DTP3 coverage increased 4 percentage points from 78% in 2024 to 82% in 2025.
• There were there were 92,000 fewer zero-dose children in 2025. This leaves 657,000 children without vaccination, vulnerable to vaccine-preventable diseases and a further 131,000 with incomplete protection.
• Indonesia accounted for 36.7% of zero-dose children in East Asia and the Pacific (EAPR) and 4.9% of zero-dose children globally.
• MCV1 coverage remained constant at 85% between 2024 and 2025. There were 657,000 children who missed out on the first measles vaccination.
• MCV2 coverage declined 4 percentage points from 82% in 2024 to 78% in 2025.
• Last dose coverage of HPV vaccination (HPVc) among girls increased from 79% to 83%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Indonesia,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Indonesia.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(5.8m)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P7TF5XRZ5TZD-1674051314-8094</_dlc_DocId>
    <_dlc_DocIdUrl xmlns="5ce71423-0d49-4a04-8822-86064e799dcd">
      <Url>https://unicef.sharepoint.com/teams/DAPM-DataComm/_layouts/15/DocIdRedir.aspx?ID=P7TF5XRZ5TZD-1674051314-8094</Url>
      <Description>P7TF5XRZ5TZD-1674051314-8094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9809C73-4726-419E-A635-3A1294D9084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a37b19d7-88fc-42ea-a41b-1da7084b330a</vt:lpwstr>
  </property>
</Properties>
</file>