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22478ef4d5237ff6a2c93d9ad70484e1dcc047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61dc76ba6b5a0ceec948bab9e4398aadc571d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c0eab079744b0785c0cc611ddd6a9fafbd3f2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396" y="989261"/>
              <a:ext cx="251546" cy="319544"/>
            </a:xfrm>
            <a:custGeom>
              <a:avLst/>
              <a:pathLst>
                <a:path w="251546" h="319544">
                  <a:moveTo>
                    <a:pt x="251546" y="0"/>
                  </a:moveTo>
                  <a:lnTo>
                    <a:pt x="0" y="319544"/>
                  </a:lnTo>
                </a:path>
              </a:pathLst>
            </a:custGeom>
          </p:spPr>
          <p:txBody>
            <a:bodyPr/>
            <a:lstStyle/>
            <a:p/>
          </p:txBody>
        </p:sp>
        <p:sp>
          <p:nvSpPr>
            <p:cNvPr id="42" name="pl42"/>
            <p:cNvSpPr/>
            <p:nvPr/>
          </p:nvSpPr>
          <p:spPr>
            <a:xfrm>
              <a:off x="7926490" y="1328858"/>
              <a:ext cx="253452" cy="446616"/>
            </a:xfrm>
            <a:custGeom>
              <a:avLst/>
              <a:pathLst>
                <a:path w="253452" h="446616">
                  <a:moveTo>
                    <a:pt x="253452" y="446616"/>
                  </a:moveTo>
                  <a:lnTo>
                    <a:pt x="0" y="0"/>
                  </a:lnTo>
                </a:path>
              </a:pathLst>
            </a:custGeom>
          </p:spPr>
          <p:txBody>
            <a:bodyPr/>
            <a:lstStyle/>
            <a:p/>
          </p:txBody>
        </p:sp>
        <p:sp>
          <p:nvSpPr>
            <p:cNvPr id="43" name="pl43"/>
            <p:cNvSpPr/>
            <p:nvPr/>
          </p:nvSpPr>
          <p:spPr>
            <a:xfrm>
              <a:off x="7937586" y="1251737"/>
              <a:ext cx="242355" cy="62513"/>
            </a:xfrm>
            <a:custGeom>
              <a:avLst/>
              <a:pathLst>
                <a:path w="242355" h="62513">
                  <a:moveTo>
                    <a:pt x="242355" y="0"/>
                  </a:moveTo>
                  <a:lnTo>
                    <a:pt x="0" y="62513"/>
                  </a:lnTo>
                </a:path>
              </a:pathLst>
            </a:custGeom>
          </p:spPr>
          <p:txBody>
            <a:bodyPr/>
            <a:lstStyle/>
            <a:p/>
          </p:txBody>
        </p:sp>
        <p:sp>
          <p:nvSpPr>
            <p:cNvPr id="44" name="pl44"/>
            <p:cNvSpPr/>
            <p:nvPr/>
          </p:nvSpPr>
          <p:spPr>
            <a:xfrm>
              <a:off x="7932796" y="1326762"/>
              <a:ext cx="247145" cy="166184"/>
            </a:xfrm>
            <a:custGeom>
              <a:avLst/>
              <a:pathLst>
                <a:path w="247145" h="166184">
                  <a:moveTo>
                    <a:pt x="247145" y="166184"/>
                  </a:moveTo>
                  <a:lnTo>
                    <a:pt x="0" y="0"/>
                  </a:lnTo>
                </a:path>
              </a:pathLst>
            </a:custGeom>
          </p:spPr>
          <p:txBody>
            <a:bodyPr/>
            <a:lstStyle/>
            <a:p/>
          </p:txBody>
        </p:sp>
        <p:sp>
          <p:nvSpPr>
            <p:cNvPr id="45" name="pg45"/>
            <p:cNvSpPr/>
            <p:nvPr/>
          </p:nvSpPr>
          <p:spPr>
            <a:xfrm>
              <a:off x="8111362" y="8788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196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7002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410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1530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1939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4252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4661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Hungary,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1987108"/>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1563478"/>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1987108"/>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1563478"/>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1245756"/>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1086895"/>
              <a:ext cx="1585983" cy="104599"/>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52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706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52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47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43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33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29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24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20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815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710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606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501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924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878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832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786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74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694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648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602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556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51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464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418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81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35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896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63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717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651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615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5599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513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47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421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395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349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28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257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211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5146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4119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3063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2008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962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91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889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824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778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732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686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659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603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548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511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455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8429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7363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63180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5272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4245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3180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2134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1097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1145732"/>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hun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46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819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592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365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4932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8705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478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911670"/>
              <a:ext cx="238662" cy="1204327"/>
            </a:xfrm>
            <a:prstGeom prst="rect">
              <a:avLst/>
            </a:prstGeom>
            <a:solidFill>
              <a:srgbClr val="1CABE2">
                <a:alpha val="85098"/>
              </a:srgbClr>
            </a:solidFill>
          </p:spPr>
          <p:txBody>
            <a:bodyPr/>
            <a:lstStyle/>
            <a:p/>
          </p:txBody>
        </p:sp>
        <p:sp>
          <p:nvSpPr>
            <p:cNvPr id="25" name="rc25"/>
            <p:cNvSpPr/>
            <p:nvPr/>
          </p:nvSpPr>
          <p:spPr>
            <a:xfrm>
              <a:off x="1598503" y="2915406"/>
              <a:ext cx="238662" cy="1200590"/>
            </a:xfrm>
            <a:prstGeom prst="rect">
              <a:avLst/>
            </a:prstGeom>
            <a:solidFill>
              <a:srgbClr val="1CABE2">
                <a:alpha val="85098"/>
              </a:srgbClr>
            </a:solidFill>
          </p:spPr>
          <p:txBody>
            <a:bodyPr/>
            <a:lstStyle/>
            <a:p/>
          </p:txBody>
        </p:sp>
        <p:sp>
          <p:nvSpPr>
            <p:cNvPr id="26" name="rc26"/>
            <p:cNvSpPr/>
            <p:nvPr/>
          </p:nvSpPr>
          <p:spPr>
            <a:xfrm>
              <a:off x="1863684" y="2919142"/>
              <a:ext cx="238662" cy="1196854"/>
            </a:xfrm>
            <a:prstGeom prst="rect">
              <a:avLst/>
            </a:prstGeom>
            <a:solidFill>
              <a:srgbClr val="1CABE2">
                <a:alpha val="85098"/>
              </a:srgbClr>
            </a:solidFill>
          </p:spPr>
          <p:txBody>
            <a:bodyPr/>
            <a:lstStyle/>
            <a:p/>
          </p:txBody>
        </p:sp>
        <p:sp>
          <p:nvSpPr>
            <p:cNvPr id="27" name="rc27"/>
            <p:cNvSpPr/>
            <p:nvPr/>
          </p:nvSpPr>
          <p:spPr>
            <a:xfrm>
              <a:off x="2128865" y="2942806"/>
              <a:ext cx="238662" cy="1173191"/>
            </a:xfrm>
            <a:prstGeom prst="rect">
              <a:avLst/>
            </a:prstGeom>
            <a:solidFill>
              <a:srgbClr val="1CABE2">
                <a:alpha val="85098"/>
              </a:srgbClr>
            </a:solidFill>
          </p:spPr>
          <p:txBody>
            <a:bodyPr/>
            <a:lstStyle/>
            <a:p/>
          </p:txBody>
        </p:sp>
        <p:sp>
          <p:nvSpPr>
            <p:cNvPr id="28" name="rc28"/>
            <p:cNvSpPr/>
            <p:nvPr/>
          </p:nvSpPr>
          <p:spPr>
            <a:xfrm>
              <a:off x="2394045" y="2935333"/>
              <a:ext cx="238662" cy="1180664"/>
            </a:xfrm>
            <a:prstGeom prst="rect">
              <a:avLst/>
            </a:prstGeom>
            <a:solidFill>
              <a:srgbClr val="1CABE2">
                <a:alpha val="85098"/>
              </a:srgbClr>
            </a:solidFill>
          </p:spPr>
          <p:txBody>
            <a:bodyPr/>
            <a:lstStyle/>
            <a:p/>
          </p:txBody>
        </p:sp>
        <p:sp>
          <p:nvSpPr>
            <p:cNvPr id="29" name="rc29"/>
            <p:cNvSpPr/>
            <p:nvPr/>
          </p:nvSpPr>
          <p:spPr>
            <a:xfrm>
              <a:off x="2659226" y="2905443"/>
              <a:ext cx="238662" cy="1210554"/>
            </a:xfrm>
            <a:prstGeom prst="rect">
              <a:avLst/>
            </a:prstGeom>
            <a:solidFill>
              <a:srgbClr val="1CABE2">
                <a:alpha val="85098"/>
              </a:srgbClr>
            </a:solidFill>
          </p:spPr>
          <p:txBody>
            <a:bodyPr/>
            <a:lstStyle/>
            <a:p/>
          </p:txBody>
        </p:sp>
        <p:sp>
          <p:nvSpPr>
            <p:cNvPr id="30" name="rc30"/>
            <p:cNvSpPr/>
            <p:nvPr/>
          </p:nvSpPr>
          <p:spPr>
            <a:xfrm>
              <a:off x="2924407" y="2879289"/>
              <a:ext cx="238662" cy="1236708"/>
            </a:xfrm>
            <a:prstGeom prst="rect">
              <a:avLst/>
            </a:prstGeom>
            <a:solidFill>
              <a:srgbClr val="1CABE2">
                <a:alpha val="85098"/>
              </a:srgbClr>
            </a:solidFill>
          </p:spPr>
          <p:txBody>
            <a:bodyPr/>
            <a:lstStyle/>
            <a:p/>
          </p:txBody>
        </p:sp>
        <p:sp>
          <p:nvSpPr>
            <p:cNvPr id="31" name="rc31"/>
            <p:cNvSpPr/>
            <p:nvPr/>
          </p:nvSpPr>
          <p:spPr>
            <a:xfrm>
              <a:off x="3189588" y="2901707"/>
              <a:ext cx="238662" cy="1214290"/>
            </a:xfrm>
            <a:prstGeom prst="rect">
              <a:avLst/>
            </a:prstGeom>
            <a:solidFill>
              <a:srgbClr val="1CABE2">
                <a:alpha val="85098"/>
              </a:srgbClr>
            </a:solidFill>
          </p:spPr>
          <p:txBody>
            <a:bodyPr/>
            <a:lstStyle/>
            <a:p/>
          </p:txBody>
        </p:sp>
        <p:sp>
          <p:nvSpPr>
            <p:cNvPr id="32" name="rc32"/>
            <p:cNvSpPr/>
            <p:nvPr/>
          </p:nvSpPr>
          <p:spPr>
            <a:xfrm>
              <a:off x="3454768" y="2890498"/>
              <a:ext cx="238662" cy="1225499"/>
            </a:xfrm>
            <a:prstGeom prst="rect">
              <a:avLst/>
            </a:prstGeom>
            <a:solidFill>
              <a:srgbClr val="1CABE2">
                <a:alpha val="85098"/>
              </a:srgbClr>
            </a:solidFill>
          </p:spPr>
          <p:txBody>
            <a:bodyPr/>
            <a:lstStyle/>
            <a:p/>
          </p:txBody>
        </p:sp>
        <p:sp>
          <p:nvSpPr>
            <p:cNvPr id="33" name="rc33"/>
            <p:cNvSpPr/>
            <p:nvPr/>
          </p:nvSpPr>
          <p:spPr>
            <a:xfrm>
              <a:off x="3719949" y="2921633"/>
              <a:ext cx="238662" cy="1194363"/>
            </a:xfrm>
            <a:prstGeom prst="rect">
              <a:avLst/>
            </a:prstGeom>
            <a:solidFill>
              <a:srgbClr val="1CABE2">
                <a:alpha val="85098"/>
              </a:srgbClr>
            </a:solidFill>
          </p:spPr>
          <p:txBody>
            <a:bodyPr/>
            <a:lstStyle/>
            <a:p/>
          </p:txBody>
        </p:sp>
        <p:sp>
          <p:nvSpPr>
            <p:cNvPr id="34" name="rc34"/>
            <p:cNvSpPr/>
            <p:nvPr/>
          </p:nvSpPr>
          <p:spPr>
            <a:xfrm>
              <a:off x="3985130" y="2991377"/>
              <a:ext cx="238662" cy="1124619"/>
            </a:xfrm>
            <a:prstGeom prst="rect">
              <a:avLst/>
            </a:prstGeom>
            <a:solidFill>
              <a:srgbClr val="1CABE2">
                <a:alpha val="85098"/>
              </a:srgbClr>
            </a:solidFill>
          </p:spPr>
          <p:txBody>
            <a:bodyPr/>
            <a:lstStyle/>
            <a:p/>
          </p:txBody>
        </p:sp>
        <p:sp>
          <p:nvSpPr>
            <p:cNvPr id="35" name="rc35"/>
            <p:cNvSpPr/>
            <p:nvPr/>
          </p:nvSpPr>
          <p:spPr>
            <a:xfrm>
              <a:off x="4250311" y="3011304"/>
              <a:ext cx="238662" cy="1104693"/>
            </a:xfrm>
            <a:prstGeom prst="rect">
              <a:avLst/>
            </a:prstGeom>
            <a:solidFill>
              <a:srgbClr val="1CABE2">
                <a:alpha val="85098"/>
              </a:srgbClr>
            </a:solidFill>
          </p:spPr>
          <p:txBody>
            <a:bodyPr/>
            <a:lstStyle/>
            <a:p/>
          </p:txBody>
        </p:sp>
        <p:sp>
          <p:nvSpPr>
            <p:cNvPr id="36" name="rc36"/>
            <p:cNvSpPr/>
            <p:nvPr/>
          </p:nvSpPr>
          <p:spPr>
            <a:xfrm>
              <a:off x="4515492" y="2998850"/>
              <a:ext cx="238662" cy="1117147"/>
            </a:xfrm>
            <a:prstGeom prst="rect">
              <a:avLst/>
            </a:prstGeom>
            <a:solidFill>
              <a:srgbClr val="1CABE2">
                <a:alpha val="85098"/>
              </a:srgbClr>
            </a:solidFill>
          </p:spPr>
          <p:txBody>
            <a:bodyPr/>
            <a:lstStyle/>
            <a:p/>
          </p:txBody>
        </p:sp>
        <p:sp>
          <p:nvSpPr>
            <p:cNvPr id="37" name="rc37"/>
            <p:cNvSpPr/>
            <p:nvPr/>
          </p:nvSpPr>
          <p:spPr>
            <a:xfrm>
              <a:off x="4780672" y="3007568"/>
              <a:ext cx="238662" cy="1108429"/>
            </a:xfrm>
            <a:prstGeom prst="rect">
              <a:avLst/>
            </a:prstGeom>
            <a:solidFill>
              <a:srgbClr val="1CABE2">
                <a:alpha val="85098"/>
              </a:srgbClr>
            </a:solidFill>
          </p:spPr>
          <p:txBody>
            <a:bodyPr/>
            <a:lstStyle/>
            <a:p/>
          </p:txBody>
        </p:sp>
        <p:sp>
          <p:nvSpPr>
            <p:cNvPr id="38" name="rc38"/>
            <p:cNvSpPr/>
            <p:nvPr/>
          </p:nvSpPr>
          <p:spPr>
            <a:xfrm>
              <a:off x="5045853" y="2970205"/>
              <a:ext cx="238662" cy="1145792"/>
            </a:xfrm>
            <a:prstGeom prst="rect">
              <a:avLst/>
            </a:prstGeom>
            <a:solidFill>
              <a:srgbClr val="1CABE2">
                <a:alpha val="85098"/>
              </a:srgbClr>
            </a:solidFill>
          </p:spPr>
          <p:txBody>
            <a:bodyPr/>
            <a:lstStyle/>
            <a:p/>
          </p:txBody>
        </p:sp>
        <p:sp>
          <p:nvSpPr>
            <p:cNvPr id="39" name="rc39"/>
            <p:cNvSpPr/>
            <p:nvPr/>
          </p:nvSpPr>
          <p:spPr>
            <a:xfrm>
              <a:off x="5311034" y="2973941"/>
              <a:ext cx="238662" cy="1142055"/>
            </a:xfrm>
            <a:prstGeom prst="rect">
              <a:avLst/>
            </a:prstGeom>
            <a:solidFill>
              <a:srgbClr val="1CABE2">
                <a:alpha val="85098"/>
              </a:srgbClr>
            </a:solidFill>
          </p:spPr>
          <p:txBody>
            <a:bodyPr/>
            <a:lstStyle/>
            <a:p/>
          </p:txBody>
        </p:sp>
        <p:sp>
          <p:nvSpPr>
            <p:cNvPr id="40" name="rc40"/>
            <p:cNvSpPr/>
            <p:nvPr/>
          </p:nvSpPr>
          <p:spPr>
            <a:xfrm>
              <a:off x="5576215" y="2945296"/>
              <a:ext cx="238662" cy="1170700"/>
            </a:xfrm>
            <a:prstGeom prst="rect">
              <a:avLst/>
            </a:prstGeom>
            <a:solidFill>
              <a:srgbClr val="1CABE2">
                <a:alpha val="85098"/>
              </a:srgbClr>
            </a:solidFill>
          </p:spPr>
          <p:txBody>
            <a:bodyPr/>
            <a:lstStyle/>
            <a:p/>
          </p:txBody>
        </p:sp>
        <p:sp>
          <p:nvSpPr>
            <p:cNvPr id="41" name="rc41"/>
            <p:cNvSpPr/>
            <p:nvPr/>
          </p:nvSpPr>
          <p:spPr>
            <a:xfrm>
              <a:off x="5841395" y="2958996"/>
              <a:ext cx="238662" cy="1157001"/>
            </a:xfrm>
            <a:prstGeom prst="rect">
              <a:avLst/>
            </a:prstGeom>
            <a:solidFill>
              <a:srgbClr val="1CABE2">
                <a:alpha val="85098"/>
              </a:srgbClr>
            </a:solidFill>
          </p:spPr>
          <p:txBody>
            <a:bodyPr/>
            <a:lstStyle/>
            <a:p/>
          </p:txBody>
        </p:sp>
        <p:sp>
          <p:nvSpPr>
            <p:cNvPr id="42" name="rc42"/>
            <p:cNvSpPr/>
            <p:nvPr/>
          </p:nvSpPr>
          <p:spPr>
            <a:xfrm>
              <a:off x="6106576" y="2977678"/>
              <a:ext cx="238662" cy="1138319"/>
            </a:xfrm>
            <a:prstGeom prst="rect">
              <a:avLst/>
            </a:prstGeom>
            <a:solidFill>
              <a:srgbClr val="1CABE2">
                <a:alpha val="85098"/>
              </a:srgbClr>
            </a:solidFill>
          </p:spPr>
          <p:txBody>
            <a:bodyPr/>
            <a:lstStyle/>
            <a:p/>
          </p:txBody>
        </p:sp>
        <p:sp>
          <p:nvSpPr>
            <p:cNvPr id="43" name="rc43"/>
            <p:cNvSpPr/>
            <p:nvPr/>
          </p:nvSpPr>
          <p:spPr>
            <a:xfrm>
              <a:off x="6371757" y="2982659"/>
              <a:ext cx="238662" cy="1133337"/>
            </a:xfrm>
            <a:prstGeom prst="rect">
              <a:avLst/>
            </a:prstGeom>
            <a:solidFill>
              <a:srgbClr val="1CABE2">
                <a:alpha val="85098"/>
              </a:srgbClr>
            </a:solidFill>
          </p:spPr>
          <p:txBody>
            <a:bodyPr/>
            <a:lstStyle/>
            <a:p/>
          </p:txBody>
        </p:sp>
        <p:sp>
          <p:nvSpPr>
            <p:cNvPr id="44" name="rc44"/>
            <p:cNvSpPr/>
            <p:nvPr/>
          </p:nvSpPr>
          <p:spPr>
            <a:xfrm>
              <a:off x="6636938" y="2960242"/>
              <a:ext cx="238662" cy="1155755"/>
            </a:xfrm>
            <a:prstGeom prst="rect">
              <a:avLst/>
            </a:prstGeom>
            <a:solidFill>
              <a:srgbClr val="1CABE2">
                <a:alpha val="85098"/>
              </a:srgbClr>
            </a:solidFill>
          </p:spPr>
          <p:txBody>
            <a:bodyPr/>
            <a:lstStyle/>
            <a:p/>
          </p:txBody>
        </p:sp>
        <p:sp>
          <p:nvSpPr>
            <p:cNvPr id="45" name="rc45"/>
            <p:cNvSpPr/>
            <p:nvPr/>
          </p:nvSpPr>
          <p:spPr>
            <a:xfrm>
              <a:off x="6902119" y="2951524"/>
              <a:ext cx="238662" cy="1164473"/>
            </a:xfrm>
            <a:prstGeom prst="rect">
              <a:avLst/>
            </a:prstGeom>
            <a:solidFill>
              <a:srgbClr val="1CABE2">
                <a:alpha val="85098"/>
              </a:srgbClr>
            </a:solidFill>
          </p:spPr>
          <p:txBody>
            <a:bodyPr/>
            <a:lstStyle/>
            <a:p/>
          </p:txBody>
        </p:sp>
        <p:sp>
          <p:nvSpPr>
            <p:cNvPr id="46" name="rc46"/>
            <p:cNvSpPr/>
            <p:nvPr/>
          </p:nvSpPr>
          <p:spPr>
            <a:xfrm>
              <a:off x="7167299" y="3001341"/>
              <a:ext cx="238662" cy="1114656"/>
            </a:xfrm>
            <a:prstGeom prst="rect">
              <a:avLst/>
            </a:prstGeom>
            <a:solidFill>
              <a:srgbClr val="1CABE2">
                <a:alpha val="85098"/>
              </a:srgbClr>
            </a:solidFill>
          </p:spPr>
          <p:txBody>
            <a:bodyPr/>
            <a:lstStyle/>
            <a:p/>
          </p:txBody>
        </p:sp>
        <p:sp>
          <p:nvSpPr>
            <p:cNvPr id="47" name="rc47"/>
            <p:cNvSpPr/>
            <p:nvPr/>
          </p:nvSpPr>
          <p:spPr>
            <a:xfrm>
              <a:off x="7432480" y="3056139"/>
              <a:ext cx="238662" cy="1059857"/>
            </a:xfrm>
            <a:prstGeom prst="rect">
              <a:avLst/>
            </a:prstGeom>
            <a:solidFill>
              <a:srgbClr val="1CABE2">
                <a:alpha val="85098"/>
              </a:srgbClr>
            </a:solidFill>
          </p:spPr>
          <p:txBody>
            <a:bodyPr/>
            <a:lstStyle/>
            <a:p/>
          </p:txBody>
        </p:sp>
        <p:sp>
          <p:nvSpPr>
            <p:cNvPr id="48" name="rc48"/>
            <p:cNvSpPr/>
            <p:nvPr/>
          </p:nvSpPr>
          <p:spPr>
            <a:xfrm>
              <a:off x="7697661" y="3059876"/>
              <a:ext cx="238662" cy="1056121"/>
            </a:xfrm>
            <a:prstGeom prst="rect">
              <a:avLst/>
            </a:prstGeom>
            <a:solidFill>
              <a:srgbClr val="1CABE2">
                <a:alpha val="85098"/>
              </a:srgbClr>
            </a:solidFill>
          </p:spPr>
          <p:txBody>
            <a:bodyPr/>
            <a:lstStyle/>
            <a:p/>
          </p:txBody>
        </p:sp>
        <p:sp>
          <p:nvSpPr>
            <p:cNvPr id="49" name="rc49"/>
            <p:cNvSpPr/>
            <p:nvPr/>
          </p:nvSpPr>
          <p:spPr>
            <a:xfrm>
              <a:off x="7962842" y="3068594"/>
              <a:ext cx="238662" cy="1047403"/>
            </a:xfrm>
            <a:prstGeom prst="rect">
              <a:avLst/>
            </a:prstGeom>
            <a:solidFill>
              <a:srgbClr val="1CABE2">
                <a:alpha val="85098"/>
              </a:srgbClr>
            </a:solidFill>
          </p:spPr>
          <p:txBody>
            <a:bodyPr/>
            <a:lstStyle/>
            <a:p/>
          </p:txBody>
        </p:sp>
        <p:sp>
          <p:nvSpPr>
            <p:cNvPr id="50" name="rc50"/>
            <p:cNvSpPr/>
            <p:nvPr/>
          </p:nvSpPr>
          <p:spPr>
            <a:xfrm>
              <a:off x="1333322" y="2911670"/>
              <a:ext cx="238662" cy="0"/>
            </a:xfrm>
            <a:prstGeom prst="rect">
              <a:avLst/>
            </a:prstGeom>
            <a:solidFill>
              <a:srgbClr val="B3B3B3">
                <a:alpha val="85098"/>
              </a:srgbClr>
            </a:solidFill>
          </p:spPr>
          <p:txBody>
            <a:bodyPr/>
            <a:lstStyle/>
            <a:p/>
          </p:txBody>
        </p:sp>
        <p:sp>
          <p:nvSpPr>
            <p:cNvPr id="51" name="rc51"/>
            <p:cNvSpPr/>
            <p:nvPr/>
          </p:nvSpPr>
          <p:spPr>
            <a:xfrm>
              <a:off x="1598503" y="2915406"/>
              <a:ext cx="238662" cy="0"/>
            </a:xfrm>
            <a:prstGeom prst="rect">
              <a:avLst/>
            </a:prstGeom>
            <a:solidFill>
              <a:srgbClr val="B3B3B3">
                <a:alpha val="85098"/>
              </a:srgbClr>
            </a:solidFill>
          </p:spPr>
          <p:txBody>
            <a:bodyPr/>
            <a:lstStyle/>
            <a:p/>
          </p:txBody>
        </p:sp>
        <p:sp>
          <p:nvSpPr>
            <p:cNvPr id="52" name="rc52"/>
            <p:cNvSpPr/>
            <p:nvPr/>
          </p:nvSpPr>
          <p:spPr>
            <a:xfrm>
              <a:off x="1863684" y="2919142"/>
              <a:ext cx="238662" cy="0"/>
            </a:xfrm>
            <a:prstGeom prst="rect">
              <a:avLst/>
            </a:prstGeom>
            <a:solidFill>
              <a:srgbClr val="B3B3B3">
                <a:alpha val="85098"/>
              </a:srgbClr>
            </a:solidFill>
          </p:spPr>
          <p:txBody>
            <a:bodyPr/>
            <a:lstStyle/>
            <a:p/>
          </p:txBody>
        </p:sp>
        <p:sp>
          <p:nvSpPr>
            <p:cNvPr id="53" name="rc53"/>
            <p:cNvSpPr/>
            <p:nvPr/>
          </p:nvSpPr>
          <p:spPr>
            <a:xfrm>
              <a:off x="2128865" y="2942806"/>
              <a:ext cx="238662" cy="0"/>
            </a:xfrm>
            <a:prstGeom prst="rect">
              <a:avLst/>
            </a:prstGeom>
            <a:solidFill>
              <a:srgbClr val="B3B3B3">
                <a:alpha val="85098"/>
              </a:srgbClr>
            </a:solidFill>
          </p:spPr>
          <p:txBody>
            <a:bodyPr/>
            <a:lstStyle/>
            <a:p/>
          </p:txBody>
        </p:sp>
        <p:sp>
          <p:nvSpPr>
            <p:cNvPr id="54" name="rc54"/>
            <p:cNvSpPr/>
            <p:nvPr/>
          </p:nvSpPr>
          <p:spPr>
            <a:xfrm>
              <a:off x="2394045" y="2935333"/>
              <a:ext cx="238662" cy="0"/>
            </a:xfrm>
            <a:prstGeom prst="rect">
              <a:avLst/>
            </a:prstGeom>
            <a:solidFill>
              <a:srgbClr val="B3B3B3">
                <a:alpha val="85098"/>
              </a:srgbClr>
            </a:solidFill>
          </p:spPr>
          <p:txBody>
            <a:bodyPr/>
            <a:lstStyle/>
            <a:p/>
          </p:txBody>
        </p:sp>
        <p:sp>
          <p:nvSpPr>
            <p:cNvPr id="55" name="rc55"/>
            <p:cNvSpPr/>
            <p:nvPr/>
          </p:nvSpPr>
          <p:spPr>
            <a:xfrm>
              <a:off x="2659226" y="2905443"/>
              <a:ext cx="238662" cy="0"/>
            </a:xfrm>
            <a:prstGeom prst="rect">
              <a:avLst/>
            </a:prstGeom>
            <a:solidFill>
              <a:srgbClr val="B3B3B3">
                <a:alpha val="85098"/>
              </a:srgbClr>
            </a:solidFill>
          </p:spPr>
          <p:txBody>
            <a:bodyPr/>
            <a:lstStyle/>
            <a:p/>
          </p:txBody>
        </p:sp>
        <p:sp>
          <p:nvSpPr>
            <p:cNvPr id="56" name="rc56"/>
            <p:cNvSpPr/>
            <p:nvPr/>
          </p:nvSpPr>
          <p:spPr>
            <a:xfrm>
              <a:off x="2924407" y="2879289"/>
              <a:ext cx="238662" cy="0"/>
            </a:xfrm>
            <a:prstGeom prst="rect">
              <a:avLst/>
            </a:prstGeom>
            <a:solidFill>
              <a:srgbClr val="B3B3B3">
                <a:alpha val="85098"/>
              </a:srgbClr>
            </a:solidFill>
          </p:spPr>
          <p:txBody>
            <a:bodyPr/>
            <a:lstStyle/>
            <a:p/>
          </p:txBody>
        </p:sp>
        <p:sp>
          <p:nvSpPr>
            <p:cNvPr id="57" name="rc57"/>
            <p:cNvSpPr/>
            <p:nvPr/>
          </p:nvSpPr>
          <p:spPr>
            <a:xfrm>
              <a:off x="3189588" y="2901707"/>
              <a:ext cx="238662" cy="0"/>
            </a:xfrm>
            <a:prstGeom prst="rect">
              <a:avLst/>
            </a:prstGeom>
            <a:solidFill>
              <a:srgbClr val="B3B3B3">
                <a:alpha val="85098"/>
              </a:srgbClr>
            </a:solidFill>
          </p:spPr>
          <p:txBody>
            <a:bodyPr/>
            <a:lstStyle/>
            <a:p/>
          </p:txBody>
        </p:sp>
        <p:sp>
          <p:nvSpPr>
            <p:cNvPr id="58" name="rc58"/>
            <p:cNvSpPr/>
            <p:nvPr/>
          </p:nvSpPr>
          <p:spPr>
            <a:xfrm>
              <a:off x="3454768" y="2890498"/>
              <a:ext cx="238662" cy="0"/>
            </a:xfrm>
            <a:prstGeom prst="rect">
              <a:avLst/>
            </a:prstGeom>
            <a:solidFill>
              <a:srgbClr val="B3B3B3">
                <a:alpha val="85098"/>
              </a:srgbClr>
            </a:solidFill>
          </p:spPr>
          <p:txBody>
            <a:bodyPr/>
            <a:lstStyle/>
            <a:p/>
          </p:txBody>
        </p:sp>
        <p:sp>
          <p:nvSpPr>
            <p:cNvPr id="59" name="rc59"/>
            <p:cNvSpPr/>
            <p:nvPr/>
          </p:nvSpPr>
          <p:spPr>
            <a:xfrm>
              <a:off x="3719949" y="2921633"/>
              <a:ext cx="238662" cy="0"/>
            </a:xfrm>
            <a:prstGeom prst="rect">
              <a:avLst/>
            </a:prstGeom>
            <a:solidFill>
              <a:srgbClr val="B3B3B3">
                <a:alpha val="85098"/>
              </a:srgbClr>
            </a:solidFill>
          </p:spPr>
          <p:txBody>
            <a:bodyPr/>
            <a:lstStyle/>
            <a:p/>
          </p:txBody>
        </p:sp>
        <p:sp>
          <p:nvSpPr>
            <p:cNvPr id="60" name="rc60"/>
            <p:cNvSpPr/>
            <p:nvPr/>
          </p:nvSpPr>
          <p:spPr>
            <a:xfrm>
              <a:off x="3985130" y="2991377"/>
              <a:ext cx="238662" cy="0"/>
            </a:xfrm>
            <a:prstGeom prst="rect">
              <a:avLst/>
            </a:prstGeom>
            <a:solidFill>
              <a:srgbClr val="B3B3B3">
                <a:alpha val="85098"/>
              </a:srgbClr>
            </a:solidFill>
          </p:spPr>
          <p:txBody>
            <a:bodyPr/>
            <a:lstStyle/>
            <a:p/>
          </p:txBody>
        </p:sp>
        <p:sp>
          <p:nvSpPr>
            <p:cNvPr id="61" name="rc61"/>
            <p:cNvSpPr/>
            <p:nvPr/>
          </p:nvSpPr>
          <p:spPr>
            <a:xfrm>
              <a:off x="4250311" y="3011304"/>
              <a:ext cx="238662" cy="0"/>
            </a:xfrm>
            <a:prstGeom prst="rect">
              <a:avLst/>
            </a:prstGeom>
            <a:solidFill>
              <a:srgbClr val="B3B3B3">
                <a:alpha val="85098"/>
              </a:srgbClr>
            </a:solidFill>
          </p:spPr>
          <p:txBody>
            <a:bodyPr/>
            <a:lstStyle/>
            <a:p/>
          </p:txBody>
        </p:sp>
        <p:sp>
          <p:nvSpPr>
            <p:cNvPr id="62" name="rc62"/>
            <p:cNvSpPr/>
            <p:nvPr/>
          </p:nvSpPr>
          <p:spPr>
            <a:xfrm>
              <a:off x="4515492" y="2998850"/>
              <a:ext cx="238662" cy="0"/>
            </a:xfrm>
            <a:prstGeom prst="rect">
              <a:avLst/>
            </a:prstGeom>
            <a:solidFill>
              <a:srgbClr val="B3B3B3">
                <a:alpha val="85098"/>
              </a:srgbClr>
            </a:solidFill>
          </p:spPr>
          <p:txBody>
            <a:bodyPr/>
            <a:lstStyle/>
            <a:p/>
          </p:txBody>
        </p:sp>
        <p:sp>
          <p:nvSpPr>
            <p:cNvPr id="63" name="rc63"/>
            <p:cNvSpPr/>
            <p:nvPr/>
          </p:nvSpPr>
          <p:spPr>
            <a:xfrm>
              <a:off x="4780672" y="3007568"/>
              <a:ext cx="238662" cy="0"/>
            </a:xfrm>
            <a:prstGeom prst="rect">
              <a:avLst/>
            </a:prstGeom>
            <a:solidFill>
              <a:srgbClr val="B3B3B3">
                <a:alpha val="85098"/>
              </a:srgbClr>
            </a:solidFill>
          </p:spPr>
          <p:txBody>
            <a:bodyPr/>
            <a:lstStyle/>
            <a:p/>
          </p:txBody>
        </p:sp>
        <p:sp>
          <p:nvSpPr>
            <p:cNvPr id="64" name="rc64"/>
            <p:cNvSpPr/>
            <p:nvPr/>
          </p:nvSpPr>
          <p:spPr>
            <a:xfrm>
              <a:off x="5045853" y="2970205"/>
              <a:ext cx="238662" cy="0"/>
            </a:xfrm>
            <a:prstGeom prst="rect">
              <a:avLst/>
            </a:prstGeom>
            <a:solidFill>
              <a:srgbClr val="B3B3B3">
                <a:alpha val="85098"/>
              </a:srgbClr>
            </a:solidFill>
          </p:spPr>
          <p:txBody>
            <a:bodyPr/>
            <a:lstStyle/>
            <a:p/>
          </p:txBody>
        </p:sp>
        <p:sp>
          <p:nvSpPr>
            <p:cNvPr id="65" name="rc65"/>
            <p:cNvSpPr/>
            <p:nvPr/>
          </p:nvSpPr>
          <p:spPr>
            <a:xfrm>
              <a:off x="5311034" y="2973941"/>
              <a:ext cx="238662" cy="0"/>
            </a:xfrm>
            <a:prstGeom prst="rect">
              <a:avLst/>
            </a:prstGeom>
            <a:solidFill>
              <a:srgbClr val="B3B3B3">
                <a:alpha val="85098"/>
              </a:srgbClr>
            </a:solidFill>
          </p:spPr>
          <p:txBody>
            <a:bodyPr/>
            <a:lstStyle/>
            <a:p/>
          </p:txBody>
        </p:sp>
        <p:sp>
          <p:nvSpPr>
            <p:cNvPr id="66" name="rc66"/>
            <p:cNvSpPr/>
            <p:nvPr/>
          </p:nvSpPr>
          <p:spPr>
            <a:xfrm>
              <a:off x="5576215" y="2945296"/>
              <a:ext cx="238662" cy="0"/>
            </a:xfrm>
            <a:prstGeom prst="rect">
              <a:avLst/>
            </a:prstGeom>
            <a:solidFill>
              <a:srgbClr val="B3B3B3">
                <a:alpha val="85098"/>
              </a:srgbClr>
            </a:solidFill>
          </p:spPr>
          <p:txBody>
            <a:bodyPr/>
            <a:lstStyle/>
            <a:p/>
          </p:txBody>
        </p:sp>
        <p:sp>
          <p:nvSpPr>
            <p:cNvPr id="67" name="rc67"/>
            <p:cNvSpPr/>
            <p:nvPr/>
          </p:nvSpPr>
          <p:spPr>
            <a:xfrm>
              <a:off x="5841395" y="2958996"/>
              <a:ext cx="238662" cy="0"/>
            </a:xfrm>
            <a:prstGeom prst="rect">
              <a:avLst/>
            </a:prstGeom>
            <a:solidFill>
              <a:srgbClr val="B3B3B3">
                <a:alpha val="85098"/>
              </a:srgbClr>
            </a:solidFill>
          </p:spPr>
          <p:txBody>
            <a:bodyPr/>
            <a:lstStyle/>
            <a:p/>
          </p:txBody>
        </p:sp>
        <p:sp>
          <p:nvSpPr>
            <p:cNvPr id="68" name="rc68"/>
            <p:cNvSpPr/>
            <p:nvPr/>
          </p:nvSpPr>
          <p:spPr>
            <a:xfrm>
              <a:off x="6106576" y="2977678"/>
              <a:ext cx="238662" cy="0"/>
            </a:xfrm>
            <a:prstGeom prst="rect">
              <a:avLst/>
            </a:prstGeom>
            <a:solidFill>
              <a:srgbClr val="B3B3B3">
                <a:alpha val="85098"/>
              </a:srgbClr>
            </a:solidFill>
          </p:spPr>
          <p:txBody>
            <a:bodyPr/>
            <a:lstStyle/>
            <a:p/>
          </p:txBody>
        </p:sp>
        <p:sp>
          <p:nvSpPr>
            <p:cNvPr id="69" name="rc69"/>
            <p:cNvSpPr/>
            <p:nvPr/>
          </p:nvSpPr>
          <p:spPr>
            <a:xfrm>
              <a:off x="6371757" y="2982659"/>
              <a:ext cx="238662" cy="0"/>
            </a:xfrm>
            <a:prstGeom prst="rect">
              <a:avLst/>
            </a:prstGeom>
            <a:solidFill>
              <a:srgbClr val="B3B3B3">
                <a:alpha val="85098"/>
              </a:srgbClr>
            </a:solidFill>
          </p:spPr>
          <p:txBody>
            <a:bodyPr/>
            <a:lstStyle/>
            <a:p/>
          </p:txBody>
        </p:sp>
        <p:sp>
          <p:nvSpPr>
            <p:cNvPr id="70" name="rc70"/>
            <p:cNvSpPr/>
            <p:nvPr/>
          </p:nvSpPr>
          <p:spPr>
            <a:xfrm>
              <a:off x="6636938" y="2960242"/>
              <a:ext cx="238662" cy="0"/>
            </a:xfrm>
            <a:prstGeom prst="rect">
              <a:avLst/>
            </a:prstGeom>
            <a:solidFill>
              <a:srgbClr val="B3B3B3">
                <a:alpha val="85098"/>
              </a:srgbClr>
            </a:solidFill>
          </p:spPr>
          <p:txBody>
            <a:bodyPr/>
            <a:lstStyle/>
            <a:p/>
          </p:txBody>
        </p:sp>
        <p:sp>
          <p:nvSpPr>
            <p:cNvPr id="71" name="rc71"/>
            <p:cNvSpPr/>
            <p:nvPr/>
          </p:nvSpPr>
          <p:spPr>
            <a:xfrm>
              <a:off x="6902119" y="2951524"/>
              <a:ext cx="238662" cy="0"/>
            </a:xfrm>
            <a:prstGeom prst="rect">
              <a:avLst/>
            </a:prstGeom>
            <a:solidFill>
              <a:srgbClr val="B3B3B3">
                <a:alpha val="85098"/>
              </a:srgbClr>
            </a:solidFill>
          </p:spPr>
          <p:txBody>
            <a:bodyPr/>
            <a:lstStyle/>
            <a:p/>
          </p:txBody>
        </p:sp>
        <p:sp>
          <p:nvSpPr>
            <p:cNvPr id="72" name="rc72"/>
            <p:cNvSpPr/>
            <p:nvPr/>
          </p:nvSpPr>
          <p:spPr>
            <a:xfrm>
              <a:off x="7167299" y="3001341"/>
              <a:ext cx="238662" cy="0"/>
            </a:xfrm>
            <a:prstGeom prst="rect">
              <a:avLst/>
            </a:prstGeom>
            <a:solidFill>
              <a:srgbClr val="B3B3B3">
                <a:alpha val="85098"/>
              </a:srgbClr>
            </a:solidFill>
          </p:spPr>
          <p:txBody>
            <a:bodyPr/>
            <a:lstStyle/>
            <a:p/>
          </p:txBody>
        </p:sp>
        <p:sp>
          <p:nvSpPr>
            <p:cNvPr id="73" name="rc73"/>
            <p:cNvSpPr/>
            <p:nvPr/>
          </p:nvSpPr>
          <p:spPr>
            <a:xfrm>
              <a:off x="7432480" y="3056139"/>
              <a:ext cx="238662" cy="0"/>
            </a:xfrm>
            <a:prstGeom prst="rect">
              <a:avLst/>
            </a:prstGeom>
            <a:solidFill>
              <a:srgbClr val="B3B3B3">
                <a:alpha val="85098"/>
              </a:srgbClr>
            </a:solidFill>
          </p:spPr>
          <p:txBody>
            <a:bodyPr/>
            <a:lstStyle/>
            <a:p/>
          </p:txBody>
        </p:sp>
        <p:sp>
          <p:nvSpPr>
            <p:cNvPr id="74" name="rc74"/>
            <p:cNvSpPr/>
            <p:nvPr/>
          </p:nvSpPr>
          <p:spPr>
            <a:xfrm>
              <a:off x="7697661" y="3059876"/>
              <a:ext cx="238662" cy="0"/>
            </a:xfrm>
            <a:prstGeom prst="rect">
              <a:avLst/>
            </a:prstGeom>
            <a:solidFill>
              <a:srgbClr val="B3B3B3">
                <a:alpha val="85098"/>
              </a:srgbClr>
            </a:solidFill>
          </p:spPr>
          <p:txBody>
            <a:bodyPr/>
            <a:lstStyle/>
            <a:p/>
          </p:txBody>
        </p:sp>
        <p:sp>
          <p:nvSpPr>
            <p:cNvPr id="75" name="rc75"/>
            <p:cNvSpPr/>
            <p:nvPr/>
          </p:nvSpPr>
          <p:spPr>
            <a:xfrm>
              <a:off x="7962842" y="3068594"/>
              <a:ext cx="238662" cy="0"/>
            </a:xfrm>
            <a:prstGeom prst="rect">
              <a:avLst/>
            </a:prstGeom>
            <a:solidFill>
              <a:srgbClr val="B3B3B3">
                <a:alpha val="85098"/>
              </a:srgbClr>
            </a:solidFill>
          </p:spPr>
          <p:txBody>
            <a:bodyPr/>
            <a:lstStyle/>
            <a:p/>
          </p:txBody>
        </p:sp>
        <p:sp>
          <p:nvSpPr>
            <p:cNvPr id="76" name="pl76"/>
            <p:cNvSpPr/>
            <p:nvPr/>
          </p:nvSpPr>
          <p:spPr>
            <a:xfrm>
              <a:off x="1452654" y="2075428"/>
              <a:ext cx="6629519" cy="0"/>
            </a:xfrm>
            <a:custGeom>
              <a:avLst/>
              <a:pathLst>
                <a:path w="6629519" h="0">
                  <a:moveTo>
                    <a:pt x="0" y="0"/>
                  </a:moveTo>
                  <a:lnTo>
                    <a:pt x="265180" y="0"/>
                  </a:lnTo>
                  <a:lnTo>
                    <a:pt x="530361" y="0"/>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7" name="pl77"/>
            <p:cNvSpPr/>
            <p:nvPr/>
          </p:nvSpPr>
          <p:spPr>
            <a:xfrm>
              <a:off x="1452654" y="2075428"/>
              <a:ext cx="6629519" cy="0"/>
            </a:xfrm>
            <a:custGeom>
              <a:avLst/>
              <a:pathLst>
                <a:path w="6629519" h="0">
                  <a:moveTo>
                    <a:pt x="0" y="0"/>
                  </a:moveTo>
                  <a:lnTo>
                    <a:pt x="265180" y="0"/>
                  </a:lnTo>
                  <a:lnTo>
                    <a:pt x="530361" y="0"/>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F26A21">
                  <a:alpha val="100000"/>
                </a:srgbClr>
              </a:solidFill>
              <a:prstDash val="solid"/>
              <a:round/>
            </a:ln>
          </p:spPr>
          <p:txBody>
            <a:bodyPr/>
            <a:lstStyle/>
            <a:p/>
          </p:txBody>
        </p:sp>
        <p:sp>
          <p:nvSpPr>
            <p:cNvPr id="78" name="tx78"/>
            <p:cNvSpPr/>
            <p:nvPr/>
          </p:nvSpPr>
          <p:spPr>
            <a:xfrm>
              <a:off x="13923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7007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3079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9597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611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26341"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9152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670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2188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9236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71826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44172"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7007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3079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9597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9611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226341"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91522"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670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2188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1285362" y="277960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1" name="tx101"/>
            <p:cNvSpPr/>
            <p:nvPr/>
          </p:nvSpPr>
          <p:spPr>
            <a:xfrm>
              <a:off x="2611265" y="277337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2" name="tx102"/>
            <p:cNvSpPr/>
            <p:nvPr/>
          </p:nvSpPr>
          <p:spPr>
            <a:xfrm>
              <a:off x="3937169" y="285931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3" name="tx103"/>
            <p:cNvSpPr/>
            <p:nvPr/>
          </p:nvSpPr>
          <p:spPr>
            <a:xfrm>
              <a:off x="5263073" y="284187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4" name="tx104"/>
            <p:cNvSpPr/>
            <p:nvPr/>
          </p:nvSpPr>
          <p:spPr>
            <a:xfrm>
              <a:off x="6323796" y="285059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5" name="tx105"/>
            <p:cNvSpPr/>
            <p:nvPr/>
          </p:nvSpPr>
          <p:spPr>
            <a:xfrm>
              <a:off x="6588977" y="282817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6" name="tx106"/>
            <p:cNvSpPr/>
            <p:nvPr/>
          </p:nvSpPr>
          <p:spPr>
            <a:xfrm>
              <a:off x="6854158" y="281945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7" name="tx107"/>
            <p:cNvSpPr/>
            <p:nvPr/>
          </p:nvSpPr>
          <p:spPr>
            <a:xfrm>
              <a:off x="7119339" y="286927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384519" y="292407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7649700" y="2927810"/>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0" name="tx110"/>
            <p:cNvSpPr/>
            <p:nvPr/>
          </p:nvSpPr>
          <p:spPr>
            <a:xfrm>
              <a:off x="7914881" y="293652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1" name="tx111"/>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4411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577692" y="28003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4" name="tx114"/>
            <p:cNvSpPr/>
            <p:nvPr/>
          </p:nvSpPr>
          <p:spPr>
            <a:xfrm>
              <a:off x="577692" y="21776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82576" y="4979579"/>
              <a:ext cx="201456" cy="201456"/>
            </a:xfrm>
            <a:prstGeom prst="rect">
              <a:avLst/>
            </a:prstGeom>
            <a:solidFill>
              <a:srgbClr val="B3B3B3">
                <a:alpha val="85098"/>
              </a:srgbClr>
            </a:solidFill>
          </p:spPr>
          <p:txBody>
            <a:bodyPr/>
            <a:lstStyle/>
            <a:p/>
          </p:txBody>
        </p:sp>
        <p:sp>
          <p:nvSpPr>
            <p:cNvPr id="138" name="rc138"/>
            <p:cNvSpPr/>
            <p:nvPr/>
          </p:nvSpPr>
          <p:spPr>
            <a:xfrm>
              <a:off x="5584731" y="4979579"/>
              <a:ext cx="201456" cy="201456"/>
            </a:xfrm>
            <a:prstGeom prst="rect">
              <a:avLst/>
            </a:prstGeom>
            <a:solidFill>
              <a:srgbClr val="1CABE2">
                <a:alpha val="85098"/>
              </a:srgbClr>
            </a:solidFill>
          </p:spPr>
          <p:txBody>
            <a:bodyPr/>
            <a:lstStyle/>
            <a:p/>
          </p:txBody>
        </p:sp>
        <p:sp>
          <p:nvSpPr>
            <p:cNvPr id="139" name="tx139"/>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89913"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143" name="pl143"/>
            <p:cNvSpPr/>
            <p:nvPr/>
          </p:nvSpPr>
          <p:spPr>
            <a:xfrm>
              <a:off x="22767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1636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0504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9373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0" name="pl150"/>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2201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070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9939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33322" y="5726143"/>
              <a:ext cx="6868182" cy="119033"/>
            </a:xfrm>
            <a:prstGeom prst="rect">
              <a:avLst/>
            </a:prstGeom>
            <a:solidFill>
              <a:srgbClr val="1CABE2">
                <a:alpha val="85098"/>
              </a:srgbClr>
            </a:solidFill>
          </p:spPr>
          <p:txBody>
            <a:bodyPr/>
            <a:lstStyle/>
            <a:p/>
          </p:txBody>
        </p:sp>
        <p:sp>
          <p:nvSpPr>
            <p:cNvPr id="155" name="rc155"/>
            <p:cNvSpPr/>
            <p:nvPr/>
          </p:nvSpPr>
          <p:spPr>
            <a:xfrm>
              <a:off x="1333322" y="5577352"/>
              <a:ext cx="6400240" cy="119033"/>
            </a:xfrm>
            <a:prstGeom prst="rect">
              <a:avLst/>
            </a:prstGeom>
            <a:solidFill>
              <a:srgbClr val="1CABE2">
                <a:alpha val="85098"/>
              </a:srgbClr>
            </a:solidFill>
          </p:spPr>
          <p:txBody>
            <a:bodyPr/>
            <a:lstStyle/>
            <a:p/>
          </p:txBody>
        </p:sp>
        <p:sp>
          <p:nvSpPr>
            <p:cNvPr id="156" name="rc156"/>
            <p:cNvSpPr/>
            <p:nvPr/>
          </p:nvSpPr>
          <p:spPr>
            <a:xfrm>
              <a:off x="1333322" y="5428560"/>
              <a:ext cx="6347407" cy="119033"/>
            </a:xfrm>
            <a:prstGeom prst="rect">
              <a:avLst/>
            </a:prstGeom>
            <a:solidFill>
              <a:srgbClr val="1CABE2">
                <a:alpha val="85098"/>
              </a:srgbClr>
            </a:solidFill>
          </p:spPr>
          <p:txBody>
            <a:bodyPr/>
            <a:lstStyle/>
            <a:p/>
          </p:txBody>
        </p:sp>
        <p:sp>
          <p:nvSpPr>
            <p:cNvPr id="157" name="rc157"/>
            <p:cNvSpPr/>
            <p:nvPr/>
          </p:nvSpPr>
          <p:spPr>
            <a:xfrm>
              <a:off x="8201504" y="5726143"/>
              <a:ext cx="0" cy="119033"/>
            </a:xfrm>
            <a:prstGeom prst="rect">
              <a:avLst/>
            </a:prstGeom>
            <a:solidFill>
              <a:srgbClr val="B3B3B3">
                <a:alpha val="85098"/>
              </a:srgbClr>
            </a:solidFill>
          </p:spPr>
          <p:txBody>
            <a:bodyPr/>
            <a:lstStyle/>
            <a:p/>
          </p:txBody>
        </p:sp>
        <p:sp>
          <p:nvSpPr>
            <p:cNvPr id="158" name="rc158"/>
            <p:cNvSpPr/>
            <p:nvPr/>
          </p:nvSpPr>
          <p:spPr>
            <a:xfrm>
              <a:off x="7733562" y="5577352"/>
              <a:ext cx="0" cy="119033"/>
            </a:xfrm>
            <a:prstGeom prst="rect">
              <a:avLst/>
            </a:prstGeom>
            <a:solidFill>
              <a:srgbClr val="B3B3B3">
                <a:alpha val="85098"/>
              </a:srgbClr>
            </a:solidFill>
          </p:spPr>
          <p:txBody>
            <a:bodyPr/>
            <a:lstStyle/>
            <a:p/>
          </p:txBody>
        </p:sp>
        <p:sp>
          <p:nvSpPr>
            <p:cNvPr id="159" name="rc159"/>
            <p:cNvSpPr/>
            <p:nvPr/>
          </p:nvSpPr>
          <p:spPr>
            <a:xfrm>
              <a:off x="7680730" y="5428560"/>
              <a:ext cx="0" cy="119033"/>
            </a:xfrm>
            <a:prstGeom prst="rect">
              <a:avLst/>
            </a:prstGeom>
            <a:solidFill>
              <a:srgbClr val="B3B3B3">
                <a:alpha val="85098"/>
              </a:srgbClr>
            </a:solidFill>
          </p:spPr>
          <p:txBody>
            <a:bodyPr/>
            <a:lstStyle/>
            <a:p/>
          </p:txBody>
        </p:sp>
        <p:sp>
          <p:nvSpPr>
            <p:cNvPr id="160" name="tx160"/>
            <p:cNvSpPr/>
            <p:nvPr/>
          </p:nvSpPr>
          <p:spPr>
            <a:xfrm>
              <a:off x="8379949"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1" name="tx161"/>
            <p:cNvSpPr/>
            <p:nvPr/>
          </p:nvSpPr>
          <p:spPr>
            <a:xfrm>
              <a:off x="7912007"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2" name="tx162"/>
            <p:cNvSpPr/>
            <p:nvPr/>
          </p:nvSpPr>
          <p:spPr>
            <a:xfrm>
              <a:off x="7859175"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3" name="tx163"/>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10364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68" name="tx168"/>
            <p:cNvSpPr/>
            <p:nvPr/>
          </p:nvSpPr>
          <p:spPr>
            <a:xfrm>
              <a:off x="499050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69" name="tx169"/>
            <p:cNvSpPr/>
            <p:nvPr/>
          </p:nvSpPr>
          <p:spPr>
            <a:xfrm>
              <a:off x="6877370"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0" name="tx170"/>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1" name="tx17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Hungary.
In 2025, DTP1 coverage in Hungary remained constant 99%. There were &lt;1,000 children who missed out on any DTP vaccination (zero-dose children).
DTP3 coverage remained constant at 99% in 2025, leaving &lt;1,000 children vulnerable to vaccine-preventable diseases.</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&lt;1,000 children un- or under-vaccinated, including &lt;1,000 zero-dose and &lt;100 with only partial protection.</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5107"/>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Hungary,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47743"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19" name="tx119"/>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22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343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345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57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285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340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514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822733" cy="114824"/>
            </a:xfrm>
            <a:prstGeom prst="rect">
              <a:avLst/>
            </a:prstGeom>
            <a:solidFill>
              <a:srgbClr val="1CABE2">
                <a:alpha val="80000"/>
              </a:srgbClr>
            </a:solidFill>
          </p:spPr>
          <p:txBody>
            <a:bodyPr/>
            <a:lstStyle/>
            <a:p/>
          </p:txBody>
        </p:sp>
        <p:sp>
          <p:nvSpPr>
            <p:cNvPr id="135" name="rc135"/>
            <p:cNvSpPr/>
            <p:nvPr/>
          </p:nvSpPr>
          <p:spPr>
            <a:xfrm>
              <a:off x="1317178" y="5600334"/>
              <a:ext cx="676641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955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51069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711835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Hungary (99%) was 9 percentage points higher than the global average (90%) and 3 percentage points higher than the average across all non-programme countries (96%).
National DTP1 coverage was the same as in 2019 (99%).
The number of zero-dose children remained approximately the same (&lt;1,000)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Hungary ranked number 30 out of 41 countries for lowest DTP1 coverage (based on tied ranks).
Hungary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F26A21">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Hungary ranked number 29 out of 41 countries with &lt;1,000 zero-dose children.
In 2025, Hungary ranked number 30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96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781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00659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33507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138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423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708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993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399405"/>
              <a:ext cx="203168" cy="1285981"/>
            </a:xfrm>
            <a:prstGeom prst="rect">
              <a:avLst/>
            </a:prstGeom>
            <a:solidFill>
              <a:srgbClr val="80BD41">
                <a:alpha val="100000"/>
              </a:srgbClr>
            </a:solidFill>
          </p:spPr>
          <p:txBody>
            <a:bodyPr/>
            <a:lstStyle/>
            <a:p/>
          </p:txBody>
        </p:sp>
        <p:sp>
          <p:nvSpPr>
            <p:cNvPr id="28" name="rc28"/>
            <p:cNvSpPr/>
            <p:nvPr/>
          </p:nvSpPr>
          <p:spPr>
            <a:xfrm>
              <a:off x="1332670" y="3386418"/>
              <a:ext cx="203168" cy="12987"/>
            </a:xfrm>
            <a:prstGeom prst="rect">
              <a:avLst/>
            </a:prstGeom>
            <a:solidFill>
              <a:srgbClr val="0058AB">
                <a:alpha val="100000"/>
              </a:srgbClr>
            </a:solidFill>
          </p:spPr>
          <p:txBody>
            <a:bodyPr/>
            <a:lstStyle/>
            <a:p/>
          </p:txBody>
        </p:sp>
        <p:sp>
          <p:nvSpPr>
            <p:cNvPr id="29" name="rc29"/>
            <p:cNvSpPr/>
            <p:nvPr/>
          </p:nvSpPr>
          <p:spPr>
            <a:xfrm>
              <a:off x="1332670" y="3399405"/>
              <a:ext cx="203168" cy="0"/>
            </a:xfrm>
            <a:prstGeom prst="rect">
              <a:avLst/>
            </a:prstGeom>
            <a:solidFill>
              <a:srgbClr val="1CABE2">
                <a:alpha val="100000"/>
              </a:srgbClr>
            </a:solidFill>
          </p:spPr>
          <p:txBody>
            <a:bodyPr/>
            <a:lstStyle/>
            <a:p/>
          </p:txBody>
        </p:sp>
        <p:sp>
          <p:nvSpPr>
            <p:cNvPr id="30" name="rc30"/>
            <p:cNvSpPr/>
            <p:nvPr/>
          </p:nvSpPr>
          <p:spPr>
            <a:xfrm>
              <a:off x="1558413" y="3403448"/>
              <a:ext cx="203168" cy="1281938"/>
            </a:xfrm>
            <a:prstGeom prst="rect">
              <a:avLst/>
            </a:prstGeom>
            <a:solidFill>
              <a:srgbClr val="80BD41">
                <a:alpha val="100000"/>
              </a:srgbClr>
            </a:solidFill>
          </p:spPr>
          <p:txBody>
            <a:bodyPr/>
            <a:lstStyle/>
            <a:p/>
          </p:txBody>
        </p:sp>
        <p:sp>
          <p:nvSpPr>
            <p:cNvPr id="31" name="rc31"/>
            <p:cNvSpPr/>
            <p:nvPr/>
          </p:nvSpPr>
          <p:spPr>
            <a:xfrm>
              <a:off x="1558413" y="3390501"/>
              <a:ext cx="203168" cy="12946"/>
            </a:xfrm>
            <a:prstGeom prst="rect">
              <a:avLst/>
            </a:prstGeom>
            <a:solidFill>
              <a:srgbClr val="0058AB">
                <a:alpha val="100000"/>
              </a:srgbClr>
            </a:solidFill>
          </p:spPr>
          <p:txBody>
            <a:bodyPr/>
            <a:lstStyle/>
            <a:p/>
          </p:txBody>
        </p:sp>
        <p:sp>
          <p:nvSpPr>
            <p:cNvPr id="32" name="rc32"/>
            <p:cNvSpPr/>
            <p:nvPr/>
          </p:nvSpPr>
          <p:spPr>
            <a:xfrm>
              <a:off x="1558413" y="3403448"/>
              <a:ext cx="203168" cy="0"/>
            </a:xfrm>
            <a:prstGeom prst="rect">
              <a:avLst/>
            </a:prstGeom>
            <a:solidFill>
              <a:srgbClr val="1CABE2">
                <a:alpha val="100000"/>
              </a:srgbClr>
            </a:solidFill>
          </p:spPr>
          <p:txBody>
            <a:bodyPr/>
            <a:lstStyle/>
            <a:p/>
          </p:txBody>
        </p:sp>
        <p:sp>
          <p:nvSpPr>
            <p:cNvPr id="33" name="rc33"/>
            <p:cNvSpPr/>
            <p:nvPr/>
          </p:nvSpPr>
          <p:spPr>
            <a:xfrm>
              <a:off x="1784155" y="3407383"/>
              <a:ext cx="203168" cy="1278003"/>
            </a:xfrm>
            <a:prstGeom prst="rect">
              <a:avLst/>
            </a:prstGeom>
            <a:solidFill>
              <a:srgbClr val="80BD41">
                <a:alpha val="100000"/>
              </a:srgbClr>
            </a:solidFill>
          </p:spPr>
          <p:txBody>
            <a:bodyPr/>
            <a:lstStyle/>
            <a:p/>
          </p:txBody>
        </p:sp>
        <p:sp>
          <p:nvSpPr>
            <p:cNvPr id="34" name="rc34"/>
            <p:cNvSpPr/>
            <p:nvPr/>
          </p:nvSpPr>
          <p:spPr>
            <a:xfrm>
              <a:off x="1784155" y="3394476"/>
              <a:ext cx="203168" cy="12906"/>
            </a:xfrm>
            <a:prstGeom prst="rect">
              <a:avLst/>
            </a:prstGeom>
            <a:solidFill>
              <a:srgbClr val="0058AB">
                <a:alpha val="100000"/>
              </a:srgbClr>
            </a:solidFill>
          </p:spPr>
          <p:txBody>
            <a:bodyPr/>
            <a:lstStyle/>
            <a:p/>
          </p:txBody>
        </p:sp>
        <p:sp>
          <p:nvSpPr>
            <p:cNvPr id="35" name="rc35"/>
            <p:cNvSpPr/>
            <p:nvPr/>
          </p:nvSpPr>
          <p:spPr>
            <a:xfrm>
              <a:off x="1784155" y="3407383"/>
              <a:ext cx="203168" cy="0"/>
            </a:xfrm>
            <a:prstGeom prst="rect">
              <a:avLst/>
            </a:prstGeom>
            <a:solidFill>
              <a:srgbClr val="1CABE2">
                <a:alpha val="100000"/>
              </a:srgbClr>
            </a:solidFill>
          </p:spPr>
          <p:txBody>
            <a:bodyPr/>
            <a:lstStyle/>
            <a:p/>
          </p:txBody>
        </p:sp>
        <p:sp>
          <p:nvSpPr>
            <p:cNvPr id="36" name="rc36"/>
            <p:cNvSpPr/>
            <p:nvPr/>
          </p:nvSpPr>
          <p:spPr>
            <a:xfrm>
              <a:off x="2009898" y="3433223"/>
              <a:ext cx="203168" cy="1252163"/>
            </a:xfrm>
            <a:prstGeom prst="rect">
              <a:avLst/>
            </a:prstGeom>
            <a:solidFill>
              <a:srgbClr val="80BD41">
                <a:alpha val="100000"/>
              </a:srgbClr>
            </a:solidFill>
          </p:spPr>
          <p:txBody>
            <a:bodyPr/>
            <a:lstStyle/>
            <a:p/>
          </p:txBody>
        </p:sp>
        <p:sp>
          <p:nvSpPr>
            <p:cNvPr id="37" name="rc37"/>
            <p:cNvSpPr/>
            <p:nvPr/>
          </p:nvSpPr>
          <p:spPr>
            <a:xfrm>
              <a:off x="2009898" y="3420572"/>
              <a:ext cx="203168" cy="12651"/>
            </a:xfrm>
            <a:prstGeom prst="rect">
              <a:avLst/>
            </a:prstGeom>
            <a:solidFill>
              <a:srgbClr val="0058AB">
                <a:alpha val="100000"/>
              </a:srgbClr>
            </a:solidFill>
          </p:spPr>
          <p:txBody>
            <a:bodyPr/>
            <a:lstStyle/>
            <a:p/>
          </p:txBody>
        </p:sp>
        <p:sp>
          <p:nvSpPr>
            <p:cNvPr id="38" name="rc38"/>
            <p:cNvSpPr/>
            <p:nvPr/>
          </p:nvSpPr>
          <p:spPr>
            <a:xfrm>
              <a:off x="2009898" y="3433223"/>
              <a:ext cx="203168" cy="0"/>
            </a:xfrm>
            <a:prstGeom prst="rect">
              <a:avLst/>
            </a:prstGeom>
            <a:solidFill>
              <a:srgbClr val="1CABE2">
                <a:alpha val="100000"/>
              </a:srgbClr>
            </a:solidFill>
          </p:spPr>
          <p:txBody>
            <a:bodyPr/>
            <a:lstStyle/>
            <a:p/>
          </p:txBody>
        </p:sp>
        <p:sp>
          <p:nvSpPr>
            <p:cNvPr id="39" name="rc39"/>
            <p:cNvSpPr/>
            <p:nvPr/>
          </p:nvSpPr>
          <p:spPr>
            <a:xfrm>
              <a:off x="2235640" y="3425406"/>
              <a:ext cx="203168" cy="1259980"/>
            </a:xfrm>
            <a:prstGeom prst="rect">
              <a:avLst/>
            </a:prstGeom>
            <a:solidFill>
              <a:srgbClr val="80BD41">
                <a:alpha val="100000"/>
              </a:srgbClr>
            </a:solidFill>
          </p:spPr>
          <p:txBody>
            <a:bodyPr/>
            <a:lstStyle/>
            <a:p/>
          </p:txBody>
        </p:sp>
        <p:sp>
          <p:nvSpPr>
            <p:cNvPr id="40" name="rc40"/>
            <p:cNvSpPr/>
            <p:nvPr/>
          </p:nvSpPr>
          <p:spPr>
            <a:xfrm>
              <a:off x="2235640" y="3412675"/>
              <a:ext cx="203168" cy="12731"/>
            </a:xfrm>
            <a:prstGeom prst="rect">
              <a:avLst/>
            </a:prstGeom>
            <a:solidFill>
              <a:srgbClr val="0058AB">
                <a:alpha val="100000"/>
              </a:srgbClr>
            </a:solidFill>
          </p:spPr>
          <p:txBody>
            <a:bodyPr/>
            <a:lstStyle/>
            <a:p/>
          </p:txBody>
        </p:sp>
        <p:sp>
          <p:nvSpPr>
            <p:cNvPr id="41" name="rc41"/>
            <p:cNvSpPr/>
            <p:nvPr/>
          </p:nvSpPr>
          <p:spPr>
            <a:xfrm>
              <a:off x="2235640" y="3425406"/>
              <a:ext cx="203168" cy="0"/>
            </a:xfrm>
            <a:prstGeom prst="rect">
              <a:avLst/>
            </a:prstGeom>
            <a:solidFill>
              <a:srgbClr val="1CABE2">
                <a:alpha val="100000"/>
              </a:srgbClr>
            </a:solidFill>
          </p:spPr>
          <p:txBody>
            <a:bodyPr/>
            <a:lstStyle/>
            <a:p/>
          </p:txBody>
        </p:sp>
        <p:sp>
          <p:nvSpPr>
            <p:cNvPr id="42" name="rc42"/>
            <p:cNvSpPr/>
            <p:nvPr/>
          </p:nvSpPr>
          <p:spPr>
            <a:xfrm>
              <a:off x="2461382" y="3392623"/>
              <a:ext cx="203168" cy="1292763"/>
            </a:xfrm>
            <a:prstGeom prst="rect">
              <a:avLst/>
            </a:prstGeom>
            <a:solidFill>
              <a:srgbClr val="80BD41">
                <a:alpha val="100000"/>
              </a:srgbClr>
            </a:solidFill>
          </p:spPr>
          <p:txBody>
            <a:bodyPr/>
            <a:lstStyle/>
            <a:p/>
          </p:txBody>
        </p:sp>
        <p:sp>
          <p:nvSpPr>
            <p:cNvPr id="43" name="rc43"/>
            <p:cNvSpPr/>
            <p:nvPr/>
          </p:nvSpPr>
          <p:spPr>
            <a:xfrm>
              <a:off x="2461382" y="3379569"/>
              <a:ext cx="203168" cy="13054"/>
            </a:xfrm>
            <a:prstGeom prst="rect">
              <a:avLst/>
            </a:prstGeom>
            <a:solidFill>
              <a:srgbClr val="0058AB">
                <a:alpha val="100000"/>
              </a:srgbClr>
            </a:solidFill>
          </p:spPr>
          <p:txBody>
            <a:bodyPr/>
            <a:lstStyle/>
            <a:p/>
          </p:txBody>
        </p:sp>
        <p:sp>
          <p:nvSpPr>
            <p:cNvPr id="44" name="rc44"/>
            <p:cNvSpPr/>
            <p:nvPr/>
          </p:nvSpPr>
          <p:spPr>
            <a:xfrm>
              <a:off x="2461382" y="3392623"/>
              <a:ext cx="203168" cy="0"/>
            </a:xfrm>
            <a:prstGeom prst="rect">
              <a:avLst/>
            </a:prstGeom>
            <a:solidFill>
              <a:srgbClr val="1CABE2">
                <a:alpha val="100000"/>
              </a:srgbClr>
            </a:solidFill>
          </p:spPr>
          <p:txBody>
            <a:bodyPr/>
            <a:lstStyle/>
            <a:p/>
          </p:txBody>
        </p:sp>
        <p:sp>
          <p:nvSpPr>
            <p:cNvPr id="45" name="rc45"/>
            <p:cNvSpPr/>
            <p:nvPr/>
          </p:nvSpPr>
          <p:spPr>
            <a:xfrm>
              <a:off x="2687125" y="3365010"/>
              <a:ext cx="203168" cy="1320376"/>
            </a:xfrm>
            <a:prstGeom prst="rect">
              <a:avLst/>
            </a:prstGeom>
            <a:solidFill>
              <a:srgbClr val="80BD41">
                <a:alpha val="100000"/>
              </a:srgbClr>
            </a:solidFill>
          </p:spPr>
          <p:txBody>
            <a:bodyPr/>
            <a:lstStyle/>
            <a:p/>
          </p:txBody>
        </p:sp>
        <p:sp>
          <p:nvSpPr>
            <p:cNvPr id="46" name="rc46"/>
            <p:cNvSpPr/>
            <p:nvPr/>
          </p:nvSpPr>
          <p:spPr>
            <a:xfrm>
              <a:off x="2687125" y="3351674"/>
              <a:ext cx="203168" cy="13336"/>
            </a:xfrm>
            <a:prstGeom prst="rect">
              <a:avLst/>
            </a:prstGeom>
            <a:solidFill>
              <a:srgbClr val="0058AB">
                <a:alpha val="100000"/>
              </a:srgbClr>
            </a:solidFill>
          </p:spPr>
          <p:txBody>
            <a:bodyPr/>
            <a:lstStyle/>
            <a:p/>
          </p:txBody>
        </p:sp>
        <p:sp>
          <p:nvSpPr>
            <p:cNvPr id="47" name="rc47"/>
            <p:cNvSpPr/>
            <p:nvPr/>
          </p:nvSpPr>
          <p:spPr>
            <a:xfrm>
              <a:off x="2687125" y="3365010"/>
              <a:ext cx="203168" cy="0"/>
            </a:xfrm>
            <a:prstGeom prst="rect">
              <a:avLst/>
            </a:prstGeom>
            <a:solidFill>
              <a:srgbClr val="1CABE2">
                <a:alpha val="100000"/>
              </a:srgbClr>
            </a:solidFill>
          </p:spPr>
          <p:txBody>
            <a:bodyPr/>
            <a:lstStyle/>
            <a:p/>
          </p:txBody>
        </p:sp>
        <p:sp>
          <p:nvSpPr>
            <p:cNvPr id="48" name="rc48"/>
            <p:cNvSpPr/>
            <p:nvPr/>
          </p:nvSpPr>
          <p:spPr>
            <a:xfrm>
              <a:off x="2912867" y="3388795"/>
              <a:ext cx="203168" cy="1296591"/>
            </a:xfrm>
            <a:prstGeom prst="rect">
              <a:avLst/>
            </a:prstGeom>
            <a:solidFill>
              <a:srgbClr val="80BD41">
                <a:alpha val="100000"/>
              </a:srgbClr>
            </a:solidFill>
          </p:spPr>
          <p:txBody>
            <a:bodyPr/>
            <a:lstStyle/>
            <a:p/>
          </p:txBody>
        </p:sp>
        <p:sp>
          <p:nvSpPr>
            <p:cNvPr id="49" name="rc49"/>
            <p:cNvSpPr/>
            <p:nvPr/>
          </p:nvSpPr>
          <p:spPr>
            <a:xfrm>
              <a:off x="2912867" y="3375701"/>
              <a:ext cx="203168" cy="13094"/>
            </a:xfrm>
            <a:prstGeom prst="rect">
              <a:avLst/>
            </a:prstGeom>
            <a:solidFill>
              <a:srgbClr val="0058AB">
                <a:alpha val="100000"/>
              </a:srgbClr>
            </a:solidFill>
          </p:spPr>
          <p:txBody>
            <a:bodyPr/>
            <a:lstStyle/>
            <a:p/>
          </p:txBody>
        </p:sp>
        <p:sp>
          <p:nvSpPr>
            <p:cNvPr id="50" name="rc50"/>
            <p:cNvSpPr/>
            <p:nvPr/>
          </p:nvSpPr>
          <p:spPr>
            <a:xfrm>
              <a:off x="2912867" y="3388795"/>
              <a:ext cx="203168" cy="0"/>
            </a:xfrm>
            <a:prstGeom prst="rect">
              <a:avLst/>
            </a:prstGeom>
            <a:solidFill>
              <a:srgbClr val="1CABE2">
                <a:alpha val="100000"/>
              </a:srgbClr>
            </a:solidFill>
          </p:spPr>
          <p:txBody>
            <a:bodyPr/>
            <a:lstStyle/>
            <a:p/>
          </p:txBody>
        </p:sp>
        <p:sp>
          <p:nvSpPr>
            <p:cNvPr id="51" name="rc51"/>
            <p:cNvSpPr/>
            <p:nvPr/>
          </p:nvSpPr>
          <p:spPr>
            <a:xfrm>
              <a:off x="3138609" y="3377339"/>
              <a:ext cx="203168" cy="1308047"/>
            </a:xfrm>
            <a:prstGeom prst="rect">
              <a:avLst/>
            </a:prstGeom>
            <a:solidFill>
              <a:srgbClr val="80BD41">
                <a:alpha val="100000"/>
              </a:srgbClr>
            </a:solidFill>
          </p:spPr>
          <p:txBody>
            <a:bodyPr/>
            <a:lstStyle/>
            <a:p/>
          </p:txBody>
        </p:sp>
        <p:sp>
          <p:nvSpPr>
            <p:cNvPr id="52" name="rc52"/>
            <p:cNvSpPr/>
            <p:nvPr/>
          </p:nvSpPr>
          <p:spPr>
            <a:xfrm>
              <a:off x="3138609" y="3364124"/>
              <a:ext cx="203168" cy="13215"/>
            </a:xfrm>
            <a:prstGeom prst="rect">
              <a:avLst/>
            </a:prstGeom>
            <a:solidFill>
              <a:srgbClr val="0058AB">
                <a:alpha val="100000"/>
              </a:srgbClr>
            </a:solidFill>
          </p:spPr>
          <p:txBody>
            <a:bodyPr/>
            <a:lstStyle/>
            <a:p/>
          </p:txBody>
        </p:sp>
        <p:sp>
          <p:nvSpPr>
            <p:cNvPr id="53" name="rc53"/>
            <p:cNvSpPr/>
            <p:nvPr/>
          </p:nvSpPr>
          <p:spPr>
            <a:xfrm>
              <a:off x="3138609" y="3377339"/>
              <a:ext cx="203168" cy="0"/>
            </a:xfrm>
            <a:prstGeom prst="rect">
              <a:avLst/>
            </a:prstGeom>
            <a:solidFill>
              <a:srgbClr val="1CABE2">
                <a:alpha val="100000"/>
              </a:srgbClr>
            </a:solidFill>
          </p:spPr>
          <p:txBody>
            <a:bodyPr/>
            <a:lstStyle/>
            <a:p/>
          </p:txBody>
        </p:sp>
        <p:sp>
          <p:nvSpPr>
            <p:cNvPr id="54" name="rc54"/>
            <p:cNvSpPr/>
            <p:nvPr/>
          </p:nvSpPr>
          <p:spPr>
            <a:xfrm>
              <a:off x="3364352" y="3410741"/>
              <a:ext cx="203168" cy="1274646"/>
            </a:xfrm>
            <a:prstGeom prst="rect">
              <a:avLst/>
            </a:prstGeom>
            <a:solidFill>
              <a:srgbClr val="80BD41">
                <a:alpha val="100000"/>
              </a:srgbClr>
            </a:solidFill>
          </p:spPr>
          <p:txBody>
            <a:bodyPr/>
            <a:lstStyle/>
            <a:p/>
          </p:txBody>
        </p:sp>
        <p:sp>
          <p:nvSpPr>
            <p:cNvPr id="55" name="rc55"/>
            <p:cNvSpPr/>
            <p:nvPr/>
          </p:nvSpPr>
          <p:spPr>
            <a:xfrm>
              <a:off x="3364352" y="3397861"/>
              <a:ext cx="203168" cy="12879"/>
            </a:xfrm>
            <a:prstGeom prst="rect">
              <a:avLst/>
            </a:prstGeom>
            <a:solidFill>
              <a:srgbClr val="0058AB">
                <a:alpha val="100000"/>
              </a:srgbClr>
            </a:solidFill>
          </p:spPr>
          <p:txBody>
            <a:bodyPr/>
            <a:lstStyle/>
            <a:p/>
          </p:txBody>
        </p:sp>
        <p:sp>
          <p:nvSpPr>
            <p:cNvPr id="56" name="rc56"/>
            <p:cNvSpPr/>
            <p:nvPr/>
          </p:nvSpPr>
          <p:spPr>
            <a:xfrm>
              <a:off x="3364352" y="3410741"/>
              <a:ext cx="203168" cy="0"/>
            </a:xfrm>
            <a:prstGeom prst="rect">
              <a:avLst/>
            </a:prstGeom>
            <a:solidFill>
              <a:srgbClr val="1CABE2">
                <a:alpha val="100000"/>
              </a:srgbClr>
            </a:solidFill>
          </p:spPr>
          <p:txBody>
            <a:bodyPr/>
            <a:lstStyle/>
            <a:p/>
          </p:txBody>
        </p:sp>
        <p:sp>
          <p:nvSpPr>
            <p:cNvPr id="57" name="rc57"/>
            <p:cNvSpPr/>
            <p:nvPr/>
          </p:nvSpPr>
          <p:spPr>
            <a:xfrm>
              <a:off x="3590094" y="3484701"/>
              <a:ext cx="203168" cy="1200685"/>
            </a:xfrm>
            <a:prstGeom prst="rect">
              <a:avLst/>
            </a:prstGeom>
            <a:solidFill>
              <a:srgbClr val="80BD41">
                <a:alpha val="100000"/>
              </a:srgbClr>
            </a:solidFill>
          </p:spPr>
          <p:txBody>
            <a:bodyPr/>
            <a:lstStyle/>
            <a:p/>
          </p:txBody>
        </p:sp>
        <p:sp>
          <p:nvSpPr>
            <p:cNvPr id="58" name="rc58"/>
            <p:cNvSpPr/>
            <p:nvPr/>
          </p:nvSpPr>
          <p:spPr>
            <a:xfrm>
              <a:off x="3590094" y="3472574"/>
              <a:ext cx="203168" cy="12127"/>
            </a:xfrm>
            <a:prstGeom prst="rect">
              <a:avLst/>
            </a:prstGeom>
            <a:solidFill>
              <a:srgbClr val="0058AB">
                <a:alpha val="100000"/>
              </a:srgbClr>
            </a:solidFill>
          </p:spPr>
          <p:txBody>
            <a:bodyPr/>
            <a:lstStyle/>
            <a:p/>
          </p:txBody>
        </p:sp>
        <p:sp>
          <p:nvSpPr>
            <p:cNvPr id="59" name="rc59"/>
            <p:cNvSpPr/>
            <p:nvPr/>
          </p:nvSpPr>
          <p:spPr>
            <a:xfrm>
              <a:off x="3590094" y="3484701"/>
              <a:ext cx="203168" cy="0"/>
            </a:xfrm>
            <a:prstGeom prst="rect">
              <a:avLst/>
            </a:prstGeom>
            <a:solidFill>
              <a:srgbClr val="1CABE2">
                <a:alpha val="100000"/>
              </a:srgbClr>
            </a:solidFill>
          </p:spPr>
          <p:txBody>
            <a:bodyPr/>
            <a:lstStyle/>
            <a:p/>
          </p:txBody>
        </p:sp>
        <p:sp>
          <p:nvSpPr>
            <p:cNvPr id="60" name="rc60"/>
            <p:cNvSpPr/>
            <p:nvPr/>
          </p:nvSpPr>
          <p:spPr>
            <a:xfrm>
              <a:off x="3815836" y="3505868"/>
              <a:ext cx="203168" cy="1179519"/>
            </a:xfrm>
            <a:prstGeom prst="rect">
              <a:avLst/>
            </a:prstGeom>
            <a:solidFill>
              <a:srgbClr val="80BD41">
                <a:alpha val="100000"/>
              </a:srgbClr>
            </a:solidFill>
          </p:spPr>
          <p:txBody>
            <a:bodyPr/>
            <a:lstStyle/>
            <a:p/>
          </p:txBody>
        </p:sp>
        <p:sp>
          <p:nvSpPr>
            <p:cNvPr id="61" name="rc61"/>
            <p:cNvSpPr/>
            <p:nvPr/>
          </p:nvSpPr>
          <p:spPr>
            <a:xfrm>
              <a:off x="3815836" y="3493955"/>
              <a:ext cx="203168" cy="11912"/>
            </a:xfrm>
            <a:prstGeom prst="rect">
              <a:avLst/>
            </a:prstGeom>
            <a:solidFill>
              <a:srgbClr val="0058AB">
                <a:alpha val="100000"/>
              </a:srgbClr>
            </a:solidFill>
          </p:spPr>
          <p:txBody>
            <a:bodyPr/>
            <a:lstStyle/>
            <a:p/>
          </p:txBody>
        </p:sp>
        <p:sp>
          <p:nvSpPr>
            <p:cNvPr id="62" name="rc62"/>
            <p:cNvSpPr/>
            <p:nvPr/>
          </p:nvSpPr>
          <p:spPr>
            <a:xfrm>
              <a:off x="3815836" y="3505868"/>
              <a:ext cx="203168" cy="0"/>
            </a:xfrm>
            <a:prstGeom prst="rect">
              <a:avLst/>
            </a:prstGeom>
            <a:solidFill>
              <a:srgbClr val="1CABE2">
                <a:alpha val="100000"/>
              </a:srgbClr>
            </a:solidFill>
          </p:spPr>
          <p:txBody>
            <a:bodyPr/>
            <a:lstStyle/>
            <a:p/>
          </p:txBody>
        </p:sp>
        <p:sp>
          <p:nvSpPr>
            <p:cNvPr id="63" name="rc63"/>
            <p:cNvSpPr/>
            <p:nvPr/>
          </p:nvSpPr>
          <p:spPr>
            <a:xfrm>
              <a:off x="4041579" y="3493257"/>
              <a:ext cx="203168" cy="1192130"/>
            </a:xfrm>
            <a:prstGeom prst="rect">
              <a:avLst/>
            </a:prstGeom>
            <a:solidFill>
              <a:srgbClr val="80BD41">
                <a:alpha val="100000"/>
              </a:srgbClr>
            </a:solidFill>
          </p:spPr>
          <p:txBody>
            <a:bodyPr/>
            <a:lstStyle/>
            <a:p/>
          </p:txBody>
        </p:sp>
        <p:sp>
          <p:nvSpPr>
            <p:cNvPr id="64" name="rc64"/>
            <p:cNvSpPr/>
            <p:nvPr/>
          </p:nvSpPr>
          <p:spPr>
            <a:xfrm>
              <a:off x="4041579" y="3481210"/>
              <a:ext cx="203168" cy="12047"/>
            </a:xfrm>
            <a:prstGeom prst="rect">
              <a:avLst/>
            </a:prstGeom>
            <a:solidFill>
              <a:srgbClr val="0058AB">
                <a:alpha val="100000"/>
              </a:srgbClr>
            </a:solidFill>
          </p:spPr>
          <p:txBody>
            <a:bodyPr/>
            <a:lstStyle/>
            <a:p/>
          </p:txBody>
        </p:sp>
        <p:sp>
          <p:nvSpPr>
            <p:cNvPr id="65" name="rc65"/>
            <p:cNvSpPr/>
            <p:nvPr/>
          </p:nvSpPr>
          <p:spPr>
            <a:xfrm>
              <a:off x="4041579" y="3493257"/>
              <a:ext cx="203168" cy="0"/>
            </a:xfrm>
            <a:prstGeom prst="rect">
              <a:avLst/>
            </a:prstGeom>
            <a:solidFill>
              <a:srgbClr val="1CABE2">
                <a:alpha val="100000"/>
              </a:srgbClr>
            </a:solidFill>
          </p:spPr>
          <p:txBody>
            <a:bodyPr/>
            <a:lstStyle/>
            <a:p/>
          </p:txBody>
        </p:sp>
        <p:sp>
          <p:nvSpPr>
            <p:cNvPr id="66" name="rc66"/>
            <p:cNvSpPr/>
            <p:nvPr/>
          </p:nvSpPr>
          <p:spPr>
            <a:xfrm>
              <a:off x="4267321" y="3502215"/>
              <a:ext cx="203168" cy="1183172"/>
            </a:xfrm>
            <a:prstGeom prst="rect">
              <a:avLst/>
            </a:prstGeom>
            <a:solidFill>
              <a:srgbClr val="80BD41">
                <a:alpha val="100000"/>
              </a:srgbClr>
            </a:solidFill>
          </p:spPr>
          <p:txBody>
            <a:bodyPr/>
            <a:lstStyle/>
            <a:p/>
          </p:txBody>
        </p:sp>
        <p:sp>
          <p:nvSpPr>
            <p:cNvPr id="67" name="rc67"/>
            <p:cNvSpPr/>
            <p:nvPr/>
          </p:nvSpPr>
          <p:spPr>
            <a:xfrm>
              <a:off x="4267321" y="3490262"/>
              <a:ext cx="203168" cy="11952"/>
            </a:xfrm>
            <a:prstGeom prst="rect">
              <a:avLst/>
            </a:prstGeom>
            <a:solidFill>
              <a:srgbClr val="0058AB">
                <a:alpha val="100000"/>
              </a:srgbClr>
            </a:solidFill>
          </p:spPr>
          <p:txBody>
            <a:bodyPr/>
            <a:lstStyle/>
            <a:p/>
          </p:txBody>
        </p:sp>
        <p:sp>
          <p:nvSpPr>
            <p:cNvPr id="68" name="rc68"/>
            <p:cNvSpPr/>
            <p:nvPr/>
          </p:nvSpPr>
          <p:spPr>
            <a:xfrm>
              <a:off x="4267321" y="3502215"/>
              <a:ext cx="203168" cy="0"/>
            </a:xfrm>
            <a:prstGeom prst="rect">
              <a:avLst/>
            </a:prstGeom>
            <a:solidFill>
              <a:srgbClr val="1CABE2">
                <a:alpha val="100000"/>
              </a:srgbClr>
            </a:solidFill>
          </p:spPr>
          <p:txBody>
            <a:bodyPr/>
            <a:lstStyle/>
            <a:p/>
          </p:txBody>
        </p:sp>
        <p:sp>
          <p:nvSpPr>
            <p:cNvPr id="69" name="rc69"/>
            <p:cNvSpPr/>
            <p:nvPr/>
          </p:nvSpPr>
          <p:spPr>
            <a:xfrm>
              <a:off x="4493063" y="3462528"/>
              <a:ext cx="203168" cy="1222858"/>
            </a:xfrm>
            <a:prstGeom prst="rect">
              <a:avLst/>
            </a:prstGeom>
            <a:solidFill>
              <a:srgbClr val="80BD41">
                <a:alpha val="100000"/>
              </a:srgbClr>
            </a:solidFill>
          </p:spPr>
          <p:txBody>
            <a:bodyPr/>
            <a:lstStyle/>
            <a:p/>
          </p:txBody>
        </p:sp>
        <p:sp>
          <p:nvSpPr>
            <p:cNvPr id="70" name="rc70"/>
            <p:cNvSpPr/>
            <p:nvPr/>
          </p:nvSpPr>
          <p:spPr>
            <a:xfrm>
              <a:off x="4493063" y="3450172"/>
              <a:ext cx="203168" cy="12355"/>
            </a:xfrm>
            <a:prstGeom prst="rect">
              <a:avLst/>
            </a:prstGeom>
            <a:solidFill>
              <a:srgbClr val="0058AB">
                <a:alpha val="100000"/>
              </a:srgbClr>
            </a:solidFill>
          </p:spPr>
          <p:txBody>
            <a:bodyPr/>
            <a:lstStyle/>
            <a:p/>
          </p:txBody>
        </p:sp>
        <p:sp>
          <p:nvSpPr>
            <p:cNvPr id="71" name="rc71"/>
            <p:cNvSpPr/>
            <p:nvPr/>
          </p:nvSpPr>
          <p:spPr>
            <a:xfrm>
              <a:off x="4493063" y="3462528"/>
              <a:ext cx="203168" cy="0"/>
            </a:xfrm>
            <a:prstGeom prst="rect">
              <a:avLst/>
            </a:prstGeom>
            <a:solidFill>
              <a:srgbClr val="1CABE2">
                <a:alpha val="100000"/>
              </a:srgbClr>
            </a:solidFill>
          </p:spPr>
          <p:txBody>
            <a:bodyPr/>
            <a:lstStyle/>
            <a:p/>
          </p:txBody>
        </p:sp>
        <p:sp>
          <p:nvSpPr>
            <p:cNvPr id="72" name="rc72"/>
            <p:cNvSpPr/>
            <p:nvPr/>
          </p:nvSpPr>
          <p:spPr>
            <a:xfrm>
              <a:off x="4718806" y="3466785"/>
              <a:ext cx="203168" cy="1218601"/>
            </a:xfrm>
            <a:prstGeom prst="rect">
              <a:avLst/>
            </a:prstGeom>
            <a:solidFill>
              <a:srgbClr val="80BD41">
                <a:alpha val="100000"/>
              </a:srgbClr>
            </a:solidFill>
          </p:spPr>
          <p:txBody>
            <a:bodyPr/>
            <a:lstStyle/>
            <a:p/>
          </p:txBody>
        </p:sp>
        <p:sp>
          <p:nvSpPr>
            <p:cNvPr id="73" name="rc73"/>
            <p:cNvSpPr/>
            <p:nvPr/>
          </p:nvSpPr>
          <p:spPr>
            <a:xfrm>
              <a:off x="4718806" y="3454470"/>
              <a:ext cx="203168" cy="12315"/>
            </a:xfrm>
            <a:prstGeom prst="rect">
              <a:avLst/>
            </a:prstGeom>
            <a:solidFill>
              <a:srgbClr val="0058AB">
                <a:alpha val="100000"/>
              </a:srgbClr>
            </a:solidFill>
          </p:spPr>
          <p:txBody>
            <a:bodyPr/>
            <a:lstStyle/>
            <a:p/>
          </p:txBody>
        </p:sp>
        <p:sp>
          <p:nvSpPr>
            <p:cNvPr id="74" name="rc74"/>
            <p:cNvSpPr/>
            <p:nvPr/>
          </p:nvSpPr>
          <p:spPr>
            <a:xfrm>
              <a:off x="4718806" y="3466785"/>
              <a:ext cx="203168" cy="0"/>
            </a:xfrm>
            <a:prstGeom prst="rect">
              <a:avLst/>
            </a:prstGeom>
            <a:solidFill>
              <a:srgbClr val="1CABE2">
                <a:alpha val="100000"/>
              </a:srgbClr>
            </a:solidFill>
          </p:spPr>
          <p:txBody>
            <a:bodyPr/>
            <a:lstStyle/>
            <a:p/>
          </p:txBody>
        </p:sp>
        <p:sp>
          <p:nvSpPr>
            <p:cNvPr id="75" name="rc75"/>
            <p:cNvSpPr/>
            <p:nvPr/>
          </p:nvSpPr>
          <p:spPr>
            <a:xfrm>
              <a:off x="4944548" y="3434942"/>
              <a:ext cx="203168" cy="1250444"/>
            </a:xfrm>
            <a:prstGeom prst="rect">
              <a:avLst/>
            </a:prstGeom>
            <a:solidFill>
              <a:srgbClr val="80BD41">
                <a:alpha val="100000"/>
              </a:srgbClr>
            </a:solidFill>
          </p:spPr>
          <p:txBody>
            <a:bodyPr/>
            <a:lstStyle/>
            <a:p/>
          </p:txBody>
        </p:sp>
        <p:sp>
          <p:nvSpPr>
            <p:cNvPr id="76" name="rc76"/>
            <p:cNvSpPr/>
            <p:nvPr/>
          </p:nvSpPr>
          <p:spPr>
            <a:xfrm>
              <a:off x="4944548" y="3422317"/>
              <a:ext cx="203168" cy="12624"/>
            </a:xfrm>
            <a:prstGeom prst="rect">
              <a:avLst/>
            </a:prstGeom>
            <a:solidFill>
              <a:srgbClr val="0058AB">
                <a:alpha val="100000"/>
              </a:srgbClr>
            </a:solidFill>
          </p:spPr>
          <p:txBody>
            <a:bodyPr/>
            <a:lstStyle/>
            <a:p/>
          </p:txBody>
        </p:sp>
        <p:sp>
          <p:nvSpPr>
            <p:cNvPr id="77" name="rc77"/>
            <p:cNvSpPr/>
            <p:nvPr/>
          </p:nvSpPr>
          <p:spPr>
            <a:xfrm>
              <a:off x="4944548" y="3434942"/>
              <a:ext cx="203168" cy="0"/>
            </a:xfrm>
            <a:prstGeom prst="rect">
              <a:avLst/>
            </a:prstGeom>
            <a:solidFill>
              <a:srgbClr val="1CABE2">
                <a:alpha val="100000"/>
              </a:srgbClr>
            </a:solidFill>
          </p:spPr>
          <p:txBody>
            <a:bodyPr/>
            <a:lstStyle/>
            <a:p/>
          </p:txBody>
        </p:sp>
        <p:sp>
          <p:nvSpPr>
            <p:cNvPr id="78" name="rc78"/>
            <p:cNvSpPr/>
            <p:nvPr/>
          </p:nvSpPr>
          <p:spPr>
            <a:xfrm>
              <a:off x="5170291" y="3450011"/>
              <a:ext cx="203168" cy="1235375"/>
            </a:xfrm>
            <a:prstGeom prst="rect">
              <a:avLst/>
            </a:prstGeom>
            <a:solidFill>
              <a:srgbClr val="80BD41">
                <a:alpha val="100000"/>
              </a:srgbClr>
            </a:solidFill>
          </p:spPr>
          <p:txBody>
            <a:bodyPr/>
            <a:lstStyle/>
            <a:p/>
          </p:txBody>
        </p:sp>
        <p:sp>
          <p:nvSpPr>
            <p:cNvPr id="79" name="rc79"/>
            <p:cNvSpPr/>
            <p:nvPr/>
          </p:nvSpPr>
          <p:spPr>
            <a:xfrm>
              <a:off x="5170291" y="3437534"/>
              <a:ext cx="203168" cy="12476"/>
            </a:xfrm>
            <a:prstGeom prst="rect">
              <a:avLst/>
            </a:prstGeom>
            <a:solidFill>
              <a:srgbClr val="0058AB">
                <a:alpha val="100000"/>
              </a:srgbClr>
            </a:solidFill>
          </p:spPr>
          <p:txBody>
            <a:bodyPr/>
            <a:lstStyle/>
            <a:p/>
          </p:txBody>
        </p:sp>
        <p:sp>
          <p:nvSpPr>
            <p:cNvPr id="80" name="rc80"/>
            <p:cNvSpPr/>
            <p:nvPr/>
          </p:nvSpPr>
          <p:spPr>
            <a:xfrm>
              <a:off x="5170291" y="3450011"/>
              <a:ext cx="203168" cy="0"/>
            </a:xfrm>
            <a:prstGeom prst="rect">
              <a:avLst/>
            </a:prstGeom>
            <a:solidFill>
              <a:srgbClr val="1CABE2">
                <a:alpha val="100000"/>
              </a:srgbClr>
            </a:solidFill>
          </p:spPr>
          <p:txBody>
            <a:bodyPr/>
            <a:lstStyle/>
            <a:p/>
          </p:txBody>
        </p:sp>
        <p:sp>
          <p:nvSpPr>
            <p:cNvPr id="81" name="rc81"/>
            <p:cNvSpPr/>
            <p:nvPr/>
          </p:nvSpPr>
          <p:spPr>
            <a:xfrm>
              <a:off x="5396033" y="3469565"/>
              <a:ext cx="203168" cy="1215821"/>
            </a:xfrm>
            <a:prstGeom prst="rect">
              <a:avLst/>
            </a:prstGeom>
            <a:solidFill>
              <a:srgbClr val="80BD41">
                <a:alpha val="100000"/>
              </a:srgbClr>
            </a:solidFill>
          </p:spPr>
          <p:txBody>
            <a:bodyPr/>
            <a:lstStyle/>
            <a:p/>
          </p:txBody>
        </p:sp>
        <p:sp>
          <p:nvSpPr>
            <p:cNvPr id="82" name="rc82"/>
            <p:cNvSpPr/>
            <p:nvPr/>
          </p:nvSpPr>
          <p:spPr>
            <a:xfrm>
              <a:off x="5396033" y="3457290"/>
              <a:ext cx="203168" cy="12275"/>
            </a:xfrm>
            <a:prstGeom prst="rect">
              <a:avLst/>
            </a:prstGeom>
            <a:solidFill>
              <a:srgbClr val="0058AB">
                <a:alpha val="100000"/>
              </a:srgbClr>
            </a:solidFill>
          </p:spPr>
          <p:txBody>
            <a:bodyPr/>
            <a:lstStyle/>
            <a:p/>
          </p:txBody>
        </p:sp>
        <p:sp>
          <p:nvSpPr>
            <p:cNvPr id="83" name="rc83"/>
            <p:cNvSpPr/>
            <p:nvPr/>
          </p:nvSpPr>
          <p:spPr>
            <a:xfrm>
              <a:off x="5396033" y="3469565"/>
              <a:ext cx="203168" cy="0"/>
            </a:xfrm>
            <a:prstGeom prst="rect">
              <a:avLst/>
            </a:prstGeom>
            <a:solidFill>
              <a:srgbClr val="1CABE2">
                <a:alpha val="100000"/>
              </a:srgbClr>
            </a:solidFill>
          </p:spPr>
          <p:txBody>
            <a:bodyPr/>
            <a:lstStyle/>
            <a:p/>
          </p:txBody>
        </p:sp>
        <p:sp>
          <p:nvSpPr>
            <p:cNvPr id="84" name="rc84"/>
            <p:cNvSpPr/>
            <p:nvPr/>
          </p:nvSpPr>
          <p:spPr>
            <a:xfrm>
              <a:off x="5621775" y="3475622"/>
              <a:ext cx="203168" cy="1209764"/>
            </a:xfrm>
            <a:prstGeom prst="rect">
              <a:avLst/>
            </a:prstGeom>
            <a:solidFill>
              <a:srgbClr val="80BD41">
                <a:alpha val="100000"/>
              </a:srgbClr>
            </a:solidFill>
          </p:spPr>
          <p:txBody>
            <a:bodyPr/>
            <a:lstStyle/>
            <a:p/>
          </p:txBody>
        </p:sp>
        <p:sp>
          <p:nvSpPr>
            <p:cNvPr id="85" name="rc85"/>
            <p:cNvSpPr/>
            <p:nvPr/>
          </p:nvSpPr>
          <p:spPr>
            <a:xfrm>
              <a:off x="5621775" y="3463401"/>
              <a:ext cx="203168" cy="12221"/>
            </a:xfrm>
            <a:prstGeom prst="rect">
              <a:avLst/>
            </a:prstGeom>
            <a:solidFill>
              <a:srgbClr val="0058AB">
                <a:alpha val="100000"/>
              </a:srgbClr>
            </a:solidFill>
          </p:spPr>
          <p:txBody>
            <a:bodyPr/>
            <a:lstStyle/>
            <a:p/>
          </p:txBody>
        </p:sp>
        <p:sp>
          <p:nvSpPr>
            <p:cNvPr id="86" name="rc86"/>
            <p:cNvSpPr/>
            <p:nvPr/>
          </p:nvSpPr>
          <p:spPr>
            <a:xfrm>
              <a:off x="5621775" y="3475622"/>
              <a:ext cx="203168" cy="0"/>
            </a:xfrm>
            <a:prstGeom prst="rect">
              <a:avLst/>
            </a:prstGeom>
            <a:solidFill>
              <a:srgbClr val="1CABE2">
                <a:alpha val="100000"/>
              </a:srgbClr>
            </a:solidFill>
          </p:spPr>
          <p:txBody>
            <a:bodyPr/>
            <a:lstStyle/>
            <a:p/>
          </p:txBody>
        </p:sp>
        <p:sp>
          <p:nvSpPr>
            <p:cNvPr id="87" name="rc87"/>
            <p:cNvSpPr/>
            <p:nvPr/>
          </p:nvSpPr>
          <p:spPr>
            <a:xfrm>
              <a:off x="5847518" y="3451596"/>
              <a:ext cx="203168" cy="1233791"/>
            </a:xfrm>
            <a:prstGeom prst="rect">
              <a:avLst/>
            </a:prstGeom>
            <a:solidFill>
              <a:srgbClr val="80BD41">
                <a:alpha val="100000"/>
              </a:srgbClr>
            </a:solidFill>
          </p:spPr>
          <p:txBody>
            <a:bodyPr/>
            <a:lstStyle/>
            <a:p/>
          </p:txBody>
        </p:sp>
        <p:sp>
          <p:nvSpPr>
            <p:cNvPr id="88" name="rc88"/>
            <p:cNvSpPr/>
            <p:nvPr/>
          </p:nvSpPr>
          <p:spPr>
            <a:xfrm>
              <a:off x="5847518" y="3439132"/>
              <a:ext cx="203168" cy="12463"/>
            </a:xfrm>
            <a:prstGeom prst="rect">
              <a:avLst/>
            </a:prstGeom>
            <a:solidFill>
              <a:srgbClr val="0058AB">
                <a:alpha val="100000"/>
              </a:srgbClr>
            </a:solidFill>
          </p:spPr>
          <p:txBody>
            <a:bodyPr/>
            <a:lstStyle/>
            <a:p/>
          </p:txBody>
        </p:sp>
        <p:sp>
          <p:nvSpPr>
            <p:cNvPr id="89" name="rc89"/>
            <p:cNvSpPr/>
            <p:nvPr/>
          </p:nvSpPr>
          <p:spPr>
            <a:xfrm>
              <a:off x="5847518" y="3451596"/>
              <a:ext cx="203168" cy="0"/>
            </a:xfrm>
            <a:prstGeom prst="rect">
              <a:avLst/>
            </a:prstGeom>
            <a:solidFill>
              <a:srgbClr val="1CABE2">
                <a:alpha val="100000"/>
              </a:srgbClr>
            </a:solidFill>
          </p:spPr>
          <p:txBody>
            <a:bodyPr/>
            <a:lstStyle/>
            <a:p/>
          </p:txBody>
        </p:sp>
        <p:sp>
          <p:nvSpPr>
            <p:cNvPr id="90" name="rc90"/>
            <p:cNvSpPr/>
            <p:nvPr/>
          </p:nvSpPr>
          <p:spPr>
            <a:xfrm>
              <a:off x="6073260" y="3442812"/>
              <a:ext cx="203168" cy="1242574"/>
            </a:xfrm>
            <a:prstGeom prst="rect">
              <a:avLst/>
            </a:prstGeom>
            <a:solidFill>
              <a:srgbClr val="80BD41">
                <a:alpha val="100000"/>
              </a:srgbClr>
            </a:solidFill>
          </p:spPr>
          <p:txBody>
            <a:bodyPr/>
            <a:lstStyle/>
            <a:p/>
          </p:txBody>
        </p:sp>
        <p:sp>
          <p:nvSpPr>
            <p:cNvPr id="91" name="rc91"/>
            <p:cNvSpPr/>
            <p:nvPr/>
          </p:nvSpPr>
          <p:spPr>
            <a:xfrm>
              <a:off x="6073260" y="3430255"/>
              <a:ext cx="203168" cy="12557"/>
            </a:xfrm>
            <a:prstGeom prst="rect">
              <a:avLst/>
            </a:prstGeom>
            <a:solidFill>
              <a:srgbClr val="0058AB">
                <a:alpha val="100000"/>
              </a:srgbClr>
            </a:solidFill>
          </p:spPr>
          <p:txBody>
            <a:bodyPr/>
            <a:lstStyle/>
            <a:p/>
          </p:txBody>
        </p:sp>
        <p:sp>
          <p:nvSpPr>
            <p:cNvPr id="92" name="rc92"/>
            <p:cNvSpPr/>
            <p:nvPr/>
          </p:nvSpPr>
          <p:spPr>
            <a:xfrm>
              <a:off x="6073260" y="3442812"/>
              <a:ext cx="203168" cy="0"/>
            </a:xfrm>
            <a:prstGeom prst="rect">
              <a:avLst/>
            </a:prstGeom>
            <a:solidFill>
              <a:srgbClr val="1CABE2">
                <a:alpha val="100000"/>
              </a:srgbClr>
            </a:solidFill>
          </p:spPr>
          <p:txBody>
            <a:bodyPr/>
            <a:lstStyle/>
            <a:p/>
          </p:txBody>
        </p:sp>
        <p:sp>
          <p:nvSpPr>
            <p:cNvPr id="93" name="rc93"/>
            <p:cNvSpPr/>
            <p:nvPr/>
          </p:nvSpPr>
          <p:spPr>
            <a:xfrm>
              <a:off x="6299002" y="3495284"/>
              <a:ext cx="203168" cy="1190102"/>
            </a:xfrm>
            <a:prstGeom prst="rect">
              <a:avLst/>
            </a:prstGeom>
            <a:solidFill>
              <a:srgbClr val="80BD41">
                <a:alpha val="100000"/>
              </a:srgbClr>
            </a:solidFill>
          </p:spPr>
          <p:txBody>
            <a:bodyPr/>
            <a:lstStyle/>
            <a:p/>
          </p:txBody>
        </p:sp>
        <p:sp>
          <p:nvSpPr>
            <p:cNvPr id="94" name="rc94"/>
            <p:cNvSpPr/>
            <p:nvPr/>
          </p:nvSpPr>
          <p:spPr>
            <a:xfrm>
              <a:off x="6299002" y="3483264"/>
              <a:ext cx="203168" cy="12020"/>
            </a:xfrm>
            <a:prstGeom prst="rect">
              <a:avLst/>
            </a:prstGeom>
            <a:solidFill>
              <a:srgbClr val="0058AB">
                <a:alpha val="100000"/>
              </a:srgbClr>
            </a:solidFill>
          </p:spPr>
          <p:txBody>
            <a:bodyPr/>
            <a:lstStyle/>
            <a:p/>
          </p:txBody>
        </p:sp>
        <p:sp>
          <p:nvSpPr>
            <p:cNvPr id="95" name="rc95"/>
            <p:cNvSpPr/>
            <p:nvPr/>
          </p:nvSpPr>
          <p:spPr>
            <a:xfrm>
              <a:off x="6299002" y="3495284"/>
              <a:ext cx="203168" cy="0"/>
            </a:xfrm>
            <a:prstGeom prst="rect">
              <a:avLst/>
            </a:prstGeom>
            <a:solidFill>
              <a:srgbClr val="1CABE2">
                <a:alpha val="100000"/>
              </a:srgbClr>
            </a:solidFill>
          </p:spPr>
          <p:txBody>
            <a:bodyPr/>
            <a:lstStyle/>
            <a:p/>
          </p:txBody>
        </p:sp>
        <p:sp>
          <p:nvSpPr>
            <p:cNvPr id="96" name="rc96"/>
            <p:cNvSpPr/>
            <p:nvPr/>
          </p:nvSpPr>
          <p:spPr>
            <a:xfrm>
              <a:off x="6524745" y="3553357"/>
              <a:ext cx="203168" cy="1132029"/>
            </a:xfrm>
            <a:prstGeom prst="rect">
              <a:avLst/>
            </a:prstGeom>
            <a:solidFill>
              <a:srgbClr val="80BD41">
                <a:alpha val="100000"/>
              </a:srgbClr>
            </a:solidFill>
          </p:spPr>
          <p:txBody>
            <a:bodyPr/>
            <a:lstStyle/>
            <a:p/>
          </p:txBody>
        </p:sp>
        <p:sp>
          <p:nvSpPr>
            <p:cNvPr id="97" name="rc97"/>
            <p:cNvSpPr/>
            <p:nvPr/>
          </p:nvSpPr>
          <p:spPr>
            <a:xfrm>
              <a:off x="6524745" y="3541928"/>
              <a:ext cx="203168" cy="11429"/>
            </a:xfrm>
            <a:prstGeom prst="rect">
              <a:avLst/>
            </a:prstGeom>
            <a:solidFill>
              <a:srgbClr val="0058AB">
                <a:alpha val="100000"/>
              </a:srgbClr>
            </a:solidFill>
          </p:spPr>
          <p:txBody>
            <a:bodyPr/>
            <a:lstStyle/>
            <a:p/>
          </p:txBody>
        </p:sp>
        <p:sp>
          <p:nvSpPr>
            <p:cNvPr id="98" name="rc98"/>
            <p:cNvSpPr/>
            <p:nvPr/>
          </p:nvSpPr>
          <p:spPr>
            <a:xfrm>
              <a:off x="6524745" y="3553357"/>
              <a:ext cx="203168" cy="0"/>
            </a:xfrm>
            <a:prstGeom prst="rect">
              <a:avLst/>
            </a:prstGeom>
            <a:solidFill>
              <a:srgbClr val="1CABE2">
                <a:alpha val="100000"/>
              </a:srgbClr>
            </a:solidFill>
          </p:spPr>
          <p:txBody>
            <a:bodyPr/>
            <a:lstStyle/>
            <a:p/>
          </p:txBody>
        </p:sp>
        <p:sp>
          <p:nvSpPr>
            <p:cNvPr id="99" name="rc99"/>
            <p:cNvSpPr/>
            <p:nvPr/>
          </p:nvSpPr>
          <p:spPr>
            <a:xfrm>
              <a:off x="6750487" y="3557991"/>
              <a:ext cx="203168" cy="1127395"/>
            </a:xfrm>
            <a:prstGeom prst="rect">
              <a:avLst/>
            </a:prstGeom>
            <a:solidFill>
              <a:srgbClr val="80BD41">
                <a:alpha val="100000"/>
              </a:srgbClr>
            </a:solidFill>
          </p:spPr>
          <p:txBody>
            <a:bodyPr/>
            <a:lstStyle/>
            <a:p/>
          </p:txBody>
        </p:sp>
        <p:sp>
          <p:nvSpPr>
            <p:cNvPr id="100" name="rc100"/>
            <p:cNvSpPr/>
            <p:nvPr/>
          </p:nvSpPr>
          <p:spPr>
            <a:xfrm>
              <a:off x="6750487" y="3546602"/>
              <a:ext cx="203168" cy="11388"/>
            </a:xfrm>
            <a:prstGeom prst="rect">
              <a:avLst/>
            </a:prstGeom>
            <a:solidFill>
              <a:srgbClr val="0058AB">
                <a:alpha val="100000"/>
              </a:srgbClr>
            </a:solidFill>
          </p:spPr>
          <p:txBody>
            <a:bodyPr/>
            <a:lstStyle/>
            <a:p/>
          </p:txBody>
        </p:sp>
        <p:sp>
          <p:nvSpPr>
            <p:cNvPr id="101" name="rc101"/>
            <p:cNvSpPr/>
            <p:nvPr/>
          </p:nvSpPr>
          <p:spPr>
            <a:xfrm>
              <a:off x="6750487" y="3557991"/>
              <a:ext cx="203168" cy="0"/>
            </a:xfrm>
            <a:prstGeom prst="rect">
              <a:avLst/>
            </a:prstGeom>
            <a:solidFill>
              <a:srgbClr val="1CABE2">
                <a:alpha val="100000"/>
              </a:srgbClr>
            </a:solidFill>
          </p:spPr>
          <p:txBody>
            <a:bodyPr/>
            <a:lstStyle/>
            <a:p/>
          </p:txBody>
        </p:sp>
        <p:sp>
          <p:nvSpPr>
            <p:cNvPr id="102" name="rc102"/>
            <p:cNvSpPr/>
            <p:nvPr/>
          </p:nvSpPr>
          <p:spPr>
            <a:xfrm>
              <a:off x="6976229" y="3567217"/>
              <a:ext cx="203168" cy="1118169"/>
            </a:xfrm>
            <a:prstGeom prst="rect">
              <a:avLst/>
            </a:prstGeom>
            <a:solidFill>
              <a:srgbClr val="80BD41">
                <a:alpha val="100000"/>
              </a:srgbClr>
            </a:solidFill>
          </p:spPr>
          <p:txBody>
            <a:bodyPr/>
            <a:lstStyle/>
            <a:p/>
          </p:txBody>
        </p:sp>
        <p:sp>
          <p:nvSpPr>
            <p:cNvPr id="103" name="rc103"/>
            <p:cNvSpPr/>
            <p:nvPr/>
          </p:nvSpPr>
          <p:spPr>
            <a:xfrm>
              <a:off x="6976229" y="3555922"/>
              <a:ext cx="203168" cy="11294"/>
            </a:xfrm>
            <a:prstGeom prst="rect">
              <a:avLst/>
            </a:prstGeom>
            <a:solidFill>
              <a:srgbClr val="0058AB">
                <a:alpha val="100000"/>
              </a:srgbClr>
            </a:solidFill>
          </p:spPr>
          <p:txBody>
            <a:bodyPr/>
            <a:lstStyle/>
            <a:p/>
          </p:txBody>
        </p:sp>
        <p:sp>
          <p:nvSpPr>
            <p:cNvPr id="104" name="rc104"/>
            <p:cNvSpPr/>
            <p:nvPr/>
          </p:nvSpPr>
          <p:spPr>
            <a:xfrm>
              <a:off x="6976229" y="3567217"/>
              <a:ext cx="203168" cy="0"/>
            </a:xfrm>
            <a:prstGeom prst="rect">
              <a:avLst/>
            </a:prstGeom>
            <a:solidFill>
              <a:srgbClr val="1CABE2">
                <a:alpha val="100000"/>
              </a:srgbClr>
            </a:solidFill>
          </p:spPr>
          <p:txBody>
            <a:bodyPr/>
            <a:lstStyle/>
            <a:p/>
          </p:txBody>
        </p:sp>
        <p:sp>
          <p:nvSpPr>
            <p:cNvPr id="105" name="rc105"/>
            <p:cNvSpPr/>
            <p:nvPr/>
          </p:nvSpPr>
          <p:spPr>
            <a:xfrm>
              <a:off x="7201972" y="3573127"/>
              <a:ext cx="203168" cy="9989"/>
            </a:xfrm>
            <a:prstGeom prst="rect">
              <a:avLst/>
            </a:prstGeom>
            <a:solidFill>
              <a:srgbClr val="F26A21">
                <a:alpha val="100000"/>
              </a:srgbClr>
            </a:solidFill>
          </p:spPr>
          <p:txBody>
            <a:bodyPr/>
            <a:lstStyle/>
            <a:p/>
          </p:txBody>
        </p:sp>
        <p:sp>
          <p:nvSpPr>
            <p:cNvPr id="106" name="rc106"/>
            <p:cNvSpPr/>
            <p:nvPr/>
          </p:nvSpPr>
          <p:spPr>
            <a:xfrm>
              <a:off x="7201972" y="3583116"/>
              <a:ext cx="203168" cy="1102270"/>
            </a:xfrm>
            <a:prstGeom prst="rect">
              <a:avLst/>
            </a:prstGeom>
            <a:solidFill>
              <a:srgbClr val="FFC20E">
                <a:alpha val="100000"/>
              </a:srgbClr>
            </a:solidFill>
          </p:spPr>
          <p:txBody>
            <a:bodyPr/>
            <a:lstStyle/>
            <a:p/>
          </p:txBody>
        </p:sp>
        <p:sp>
          <p:nvSpPr>
            <p:cNvPr id="107" name="rc107"/>
            <p:cNvSpPr/>
            <p:nvPr/>
          </p:nvSpPr>
          <p:spPr>
            <a:xfrm>
              <a:off x="7427714" y="3583938"/>
              <a:ext cx="203168" cy="8834"/>
            </a:xfrm>
            <a:prstGeom prst="rect">
              <a:avLst/>
            </a:prstGeom>
            <a:solidFill>
              <a:srgbClr val="F26A21">
                <a:alpha val="100000"/>
              </a:srgbClr>
            </a:solidFill>
          </p:spPr>
          <p:txBody>
            <a:bodyPr/>
            <a:lstStyle/>
            <a:p/>
          </p:txBody>
        </p:sp>
        <p:sp>
          <p:nvSpPr>
            <p:cNvPr id="108" name="rc108"/>
            <p:cNvSpPr/>
            <p:nvPr/>
          </p:nvSpPr>
          <p:spPr>
            <a:xfrm>
              <a:off x="7427714" y="3592772"/>
              <a:ext cx="203168" cy="1092614"/>
            </a:xfrm>
            <a:prstGeom prst="rect">
              <a:avLst/>
            </a:prstGeom>
            <a:solidFill>
              <a:srgbClr val="FFC20E">
                <a:alpha val="100000"/>
              </a:srgbClr>
            </a:solidFill>
          </p:spPr>
          <p:txBody>
            <a:bodyPr/>
            <a:lstStyle/>
            <a:p/>
          </p:txBody>
        </p:sp>
        <p:sp>
          <p:nvSpPr>
            <p:cNvPr id="109" name="rc109"/>
            <p:cNvSpPr/>
            <p:nvPr/>
          </p:nvSpPr>
          <p:spPr>
            <a:xfrm>
              <a:off x="7653457" y="3594964"/>
              <a:ext cx="203168" cy="7812"/>
            </a:xfrm>
            <a:prstGeom prst="rect">
              <a:avLst/>
            </a:prstGeom>
            <a:solidFill>
              <a:srgbClr val="F26A21">
                <a:alpha val="100000"/>
              </a:srgbClr>
            </a:solidFill>
          </p:spPr>
          <p:txBody>
            <a:bodyPr/>
            <a:lstStyle/>
            <a:p/>
          </p:txBody>
        </p:sp>
        <p:sp>
          <p:nvSpPr>
            <p:cNvPr id="110" name="rc110"/>
            <p:cNvSpPr/>
            <p:nvPr/>
          </p:nvSpPr>
          <p:spPr>
            <a:xfrm>
              <a:off x="7653457" y="3602777"/>
              <a:ext cx="203168" cy="1082609"/>
            </a:xfrm>
            <a:prstGeom prst="rect">
              <a:avLst/>
            </a:prstGeom>
            <a:solidFill>
              <a:srgbClr val="FFC20E">
                <a:alpha val="100000"/>
              </a:srgbClr>
            </a:solidFill>
          </p:spPr>
          <p:txBody>
            <a:bodyPr/>
            <a:lstStyle/>
            <a:p/>
          </p:txBody>
        </p:sp>
        <p:sp>
          <p:nvSpPr>
            <p:cNvPr id="111" name="rc111"/>
            <p:cNvSpPr/>
            <p:nvPr/>
          </p:nvSpPr>
          <p:spPr>
            <a:xfrm>
              <a:off x="7879199" y="3606474"/>
              <a:ext cx="203168" cy="6909"/>
            </a:xfrm>
            <a:prstGeom prst="rect">
              <a:avLst/>
            </a:prstGeom>
            <a:solidFill>
              <a:srgbClr val="F26A21">
                <a:alpha val="100000"/>
              </a:srgbClr>
            </a:solidFill>
          </p:spPr>
          <p:txBody>
            <a:bodyPr/>
            <a:lstStyle/>
            <a:p/>
          </p:txBody>
        </p:sp>
        <p:sp>
          <p:nvSpPr>
            <p:cNvPr id="112" name="rc112"/>
            <p:cNvSpPr/>
            <p:nvPr/>
          </p:nvSpPr>
          <p:spPr>
            <a:xfrm>
              <a:off x="7879199" y="3613384"/>
              <a:ext cx="203168" cy="1072002"/>
            </a:xfrm>
            <a:prstGeom prst="rect">
              <a:avLst/>
            </a:prstGeom>
            <a:solidFill>
              <a:srgbClr val="FFC20E">
                <a:alpha val="100000"/>
              </a:srgbClr>
            </a:solidFill>
          </p:spPr>
          <p:txBody>
            <a:bodyPr/>
            <a:lstStyle/>
            <a:p/>
          </p:txBody>
        </p:sp>
        <p:sp>
          <p:nvSpPr>
            <p:cNvPr id="113" name="rc113"/>
            <p:cNvSpPr/>
            <p:nvPr/>
          </p:nvSpPr>
          <p:spPr>
            <a:xfrm>
              <a:off x="8104941" y="3615338"/>
              <a:ext cx="203168" cy="6110"/>
            </a:xfrm>
            <a:prstGeom prst="rect">
              <a:avLst/>
            </a:prstGeom>
            <a:solidFill>
              <a:srgbClr val="F26A21">
                <a:alpha val="100000"/>
              </a:srgbClr>
            </a:solidFill>
          </p:spPr>
          <p:txBody>
            <a:bodyPr/>
            <a:lstStyle/>
            <a:p/>
          </p:txBody>
        </p:sp>
        <p:sp>
          <p:nvSpPr>
            <p:cNvPr id="114" name="rc114"/>
            <p:cNvSpPr/>
            <p:nvPr/>
          </p:nvSpPr>
          <p:spPr>
            <a:xfrm>
              <a:off x="8104941" y="3621449"/>
              <a:ext cx="203168" cy="1063937"/>
            </a:xfrm>
            <a:prstGeom prst="rect">
              <a:avLst/>
            </a:prstGeom>
            <a:solidFill>
              <a:srgbClr val="FFC20E">
                <a:alpha val="100000"/>
              </a:srgbClr>
            </a:solidFill>
          </p:spPr>
          <p:txBody>
            <a:bodyPr/>
            <a:lstStyle/>
            <a:p/>
          </p:txBody>
        </p:sp>
        <p:sp>
          <p:nvSpPr>
            <p:cNvPr id="115" name="pl115"/>
            <p:cNvSpPr/>
            <p:nvPr/>
          </p:nvSpPr>
          <p:spPr>
            <a:xfrm>
              <a:off x="1434255" y="2071041"/>
              <a:ext cx="5643558" cy="0"/>
            </a:xfrm>
            <a:custGeom>
              <a:avLst/>
              <a:pathLst>
                <a:path w="5643558"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071041"/>
              <a:ext cx="5643558" cy="0"/>
            </a:xfrm>
            <a:custGeom>
              <a:avLst/>
              <a:pathLst>
                <a:path w="5643558"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564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1" name="tx141"/>
            <p:cNvSpPr/>
            <p:nvPr/>
          </p:nvSpPr>
          <p:spPr>
            <a:xfrm>
              <a:off x="508103" y="32849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26134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3" name="tx143"/>
            <p:cNvSpPr/>
            <p:nvPr/>
          </p:nvSpPr>
          <p:spPr>
            <a:xfrm>
              <a:off x="508103" y="19418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3317"/>
              <a:ext cx="43057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Hungary</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Hungary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Hungary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360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070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7794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488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2154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9247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634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3434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843781"/>
              <a:ext cx="217589" cy="3206830"/>
            </a:xfrm>
            <a:prstGeom prst="rect">
              <a:avLst/>
            </a:prstGeom>
            <a:solidFill>
              <a:srgbClr val="0058AB">
                <a:alpha val="100000"/>
              </a:srgbClr>
            </a:solidFill>
          </p:spPr>
          <p:txBody>
            <a:bodyPr/>
            <a:lstStyle/>
            <a:p/>
          </p:txBody>
        </p:sp>
        <p:sp>
          <p:nvSpPr>
            <p:cNvPr id="42" name="rc42"/>
            <p:cNvSpPr/>
            <p:nvPr/>
          </p:nvSpPr>
          <p:spPr>
            <a:xfrm>
              <a:off x="1472058" y="1853730"/>
              <a:ext cx="217589" cy="3196881"/>
            </a:xfrm>
            <a:prstGeom prst="rect">
              <a:avLst/>
            </a:prstGeom>
            <a:solidFill>
              <a:srgbClr val="0058AB">
                <a:alpha val="100000"/>
              </a:srgbClr>
            </a:solidFill>
          </p:spPr>
          <p:txBody>
            <a:bodyPr/>
            <a:lstStyle/>
            <a:p/>
          </p:txBody>
        </p:sp>
        <p:sp>
          <p:nvSpPr>
            <p:cNvPr id="43" name="rc43"/>
            <p:cNvSpPr/>
            <p:nvPr/>
          </p:nvSpPr>
          <p:spPr>
            <a:xfrm>
              <a:off x="1713825" y="1863679"/>
              <a:ext cx="217589" cy="3186932"/>
            </a:xfrm>
            <a:prstGeom prst="rect">
              <a:avLst/>
            </a:prstGeom>
            <a:solidFill>
              <a:srgbClr val="0058AB">
                <a:alpha val="100000"/>
              </a:srgbClr>
            </a:solidFill>
          </p:spPr>
          <p:txBody>
            <a:bodyPr/>
            <a:lstStyle/>
            <a:p/>
          </p:txBody>
        </p:sp>
        <p:sp>
          <p:nvSpPr>
            <p:cNvPr id="44" name="rc44"/>
            <p:cNvSpPr/>
            <p:nvPr/>
          </p:nvSpPr>
          <p:spPr>
            <a:xfrm>
              <a:off x="1955592" y="1926688"/>
              <a:ext cx="217589" cy="3123923"/>
            </a:xfrm>
            <a:prstGeom prst="rect">
              <a:avLst/>
            </a:prstGeom>
            <a:solidFill>
              <a:srgbClr val="0058AB">
                <a:alpha val="100000"/>
              </a:srgbClr>
            </a:solidFill>
          </p:spPr>
          <p:txBody>
            <a:bodyPr/>
            <a:lstStyle/>
            <a:p/>
          </p:txBody>
        </p:sp>
        <p:sp>
          <p:nvSpPr>
            <p:cNvPr id="45" name="rc45"/>
            <p:cNvSpPr/>
            <p:nvPr/>
          </p:nvSpPr>
          <p:spPr>
            <a:xfrm>
              <a:off x="2197358" y="1906790"/>
              <a:ext cx="217589" cy="3143821"/>
            </a:xfrm>
            <a:prstGeom prst="rect">
              <a:avLst/>
            </a:prstGeom>
            <a:solidFill>
              <a:srgbClr val="0058AB">
                <a:alpha val="100000"/>
              </a:srgbClr>
            </a:solidFill>
          </p:spPr>
          <p:txBody>
            <a:bodyPr/>
            <a:lstStyle/>
            <a:p/>
          </p:txBody>
        </p:sp>
        <p:sp>
          <p:nvSpPr>
            <p:cNvPr id="46" name="rc46"/>
            <p:cNvSpPr/>
            <p:nvPr/>
          </p:nvSpPr>
          <p:spPr>
            <a:xfrm>
              <a:off x="2439125" y="1827200"/>
              <a:ext cx="217589" cy="3223411"/>
            </a:xfrm>
            <a:prstGeom prst="rect">
              <a:avLst/>
            </a:prstGeom>
            <a:solidFill>
              <a:srgbClr val="0058AB">
                <a:alpha val="100000"/>
              </a:srgbClr>
            </a:solidFill>
          </p:spPr>
          <p:txBody>
            <a:bodyPr/>
            <a:lstStyle/>
            <a:p/>
          </p:txBody>
        </p:sp>
        <p:sp>
          <p:nvSpPr>
            <p:cNvPr id="47" name="rc47"/>
            <p:cNvSpPr/>
            <p:nvPr/>
          </p:nvSpPr>
          <p:spPr>
            <a:xfrm>
              <a:off x="2680891" y="1757558"/>
              <a:ext cx="217589" cy="3293053"/>
            </a:xfrm>
            <a:prstGeom prst="rect">
              <a:avLst/>
            </a:prstGeom>
            <a:solidFill>
              <a:srgbClr val="0058AB">
                <a:alpha val="100000"/>
              </a:srgbClr>
            </a:solidFill>
          </p:spPr>
          <p:txBody>
            <a:bodyPr/>
            <a:lstStyle/>
            <a:p/>
          </p:txBody>
        </p:sp>
        <p:sp>
          <p:nvSpPr>
            <p:cNvPr id="48" name="rc48"/>
            <p:cNvSpPr/>
            <p:nvPr/>
          </p:nvSpPr>
          <p:spPr>
            <a:xfrm>
              <a:off x="2922658" y="1817251"/>
              <a:ext cx="217589" cy="3233360"/>
            </a:xfrm>
            <a:prstGeom prst="rect">
              <a:avLst/>
            </a:prstGeom>
            <a:solidFill>
              <a:srgbClr val="0058AB">
                <a:alpha val="100000"/>
              </a:srgbClr>
            </a:solidFill>
          </p:spPr>
          <p:txBody>
            <a:bodyPr/>
            <a:lstStyle/>
            <a:p/>
          </p:txBody>
        </p:sp>
        <p:sp>
          <p:nvSpPr>
            <p:cNvPr id="49" name="rc49"/>
            <p:cNvSpPr/>
            <p:nvPr/>
          </p:nvSpPr>
          <p:spPr>
            <a:xfrm>
              <a:off x="3164425" y="1787404"/>
              <a:ext cx="217589" cy="3263206"/>
            </a:xfrm>
            <a:prstGeom prst="rect">
              <a:avLst/>
            </a:prstGeom>
            <a:solidFill>
              <a:srgbClr val="0058AB">
                <a:alpha val="100000"/>
              </a:srgbClr>
            </a:solidFill>
          </p:spPr>
          <p:txBody>
            <a:bodyPr/>
            <a:lstStyle/>
            <a:p/>
          </p:txBody>
        </p:sp>
        <p:sp>
          <p:nvSpPr>
            <p:cNvPr id="50" name="rc50"/>
            <p:cNvSpPr/>
            <p:nvPr/>
          </p:nvSpPr>
          <p:spPr>
            <a:xfrm>
              <a:off x="3406191" y="1870311"/>
              <a:ext cx="217589" cy="3180300"/>
            </a:xfrm>
            <a:prstGeom prst="rect">
              <a:avLst/>
            </a:prstGeom>
            <a:solidFill>
              <a:srgbClr val="0058AB">
                <a:alpha val="100000"/>
              </a:srgbClr>
            </a:solidFill>
          </p:spPr>
          <p:txBody>
            <a:bodyPr/>
            <a:lstStyle/>
            <a:p/>
          </p:txBody>
        </p:sp>
        <p:sp>
          <p:nvSpPr>
            <p:cNvPr id="51" name="rc51"/>
            <p:cNvSpPr/>
            <p:nvPr/>
          </p:nvSpPr>
          <p:spPr>
            <a:xfrm>
              <a:off x="3647958" y="2056022"/>
              <a:ext cx="217589" cy="2994589"/>
            </a:xfrm>
            <a:prstGeom prst="rect">
              <a:avLst/>
            </a:prstGeom>
            <a:solidFill>
              <a:srgbClr val="0058AB">
                <a:alpha val="100000"/>
              </a:srgbClr>
            </a:solidFill>
          </p:spPr>
          <p:txBody>
            <a:bodyPr/>
            <a:lstStyle/>
            <a:p/>
          </p:txBody>
        </p:sp>
        <p:sp>
          <p:nvSpPr>
            <p:cNvPr id="52" name="rc52"/>
            <p:cNvSpPr/>
            <p:nvPr/>
          </p:nvSpPr>
          <p:spPr>
            <a:xfrm>
              <a:off x="3889725" y="2109082"/>
              <a:ext cx="217589" cy="2941528"/>
            </a:xfrm>
            <a:prstGeom prst="rect">
              <a:avLst/>
            </a:prstGeom>
            <a:solidFill>
              <a:srgbClr val="0058AB">
                <a:alpha val="100000"/>
              </a:srgbClr>
            </a:solidFill>
          </p:spPr>
          <p:txBody>
            <a:bodyPr/>
            <a:lstStyle/>
            <a:p/>
          </p:txBody>
        </p:sp>
        <p:sp>
          <p:nvSpPr>
            <p:cNvPr id="53" name="rc53"/>
            <p:cNvSpPr/>
            <p:nvPr/>
          </p:nvSpPr>
          <p:spPr>
            <a:xfrm>
              <a:off x="4131491" y="2075920"/>
              <a:ext cx="217589" cy="2974691"/>
            </a:xfrm>
            <a:prstGeom prst="rect">
              <a:avLst/>
            </a:prstGeom>
            <a:solidFill>
              <a:srgbClr val="0058AB">
                <a:alpha val="100000"/>
              </a:srgbClr>
            </a:solidFill>
          </p:spPr>
          <p:txBody>
            <a:bodyPr/>
            <a:lstStyle/>
            <a:p/>
          </p:txBody>
        </p:sp>
        <p:sp>
          <p:nvSpPr>
            <p:cNvPr id="54" name="rc54"/>
            <p:cNvSpPr/>
            <p:nvPr/>
          </p:nvSpPr>
          <p:spPr>
            <a:xfrm>
              <a:off x="4373258" y="2099134"/>
              <a:ext cx="217589" cy="2951477"/>
            </a:xfrm>
            <a:prstGeom prst="rect">
              <a:avLst/>
            </a:prstGeom>
            <a:solidFill>
              <a:srgbClr val="0058AB">
                <a:alpha val="100000"/>
              </a:srgbClr>
            </a:solidFill>
          </p:spPr>
          <p:txBody>
            <a:bodyPr/>
            <a:lstStyle/>
            <a:p/>
          </p:txBody>
        </p:sp>
        <p:sp>
          <p:nvSpPr>
            <p:cNvPr id="55" name="rc55"/>
            <p:cNvSpPr/>
            <p:nvPr/>
          </p:nvSpPr>
          <p:spPr>
            <a:xfrm>
              <a:off x="4615025" y="1999646"/>
              <a:ext cx="217589" cy="3050965"/>
            </a:xfrm>
            <a:prstGeom prst="rect">
              <a:avLst/>
            </a:prstGeom>
            <a:solidFill>
              <a:srgbClr val="0058AB">
                <a:alpha val="100000"/>
              </a:srgbClr>
            </a:solidFill>
          </p:spPr>
          <p:txBody>
            <a:bodyPr/>
            <a:lstStyle/>
            <a:p/>
          </p:txBody>
        </p:sp>
        <p:sp>
          <p:nvSpPr>
            <p:cNvPr id="56" name="rc56"/>
            <p:cNvSpPr/>
            <p:nvPr/>
          </p:nvSpPr>
          <p:spPr>
            <a:xfrm>
              <a:off x="4856791" y="2009594"/>
              <a:ext cx="217589" cy="3041016"/>
            </a:xfrm>
            <a:prstGeom prst="rect">
              <a:avLst/>
            </a:prstGeom>
            <a:solidFill>
              <a:srgbClr val="0058AB">
                <a:alpha val="100000"/>
              </a:srgbClr>
            </a:solidFill>
          </p:spPr>
          <p:txBody>
            <a:bodyPr/>
            <a:lstStyle/>
            <a:p/>
          </p:txBody>
        </p:sp>
        <p:sp>
          <p:nvSpPr>
            <p:cNvPr id="57" name="rc57"/>
            <p:cNvSpPr/>
            <p:nvPr/>
          </p:nvSpPr>
          <p:spPr>
            <a:xfrm>
              <a:off x="5098558" y="1933320"/>
              <a:ext cx="217589" cy="3117291"/>
            </a:xfrm>
            <a:prstGeom prst="rect">
              <a:avLst/>
            </a:prstGeom>
            <a:solidFill>
              <a:srgbClr val="0058AB">
                <a:alpha val="100000"/>
              </a:srgbClr>
            </a:solidFill>
          </p:spPr>
          <p:txBody>
            <a:bodyPr/>
            <a:lstStyle/>
            <a:p/>
          </p:txBody>
        </p:sp>
        <p:sp>
          <p:nvSpPr>
            <p:cNvPr id="58" name="rc58"/>
            <p:cNvSpPr/>
            <p:nvPr/>
          </p:nvSpPr>
          <p:spPr>
            <a:xfrm>
              <a:off x="5340325" y="1969799"/>
              <a:ext cx="217589" cy="3080812"/>
            </a:xfrm>
            <a:prstGeom prst="rect">
              <a:avLst/>
            </a:prstGeom>
            <a:solidFill>
              <a:srgbClr val="0058AB">
                <a:alpha val="100000"/>
              </a:srgbClr>
            </a:solidFill>
          </p:spPr>
          <p:txBody>
            <a:bodyPr/>
            <a:lstStyle/>
            <a:p/>
          </p:txBody>
        </p:sp>
        <p:sp>
          <p:nvSpPr>
            <p:cNvPr id="59" name="rc59"/>
            <p:cNvSpPr/>
            <p:nvPr/>
          </p:nvSpPr>
          <p:spPr>
            <a:xfrm>
              <a:off x="5582091" y="2019543"/>
              <a:ext cx="217589" cy="3031068"/>
            </a:xfrm>
            <a:prstGeom prst="rect">
              <a:avLst/>
            </a:prstGeom>
            <a:solidFill>
              <a:srgbClr val="0058AB">
                <a:alpha val="100000"/>
              </a:srgbClr>
            </a:solidFill>
          </p:spPr>
          <p:txBody>
            <a:bodyPr/>
            <a:lstStyle/>
            <a:p/>
          </p:txBody>
        </p:sp>
        <p:sp>
          <p:nvSpPr>
            <p:cNvPr id="60" name="rc60"/>
            <p:cNvSpPr/>
            <p:nvPr/>
          </p:nvSpPr>
          <p:spPr>
            <a:xfrm>
              <a:off x="5823858" y="2032808"/>
              <a:ext cx="217589" cy="3017802"/>
            </a:xfrm>
            <a:prstGeom prst="rect">
              <a:avLst/>
            </a:prstGeom>
            <a:solidFill>
              <a:srgbClr val="0058AB">
                <a:alpha val="100000"/>
              </a:srgbClr>
            </a:solidFill>
          </p:spPr>
          <p:txBody>
            <a:bodyPr/>
            <a:lstStyle/>
            <a:p/>
          </p:txBody>
        </p:sp>
        <p:sp>
          <p:nvSpPr>
            <p:cNvPr id="61" name="rc61"/>
            <p:cNvSpPr/>
            <p:nvPr/>
          </p:nvSpPr>
          <p:spPr>
            <a:xfrm>
              <a:off x="6065625" y="1973115"/>
              <a:ext cx="217589" cy="3077495"/>
            </a:xfrm>
            <a:prstGeom prst="rect">
              <a:avLst/>
            </a:prstGeom>
            <a:solidFill>
              <a:srgbClr val="0058AB">
                <a:alpha val="100000"/>
              </a:srgbClr>
            </a:solidFill>
          </p:spPr>
          <p:txBody>
            <a:bodyPr/>
            <a:lstStyle/>
            <a:p/>
          </p:txBody>
        </p:sp>
        <p:sp>
          <p:nvSpPr>
            <p:cNvPr id="62" name="rc62"/>
            <p:cNvSpPr/>
            <p:nvPr/>
          </p:nvSpPr>
          <p:spPr>
            <a:xfrm>
              <a:off x="6307391" y="1949902"/>
              <a:ext cx="217589" cy="3100709"/>
            </a:xfrm>
            <a:prstGeom prst="rect">
              <a:avLst/>
            </a:prstGeom>
            <a:solidFill>
              <a:srgbClr val="0058AB">
                <a:alpha val="100000"/>
              </a:srgbClr>
            </a:solidFill>
          </p:spPr>
          <p:txBody>
            <a:bodyPr/>
            <a:lstStyle/>
            <a:p/>
          </p:txBody>
        </p:sp>
        <p:sp>
          <p:nvSpPr>
            <p:cNvPr id="63" name="rc63"/>
            <p:cNvSpPr/>
            <p:nvPr/>
          </p:nvSpPr>
          <p:spPr>
            <a:xfrm>
              <a:off x="6549158" y="2082552"/>
              <a:ext cx="217589" cy="2968058"/>
            </a:xfrm>
            <a:prstGeom prst="rect">
              <a:avLst/>
            </a:prstGeom>
            <a:solidFill>
              <a:srgbClr val="0058AB">
                <a:alpha val="100000"/>
              </a:srgbClr>
            </a:solidFill>
          </p:spPr>
          <p:txBody>
            <a:bodyPr/>
            <a:lstStyle/>
            <a:p/>
          </p:txBody>
        </p:sp>
        <p:sp>
          <p:nvSpPr>
            <p:cNvPr id="64" name="rc64"/>
            <p:cNvSpPr/>
            <p:nvPr/>
          </p:nvSpPr>
          <p:spPr>
            <a:xfrm>
              <a:off x="6790924" y="2228468"/>
              <a:ext cx="217589" cy="2822143"/>
            </a:xfrm>
            <a:prstGeom prst="rect">
              <a:avLst/>
            </a:prstGeom>
            <a:solidFill>
              <a:srgbClr val="0058AB">
                <a:alpha val="100000"/>
              </a:srgbClr>
            </a:solidFill>
          </p:spPr>
          <p:txBody>
            <a:bodyPr/>
            <a:lstStyle/>
            <a:p/>
          </p:txBody>
        </p:sp>
        <p:sp>
          <p:nvSpPr>
            <p:cNvPr id="65" name="rc65"/>
            <p:cNvSpPr/>
            <p:nvPr/>
          </p:nvSpPr>
          <p:spPr>
            <a:xfrm>
              <a:off x="7032691" y="2238417"/>
              <a:ext cx="217589" cy="2812194"/>
            </a:xfrm>
            <a:prstGeom prst="rect">
              <a:avLst/>
            </a:prstGeom>
            <a:solidFill>
              <a:srgbClr val="0058AB">
                <a:alpha val="100000"/>
              </a:srgbClr>
            </a:solidFill>
          </p:spPr>
          <p:txBody>
            <a:bodyPr/>
            <a:lstStyle/>
            <a:p/>
          </p:txBody>
        </p:sp>
        <p:sp>
          <p:nvSpPr>
            <p:cNvPr id="66" name="rc66"/>
            <p:cNvSpPr/>
            <p:nvPr/>
          </p:nvSpPr>
          <p:spPr>
            <a:xfrm>
              <a:off x="7274458" y="2261631"/>
              <a:ext cx="217589" cy="2788980"/>
            </a:xfrm>
            <a:prstGeom prst="rect">
              <a:avLst/>
            </a:prstGeom>
            <a:solidFill>
              <a:srgbClr val="0058AB">
                <a:alpha val="100000"/>
              </a:srgbClr>
            </a:solidFill>
          </p:spPr>
          <p:txBody>
            <a:bodyPr/>
            <a:lstStyle/>
            <a:p/>
          </p:txBody>
        </p:sp>
        <p:sp>
          <p:nvSpPr>
            <p:cNvPr id="67" name="rc67"/>
            <p:cNvSpPr/>
            <p:nvPr/>
          </p:nvSpPr>
          <p:spPr>
            <a:xfrm>
              <a:off x="8483291" y="3541710"/>
              <a:ext cx="217589" cy="1508901"/>
            </a:xfrm>
            <a:prstGeom prst="rect">
              <a:avLst/>
            </a:prstGeom>
            <a:solidFill>
              <a:srgbClr val="69DBFF">
                <a:alpha val="100000"/>
              </a:srgbClr>
            </a:solidFill>
          </p:spPr>
          <p:txBody>
            <a:bodyPr/>
            <a:lstStyle/>
            <a:p/>
          </p:txBody>
        </p:sp>
        <p:sp>
          <p:nvSpPr>
            <p:cNvPr id="68" name="pl68"/>
            <p:cNvSpPr/>
            <p:nvPr/>
          </p:nvSpPr>
          <p:spPr>
            <a:xfrm>
              <a:off x="6174420" y="2032808"/>
              <a:ext cx="2417666" cy="1508901"/>
            </a:xfrm>
            <a:custGeom>
              <a:avLst/>
              <a:pathLst>
                <a:path w="2417666" h="1508901">
                  <a:moveTo>
                    <a:pt x="0" y="0"/>
                  </a:moveTo>
                  <a:lnTo>
                    <a:pt x="241766" y="150890"/>
                  </a:lnTo>
                  <a:lnTo>
                    <a:pt x="483533" y="301780"/>
                  </a:lnTo>
                  <a:lnTo>
                    <a:pt x="725299" y="452670"/>
                  </a:lnTo>
                  <a:lnTo>
                    <a:pt x="967066" y="603560"/>
                  </a:lnTo>
                  <a:lnTo>
                    <a:pt x="1208833" y="754450"/>
                  </a:lnTo>
                  <a:lnTo>
                    <a:pt x="1450599" y="905340"/>
                  </a:lnTo>
                  <a:lnTo>
                    <a:pt x="1692366" y="1056231"/>
                  </a:lnTo>
                  <a:lnTo>
                    <a:pt x="1934133" y="1207121"/>
                  </a:lnTo>
                  <a:lnTo>
                    <a:pt x="2175899" y="1358011"/>
                  </a:lnTo>
                  <a:lnTo>
                    <a:pt x="2417666" y="1508901"/>
                  </a:lnTo>
                </a:path>
              </a:pathLst>
            </a:custGeom>
            <a:ln w="13550" cap="flat">
              <a:solidFill>
                <a:srgbClr val="000000">
                  <a:alpha val="100000"/>
                </a:srgbClr>
              </a:solidFill>
              <a:prstDash val="solid"/>
              <a:round/>
            </a:ln>
          </p:spPr>
          <p:txBody>
            <a:bodyPr/>
            <a:lstStyle/>
            <a:p/>
          </p:txBody>
        </p:sp>
        <p:sp>
          <p:nvSpPr>
            <p:cNvPr id="69" name="pt69"/>
            <p:cNvSpPr/>
            <p:nvPr/>
          </p:nvSpPr>
          <p:spPr>
            <a:xfrm>
              <a:off x="6149594" y="20079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2158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23097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24606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26115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2762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913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064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2151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3659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516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7890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2" name="tx82"/>
            <p:cNvSpPr/>
            <p:nvPr/>
          </p:nvSpPr>
          <p:spPr>
            <a:xfrm>
              <a:off x="603427" y="334983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3" name="tx83"/>
            <p:cNvSpPr/>
            <p:nvPr/>
          </p:nvSpPr>
          <p:spPr>
            <a:xfrm>
              <a:off x="603427" y="25207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4" name="tx84"/>
            <p:cNvSpPr/>
            <p:nvPr/>
          </p:nvSpPr>
          <p:spPr>
            <a:xfrm>
              <a:off x="508103" y="167691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6225" y="1330710"/>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Hungary</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0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5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9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44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74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2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4837"/>
              <a:ext cx="239888" cy="1293184"/>
            </a:xfrm>
            <a:prstGeom prst="rect">
              <a:avLst/>
            </a:prstGeom>
            <a:solidFill>
              <a:srgbClr val="80BD41">
                <a:alpha val="100000"/>
              </a:srgbClr>
            </a:solidFill>
          </p:spPr>
          <p:txBody>
            <a:bodyPr/>
            <a:lstStyle/>
            <a:p/>
          </p:txBody>
        </p:sp>
        <p:sp>
          <p:nvSpPr>
            <p:cNvPr id="25" name="rc25"/>
            <p:cNvSpPr/>
            <p:nvPr/>
          </p:nvSpPr>
          <p:spPr>
            <a:xfrm>
              <a:off x="1296273" y="3001736"/>
              <a:ext cx="239888" cy="13100"/>
            </a:xfrm>
            <a:prstGeom prst="rect">
              <a:avLst/>
            </a:prstGeom>
            <a:solidFill>
              <a:srgbClr val="1CABE2">
                <a:alpha val="100000"/>
              </a:srgbClr>
            </a:solidFill>
          </p:spPr>
          <p:txBody>
            <a:bodyPr/>
            <a:lstStyle/>
            <a:p/>
          </p:txBody>
        </p:sp>
        <p:sp>
          <p:nvSpPr>
            <p:cNvPr id="26" name="rc26"/>
            <p:cNvSpPr/>
            <p:nvPr/>
          </p:nvSpPr>
          <p:spPr>
            <a:xfrm>
              <a:off x="1562816" y="3018889"/>
              <a:ext cx="239888" cy="1289132"/>
            </a:xfrm>
            <a:prstGeom prst="rect">
              <a:avLst/>
            </a:prstGeom>
            <a:solidFill>
              <a:srgbClr val="80BD41">
                <a:alpha val="100000"/>
              </a:srgbClr>
            </a:solidFill>
          </p:spPr>
          <p:txBody>
            <a:bodyPr/>
            <a:lstStyle/>
            <a:p/>
          </p:txBody>
        </p:sp>
        <p:sp>
          <p:nvSpPr>
            <p:cNvPr id="27" name="rc27"/>
            <p:cNvSpPr/>
            <p:nvPr/>
          </p:nvSpPr>
          <p:spPr>
            <a:xfrm>
              <a:off x="1562816" y="3005923"/>
              <a:ext cx="239888" cy="12965"/>
            </a:xfrm>
            <a:prstGeom prst="rect">
              <a:avLst/>
            </a:prstGeom>
            <a:solidFill>
              <a:srgbClr val="1CABE2">
                <a:alpha val="100000"/>
              </a:srgbClr>
            </a:solidFill>
          </p:spPr>
          <p:txBody>
            <a:bodyPr/>
            <a:lstStyle/>
            <a:p/>
          </p:txBody>
        </p:sp>
        <p:sp>
          <p:nvSpPr>
            <p:cNvPr id="28" name="rc28"/>
            <p:cNvSpPr/>
            <p:nvPr/>
          </p:nvSpPr>
          <p:spPr>
            <a:xfrm>
              <a:off x="1829360" y="3022805"/>
              <a:ext cx="239888" cy="1285215"/>
            </a:xfrm>
            <a:prstGeom prst="rect">
              <a:avLst/>
            </a:prstGeom>
            <a:solidFill>
              <a:srgbClr val="80BD41">
                <a:alpha val="100000"/>
              </a:srgbClr>
            </a:solidFill>
          </p:spPr>
          <p:txBody>
            <a:bodyPr/>
            <a:lstStyle/>
            <a:p/>
          </p:txBody>
        </p:sp>
        <p:sp>
          <p:nvSpPr>
            <p:cNvPr id="29" name="rc29"/>
            <p:cNvSpPr/>
            <p:nvPr/>
          </p:nvSpPr>
          <p:spPr>
            <a:xfrm>
              <a:off x="1829360" y="3009840"/>
              <a:ext cx="239888" cy="12965"/>
            </a:xfrm>
            <a:prstGeom prst="rect">
              <a:avLst/>
            </a:prstGeom>
            <a:solidFill>
              <a:srgbClr val="1CABE2">
                <a:alpha val="100000"/>
              </a:srgbClr>
            </a:solidFill>
          </p:spPr>
          <p:txBody>
            <a:bodyPr/>
            <a:lstStyle/>
            <a:p/>
          </p:txBody>
        </p:sp>
        <p:sp>
          <p:nvSpPr>
            <p:cNvPr id="30" name="rc30"/>
            <p:cNvSpPr/>
            <p:nvPr/>
          </p:nvSpPr>
          <p:spPr>
            <a:xfrm>
              <a:off x="2095903" y="3048871"/>
              <a:ext cx="239888" cy="1259149"/>
            </a:xfrm>
            <a:prstGeom prst="rect">
              <a:avLst/>
            </a:prstGeom>
            <a:solidFill>
              <a:srgbClr val="80BD41">
                <a:alpha val="100000"/>
              </a:srgbClr>
            </a:solidFill>
          </p:spPr>
          <p:txBody>
            <a:bodyPr/>
            <a:lstStyle/>
            <a:p/>
          </p:txBody>
        </p:sp>
        <p:sp>
          <p:nvSpPr>
            <p:cNvPr id="31" name="rc31"/>
            <p:cNvSpPr/>
            <p:nvPr/>
          </p:nvSpPr>
          <p:spPr>
            <a:xfrm>
              <a:off x="2095903" y="3036176"/>
              <a:ext cx="239888" cy="12695"/>
            </a:xfrm>
            <a:prstGeom prst="rect">
              <a:avLst/>
            </a:prstGeom>
            <a:solidFill>
              <a:srgbClr val="1CABE2">
                <a:alpha val="100000"/>
              </a:srgbClr>
            </a:solidFill>
          </p:spPr>
          <p:txBody>
            <a:bodyPr/>
            <a:lstStyle/>
            <a:p/>
          </p:txBody>
        </p:sp>
        <p:sp>
          <p:nvSpPr>
            <p:cNvPr id="32" name="rc32"/>
            <p:cNvSpPr/>
            <p:nvPr/>
          </p:nvSpPr>
          <p:spPr>
            <a:xfrm>
              <a:off x="2362446" y="3040903"/>
              <a:ext cx="239888" cy="1267118"/>
            </a:xfrm>
            <a:prstGeom prst="rect">
              <a:avLst/>
            </a:prstGeom>
            <a:solidFill>
              <a:srgbClr val="80BD41">
                <a:alpha val="100000"/>
              </a:srgbClr>
            </a:solidFill>
          </p:spPr>
          <p:txBody>
            <a:bodyPr/>
            <a:lstStyle/>
            <a:p/>
          </p:txBody>
        </p:sp>
        <p:sp>
          <p:nvSpPr>
            <p:cNvPr id="33" name="rc33"/>
            <p:cNvSpPr/>
            <p:nvPr/>
          </p:nvSpPr>
          <p:spPr>
            <a:xfrm>
              <a:off x="2362446" y="3028072"/>
              <a:ext cx="239888" cy="12830"/>
            </a:xfrm>
            <a:prstGeom prst="rect">
              <a:avLst/>
            </a:prstGeom>
            <a:solidFill>
              <a:srgbClr val="1CABE2">
                <a:alpha val="100000"/>
              </a:srgbClr>
            </a:solidFill>
          </p:spPr>
          <p:txBody>
            <a:bodyPr/>
            <a:lstStyle/>
            <a:p/>
          </p:txBody>
        </p:sp>
        <p:sp>
          <p:nvSpPr>
            <p:cNvPr id="34" name="rc34"/>
            <p:cNvSpPr/>
            <p:nvPr/>
          </p:nvSpPr>
          <p:spPr>
            <a:xfrm>
              <a:off x="2628989" y="3007949"/>
              <a:ext cx="239888" cy="1300072"/>
            </a:xfrm>
            <a:prstGeom prst="rect">
              <a:avLst/>
            </a:prstGeom>
            <a:solidFill>
              <a:srgbClr val="80BD41">
                <a:alpha val="100000"/>
              </a:srgbClr>
            </a:solidFill>
          </p:spPr>
          <p:txBody>
            <a:bodyPr/>
            <a:lstStyle/>
            <a:p/>
          </p:txBody>
        </p:sp>
        <p:sp>
          <p:nvSpPr>
            <p:cNvPr id="35" name="rc35"/>
            <p:cNvSpPr/>
            <p:nvPr/>
          </p:nvSpPr>
          <p:spPr>
            <a:xfrm>
              <a:off x="2628989" y="2994848"/>
              <a:ext cx="239888" cy="13100"/>
            </a:xfrm>
            <a:prstGeom prst="rect">
              <a:avLst/>
            </a:prstGeom>
            <a:solidFill>
              <a:srgbClr val="1CABE2">
                <a:alpha val="100000"/>
              </a:srgbClr>
            </a:solidFill>
          </p:spPr>
          <p:txBody>
            <a:bodyPr/>
            <a:lstStyle/>
            <a:p/>
          </p:txBody>
        </p:sp>
        <p:sp>
          <p:nvSpPr>
            <p:cNvPr id="36" name="rc36"/>
            <p:cNvSpPr/>
            <p:nvPr/>
          </p:nvSpPr>
          <p:spPr>
            <a:xfrm>
              <a:off x="2895532" y="2980262"/>
              <a:ext cx="239888" cy="1327759"/>
            </a:xfrm>
            <a:prstGeom prst="rect">
              <a:avLst/>
            </a:prstGeom>
            <a:solidFill>
              <a:srgbClr val="80BD41">
                <a:alpha val="100000"/>
              </a:srgbClr>
            </a:solidFill>
          </p:spPr>
          <p:txBody>
            <a:bodyPr/>
            <a:lstStyle/>
            <a:p/>
          </p:txBody>
        </p:sp>
        <p:sp>
          <p:nvSpPr>
            <p:cNvPr id="37" name="rc37"/>
            <p:cNvSpPr/>
            <p:nvPr/>
          </p:nvSpPr>
          <p:spPr>
            <a:xfrm>
              <a:off x="2895532" y="2966891"/>
              <a:ext cx="239888" cy="13370"/>
            </a:xfrm>
            <a:prstGeom prst="rect">
              <a:avLst/>
            </a:prstGeom>
            <a:solidFill>
              <a:srgbClr val="1CABE2">
                <a:alpha val="100000"/>
              </a:srgbClr>
            </a:solidFill>
          </p:spPr>
          <p:txBody>
            <a:bodyPr/>
            <a:lstStyle/>
            <a:p/>
          </p:txBody>
        </p:sp>
        <p:sp>
          <p:nvSpPr>
            <p:cNvPr id="38" name="rc38"/>
            <p:cNvSpPr/>
            <p:nvPr/>
          </p:nvSpPr>
          <p:spPr>
            <a:xfrm>
              <a:off x="3162075" y="3004167"/>
              <a:ext cx="239888" cy="1303854"/>
            </a:xfrm>
            <a:prstGeom prst="rect">
              <a:avLst/>
            </a:prstGeom>
            <a:solidFill>
              <a:srgbClr val="80BD41">
                <a:alpha val="100000"/>
              </a:srgbClr>
            </a:solidFill>
          </p:spPr>
          <p:txBody>
            <a:bodyPr/>
            <a:lstStyle/>
            <a:p/>
          </p:txBody>
        </p:sp>
        <p:sp>
          <p:nvSpPr>
            <p:cNvPr id="39" name="rc39"/>
            <p:cNvSpPr/>
            <p:nvPr/>
          </p:nvSpPr>
          <p:spPr>
            <a:xfrm>
              <a:off x="3162075" y="2990931"/>
              <a:ext cx="239888" cy="13235"/>
            </a:xfrm>
            <a:prstGeom prst="rect">
              <a:avLst/>
            </a:prstGeom>
            <a:solidFill>
              <a:srgbClr val="1CABE2">
                <a:alpha val="100000"/>
              </a:srgbClr>
            </a:solidFill>
          </p:spPr>
          <p:txBody>
            <a:bodyPr/>
            <a:lstStyle/>
            <a:p/>
          </p:txBody>
        </p:sp>
        <p:sp>
          <p:nvSpPr>
            <p:cNvPr id="40" name="rc40"/>
            <p:cNvSpPr/>
            <p:nvPr/>
          </p:nvSpPr>
          <p:spPr>
            <a:xfrm>
              <a:off x="3428618" y="2992687"/>
              <a:ext cx="239888" cy="1315333"/>
            </a:xfrm>
            <a:prstGeom prst="rect">
              <a:avLst/>
            </a:prstGeom>
            <a:solidFill>
              <a:srgbClr val="80BD41">
                <a:alpha val="100000"/>
              </a:srgbClr>
            </a:solidFill>
          </p:spPr>
          <p:txBody>
            <a:bodyPr/>
            <a:lstStyle/>
            <a:p/>
          </p:txBody>
        </p:sp>
        <p:sp>
          <p:nvSpPr>
            <p:cNvPr id="41" name="rc41"/>
            <p:cNvSpPr/>
            <p:nvPr/>
          </p:nvSpPr>
          <p:spPr>
            <a:xfrm>
              <a:off x="3428618" y="2979451"/>
              <a:ext cx="239888" cy="13235"/>
            </a:xfrm>
            <a:prstGeom prst="rect">
              <a:avLst/>
            </a:prstGeom>
            <a:solidFill>
              <a:srgbClr val="1CABE2">
                <a:alpha val="100000"/>
              </a:srgbClr>
            </a:solidFill>
          </p:spPr>
          <p:txBody>
            <a:bodyPr/>
            <a:lstStyle/>
            <a:p/>
          </p:txBody>
        </p:sp>
        <p:sp>
          <p:nvSpPr>
            <p:cNvPr id="42" name="rc42"/>
            <p:cNvSpPr/>
            <p:nvPr/>
          </p:nvSpPr>
          <p:spPr>
            <a:xfrm>
              <a:off x="3695161" y="3026182"/>
              <a:ext cx="239888" cy="1281839"/>
            </a:xfrm>
            <a:prstGeom prst="rect">
              <a:avLst/>
            </a:prstGeom>
            <a:solidFill>
              <a:srgbClr val="80BD41">
                <a:alpha val="100000"/>
              </a:srgbClr>
            </a:solidFill>
          </p:spPr>
          <p:txBody>
            <a:bodyPr/>
            <a:lstStyle/>
            <a:p/>
          </p:txBody>
        </p:sp>
        <p:sp>
          <p:nvSpPr>
            <p:cNvPr id="43" name="rc43"/>
            <p:cNvSpPr/>
            <p:nvPr/>
          </p:nvSpPr>
          <p:spPr>
            <a:xfrm>
              <a:off x="3695161" y="3013216"/>
              <a:ext cx="239888" cy="12965"/>
            </a:xfrm>
            <a:prstGeom prst="rect">
              <a:avLst/>
            </a:prstGeom>
            <a:solidFill>
              <a:srgbClr val="1CABE2">
                <a:alpha val="100000"/>
              </a:srgbClr>
            </a:solidFill>
          </p:spPr>
          <p:txBody>
            <a:bodyPr/>
            <a:lstStyle/>
            <a:p/>
          </p:txBody>
        </p:sp>
        <p:sp>
          <p:nvSpPr>
            <p:cNvPr id="44" name="rc44"/>
            <p:cNvSpPr/>
            <p:nvPr/>
          </p:nvSpPr>
          <p:spPr>
            <a:xfrm>
              <a:off x="3961705" y="3100599"/>
              <a:ext cx="239888" cy="1207422"/>
            </a:xfrm>
            <a:prstGeom prst="rect">
              <a:avLst/>
            </a:prstGeom>
            <a:solidFill>
              <a:srgbClr val="80BD41">
                <a:alpha val="100000"/>
              </a:srgbClr>
            </a:solidFill>
          </p:spPr>
          <p:txBody>
            <a:bodyPr/>
            <a:lstStyle/>
            <a:p/>
          </p:txBody>
        </p:sp>
        <p:sp>
          <p:nvSpPr>
            <p:cNvPr id="45" name="rc45"/>
            <p:cNvSpPr/>
            <p:nvPr/>
          </p:nvSpPr>
          <p:spPr>
            <a:xfrm>
              <a:off x="3961705" y="3088444"/>
              <a:ext cx="239888" cy="12155"/>
            </a:xfrm>
            <a:prstGeom prst="rect">
              <a:avLst/>
            </a:prstGeom>
            <a:solidFill>
              <a:srgbClr val="1CABE2">
                <a:alpha val="100000"/>
              </a:srgbClr>
            </a:solidFill>
          </p:spPr>
          <p:txBody>
            <a:bodyPr/>
            <a:lstStyle/>
            <a:p/>
          </p:txBody>
        </p:sp>
        <p:sp>
          <p:nvSpPr>
            <p:cNvPr id="46" name="rc46"/>
            <p:cNvSpPr/>
            <p:nvPr/>
          </p:nvSpPr>
          <p:spPr>
            <a:xfrm>
              <a:off x="4228248" y="3121803"/>
              <a:ext cx="239888" cy="1186218"/>
            </a:xfrm>
            <a:prstGeom prst="rect">
              <a:avLst/>
            </a:prstGeom>
            <a:solidFill>
              <a:srgbClr val="80BD41">
                <a:alpha val="100000"/>
              </a:srgbClr>
            </a:solidFill>
          </p:spPr>
          <p:txBody>
            <a:bodyPr/>
            <a:lstStyle/>
            <a:p/>
          </p:txBody>
        </p:sp>
        <p:sp>
          <p:nvSpPr>
            <p:cNvPr id="47" name="rc47"/>
            <p:cNvSpPr/>
            <p:nvPr/>
          </p:nvSpPr>
          <p:spPr>
            <a:xfrm>
              <a:off x="4228248" y="3109783"/>
              <a:ext cx="239888" cy="12020"/>
            </a:xfrm>
            <a:prstGeom prst="rect">
              <a:avLst/>
            </a:prstGeom>
            <a:solidFill>
              <a:srgbClr val="1CABE2">
                <a:alpha val="100000"/>
              </a:srgbClr>
            </a:solidFill>
          </p:spPr>
          <p:txBody>
            <a:bodyPr/>
            <a:lstStyle/>
            <a:p/>
          </p:txBody>
        </p:sp>
        <p:sp>
          <p:nvSpPr>
            <p:cNvPr id="48" name="rc48"/>
            <p:cNvSpPr/>
            <p:nvPr/>
          </p:nvSpPr>
          <p:spPr>
            <a:xfrm>
              <a:off x="4494791" y="3109243"/>
              <a:ext cx="239888" cy="1198778"/>
            </a:xfrm>
            <a:prstGeom prst="rect">
              <a:avLst/>
            </a:prstGeom>
            <a:solidFill>
              <a:srgbClr val="80BD41">
                <a:alpha val="100000"/>
              </a:srgbClr>
            </a:solidFill>
          </p:spPr>
          <p:txBody>
            <a:bodyPr/>
            <a:lstStyle/>
            <a:p/>
          </p:txBody>
        </p:sp>
        <p:sp>
          <p:nvSpPr>
            <p:cNvPr id="49" name="rc49"/>
            <p:cNvSpPr/>
            <p:nvPr/>
          </p:nvSpPr>
          <p:spPr>
            <a:xfrm>
              <a:off x="4494791" y="3097087"/>
              <a:ext cx="239888" cy="12155"/>
            </a:xfrm>
            <a:prstGeom prst="rect">
              <a:avLst/>
            </a:prstGeom>
            <a:solidFill>
              <a:srgbClr val="1CABE2">
                <a:alpha val="100000"/>
              </a:srgbClr>
            </a:solidFill>
          </p:spPr>
          <p:txBody>
            <a:bodyPr/>
            <a:lstStyle/>
            <a:p/>
          </p:txBody>
        </p:sp>
        <p:sp>
          <p:nvSpPr>
            <p:cNvPr id="50" name="rc50"/>
            <p:cNvSpPr/>
            <p:nvPr/>
          </p:nvSpPr>
          <p:spPr>
            <a:xfrm>
              <a:off x="4761334" y="3118156"/>
              <a:ext cx="239888" cy="1189864"/>
            </a:xfrm>
            <a:prstGeom prst="rect">
              <a:avLst/>
            </a:prstGeom>
            <a:solidFill>
              <a:srgbClr val="80BD41">
                <a:alpha val="100000"/>
              </a:srgbClr>
            </a:solidFill>
          </p:spPr>
          <p:txBody>
            <a:bodyPr/>
            <a:lstStyle/>
            <a:p/>
          </p:txBody>
        </p:sp>
        <p:sp>
          <p:nvSpPr>
            <p:cNvPr id="51" name="rc51"/>
            <p:cNvSpPr/>
            <p:nvPr/>
          </p:nvSpPr>
          <p:spPr>
            <a:xfrm>
              <a:off x="4761334" y="3106136"/>
              <a:ext cx="239888" cy="12020"/>
            </a:xfrm>
            <a:prstGeom prst="rect">
              <a:avLst/>
            </a:prstGeom>
            <a:solidFill>
              <a:srgbClr val="1CABE2">
                <a:alpha val="100000"/>
              </a:srgbClr>
            </a:solidFill>
          </p:spPr>
          <p:txBody>
            <a:bodyPr/>
            <a:lstStyle/>
            <a:p/>
          </p:txBody>
        </p:sp>
        <p:sp>
          <p:nvSpPr>
            <p:cNvPr id="52" name="rc52"/>
            <p:cNvSpPr/>
            <p:nvPr/>
          </p:nvSpPr>
          <p:spPr>
            <a:xfrm>
              <a:off x="5027877" y="3078314"/>
              <a:ext cx="239888" cy="1229706"/>
            </a:xfrm>
            <a:prstGeom prst="rect">
              <a:avLst/>
            </a:prstGeom>
            <a:solidFill>
              <a:srgbClr val="80BD41">
                <a:alpha val="100000"/>
              </a:srgbClr>
            </a:solidFill>
          </p:spPr>
          <p:txBody>
            <a:bodyPr/>
            <a:lstStyle/>
            <a:p/>
          </p:txBody>
        </p:sp>
        <p:sp>
          <p:nvSpPr>
            <p:cNvPr id="53" name="rc53"/>
            <p:cNvSpPr/>
            <p:nvPr/>
          </p:nvSpPr>
          <p:spPr>
            <a:xfrm>
              <a:off x="5027877" y="3065889"/>
              <a:ext cx="239888" cy="12425"/>
            </a:xfrm>
            <a:prstGeom prst="rect">
              <a:avLst/>
            </a:prstGeom>
            <a:solidFill>
              <a:srgbClr val="1CABE2">
                <a:alpha val="100000"/>
              </a:srgbClr>
            </a:solidFill>
          </p:spPr>
          <p:txBody>
            <a:bodyPr/>
            <a:lstStyle/>
            <a:p/>
          </p:txBody>
        </p:sp>
        <p:sp>
          <p:nvSpPr>
            <p:cNvPr id="54" name="rc54"/>
            <p:cNvSpPr/>
            <p:nvPr/>
          </p:nvSpPr>
          <p:spPr>
            <a:xfrm>
              <a:off x="5294420" y="3082501"/>
              <a:ext cx="239888" cy="1225520"/>
            </a:xfrm>
            <a:prstGeom prst="rect">
              <a:avLst/>
            </a:prstGeom>
            <a:solidFill>
              <a:srgbClr val="80BD41">
                <a:alpha val="100000"/>
              </a:srgbClr>
            </a:solidFill>
          </p:spPr>
          <p:txBody>
            <a:bodyPr/>
            <a:lstStyle/>
            <a:p/>
          </p:txBody>
        </p:sp>
        <p:sp>
          <p:nvSpPr>
            <p:cNvPr id="55" name="rc55"/>
            <p:cNvSpPr/>
            <p:nvPr/>
          </p:nvSpPr>
          <p:spPr>
            <a:xfrm>
              <a:off x="5294420" y="3070076"/>
              <a:ext cx="239888" cy="12425"/>
            </a:xfrm>
            <a:prstGeom prst="rect">
              <a:avLst/>
            </a:prstGeom>
            <a:solidFill>
              <a:srgbClr val="1CABE2">
                <a:alpha val="100000"/>
              </a:srgbClr>
            </a:solidFill>
          </p:spPr>
          <p:txBody>
            <a:bodyPr/>
            <a:lstStyle/>
            <a:p/>
          </p:txBody>
        </p:sp>
        <p:sp>
          <p:nvSpPr>
            <p:cNvPr id="56" name="rc56"/>
            <p:cNvSpPr/>
            <p:nvPr/>
          </p:nvSpPr>
          <p:spPr>
            <a:xfrm>
              <a:off x="5560963" y="3050492"/>
              <a:ext cx="239888" cy="1257528"/>
            </a:xfrm>
            <a:prstGeom prst="rect">
              <a:avLst/>
            </a:prstGeom>
            <a:solidFill>
              <a:srgbClr val="80BD41">
                <a:alpha val="100000"/>
              </a:srgbClr>
            </a:solidFill>
          </p:spPr>
          <p:txBody>
            <a:bodyPr/>
            <a:lstStyle/>
            <a:p/>
          </p:txBody>
        </p:sp>
        <p:sp>
          <p:nvSpPr>
            <p:cNvPr id="57" name="rc57"/>
            <p:cNvSpPr/>
            <p:nvPr/>
          </p:nvSpPr>
          <p:spPr>
            <a:xfrm>
              <a:off x="5560963" y="3037797"/>
              <a:ext cx="239888" cy="12695"/>
            </a:xfrm>
            <a:prstGeom prst="rect">
              <a:avLst/>
            </a:prstGeom>
            <a:solidFill>
              <a:srgbClr val="1CABE2">
                <a:alpha val="100000"/>
              </a:srgbClr>
            </a:solidFill>
          </p:spPr>
          <p:txBody>
            <a:bodyPr/>
            <a:lstStyle/>
            <a:p/>
          </p:txBody>
        </p:sp>
        <p:sp>
          <p:nvSpPr>
            <p:cNvPr id="58" name="rc58"/>
            <p:cNvSpPr/>
            <p:nvPr/>
          </p:nvSpPr>
          <p:spPr>
            <a:xfrm>
              <a:off x="5827506" y="3065754"/>
              <a:ext cx="239888" cy="1242267"/>
            </a:xfrm>
            <a:prstGeom prst="rect">
              <a:avLst/>
            </a:prstGeom>
            <a:solidFill>
              <a:srgbClr val="80BD41">
                <a:alpha val="100000"/>
              </a:srgbClr>
            </a:solidFill>
          </p:spPr>
          <p:txBody>
            <a:bodyPr/>
            <a:lstStyle/>
            <a:p/>
          </p:txBody>
        </p:sp>
        <p:sp>
          <p:nvSpPr>
            <p:cNvPr id="59" name="rc59"/>
            <p:cNvSpPr/>
            <p:nvPr/>
          </p:nvSpPr>
          <p:spPr>
            <a:xfrm>
              <a:off x="5827506" y="3053193"/>
              <a:ext cx="239888" cy="12560"/>
            </a:xfrm>
            <a:prstGeom prst="rect">
              <a:avLst/>
            </a:prstGeom>
            <a:solidFill>
              <a:srgbClr val="1CABE2">
                <a:alpha val="100000"/>
              </a:srgbClr>
            </a:solidFill>
          </p:spPr>
          <p:txBody>
            <a:bodyPr/>
            <a:lstStyle/>
            <a:p/>
          </p:txBody>
        </p:sp>
        <p:sp>
          <p:nvSpPr>
            <p:cNvPr id="60" name="rc60"/>
            <p:cNvSpPr/>
            <p:nvPr/>
          </p:nvSpPr>
          <p:spPr>
            <a:xfrm>
              <a:off x="6094049" y="3085337"/>
              <a:ext cx="239888" cy="1222683"/>
            </a:xfrm>
            <a:prstGeom prst="rect">
              <a:avLst/>
            </a:prstGeom>
            <a:solidFill>
              <a:srgbClr val="80BD41">
                <a:alpha val="100000"/>
              </a:srgbClr>
            </a:solidFill>
          </p:spPr>
          <p:txBody>
            <a:bodyPr/>
            <a:lstStyle/>
            <a:p/>
          </p:txBody>
        </p:sp>
        <p:sp>
          <p:nvSpPr>
            <p:cNvPr id="61" name="rc61"/>
            <p:cNvSpPr/>
            <p:nvPr/>
          </p:nvSpPr>
          <p:spPr>
            <a:xfrm>
              <a:off x="6094049" y="3073047"/>
              <a:ext cx="239888" cy="12290"/>
            </a:xfrm>
            <a:prstGeom prst="rect">
              <a:avLst/>
            </a:prstGeom>
            <a:solidFill>
              <a:srgbClr val="1CABE2">
                <a:alpha val="100000"/>
              </a:srgbClr>
            </a:solidFill>
          </p:spPr>
          <p:txBody>
            <a:bodyPr/>
            <a:lstStyle/>
            <a:p/>
          </p:txBody>
        </p:sp>
        <p:sp>
          <p:nvSpPr>
            <p:cNvPr id="62" name="rc62"/>
            <p:cNvSpPr/>
            <p:nvPr/>
          </p:nvSpPr>
          <p:spPr>
            <a:xfrm>
              <a:off x="6360593" y="3091415"/>
              <a:ext cx="239888" cy="1216606"/>
            </a:xfrm>
            <a:prstGeom prst="rect">
              <a:avLst/>
            </a:prstGeom>
            <a:solidFill>
              <a:srgbClr val="80BD41">
                <a:alpha val="100000"/>
              </a:srgbClr>
            </a:solidFill>
          </p:spPr>
          <p:txBody>
            <a:bodyPr/>
            <a:lstStyle/>
            <a:p/>
          </p:txBody>
        </p:sp>
        <p:sp>
          <p:nvSpPr>
            <p:cNvPr id="63" name="rc63"/>
            <p:cNvSpPr/>
            <p:nvPr/>
          </p:nvSpPr>
          <p:spPr>
            <a:xfrm>
              <a:off x="6360593" y="3079125"/>
              <a:ext cx="239888" cy="12290"/>
            </a:xfrm>
            <a:prstGeom prst="rect">
              <a:avLst/>
            </a:prstGeom>
            <a:solidFill>
              <a:srgbClr val="1CABE2">
                <a:alpha val="100000"/>
              </a:srgbClr>
            </a:solidFill>
          </p:spPr>
          <p:txBody>
            <a:bodyPr/>
            <a:lstStyle/>
            <a:p/>
          </p:txBody>
        </p:sp>
        <p:sp>
          <p:nvSpPr>
            <p:cNvPr id="64" name="rc64"/>
            <p:cNvSpPr/>
            <p:nvPr/>
          </p:nvSpPr>
          <p:spPr>
            <a:xfrm>
              <a:off x="6627136" y="3067239"/>
              <a:ext cx="239888" cy="1240781"/>
            </a:xfrm>
            <a:prstGeom prst="rect">
              <a:avLst/>
            </a:prstGeom>
            <a:solidFill>
              <a:srgbClr val="80BD41">
                <a:alpha val="100000"/>
              </a:srgbClr>
            </a:solidFill>
          </p:spPr>
          <p:txBody>
            <a:bodyPr/>
            <a:lstStyle/>
            <a:p/>
          </p:txBody>
        </p:sp>
        <p:sp>
          <p:nvSpPr>
            <p:cNvPr id="65" name="rc65"/>
            <p:cNvSpPr/>
            <p:nvPr/>
          </p:nvSpPr>
          <p:spPr>
            <a:xfrm>
              <a:off x="6627136" y="3054679"/>
              <a:ext cx="239888" cy="12560"/>
            </a:xfrm>
            <a:prstGeom prst="rect">
              <a:avLst/>
            </a:prstGeom>
            <a:solidFill>
              <a:srgbClr val="1CABE2">
                <a:alpha val="100000"/>
              </a:srgbClr>
            </a:solidFill>
          </p:spPr>
          <p:txBody>
            <a:bodyPr/>
            <a:lstStyle/>
            <a:p/>
          </p:txBody>
        </p:sp>
        <p:sp>
          <p:nvSpPr>
            <p:cNvPr id="66" name="rc66"/>
            <p:cNvSpPr/>
            <p:nvPr/>
          </p:nvSpPr>
          <p:spPr>
            <a:xfrm>
              <a:off x="6893679" y="3058461"/>
              <a:ext cx="239888" cy="1249560"/>
            </a:xfrm>
            <a:prstGeom prst="rect">
              <a:avLst/>
            </a:prstGeom>
            <a:solidFill>
              <a:srgbClr val="80BD41">
                <a:alpha val="100000"/>
              </a:srgbClr>
            </a:solidFill>
          </p:spPr>
          <p:txBody>
            <a:bodyPr/>
            <a:lstStyle/>
            <a:p/>
          </p:txBody>
        </p:sp>
        <p:sp>
          <p:nvSpPr>
            <p:cNvPr id="67" name="rc67"/>
            <p:cNvSpPr/>
            <p:nvPr/>
          </p:nvSpPr>
          <p:spPr>
            <a:xfrm>
              <a:off x="6893679" y="3045765"/>
              <a:ext cx="239888" cy="12695"/>
            </a:xfrm>
            <a:prstGeom prst="rect">
              <a:avLst/>
            </a:prstGeom>
            <a:solidFill>
              <a:srgbClr val="1CABE2">
                <a:alpha val="100000"/>
              </a:srgbClr>
            </a:solidFill>
          </p:spPr>
          <p:txBody>
            <a:bodyPr/>
            <a:lstStyle/>
            <a:p/>
          </p:txBody>
        </p:sp>
        <p:sp>
          <p:nvSpPr>
            <p:cNvPr id="68" name="rc68"/>
            <p:cNvSpPr/>
            <p:nvPr/>
          </p:nvSpPr>
          <p:spPr>
            <a:xfrm>
              <a:off x="7160222" y="3111268"/>
              <a:ext cx="239888" cy="1196752"/>
            </a:xfrm>
            <a:prstGeom prst="rect">
              <a:avLst/>
            </a:prstGeom>
            <a:solidFill>
              <a:srgbClr val="80BD41">
                <a:alpha val="100000"/>
              </a:srgbClr>
            </a:solidFill>
          </p:spPr>
          <p:txBody>
            <a:bodyPr/>
            <a:lstStyle/>
            <a:p/>
          </p:txBody>
        </p:sp>
        <p:sp>
          <p:nvSpPr>
            <p:cNvPr id="69" name="rc69"/>
            <p:cNvSpPr/>
            <p:nvPr/>
          </p:nvSpPr>
          <p:spPr>
            <a:xfrm>
              <a:off x="7160222" y="3099113"/>
              <a:ext cx="239888" cy="12155"/>
            </a:xfrm>
            <a:prstGeom prst="rect">
              <a:avLst/>
            </a:prstGeom>
            <a:solidFill>
              <a:srgbClr val="1CABE2">
                <a:alpha val="100000"/>
              </a:srgbClr>
            </a:solidFill>
          </p:spPr>
          <p:txBody>
            <a:bodyPr/>
            <a:lstStyle/>
            <a:p/>
          </p:txBody>
        </p:sp>
        <p:sp>
          <p:nvSpPr>
            <p:cNvPr id="70" name="rc70"/>
            <p:cNvSpPr/>
            <p:nvPr/>
          </p:nvSpPr>
          <p:spPr>
            <a:xfrm>
              <a:off x="7426765" y="3169614"/>
              <a:ext cx="239888" cy="1138407"/>
            </a:xfrm>
            <a:prstGeom prst="rect">
              <a:avLst/>
            </a:prstGeom>
            <a:solidFill>
              <a:srgbClr val="80BD41">
                <a:alpha val="100000"/>
              </a:srgbClr>
            </a:solidFill>
          </p:spPr>
          <p:txBody>
            <a:bodyPr/>
            <a:lstStyle/>
            <a:p/>
          </p:txBody>
        </p:sp>
        <p:sp>
          <p:nvSpPr>
            <p:cNvPr id="71" name="rc71"/>
            <p:cNvSpPr/>
            <p:nvPr/>
          </p:nvSpPr>
          <p:spPr>
            <a:xfrm>
              <a:off x="7426765" y="3158134"/>
              <a:ext cx="239888" cy="11479"/>
            </a:xfrm>
            <a:prstGeom prst="rect">
              <a:avLst/>
            </a:prstGeom>
            <a:solidFill>
              <a:srgbClr val="1CABE2">
                <a:alpha val="100000"/>
              </a:srgbClr>
            </a:solidFill>
          </p:spPr>
          <p:txBody>
            <a:bodyPr/>
            <a:lstStyle/>
            <a:p/>
          </p:txBody>
        </p:sp>
        <p:sp>
          <p:nvSpPr>
            <p:cNvPr id="72" name="rc72"/>
            <p:cNvSpPr/>
            <p:nvPr/>
          </p:nvSpPr>
          <p:spPr>
            <a:xfrm>
              <a:off x="7693308" y="3174341"/>
              <a:ext cx="239888" cy="1133680"/>
            </a:xfrm>
            <a:prstGeom prst="rect">
              <a:avLst/>
            </a:prstGeom>
            <a:solidFill>
              <a:srgbClr val="80BD41">
                <a:alpha val="100000"/>
              </a:srgbClr>
            </a:solidFill>
          </p:spPr>
          <p:txBody>
            <a:bodyPr/>
            <a:lstStyle/>
            <a:p/>
          </p:txBody>
        </p:sp>
        <p:sp>
          <p:nvSpPr>
            <p:cNvPr id="73" name="rc73"/>
            <p:cNvSpPr/>
            <p:nvPr/>
          </p:nvSpPr>
          <p:spPr>
            <a:xfrm>
              <a:off x="7693308" y="3162861"/>
              <a:ext cx="239888" cy="11479"/>
            </a:xfrm>
            <a:prstGeom prst="rect">
              <a:avLst/>
            </a:prstGeom>
            <a:solidFill>
              <a:srgbClr val="1CABE2">
                <a:alpha val="100000"/>
              </a:srgbClr>
            </a:solidFill>
          </p:spPr>
          <p:txBody>
            <a:bodyPr/>
            <a:lstStyle/>
            <a:p/>
          </p:txBody>
        </p:sp>
        <p:sp>
          <p:nvSpPr>
            <p:cNvPr id="74" name="rc74"/>
            <p:cNvSpPr/>
            <p:nvPr/>
          </p:nvSpPr>
          <p:spPr>
            <a:xfrm>
              <a:off x="7959851" y="3183525"/>
              <a:ext cx="239888" cy="1124496"/>
            </a:xfrm>
            <a:prstGeom prst="rect">
              <a:avLst/>
            </a:prstGeom>
            <a:solidFill>
              <a:srgbClr val="80BD41">
                <a:alpha val="100000"/>
              </a:srgbClr>
            </a:solidFill>
          </p:spPr>
          <p:txBody>
            <a:bodyPr/>
            <a:lstStyle/>
            <a:p/>
          </p:txBody>
        </p:sp>
        <p:sp>
          <p:nvSpPr>
            <p:cNvPr id="75" name="rc75"/>
            <p:cNvSpPr/>
            <p:nvPr/>
          </p:nvSpPr>
          <p:spPr>
            <a:xfrm>
              <a:off x="7959851" y="3172180"/>
              <a:ext cx="239888" cy="11344"/>
            </a:xfrm>
            <a:prstGeom prst="rect">
              <a:avLst/>
            </a:prstGeom>
            <a:solidFill>
              <a:srgbClr val="1CABE2">
                <a:alpha val="100000"/>
              </a:srgbClr>
            </a:solidFill>
          </p:spPr>
          <p:txBody>
            <a:bodyPr/>
            <a:lstStyle/>
            <a:p/>
          </p:txBody>
        </p:sp>
        <p:sp>
          <p:nvSpPr>
            <p:cNvPr id="76" name="pl76"/>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65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9" name="tx89"/>
            <p:cNvSpPr/>
            <p:nvPr/>
          </p:nvSpPr>
          <p:spPr>
            <a:xfrm>
              <a:off x="2657505" y="2858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90" name="tx90"/>
            <p:cNvSpPr/>
            <p:nvPr/>
          </p:nvSpPr>
          <p:spPr>
            <a:xfrm>
              <a:off x="3990221" y="29524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91" name="tx91"/>
            <p:cNvSpPr/>
            <p:nvPr/>
          </p:nvSpPr>
          <p:spPr>
            <a:xfrm>
              <a:off x="5322937" y="2934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2" name="tx92"/>
            <p:cNvSpPr/>
            <p:nvPr/>
          </p:nvSpPr>
          <p:spPr>
            <a:xfrm>
              <a:off x="6428286" y="29431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93" name="tx93"/>
            <p:cNvSpPr/>
            <p:nvPr/>
          </p:nvSpPr>
          <p:spPr>
            <a:xfrm>
              <a:off x="6655652" y="2918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6922195" y="2909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5" name="tx95"/>
            <p:cNvSpPr/>
            <p:nvPr/>
          </p:nvSpPr>
          <p:spPr>
            <a:xfrm>
              <a:off x="7188738" y="2963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6" name="tx96"/>
            <p:cNvSpPr/>
            <p:nvPr/>
          </p:nvSpPr>
          <p:spPr>
            <a:xfrm>
              <a:off x="7455282" y="3022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7" name="tx97"/>
            <p:cNvSpPr/>
            <p:nvPr/>
          </p:nvSpPr>
          <p:spPr>
            <a:xfrm>
              <a:off x="7721825" y="3026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8" name="tx98"/>
            <p:cNvSpPr/>
            <p:nvPr/>
          </p:nvSpPr>
          <p:spPr>
            <a:xfrm>
              <a:off x="7988368" y="3036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26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11" name="tx111"/>
            <p:cNvSpPr/>
            <p:nvPr/>
          </p:nvSpPr>
          <p:spPr>
            <a:xfrm>
              <a:off x="1362659" y="2974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228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13" name="tx113"/>
            <p:cNvSpPr/>
            <p:nvPr/>
          </p:nvSpPr>
          <p:spPr>
            <a:xfrm>
              <a:off x="2695375" y="29674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69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15" name="tx115"/>
            <p:cNvSpPr/>
            <p:nvPr/>
          </p:nvSpPr>
          <p:spPr>
            <a:xfrm>
              <a:off x="4028090" y="3060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60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7" name="tx117"/>
            <p:cNvSpPr/>
            <p:nvPr/>
          </p:nvSpPr>
          <p:spPr>
            <a:xfrm>
              <a:off x="5360806" y="30423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6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9" name="tx119"/>
            <p:cNvSpPr/>
            <p:nvPr/>
          </p:nvSpPr>
          <p:spPr>
            <a:xfrm>
              <a:off x="6426979" y="3051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52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1" name="tx121"/>
            <p:cNvSpPr/>
            <p:nvPr/>
          </p:nvSpPr>
          <p:spPr>
            <a:xfrm>
              <a:off x="6693522" y="30270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48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3" name="tx123"/>
            <p:cNvSpPr/>
            <p:nvPr/>
          </p:nvSpPr>
          <p:spPr>
            <a:xfrm>
              <a:off x="6960065" y="3018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74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25" name="tx125"/>
            <p:cNvSpPr/>
            <p:nvPr/>
          </p:nvSpPr>
          <p:spPr>
            <a:xfrm>
              <a:off x="7226608" y="30712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03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7" name="tx127"/>
            <p:cNvSpPr/>
            <p:nvPr/>
          </p:nvSpPr>
          <p:spPr>
            <a:xfrm>
              <a:off x="7493151" y="31299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060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9" name="tx129"/>
            <p:cNvSpPr/>
            <p:nvPr/>
          </p:nvSpPr>
          <p:spPr>
            <a:xfrm>
              <a:off x="7759694" y="31347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10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31" name="tx131"/>
            <p:cNvSpPr/>
            <p:nvPr/>
          </p:nvSpPr>
          <p:spPr>
            <a:xfrm>
              <a:off x="8026237" y="31439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80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053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30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162" name="pl162"/>
            <p:cNvSpPr/>
            <p:nvPr/>
          </p:nvSpPr>
          <p:spPr>
            <a:xfrm>
              <a:off x="21994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05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8123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188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027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091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56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5220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8975" cy="129091"/>
            </a:xfrm>
            <a:prstGeom prst="rect">
              <a:avLst/>
            </a:prstGeom>
            <a:solidFill>
              <a:srgbClr val="80BD41">
                <a:alpha val="100000"/>
              </a:srgbClr>
            </a:solidFill>
          </p:spPr>
          <p:txBody>
            <a:bodyPr/>
            <a:lstStyle/>
            <a:p/>
          </p:txBody>
        </p:sp>
        <p:sp>
          <p:nvSpPr>
            <p:cNvPr id="175" name="rc175"/>
            <p:cNvSpPr/>
            <p:nvPr/>
          </p:nvSpPr>
          <p:spPr>
            <a:xfrm>
              <a:off x="7805249" y="5954972"/>
              <a:ext cx="65754" cy="129091"/>
            </a:xfrm>
            <a:prstGeom prst="rect">
              <a:avLst/>
            </a:prstGeom>
            <a:solidFill>
              <a:srgbClr val="1CABE2">
                <a:alpha val="100000"/>
              </a:srgbClr>
            </a:solidFill>
          </p:spPr>
          <p:txBody>
            <a:bodyPr/>
            <a:lstStyle/>
            <a:p/>
          </p:txBody>
        </p:sp>
        <p:sp>
          <p:nvSpPr>
            <p:cNvPr id="176" name="rc176"/>
            <p:cNvSpPr/>
            <p:nvPr/>
          </p:nvSpPr>
          <p:spPr>
            <a:xfrm>
              <a:off x="1296273" y="5793607"/>
              <a:ext cx="6065313" cy="129091"/>
            </a:xfrm>
            <a:prstGeom prst="rect">
              <a:avLst/>
            </a:prstGeom>
            <a:solidFill>
              <a:srgbClr val="80BD41">
                <a:alpha val="100000"/>
              </a:srgbClr>
            </a:solidFill>
          </p:spPr>
          <p:txBody>
            <a:bodyPr/>
            <a:lstStyle/>
            <a:p/>
          </p:txBody>
        </p:sp>
        <p:sp>
          <p:nvSpPr>
            <p:cNvPr id="177" name="rc177"/>
            <p:cNvSpPr/>
            <p:nvPr/>
          </p:nvSpPr>
          <p:spPr>
            <a:xfrm>
              <a:off x="7361587" y="5793607"/>
              <a:ext cx="61419" cy="129091"/>
            </a:xfrm>
            <a:prstGeom prst="rect">
              <a:avLst/>
            </a:prstGeom>
            <a:solidFill>
              <a:srgbClr val="1CABE2">
                <a:alpha val="100000"/>
              </a:srgbClr>
            </a:solidFill>
          </p:spPr>
          <p:txBody>
            <a:bodyPr/>
            <a:lstStyle/>
            <a:p/>
          </p:txBody>
        </p:sp>
        <p:sp>
          <p:nvSpPr>
            <p:cNvPr id="178" name="rc178"/>
            <p:cNvSpPr/>
            <p:nvPr/>
          </p:nvSpPr>
          <p:spPr>
            <a:xfrm>
              <a:off x="1296273" y="5632243"/>
              <a:ext cx="6016178" cy="129091"/>
            </a:xfrm>
            <a:prstGeom prst="rect">
              <a:avLst/>
            </a:prstGeom>
            <a:solidFill>
              <a:srgbClr val="80BD41">
                <a:alpha val="100000"/>
              </a:srgbClr>
            </a:solidFill>
          </p:spPr>
          <p:txBody>
            <a:bodyPr/>
            <a:lstStyle/>
            <a:p/>
          </p:txBody>
        </p:sp>
        <p:sp>
          <p:nvSpPr>
            <p:cNvPr id="179" name="rc179"/>
            <p:cNvSpPr/>
            <p:nvPr/>
          </p:nvSpPr>
          <p:spPr>
            <a:xfrm>
              <a:off x="7312451" y="5632243"/>
              <a:ext cx="60696" cy="129091"/>
            </a:xfrm>
            <a:prstGeom prst="rect">
              <a:avLst/>
            </a:prstGeom>
            <a:solidFill>
              <a:srgbClr val="1CABE2">
                <a:alpha val="100000"/>
              </a:srgbClr>
            </a:solidFill>
          </p:spPr>
          <p:txBody>
            <a:bodyPr/>
            <a:lstStyle/>
            <a:p/>
          </p:txBody>
        </p:sp>
        <p:sp>
          <p:nvSpPr>
            <p:cNvPr id="180" name="tx180"/>
            <p:cNvSpPr/>
            <p:nvPr/>
          </p:nvSpPr>
          <p:spPr>
            <a:xfrm>
              <a:off x="8135431"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81" name="tx181"/>
            <p:cNvSpPr/>
            <p:nvPr/>
          </p:nvSpPr>
          <p:spPr>
            <a:xfrm>
              <a:off x="761681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82" name="tx182"/>
            <p:cNvSpPr/>
            <p:nvPr/>
          </p:nvSpPr>
          <p:spPr>
            <a:xfrm>
              <a:off x="756446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84.1</a:t>
              </a:r>
            </a:p>
          </p:txBody>
        </p:sp>
        <p:sp>
          <p:nvSpPr>
            <p:cNvPr id="183" name="tx183"/>
            <p:cNvSpPr/>
            <p:nvPr/>
          </p:nvSpPr>
          <p:spPr>
            <a:xfrm>
              <a:off x="444526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84" name="tx184"/>
            <p:cNvSpPr/>
            <p:nvPr/>
          </p:nvSpPr>
          <p:spPr>
            <a:xfrm>
              <a:off x="777632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22343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86" name="tx186"/>
            <p:cNvSpPr/>
            <p:nvPr/>
          </p:nvSpPr>
          <p:spPr>
            <a:xfrm>
              <a:off x="733049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19886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83.3</a:t>
              </a:r>
            </a:p>
          </p:txBody>
        </p:sp>
        <p:sp>
          <p:nvSpPr>
            <p:cNvPr id="188" name="tx188"/>
            <p:cNvSpPr/>
            <p:nvPr/>
          </p:nvSpPr>
          <p:spPr>
            <a:xfrm>
              <a:off x="728100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250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4" name="tx194"/>
            <p:cNvSpPr/>
            <p:nvPr/>
          </p:nvSpPr>
          <p:spPr>
            <a:xfrm>
              <a:off x="483146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6637908"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6" name="tx196"/>
            <p:cNvSpPr/>
            <p:nvPr/>
          </p:nvSpPr>
          <p:spPr>
            <a:xfrm>
              <a:off x="84055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Hungary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5107"/>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Hungary,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6977"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7743"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22" name="tx122"/>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22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343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45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57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285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40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514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6822733" cy="114824"/>
            </a:xfrm>
            <a:prstGeom prst="rect">
              <a:avLst/>
            </a:prstGeom>
            <a:solidFill>
              <a:srgbClr val="1CABE2">
                <a:alpha val="80000"/>
              </a:srgbClr>
            </a:solidFill>
          </p:spPr>
          <p:txBody>
            <a:bodyPr/>
            <a:lstStyle/>
            <a:p/>
          </p:txBody>
        </p:sp>
        <p:sp>
          <p:nvSpPr>
            <p:cNvPr id="138" name="rc138"/>
            <p:cNvSpPr/>
            <p:nvPr/>
          </p:nvSpPr>
          <p:spPr>
            <a:xfrm>
              <a:off x="1317178" y="5600334"/>
              <a:ext cx="6766413"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55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1069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11835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Hungary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DTP3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Hungary ranked number 36 out of 41 countries for lowest DTP3 coverage (based on tied ranks).
Hungary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7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9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05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30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4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5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9205"/>
              <a:ext cx="239888" cy="1242804"/>
            </a:xfrm>
            <a:prstGeom prst="rect">
              <a:avLst/>
            </a:prstGeom>
            <a:solidFill>
              <a:srgbClr val="80BD41">
                <a:alpha val="100000"/>
              </a:srgbClr>
            </a:solidFill>
          </p:spPr>
          <p:txBody>
            <a:bodyPr/>
            <a:lstStyle/>
            <a:p/>
          </p:txBody>
        </p:sp>
        <p:sp>
          <p:nvSpPr>
            <p:cNvPr id="25" name="rc25"/>
            <p:cNvSpPr/>
            <p:nvPr/>
          </p:nvSpPr>
          <p:spPr>
            <a:xfrm>
              <a:off x="1296273" y="2956615"/>
              <a:ext cx="239888" cy="12590"/>
            </a:xfrm>
            <a:prstGeom prst="rect">
              <a:avLst/>
            </a:prstGeom>
            <a:solidFill>
              <a:srgbClr val="1CABE2">
                <a:alpha val="100000"/>
              </a:srgbClr>
            </a:solidFill>
          </p:spPr>
          <p:txBody>
            <a:bodyPr/>
            <a:lstStyle/>
            <a:p/>
          </p:txBody>
        </p:sp>
        <p:sp>
          <p:nvSpPr>
            <p:cNvPr id="26" name="rc26"/>
            <p:cNvSpPr/>
            <p:nvPr/>
          </p:nvSpPr>
          <p:spPr>
            <a:xfrm>
              <a:off x="1562816" y="2973099"/>
              <a:ext cx="239888" cy="1238910"/>
            </a:xfrm>
            <a:prstGeom prst="rect">
              <a:avLst/>
            </a:prstGeom>
            <a:solidFill>
              <a:srgbClr val="80BD41">
                <a:alpha val="100000"/>
              </a:srgbClr>
            </a:solidFill>
          </p:spPr>
          <p:txBody>
            <a:bodyPr/>
            <a:lstStyle/>
            <a:p/>
          </p:txBody>
        </p:sp>
        <p:sp>
          <p:nvSpPr>
            <p:cNvPr id="27" name="rc27"/>
            <p:cNvSpPr/>
            <p:nvPr/>
          </p:nvSpPr>
          <p:spPr>
            <a:xfrm>
              <a:off x="1562816" y="2960639"/>
              <a:ext cx="239888" cy="12460"/>
            </a:xfrm>
            <a:prstGeom prst="rect">
              <a:avLst/>
            </a:prstGeom>
            <a:solidFill>
              <a:srgbClr val="1CABE2">
                <a:alpha val="100000"/>
              </a:srgbClr>
            </a:solidFill>
          </p:spPr>
          <p:txBody>
            <a:bodyPr/>
            <a:lstStyle/>
            <a:p/>
          </p:txBody>
        </p:sp>
        <p:sp>
          <p:nvSpPr>
            <p:cNvPr id="28" name="rc28"/>
            <p:cNvSpPr/>
            <p:nvPr/>
          </p:nvSpPr>
          <p:spPr>
            <a:xfrm>
              <a:off x="1829360" y="2976863"/>
              <a:ext cx="239888" cy="1235145"/>
            </a:xfrm>
            <a:prstGeom prst="rect">
              <a:avLst/>
            </a:prstGeom>
            <a:solidFill>
              <a:srgbClr val="80BD41">
                <a:alpha val="100000"/>
              </a:srgbClr>
            </a:solidFill>
          </p:spPr>
          <p:txBody>
            <a:bodyPr/>
            <a:lstStyle/>
            <a:p/>
          </p:txBody>
        </p:sp>
        <p:sp>
          <p:nvSpPr>
            <p:cNvPr id="29" name="rc29"/>
            <p:cNvSpPr/>
            <p:nvPr/>
          </p:nvSpPr>
          <p:spPr>
            <a:xfrm>
              <a:off x="1829360" y="2964403"/>
              <a:ext cx="239888" cy="12460"/>
            </a:xfrm>
            <a:prstGeom prst="rect">
              <a:avLst/>
            </a:prstGeom>
            <a:solidFill>
              <a:srgbClr val="1CABE2">
                <a:alpha val="100000"/>
              </a:srgbClr>
            </a:solidFill>
          </p:spPr>
          <p:txBody>
            <a:bodyPr/>
            <a:lstStyle/>
            <a:p/>
          </p:txBody>
        </p:sp>
        <p:sp>
          <p:nvSpPr>
            <p:cNvPr id="30" name="rc30"/>
            <p:cNvSpPr/>
            <p:nvPr/>
          </p:nvSpPr>
          <p:spPr>
            <a:xfrm>
              <a:off x="2095903" y="3001914"/>
              <a:ext cx="239888" cy="1210095"/>
            </a:xfrm>
            <a:prstGeom prst="rect">
              <a:avLst/>
            </a:prstGeom>
            <a:solidFill>
              <a:srgbClr val="80BD41">
                <a:alpha val="100000"/>
              </a:srgbClr>
            </a:solidFill>
          </p:spPr>
          <p:txBody>
            <a:bodyPr/>
            <a:lstStyle/>
            <a:p/>
          </p:txBody>
        </p:sp>
        <p:sp>
          <p:nvSpPr>
            <p:cNvPr id="31" name="rc31"/>
            <p:cNvSpPr/>
            <p:nvPr/>
          </p:nvSpPr>
          <p:spPr>
            <a:xfrm>
              <a:off x="2095903" y="2989713"/>
              <a:ext cx="239888" cy="12200"/>
            </a:xfrm>
            <a:prstGeom prst="rect">
              <a:avLst/>
            </a:prstGeom>
            <a:solidFill>
              <a:srgbClr val="1CABE2">
                <a:alpha val="100000"/>
              </a:srgbClr>
            </a:solidFill>
          </p:spPr>
          <p:txBody>
            <a:bodyPr/>
            <a:lstStyle/>
            <a:p/>
          </p:txBody>
        </p:sp>
        <p:sp>
          <p:nvSpPr>
            <p:cNvPr id="32" name="rc32"/>
            <p:cNvSpPr/>
            <p:nvPr/>
          </p:nvSpPr>
          <p:spPr>
            <a:xfrm>
              <a:off x="2362446" y="2994256"/>
              <a:ext cx="239888" cy="1217753"/>
            </a:xfrm>
            <a:prstGeom prst="rect">
              <a:avLst/>
            </a:prstGeom>
            <a:solidFill>
              <a:srgbClr val="80BD41">
                <a:alpha val="100000"/>
              </a:srgbClr>
            </a:solidFill>
          </p:spPr>
          <p:txBody>
            <a:bodyPr/>
            <a:lstStyle/>
            <a:p/>
          </p:txBody>
        </p:sp>
        <p:sp>
          <p:nvSpPr>
            <p:cNvPr id="33" name="rc33"/>
            <p:cNvSpPr/>
            <p:nvPr/>
          </p:nvSpPr>
          <p:spPr>
            <a:xfrm>
              <a:off x="2362446" y="2981925"/>
              <a:ext cx="239888" cy="12330"/>
            </a:xfrm>
            <a:prstGeom prst="rect">
              <a:avLst/>
            </a:prstGeom>
            <a:solidFill>
              <a:srgbClr val="1CABE2">
                <a:alpha val="100000"/>
              </a:srgbClr>
            </a:solidFill>
          </p:spPr>
          <p:txBody>
            <a:bodyPr/>
            <a:lstStyle/>
            <a:p/>
          </p:txBody>
        </p:sp>
        <p:sp>
          <p:nvSpPr>
            <p:cNvPr id="34" name="rc34"/>
            <p:cNvSpPr/>
            <p:nvPr/>
          </p:nvSpPr>
          <p:spPr>
            <a:xfrm>
              <a:off x="2628989" y="2962586"/>
              <a:ext cx="239888" cy="1249423"/>
            </a:xfrm>
            <a:prstGeom prst="rect">
              <a:avLst/>
            </a:prstGeom>
            <a:solidFill>
              <a:srgbClr val="80BD41">
                <a:alpha val="100000"/>
              </a:srgbClr>
            </a:solidFill>
          </p:spPr>
          <p:txBody>
            <a:bodyPr/>
            <a:lstStyle/>
            <a:p/>
          </p:txBody>
        </p:sp>
        <p:sp>
          <p:nvSpPr>
            <p:cNvPr id="35" name="rc35"/>
            <p:cNvSpPr/>
            <p:nvPr/>
          </p:nvSpPr>
          <p:spPr>
            <a:xfrm>
              <a:off x="2628989" y="2949995"/>
              <a:ext cx="239888" cy="12590"/>
            </a:xfrm>
            <a:prstGeom prst="rect">
              <a:avLst/>
            </a:prstGeom>
            <a:solidFill>
              <a:srgbClr val="1CABE2">
                <a:alpha val="100000"/>
              </a:srgbClr>
            </a:solidFill>
          </p:spPr>
          <p:txBody>
            <a:bodyPr/>
            <a:lstStyle/>
            <a:p/>
          </p:txBody>
        </p:sp>
        <p:sp>
          <p:nvSpPr>
            <p:cNvPr id="36" name="rc36"/>
            <p:cNvSpPr/>
            <p:nvPr/>
          </p:nvSpPr>
          <p:spPr>
            <a:xfrm>
              <a:off x="2895532" y="2935977"/>
              <a:ext cx="239888" cy="1276031"/>
            </a:xfrm>
            <a:prstGeom prst="rect">
              <a:avLst/>
            </a:prstGeom>
            <a:solidFill>
              <a:srgbClr val="80BD41">
                <a:alpha val="100000"/>
              </a:srgbClr>
            </a:solidFill>
          </p:spPr>
          <p:txBody>
            <a:bodyPr/>
            <a:lstStyle/>
            <a:p/>
          </p:txBody>
        </p:sp>
        <p:sp>
          <p:nvSpPr>
            <p:cNvPr id="37" name="rc37"/>
            <p:cNvSpPr/>
            <p:nvPr/>
          </p:nvSpPr>
          <p:spPr>
            <a:xfrm>
              <a:off x="2895532" y="2923127"/>
              <a:ext cx="239888" cy="12849"/>
            </a:xfrm>
            <a:prstGeom prst="rect">
              <a:avLst/>
            </a:prstGeom>
            <a:solidFill>
              <a:srgbClr val="1CABE2">
                <a:alpha val="100000"/>
              </a:srgbClr>
            </a:solidFill>
          </p:spPr>
          <p:txBody>
            <a:bodyPr/>
            <a:lstStyle/>
            <a:p/>
          </p:txBody>
        </p:sp>
        <p:sp>
          <p:nvSpPr>
            <p:cNvPr id="38" name="rc38"/>
            <p:cNvSpPr/>
            <p:nvPr/>
          </p:nvSpPr>
          <p:spPr>
            <a:xfrm>
              <a:off x="3162075" y="2958951"/>
              <a:ext cx="239888" cy="1253057"/>
            </a:xfrm>
            <a:prstGeom prst="rect">
              <a:avLst/>
            </a:prstGeom>
            <a:solidFill>
              <a:srgbClr val="80BD41">
                <a:alpha val="100000"/>
              </a:srgbClr>
            </a:solidFill>
          </p:spPr>
          <p:txBody>
            <a:bodyPr/>
            <a:lstStyle/>
            <a:p/>
          </p:txBody>
        </p:sp>
        <p:sp>
          <p:nvSpPr>
            <p:cNvPr id="39" name="rc39"/>
            <p:cNvSpPr/>
            <p:nvPr/>
          </p:nvSpPr>
          <p:spPr>
            <a:xfrm>
              <a:off x="3162075" y="2946231"/>
              <a:ext cx="239888" cy="12720"/>
            </a:xfrm>
            <a:prstGeom prst="rect">
              <a:avLst/>
            </a:prstGeom>
            <a:solidFill>
              <a:srgbClr val="1CABE2">
                <a:alpha val="100000"/>
              </a:srgbClr>
            </a:solidFill>
          </p:spPr>
          <p:txBody>
            <a:bodyPr/>
            <a:lstStyle/>
            <a:p/>
          </p:txBody>
        </p:sp>
        <p:sp>
          <p:nvSpPr>
            <p:cNvPr id="40" name="rc40"/>
            <p:cNvSpPr/>
            <p:nvPr/>
          </p:nvSpPr>
          <p:spPr>
            <a:xfrm>
              <a:off x="3428618" y="2947918"/>
              <a:ext cx="239888" cy="1264090"/>
            </a:xfrm>
            <a:prstGeom prst="rect">
              <a:avLst/>
            </a:prstGeom>
            <a:solidFill>
              <a:srgbClr val="80BD41">
                <a:alpha val="100000"/>
              </a:srgbClr>
            </a:solidFill>
          </p:spPr>
          <p:txBody>
            <a:bodyPr/>
            <a:lstStyle/>
            <a:p/>
          </p:txBody>
        </p:sp>
        <p:sp>
          <p:nvSpPr>
            <p:cNvPr id="41" name="rc41"/>
            <p:cNvSpPr/>
            <p:nvPr/>
          </p:nvSpPr>
          <p:spPr>
            <a:xfrm>
              <a:off x="3428618" y="2935198"/>
              <a:ext cx="239888" cy="12720"/>
            </a:xfrm>
            <a:prstGeom prst="rect">
              <a:avLst/>
            </a:prstGeom>
            <a:solidFill>
              <a:srgbClr val="1CABE2">
                <a:alpha val="100000"/>
              </a:srgbClr>
            </a:solidFill>
          </p:spPr>
          <p:txBody>
            <a:bodyPr/>
            <a:lstStyle/>
            <a:p/>
          </p:txBody>
        </p:sp>
        <p:sp>
          <p:nvSpPr>
            <p:cNvPr id="42" name="rc42"/>
            <p:cNvSpPr/>
            <p:nvPr/>
          </p:nvSpPr>
          <p:spPr>
            <a:xfrm>
              <a:off x="3695161" y="2980108"/>
              <a:ext cx="239888" cy="1231901"/>
            </a:xfrm>
            <a:prstGeom prst="rect">
              <a:avLst/>
            </a:prstGeom>
            <a:solidFill>
              <a:srgbClr val="80BD41">
                <a:alpha val="100000"/>
              </a:srgbClr>
            </a:solidFill>
          </p:spPr>
          <p:txBody>
            <a:bodyPr/>
            <a:lstStyle/>
            <a:p/>
          </p:txBody>
        </p:sp>
        <p:sp>
          <p:nvSpPr>
            <p:cNvPr id="43" name="rc43"/>
            <p:cNvSpPr/>
            <p:nvPr/>
          </p:nvSpPr>
          <p:spPr>
            <a:xfrm>
              <a:off x="3695161" y="2967648"/>
              <a:ext cx="239888" cy="12460"/>
            </a:xfrm>
            <a:prstGeom prst="rect">
              <a:avLst/>
            </a:prstGeom>
            <a:solidFill>
              <a:srgbClr val="1CABE2">
                <a:alpha val="100000"/>
              </a:srgbClr>
            </a:solidFill>
          </p:spPr>
          <p:txBody>
            <a:bodyPr/>
            <a:lstStyle/>
            <a:p/>
          </p:txBody>
        </p:sp>
        <p:sp>
          <p:nvSpPr>
            <p:cNvPr id="44" name="rc44"/>
            <p:cNvSpPr/>
            <p:nvPr/>
          </p:nvSpPr>
          <p:spPr>
            <a:xfrm>
              <a:off x="3961705" y="3051626"/>
              <a:ext cx="239888" cy="1160383"/>
            </a:xfrm>
            <a:prstGeom prst="rect">
              <a:avLst/>
            </a:prstGeom>
            <a:solidFill>
              <a:srgbClr val="80BD41">
                <a:alpha val="100000"/>
              </a:srgbClr>
            </a:solidFill>
          </p:spPr>
          <p:txBody>
            <a:bodyPr/>
            <a:lstStyle/>
            <a:p/>
          </p:txBody>
        </p:sp>
        <p:sp>
          <p:nvSpPr>
            <p:cNvPr id="45" name="rc45"/>
            <p:cNvSpPr/>
            <p:nvPr/>
          </p:nvSpPr>
          <p:spPr>
            <a:xfrm>
              <a:off x="3961705" y="3039944"/>
              <a:ext cx="239888" cy="11681"/>
            </a:xfrm>
            <a:prstGeom prst="rect">
              <a:avLst/>
            </a:prstGeom>
            <a:solidFill>
              <a:srgbClr val="1CABE2">
                <a:alpha val="100000"/>
              </a:srgbClr>
            </a:solidFill>
          </p:spPr>
          <p:txBody>
            <a:bodyPr/>
            <a:lstStyle/>
            <a:p/>
          </p:txBody>
        </p:sp>
        <p:sp>
          <p:nvSpPr>
            <p:cNvPr id="46" name="rc46"/>
            <p:cNvSpPr/>
            <p:nvPr/>
          </p:nvSpPr>
          <p:spPr>
            <a:xfrm>
              <a:off x="4228248" y="3072004"/>
              <a:ext cx="239888" cy="1140004"/>
            </a:xfrm>
            <a:prstGeom prst="rect">
              <a:avLst/>
            </a:prstGeom>
            <a:solidFill>
              <a:srgbClr val="80BD41">
                <a:alpha val="100000"/>
              </a:srgbClr>
            </a:solidFill>
          </p:spPr>
          <p:txBody>
            <a:bodyPr/>
            <a:lstStyle/>
            <a:p/>
          </p:txBody>
        </p:sp>
        <p:sp>
          <p:nvSpPr>
            <p:cNvPr id="47" name="rc47"/>
            <p:cNvSpPr/>
            <p:nvPr/>
          </p:nvSpPr>
          <p:spPr>
            <a:xfrm>
              <a:off x="4228248" y="3060452"/>
              <a:ext cx="239888" cy="11551"/>
            </a:xfrm>
            <a:prstGeom prst="rect">
              <a:avLst/>
            </a:prstGeom>
            <a:solidFill>
              <a:srgbClr val="1CABE2">
                <a:alpha val="100000"/>
              </a:srgbClr>
            </a:solidFill>
          </p:spPr>
          <p:txBody>
            <a:bodyPr/>
            <a:lstStyle/>
            <a:p/>
          </p:txBody>
        </p:sp>
        <p:sp>
          <p:nvSpPr>
            <p:cNvPr id="48" name="rc48"/>
            <p:cNvSpPr/>
            <p:nvPr/>
          </p:nvSpPr>
          <p:spPr>
            <a:xfrm>
              <a:off x="4494791" y="3059933"/>
              <a:ext cx="239888" cy="1152076"/>
            </a:xfrm>
            <a:prstGeom prst="rect">
              <a:avLst/>
            </a:prstGeom>
            <a:solidFill>
              <a:srgbClr val="80BD41">
                <a:alpha val="100000"/>
              </a:srgbClr>
            </a:solidFill>
          </p:spPr>
          <p:txBody>
            <a:bodyPr/>
            <a:lstStyle/>
            <a:p/>
          </p:txBody>
        </p:sp>
        <p:sp>
          <p:nvSpPr>
            <p:cNvPr id="49" name="rc49"/>
            <p:cNvSpPr/>
            <p:nvPr/>
          </p:nvSpPr>
          <p:spPr>
            <a:xfrm>
              <a:off x="4494791" y="3048251"/>
              <a:ext cx="239888" cy="11681"/>
            </a:xfrm>
            <a:prstGeom prst="rect">
              <a:avLst/>
            </a:prstGeom>
            <a:solidFill>
              <a:srgbClr val="1CABE2">
                <a:alpha val="100000"/>
              </a:srgbClr>
            </a:solidFill>
          </p:spPr>
          <p:txBody>
            <a:bodyPr/>
            <a:lstStyle/>
            <a:p/>
          </p:txBody>
        </p:sp>
        <p:sp>
          <p:nvSpPr>
            <p:cNvPr id="50" name="rc50"/>
            <p:cNvSpPr/>
            <p:nvPr/>
          </p:nvSpPr>
          <p:spPr>
            <a:xfrm>
              <a:off x="4761334" y="3068500"/>
              <a:ext cx="239888" cy="1143509"/>
            </a:xfrm>
            <a:prstGeom prst="rect">
              <a:avLst/>
            </a:prstGeom>
            <a:solidFill>
              <a:srgbClr val="80BD41">
                <a:alpha val="100000"/>
              </a:srgbClr>
            </a:solidFill>
          </p:spPr>
          <p:txBody>
            <a:bodyPr/>
            <a:lstStyle/>
            <a:p/>
          </p:txBody>
        </p:sp>
        <p:sp>
          <p:nvSpPr>
            <p:cNvPr id="51" name="rc51"/>
            <p:cNvSpPr/>
            <p:nvPr/>
          </p:nvSpPr>
          <p:spPr>
            <a:xfrm>
              <a:off x="4761334" y="3056948"/>
              <a:ext cx="239888" cy="11551"/>
            </a:xfrm>
            <a:prstGeom prst="rect">
              <a:avLst/>
            </a:prstGeom>
            <a:solidFill>
              <a:srgbClr val="1CABE2">
                <a:alpha val="100000"/>
              </a:srgbClr>
            </a:solidFill>
          </p:spPr>
          <p:txBody>
            <a:bodyPr/>
            <a:lstStyle/>
            <a:p/>
          </p:txBody>
        </p:sp>
        <p:sp>
          <p:nvSpPr>
            <p:cNvPr id="52" name="rc52"/>
            <p:cNvSpPr/>
            <p:nvPr/>
          </p:nvSpPr>
          <p:spPr>
            <a:xfrm>
              <a:off x="5027877" y="3030210"/>
              <a:ext cx="239888" cy="1181799"/>
            </a:xfrm>
            <a:prstGeom prst="rect">
              <a:avLst/>
            </a:prstGeom>
            <a:solidFill>
              <a:srgbClr val="80BD41">
                <a:alpha val="100000"/>
              </a:srgbClr>
            </a:solidFill>
          </p:spPr>
          <p:txBody>
            <a:bodyPr/>
            <a:lstStyle/>
            <a:p/>
          </p:txBody>
        </p:sp>
        <p:sp>
          <p:nvSpPr>
            <p:cNvPr id="53" name="rc53"/>
            <p:cNvSpPr/>
            <p:nvPr/>
          </p:nvSpPr>
          <p:spPr>
            <a:xfrm>
              <a:off x="5027877" y="3018268"/>
              <a:ext cx="239888" cy="11941"/>
            </a:xfrm>
            <a:prstGeom prst="rect">
              <a:avLst/>
            </a:prstGeom>
            <a:solidFill>
              <a:srgbClr val="1CABE2">
                <a:alpha val="100000"/>
              </a:srgbClr>
            </a:solidFill>
          </p:spPr>
          <p:txBody>
            <a:bodyPr/>
            <a:lstStyle/>
            <a:p/>
          </p:txBody>
        </p:sp>
        <p:sp>
          <p:nvSpPr>
            <p:cNvPr id="54" name="rc54"/>
            <p:cNvSpPr/>
            <p:nvPr/>
          </p:nvSpPr>
          <p:spPr>
            <a:xfrm>
              <a:off x="5294420" y="3034233"/>
              <a:ext cx="239888" cy="1177775"/>
            </a:xfrm>
            <a:prstGeom prst="rect">
              <a:avLst/>
            </a:prstGeom>
            <a:solidFill>
              <a:srgbClr val="80BD41">
                <a:alpha val="100000"/>
              </a:srgbClr>
            </a:solidFill>
          </p:spPr>
          <p:txBody>
            <a:bodyPr/>
            <a:lstStyle/>
            <a:p/>
          </p:txBody>
        </p:sp>
        <p:sp>
          <p:nvSpPr>
            <p:cNvPr id="55" name="rc55"/>
            <p:cNvSpPr/>
            <p:nvPr/>
          </p:nvSpPr>
          <p:spPr>
            <a:xfrm>
              <a:off x="5294420" y="3022292"/>
              <a:ext cx="239888" cy="11941"/>
            </a:xfrm>
            <a:prstGeom prst="rect">
              <a:avLst/>
            </a:prstGeom>
            <a:solidFill>
              <a:srgbClr val="1CABE2">
                <a:alpha val="100000"/>
              </a:srgbClr>
            </a:solidFill>
          </p:spPr>
          <p:txBody>
            <a:bodyPr/>
            <a:lstStyle/>
            <a:p/>
          </p:txBody>
        </p:sp>
        <p:sp>
          <p:nvSpPr>
            <p:cNvPr id="56" name="rc56"/>
            <p:cNvSpPr/>
            <p:nvPr/>
          </p:nvSpPr>
          <p:spPr>
            <a:xfrm>
              <a:off x="5560963" y="3003472"/>
              <a:ext cx="239888" cy="1208537"/>
            </a:xfrm>
            <a:prstGeom prst="rect">
              <a:avLst/>
            </a:prstGeom>
            <a:solidFill>
              <a:srgbClr val="80BD41">
                <a:alpha val="100000"/>
              </a:srgbClr>
            </a:solidFill>
          </p:spPr>
          <p:txBody>
            <a:bodyPr/>
            <a:lstStyle/>
            <a:p/>
          </p:txBody>
        </p:sp>
        <p:sp>
          <p:nvSpPr>
            <p:cNvPr id="57" name="rc57"/>
            <p:cNvSpPr/>
            <p:nvPr/>
          </p:nvSpPr>
          <p:spPr>
            <a:xfrm>
              <a:off x="5560963" y="2991271"/>
              <a:ext cx="239888" cy="12200"/>
            </a:xfrm>
            <a:prstGeom prst="rect">
              <a:avLst/>
            </a:prstGeom>
            <a:solidFill>
              <a:srgbClr val="1CABE2">
                <a:alpha val="100000"/>
              </a:srgbClr>
            </a:solidFill>
          </p:spPr>
          <p:txBody>
            <a:bodyPr/>
            <a:lstStyle/>
            <a:p/>
          </p:txBody>
        </p:sp>
        <p:sp>
          <p:nvSpPr>
            <p:cNvPr id="58" name="rc58"/>
            <p:cNvSpPr/>
            <p:nvPr/>
          </p:nvSpPr>
          <p:spPr>
            <a:xfrm>
              <a:off x="5827506" y="3018139"/>
              <a:ext cx="239888" cy="1193870"/>
            </a:xfrm>
            <a:prstGeom prst="rect">
              <a:avLst/>
            </a:prstGeom>
            <a:solidFill>
              <a:srgbClr val="80BD41">
                <a:alpha val="100000"/>
              </a:srgbClr>
            </a:solidFill>
          </p:spPr>
          <p:txBody>
            <a:bodyPr/>
            <a:lstStyle/>
            <a:p/>
          </p:txBody>
        </p:sp>
        <p:sp>
          <p:nvSpPr>
            <p:cNvPr id="59" name="rc59"/>
            <p:cNvSpPr/>
            <p:nvPr/>
          </p:nvSpPr>
          <p:spPr>
            <a:xfrm>
              <a:off x="5827506" y="3006067"/>
              <a:ext cx="239888" cy="12071"/>
            </a:xfrm>
            <a:prstGeom prst="rect">
              <a:avLst/>
            </a:prstGeom>
            <a:solidFill>
              <a:srgbClr val="1CABE2">
                <a:alpha val="100000"/>
              </a:srgbClr>
            </a:solidFill>
          </p:spPr>
          <p:txBody>
            <a:bodyPr/>
            <a:lstStyle/>
            <a:p/>
          </p:txBody>
        </p:sp>
        <p:sp>
          <p:nvSpPr>
            <p:cNvPr id="60" name="rc60"/>
            <p:cNvSpPr/>
            <p:nvPr/>
          </p:nvSpPr>
          <p:spPr>
            <a:xfrm>
              <a:off x="6094049" y="3036959"/>
              <a:ext cx="239888" cy="1175050"/>
            </a:xfrm>
            <a:prstGeom prst="rect">
              <a:avLst/>
            </a:prstGeom>
            <a:solidFill>
              <a:srgbClr val="80BD41">
                <a:alpha val="100000"/>
              </a:srgbClr>
            </a:solidFill>
          </p:spPr>
          <p:txBody>
            <a:bodyPr/>
            <a:lstStyle/>
            <a:p/>
          </p:txBody>
        </p:sp>
        <p:sp>
          <p:nvSpPr>
            <p:cNvPr id="61" name="rc61"/>
            <p:cNvSpPr/>
            <p:nvPr/>
          </p:nvSpPr>
          <p:spPr>
            <a:xfrm>
              <a:off x="6094049" y="3025148"/>
              <a:ext cx="239888" cy="11811"/>
            </a:xfrm>
            <a:prstGeom prst="rect">
              <a:avLst/>
            </a:prstGeom>
            <a:solidFill>
              <a:srgbClr val="1CABE2">
                <a:alpha val="100000"/>
              </a:srgbClr>
            </a:solidFill>
          </p:spPr>
          <p:txBody>
            <a:bodyPr/>
            <a:lstStyle/>
            <a:p/>
          </p:txBody>
        </p:sp>
        <p:sp>
          <p:nvSpPr>
            <p:cNvPr id="62" name="rc62"/>
            <p:cNvSpPr/>
            <p:nvPr/>
          </p:nvSpPr>
          <p:spPr>
            <a:xfrm>
              <a:off x="6360593" y="3042800"/>
              <a:ext cx="239888" cy="1169209"/>
            </a:xfrm>
            <a:prstGeom prst="rect">
              <a:avLst/>
            </a:prstGeom>
            <a:solidFill>
              <a:srgbClr val="80BD41">
                <a:alpha val="100000"/>
              </a:srgbClr>
            </a:solidFill>
          </p:spPr>
          <p:txBody>
            <a:bodyPr/>
            <a:lstStyle/>
            <a:p/>
          </p:txBody>
        </p:sp>
        <p:sp>
          <p:nvSpPr>
            <p:cNvPr id="63" name="rc63"/>
            <p:cNvSpPr/>
            <p:nvPr/>
          </p:nvSpPr>
          <p:spPr>
            <a:xfrm>
              <a:off x="6360593" y="3030988"/>
              <a:ext cx="239888" cy="11811"/>
            </a:xfrm>
            <a:prstGeom prst="rect">
              <a:avLst/>
            </a:prstGeom>
            <a:solidFill>
              <a:srgbClr val="1CABE2">
                <a:alpha val="100000"/>
              </a:srgbClr>
            </a:solidFill>
          </p:spPr>
          <p:txBody>
            <a:bodyPr/>
            <a:lstStyle/>
            <a:p/>
          </p:txBody>
        </p:sp>
        <p:sp>
          <p:nvSpPr>
            <p:cNvPr id="64" name="rc64"/>
            <p:cNvSpPr/>
            <p:nvPr/>
          </p:nvSpPr>
          <p:spPr>
            <a:xfrm>
              <a:off x="6627136" y="3019566"/>
              <a:ext cx="239888" cy="1192442"/>
            </a:xfrm>
            <a:prstGeom prst="rect">
              <a:avLst/>
            </a:prstGeom>
            <a:solidFill>
              <a:srgbClr val="80BD41">
                <a:alpha val="100000"/>
              </a:srgbClr>
            </a:solidFill>
          </p:spPr>
          <p:txBody>
            <a:bodyPr/>
            <a:lstStyle/>
            <a:p/>
          </p:txBody>
        </p:sp>
        <p:sp>
          <p:nvSpPr>
            <p:cNvPr id="65" name="rc65"/>
            <p:cNvSpPr/>
            <p:nvPr/>
          </p:nvSpPr>
          <p:spPr>
            <a:xfrm>
              <a:off x="6627136" y="3007495"/>
              <a:ext cx="239888" cy="12071"/>
            </a:xfrm>
            <a:prstGeom prst="rect">
              <a:avLst/>
            </a:prstGeom>
            <a:solidFill>
              <a:srgbClr val="1CABE2">
                <a:alpha val="100000"/>
              </a:srgbClr>
            </a:solidFill>
          </p:spPr>
          <p:txBody>
            <a:bodyPr/>
            <a:lstStyle/>
            <a:p/>
          </p:txBody>
        </p:sp>
        <p:sp>
          <p:nvSpPr>
            <p:cNvPr id="66" name="rc66"/>
            <p:cNvSpPr/>
            <p:nvPr/>
          </p:nvSpPr>
          <p:spPr>
            <a:xfrm>
              <a:off x="6893679" y="3011130"/>
              <a:ext cx="239888" cy="1200879"/>
            </a:xfrm>
            <a:prstGeom prst="rect">
              <a:avLst/>
            </a:prstGeom>
            <a:solidFill>
              <a:srgbClr val="80BD41">
                <a:alpha val="100000"/>
              </a:srgbClr>
            </a:solidFill>
          </p:spPr>
          <p:txBody>
            <a:bodyPr/>
            <a:lstStyle/>
            <a:p/>
          </p:txBody>
        </p:sp>
        <p:sp>
          <p:nvSpPr>
            <p:cNvPr id="67" name="rc67"/>
            <p:cNvSpPr/>
            <p:nvPr/>
          </p:nvSpPr>
          <p:spPr>
            <a:xfrm>
              <a:off x="6893679" y="2998929"/>
              <a:ext cx="239888" cy="12200"/>
            </a:xfrm>
            <a:prstGeom prst="rect">
              <a:avLst/>
            </a:prstGeom>
            <a:solidFill>
              <a:srgbClr val="1CABE2">
                <a:alpha val="100000"/>
              </a:srgbClr>
            </a:solidFill>
          </p:spPr>
          <p:txBody>
            <a:bodyPr/>
            <a:lstStyle/>
            <a:p/>
          </p:txBody>
        </p:sp>
        <p:sp>
          <p:nvSpPr>
            <p:cNvPr id="68" name="rc68"/>
            <p:cNvSpPr/>
            <p:nvPr/>
          </p:nvSpPr>
          <p:spPr>
            <a:xfrm>
              <a:off x="7160222" y="3061880"/>
              <a:ext cx="239888" cy="1150129"/>
            </a:xfrm>
            <a:prstGeom prst="rect">
              <a:avLst/>
            </a:prstGeom>
            <a:solidFill>
              <a:srgbClr val="80BD41">
                <a:alpha val="100000"/>
              </a:srgbClr>
            </a:solidFill>
          </p:spPr>
          <p:txBody>
            <a:bodyPr/>
            <a:lstStyle/>
            <a:p/>
          </p:txBody>
        </p:sp>
        <p:sp>
          <p:nvSpPr>
            <p:cNvPr id="69" name="rc69"/>
            <p:cNvSpPr/>
            <p:nvPr/>
          </p:nvSpPr>
          <p:spPr>
            <a:xfrm>
              <a:off x="7160222" y="3050198"/>
              <a:ext cx="239888" cy="11681"/>
            </a:xfrm>
            <a:prstGeom prst="rect">
              <a:avLst/>
            </a:prstGeom>
            <a:solidFill>
              <a:srgbClr val="1CABE2">
                <a:alpha val="100000"/>
              </a:srgbClr>
            </a:solidFill>
          </p:spPr>
          <p:txBody>
            <a:bodyPr/>
            <a:lstStyle/>
            <a:p/>
          </p:txBody>
        </p:sp>
        <p:sp>
          <p:nvSpPr>
            <p:cNvPr id="70" name="rc70"/>
            <p:cNvSpPr/>
            <p:nvPr/>
          </p:nvSpPr>
          <p:spPr>
            <a:xfrm>
              <a:off x="7426765" y="3117952"/>
              <a:ext cx="239888" cy="1094056"/>
            </a:xfrm>
            <a:prstGeom prst="rect">
              <a:avLst/>
            </a:prstGeom>
            <a:solidFill>
              <a:srgbClr val="80BD41">
                <a:alpha val="100000"/>
              </a:srgbClr>
            </a:solidFill>
          </p:spPr>
          <p:txBody>
            <a:bodyPr/>
            <a:lstStyle/>
            <a:p/>
          </p:txBody>
        </p:sp>
        <p:sp>
          <p:nvSpPr>
            <p:cNvPr id="71" name="rc71"/>
            <p:cNvSpPr/>
            <p:nvPr/>
          </p:nvSpPr>
          <p:spPr>
            <a:xfrm>
              <a:off x="7426765" y="3106920"/>
              <a:ext cx="239888" cy="11032"/>
            </a:xfrm>
            <a:prstGeom prst="rect">
              <a:avLst/>
            </a:prstGeom>
            <a:solidFill>
              <a:srgbClr val="1CABE2">
                <a:alpha val="100000"/>
              </a:srgbClr>
            </a:solidFill>
          </p:spPr>
          <p:txBody>
            <a:bodyPr/>
            <a:lstStyle/>
            <a:p/>
          </p:txBody>
        </p:sp>
        <p:sp>
          <p:nvSpPr>
            <p:cNvPr id="72" name="rc72"/>
            <p:cNvSpPr/>
            <p:nvPr/>
          </p:nvSpPr>
          <p:spPr>
            <a:xfrm>
              <a:off x="7693308" y="3122495"/>
              <a:ext cx="239888" cy="1089514"/>
            </a:xfrm>
            <a:prstGeom prst="rect">
              <a:avLst/>
            </a:prstGeom>
            <a:solidFill>
              <a:srgbClr val="80BD41">
                <a:alpha val="100000"/>
              </a:srgbClr>
            </a:solidFill>
          </p:spPr>
          <p:txBody>
            <a:bodyPr/>
            <a:lstStyle/>
            <a:p/>
          </p:txBody>
        </p:sp>
        <p:sp>
          <p:nvSpPr>
            <p:cNvPr id="73" name="rc73"/>
            <p:cNvSpPr/>
            <p:nvPr/>
          </p:nvSpPr>
          <p:spPr>
            <a:xfrm>
              <a:off x="7693308" y="3111462"/>
              <a:ext cx="239888" cy="11032"/>
            </a:xfrm>
            <a:prstGeom prst="rect">
              <a:avLst/>
            </a:prstGeom>
            <a:solidFill>
              <a:srgbClr val="1CABE2">
                <a:alpha val="100000"/>
              </a:srgbClr>
            </a:solidFill>
          </p:spPr>
          <p:txBody>
            <a:bodyPr/>
            <a:lstStyle/>
            <a:p/>
          </p:txBody>
        </p:sp>
        <p:sp>
          <p:nvSpPr>
            <p:cNvPr id="74" name="rc74"/>
            <p:cNvSpPr/>
            <p:nvPr/>
          </p:nvSpPr>
          <p:spPr>
            <a:xfrm>
              <a:off x="7959851" y="3131321"/>
              <a:ext cx="239888" cy="1080687"/>
            </a:xfrm>
            <a:prstGeom prst="rect">
              <a:avLst/>
            </a:prstGeom>
            <a:solidFill>
              <a:srgbClr val="80BD41">
                <a:alpha val="100000"/>
              </a:srgbClr>
            </a:solidFill>
          </p:spPr>
          <p:txBody>
            <a:bodyPr/>
            <a:lstStyle/>
            <a:p/>
          </p:txBody>
        </p:sp>
        <p:sp>
          <p:nvSpPr>
            <p:cNvPr id="75" name="rc75"/>
            <p:cNvSpPr/>
            <p:nvPr/>
          </p:nvSpPr>
          <p:spPr>
            <a:xfrm>
              <a:off x="7959851" y="3120418"/>
              <a:ext cx="239888" cy="10902"/>
            </a:xfrm>
            <a:prstGeom prst="rect">
              <a:avLst/>
            </a:prstGeom>
            <a:solidFill>
              <a:srgbClr val="1CABE2">
                <a:alpha val="100000"/>
              </a:srgbClr>
            </a:solidFill>
          </p:spPr>
          <p:txBody>
            <a:bodyPr/>
            <a:lstStyle/>
            <a:p/>
          </p:txBody>
        </p:sp>
        <p:sp>
          <p:nvSpPr>
            <p:cNvPr id="76" name="pl76"/>
            <p:cNvSpPr/>
            <p:nvPr/>
          </p:nvSpPr>
          <p:spPr>
            <a:xfrm>
              <a:off x="1416218" y="2085226"/>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20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9" name="tx89"/>
            <p:cNvSpPr/>
            <p:nvPr/>
          </p:nvSpPr>
          <p:spPr>
            <a:xfrm>
              <a:off x="2657505" y="2814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90" name="tx90"/>
            <p:cNvSpPr/>
            <p:nvPr/>
          </p:nvSpPr>
          <p:spPr>
            <a:xfrm>
              <a:off x="3990221" y="29039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91" name="tx91"/>
            <p:cNvSpPr/>
            <p:nvPr/>
          </p:nvSpPr>
          <p:spPr>
            <a:xfrm>
              <a:off x="5322937" y="2886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2" name="tx92"/>
            <p:cNvSpPr/>
            <p:nvPr/>
          </p:nvSpPr>
          <p:spPr>
            <a:xfrm>
              <a:off x="6428286" y="28950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93" name="tx93"/>
            <p:cNvSpPr/>
            <p:nvPr/>
          </p:nvSpPr>
          <p:spPr>
            <a:xfrm>
              <a:off x="6655652" y="2871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6922195" y="28629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5" name="tx95"/>
            <p:cNvSpPr/>
            <p:nvPr/>
          </p:nvSpPr>
          <p:spPr>
            <a:xfrm>
              <a:off x="7188738" y="2914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6" name="tx96"/>
            <p:cNvSpPr/>
            <p:nvPr/>
          </p:nvSpPr>
          <p:spPr>
            <a:xfrm>
              <a:off x="7455282" y="2970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7" name="tx97"/>
            <p:cNvSpPr/>
            <p:nvPr/>
          </p:nvSpPr>
          <p:spPr>
            <a:xfrm>
              <a:off x="7721825" y="2975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8" name="tx98"/>
            <p:cNvSpPr/>
            <p:nvPr/>
          </p:nvSpPr>
          <p:spPr>
            <a:xfrm>
              <a:off x="7988368" y="2984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55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11" name="tx111"/>
            <p:cNvSpPr/>
            <p:nvPr/>
          </p:nvSpPr>
          <p:spPr>
            <a:xfrm>
              <a:off x="1362659" y="29290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552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13" name="tx113"/>
            <p:cNvSpPr/>
            <p:nvPr/>
          </p:nvSpPr>
          <p:spPr>
            <a:xfrm>
              <a:off x="2695375" y="29223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596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15" name="tx115"/>
            <p:cNvSpPr/>
            <p:nvPr/>
          </p:nvSpPr>
          <p:spPr>
            <a:xfrm>
              <a:off x="4028090" y="30118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588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7" name="tx117"/>
            <p:cNvSpPr/>
            <p:nvPr/>
          </p:nvSpPr>
          <p:spPr>
            <a:xfrm>
              <a:off x="5360806" y="2994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592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9" name="tx119"/>
            <p:cNvSpPr/>
            <p:nvPr/>
          </p:nvSpPr>
          <p:spPr>
            <a:xfrm>
              <a:off x="6426979" y="30029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580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1" name="tx121"/>
            <p:cNvSpPr/>
            <p:nvPr/>
          </p:nvSpPr>
          <p:spPr>
            <a:xfrm>
              <a:off x="6693522" y="29796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576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3" name="tx123"/>
            <p:cNvSpPr/>
            <p:nvPr/>
          </p:nvSpPr>
          <p:spPr>
            <a:xfrm>
              <a:off x="6960065" y="29711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018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25" name="tx125"/>
            <p:cNvSpPr/>
            <p:nvPr/>
          </p:nvSpPr>
          <p:spPr>
            <a:xfrm>
              <a:off x="7226608" y="30221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29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7" name="tx127"/>
            <p:cNvSpPr/>
            <p:nvPr/>
          </p:nvSpPr>
          <p:spPr>
            <a:xfrm>
              <a:off x="7493151" y="30785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321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9" name="tx129"/>
            <p:cNvSpPr/>
            <p:nvPr/>
          </p:nvSpPr>
          <p:spPr>
            <a:xfrm>
              <a:off x="7759694" y="3083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36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31" name="tx131"/>
            <p:cNvSpPr/>
            <p:nvPr/>
          </p:nvSpPr>
          <p:spPr>
            <a:xfrm>
              <a:off x="8026237" y="30919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109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8619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129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162" name="pl162"/>
            <p:cNvSpPr/>
            <p:nvPr/>
          </p:nvSpPr>
          <p:spPr>
            <a:xfrm>
              <a:off x="21994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059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8123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188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027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091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56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5220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508975" cy="124062"/>
            </a:xfrm>
            <a:prstGeom prst="rect">
              <a:avLst/>
            </a:prstGeom>
            <a:solidFill>
              <a:srgbClr val="80BD41">
                <a:alpha val="100000"/>
              </a:srgbClr>
            </a:solidFill>
          </p:spPr>
          <p:txBody>
            <a:bodyPr/>
            <a:lstStyle/>
            <a:p/>
          </p:txBody>
        </p:sp>
        <p:sp>
          <p:nvSpPr>
            <p:cNvPr id="175" name="rc175"/>
            <p:cNvSpPr/>
            <p:nvPr/>
          </p:nvSpPr>
          <p:spPr>
            <a:xfrm>
              <a:off x="7805249" y="5840557"/>
              <a:ext cx="65754" cy="124062"/>
            </a:xfrm>
            <a:prstGeom prst="rect">
              <a:avLst/>
            </a:prstGeom>
            <a:solidFill>
              <a:srgbClr val="1CABE2">
                <a:alpha val="100000"/>
              </a:srgbClr>
            </a:solidFill>
          </p:spPr>
          <p:txBody>
            <a:bodyPr/>
            <a:lstStyle/>
            <a:p/>
          </p:txBody>
        </p:sp>
        <p:sp>
          <p:nvSpPr>
            <p:cNvPr id="176" name="rc176"/>
            <p:cNvSpPr/>
            <p:nvPr/>
          </p:nvSpPr>
          <p:spPr>
            <a:xfrm>
              <a:off x="1296273" y="5685479"/>
              <a:ext cx="6065313" cy="124062"/>
            </a:xfrm>
            <a:prstGeom prst="rect">
              <a:avLst/>
            </a:prstGeom>
            <a:solidFill>
              <a:srgbClr val="80BD41">
                <a:alpha val="100000"/>
              </a:srgbClr>
            </a:solidFill>
          </p:spPr>
          <p:txBody>
            <a:bodyPr/>
            <a:lstStyle/>
            <a:p/>
          </p:txBody>
        </p:sp>
        <p:sp>
          <p:nvSpPr>
            <p:cNvPr id="177" name="rc177"/>
            <p:cNvSpPr/>
            <p:nvPr/>
          </p:nvSpPr>
          <p:spPr>
            <a:xfrm>
              <a:off x="7361587" y="5685479"/>
              <a:ext cx="61419" cy="124062"/>
            </a:xfrm>
            <a:prstGeom prst="rect">
              <a:avLst/>
            </a:prstGeom>
            <a:solidFill>
              <a:srgbClr val="1CABE2">
                <a:alpha val="100000"/>
              </a:srgbClr>
            </a:solidFill>
          </p:spPr>
          <p:txBody>
            <a:bodyPr/>
            <a:lstStyle/>
            <a:p/>
          </p:txBody>
        </p:sp>
        <p:sp>
          <p:nvSpPr>
            <p:cNvPr id="178" name="rc178"/>
            <p:cNvSpPr/>
            <p:nvPr/>
          </p:nvSpPr>
          <p:spPr>
            <a:xfrm>
              <a:off x="1296273" y="5530401"/>
              <a:ext cx="6016178" cy="124062"/>
            </a:xfrm>
            <a:prstGeom prst="rect">
              <a:avLst/>
            </a:prstGeom>
            <a:solidFill>
              <a:srgbClr val="80BD41">
                <a:alpha val="100000"/>
              </a:srgbClr>
            </a:solidFill>
          </p:spPr>
          <p:txBody>
            <a:bodyPr/>
            <a:lstStyle/>
            <a:p/>
          </p:txBody>
        </p:sp>
        <p:sp>
          <p:nvSpPr>
            <p:cNvPr id="179" name="rc179"/>
            <p:cNvSpPr/>
            <p:nvPr/>
          </p:nvSpPr>
          <p:spPr>
            <a:xfrm>
              <a:off x="7312451" y="5530401"/>
              <a:ext cx="60696" cy="124062"/>
            </a:xfrm>
            <a:prstGeom prst="rect">
              <a:avLst/>
            </a:prstGeom>
            <a:solidFill>
              <a:srgbClr val="1CABE2">
                <a:alpha val="100000"/>
              </a:srgbClr>
            </a:solidFill>
          </p:spPr>
          <p:txBody>
            <a:bodyPr/>
            <a:lstStyle/>
            <a:p/>
          </p:txBody>
        </p:sp>
        <p:sp>
          <p:nvSpPr>
            <p:cNvPr id="180" name="tx180"/>
            <p:cNvSpPr/>
            <p:nvPr/>
          </p:nvSpPr>
          <p:spPr>
            <a:xfrm>
              <a:off x="8135431"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81" name="tx181"/>
            <p:cNvSpPr/>
            <p:nvPr/>
          </p:nvSpPr>
          <p:spPr>
            <a:xfrm>
              <a:off x="761681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82" name="tx182"/>
            <p:cNvSpPr/>
            <p:nvPr/>
          </p:nvSpPr>
          <p:spPr>
            <a:xfrm>
              <a:off x="756446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84.1</a:t>
              </a:r>
            </a:p>
          </p:txBody>
        </p:sp>
        <p:sp>
          <p:nvSpPr>
            <p:cNvPr id="183" name="tx183"/>
            <p:cNvSpPr/>
            <p:nvPr/>
          </p:nvSpPr>
          <p:spPr>
            <a:xfrm>
              <a:off x="444526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84" name="tx184"/>
            <p:cNvSpPr/>
            <p:nvPr/>
          </p:nvSpPr>
          <p:spPr>
            <a:xfrm>
              <a:off x="777632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223436"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86" name="tx186"/>
            <p:cNvSpPr/>
            <p:nvPr/>
          </p:nvSpPr>
          <p:spPr>
            <a:xfrm>
              <a:off x="7330498"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19886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83.3</a:t>
              </a:r>
            </a:p>
          </p:txBody>
        </p:sp>
        <p:sp>
          <p:nvSpPr>
            <p:cNvPr id="188" name="tx188"/>
            <p:cNvSpPr/>
            <p:nvPr/>
          </p:nvSpPr>
          <p:spPr>
            <a:xfrm>
              <a:off x="7281001"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250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4" name="tx194"/>
            <p:cNvSpPr/>
            <p:nvPr/>
          </p:nvSpPr>
          <p:spPr>
            <a:xfrm>
              <a:off x="483146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6637908"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6" name="tx196"/>
            <p:cNvSpPr/>
            <p:nvPr/>
          </p:nvSpPr>
          <p:spPr>
            <a:xfrm>
              <a:off x="840550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4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8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3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7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91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64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0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65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49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14870"/>
              <a:ext cx="239888" cy="997139"/>
            </a:xfrm>
            <a:prstGeom prst="rect">
              <a:avLst/>
            </a:prstGeom>
            <a:solidFill>
              <a:srgbClr val="E2231A">
                <a:alpha val="90196"/>
              </a:srgbClr>
            </a:solidFill>
          </p:spPr>
          <p:txBody>
            <a:bodyPr/>
            <a:lstStyle/>
            <a:p/>
          </p:txBody>
        </p:sp>
        <p:sp>
          <p:nvSpPr>
            <p:cNvPr id="27" name="rc27"/>
            <p:cNvSpPr/>
            <p:nvPr/>
          </p:nvSpPr>
          <p:spPr>
            <a:xfrm>
              <a:off x="1562816" y="3217963"/>
              <a:ext cx="239888" cy="994045"/>
            </a:xfrm>
            <a:prstGeom prst="rect">
              <a:avLst/>
            </a:prstGeom>
            <a:solidFill>
              <a:srgbClr val="E2231A">
                <a:alpha val="90196"/>
              </a:srgbClr>
            </a:solidFill>
          </p:spPr>
          <p:txBody>
            <a:bodyPr/>
            <a:lstStyle/>
            <a:p/>
          </p:txBody>
        </p:sp>
        <p:sp>
          <p:nvSpPr>
            <p:cNvPr id="28" name="rc28"/>
            <p:cNvSpPr/>
            <p:nvPr/>
          </p:nvSpPr>
          <p:spPr>
            <a:xfrm>
              <a:off x="1829360" y="3221057"/>
              <a:ext cx="239888" cy="990952"/>
            </a:xfrm>
            <a:prstGeom prst="rect">
              <a:avLst/>
            </a:prstGeom>
            <a:solidFill>
              <a:srgbClr val="E2231A">
                <a:alpha val="90196"/>
              </a:srgbClr>
            </a:solidFill>
          </p:spPr>
          <p:txBody>
            <a:bodyPr/>
            <a:lstStyle/>
            <a:p/>
          </p:txBody>
        </p:sp>
        <p:sp>
          <p:nvSpPr>
            <p:cNvPr id="29" name="rc29"/>
            <p:cNvSpPr/>
            <p:nvPr/>
          </p:nvSpPr>
          <p:spPr>
            <a:xfrm>
              <a:off x="2095903" y="3240649"/>
              <a:ext cx="239888" cy="971360"/>
            </a:xfrm>
            <a:prstGeom prst="rect">
              <a:avLst/>
            </a:prstGeom>
            <a:solidFill>
              <a:srgbClr val="E2231A">
                <a:alpha val="90196"/>
              </a:srgbClr>
            </a:solidFill>
          </p:spPr>
          <p:txBody>
            <a:bodyPr/>
            <a:lstStyle/>
            <a:p/>
          </p:txBody>
        </p:sp>
        <p:sp>
          <p:nvSpPr>
            <p:cNvPr id="30" name="rc30"/>
            <p:cNvSpPr/>
            <p:nvPr/>
          </p:nvSpPr>
          <p:spPr>
            <a:xfrm>
              <a:off x="2362446" y="3234462"/>
              <a:ext cx="239888" cy="977547"/>
            </a:xfrm>
            <a:prstGeom prst="rect">
              <a:avLst/>
            </a:prstGeom>
            <a:solidFill>
              <a:srgbClr val="E2231A">
                <a:alpha val="90196"/>
              </a:srgbClr>
            </a:solidFill>
          </p:spPr>
          <p:txBody>
            <a:bodyPr/>
            <a:lstStyle/>
            <a:p/>
          </p:txBody>
        </p:sp>
        <p:sp>
          <p:nvSpPr>
            <p:cNvPr id="31" name="rc31"/>
            <p:cNvSpPr/>
            <p:nvPr/>
          </p:nvSpPr>
          <p:spPr>
            <a:xfrm>
              <a:off x="2628989" y="3209714"/>
              <a:ext cx="239888" cy="1002295"/>
            </a:xfrm>
            <a:prstGeom prst="rect">
              <a:avLst/>
            </a:prstGeom>
            <a:solidFill>
              <a:srgbClr val="E2231A">
                <a:alpha val="90196"/>
              </a:srgbClr>
            </a:solidFill>
          </p:spPr>
          <p:txBody>
            <a:bodyPr/>
            <a:lstStyle/>
            <a:p/>
          </p:txBody>
        </p:sp>
        <p:sp>
          <p:nvSpPr>
            <p:cNvPr id="32" name="rc32"/>
            <p:cNvSpPr/>
            <p:nvPr/>
          </p:nvSpPr>
          <p:spPr>
            <a:xfrm>
              <a:off x="2895532" y="3188060"/>
              <a:ext cx="239888" cy="1023949"/>
            </a:xfrm>
            <a:prstGeom prst="rect">
              <a:avLst/>
            </a:prstGeom>
            <a:solidFill>
              <a:srgbClr val="E2231A">
                <a:alpha val="90196"/>
              </a:srgbClr>
            </a:solidFill>
          </p:spPr>
          <p:txBody>
            <a:bodyPr/>
            <a:lstStyle/>
            <a:p/>
          </p:txBody>
        </p:sp>
        <p:sp>
          <p:nvSpPr>
            <p:cNvPr id="33" name="rc33"/>
            <p:cNvSpPr/>
            <p:nvPr/>
          </p:nvSpPr>
          <p:spPr>
            <a:xfrm>
              <a:off x="3162075" y="3206621"/>
              <a:ext cx="239888" cy="1005388"/>
            </a:xfrm>
            <a:prstGeom prst="rect">
              <a:avLst/>
            </a:prstGeom>
            <a:solidFill>
              <a:srgbClr val="E2231A">
                <a:alpha val="90196"/>
              </a:srgbClr>
            </a:solidFill>
          </p:spPr>
          <p:txBody>
            <a:bodyPr/>
            <a:lstStyle/>
            <a:p/>
          </p:txBody>
        </p:sp>
        <p:sp>
          <p:nvSpPr>
            <p:cNvPr id="34" name="rc34"/>
            <p:cNvSpPr/>
            <p:nvPr/>
          </p:nvSpPr>
          <p:spPr>
            <a:xfrm>
              <a:off x="3428618" y="3197340"/>
              <a:ext cx="239888" cy="1014669"/>
            </a:xfrm>
            <a:prstGeom prst="rect">
              <a:avLst/>
            </a:prstGeom>
            <a:solidFill>
              <a:srgbClr val="E2231A">
                <a:alpha val="90196"/>
              </a:srgbClr>
            </a:solidFill>
          </p:spPr>
          <p:txBody>
            <a:bodyPr/>
            <a:lstStyle/>
            <a:p/>
          </p:txBody>
        </p:sp>
        <p:sp>
          <p:nvSpPr>
            <p:cNvPr id="35" name="rc35"/>
            <p:cNvSpPr/>
            <p:nvPr/>
          </p:nvSpPr>
          <p:spPr>
            <a:xfrm>
              <a:off x="3695161" y="3223119"/>
              <a:ext cx="239888" cy="988889"/>
            </a:xfrm>
            <a:prstGeom prst="rect">
              <a:avLst/>
            </a:prstGeom>
            <a:solidFill>
              <a:srgbClr val="E2231A">
                <a:alpha val="90196"/>
              </a:srgbClr>
            </a:solidFill>
          </p:spPr>
          <p:txBody>
            <a:bodyPr/>
            <a:lstStyle/>
            <a:p/>
          </p:txBody>
        </p:sp>
        <p:sp>
          <p:nvSpPr>
            <p:cNvPr id="36" name="rc36"/>
            <p:cNvSpPr/>
            <p:nvPr/>
          </p:nvSpPr>
          <p:spPr>
            <a:xfrm>
              <a:off x="3961705" y="3280865"/>
              <a:ext cx="239888" cy="931144"/>
            </a:xfrm>
            <a:prstGeom prst="rect">
              <a:avLst/>
            </a:prstGeom>
            <a:solidFill>
              <a:srgbClr val="E2231A">
                <a:alpha val="90196"/>
              </a:srgbClr>
            </a:solidFill>
          </p:spPr>
          <p:txBody>
            <a:bodyPr/>
            <a:lstStyle/>
            <a:p/>
          </p:txBody>
        </p:sp>
        <p:sp>
          <p:nvSpPr>
            <p:cNvPr id="37" name="rc37"/>
            <p:cNvSpPr/>
            <p:nvPr/>
          </p:nvSpPr>
          <p:spPr>
            <a:xfrm>
              <a:off x="4228248" y="3297363"/>
              <a:ext cx="239888" cy="914645"/>
            </a:xfrm>
            <a:prstGeom prst="rect">
              <a:avLst/>
            </a:prstGeom>
            <a:solidFill>
              <a:srgbClr val="E2231A">
                <a:alpha val="90196"/>
              </a:srgbClr>
            </a:solidFill>
          </p:spPr>
          <p:txBody>
            <a:bodyPr/>
            <a:lstStyle/>
            <a:p/>
          </p:txBody>
        </p:sp>
        <p:sp>
          <p:nvSpPr>
            <p:cNvPr id="38" name="rc38"/>
            <p:cNvSpPr/>
            <p:nvPr/>
          </p:nvSpPr>
          <p:spPr>
            <a:xfrm>
              <a:off x="4494791" y="3287052"/>
              <a:ext cx="239888" cy="924957"/>
            </a:xfrm>
            <a:prstGeom prst="rect">
              <a:avLst/>
            </a:prstGeom>
            <a:solidFill>
              <a:srgbClr val="E2231A">
                <a:alpha val="90196"/>
              </a:srgbClr>
            </a:solidFill>
          </p:spPr>
          <p:txBody>
            <a:bodyPr/>
            <a:lstStyle/>
            <a:p/>
          </p:txBody>
        </p:sp>
        <p:sp>
          <p:nvSpPr>
            <p:cNvPr id="39" name="rc39"/>
            <p:cNvSpPr/>
            <p:nvPr/>
          </p:nvSpPr>
          <p:spPr>
            <a:xfrm>
              <a:off x="4761334" y="3294270"/>
              <a:ext cx="239888" cy="917739"/>
            </a:xfrm>
            <a:prstGeom prst="rect">
              <a:avLst/>
            </a:prstGeom>
            <a:solidFill>
              <a:srgbClr val="E2231A">
                <a:alpha val="90196"/>
              </a:srgbClr>
            </a:solidFill>
          </p:spPr>
          <p:txBody>
            <a:bodyPr/>
            <a:lstStyle/>
            <a:p/>
          </p:txBody>
        </p:sp>
        <p:sp>
          <p:nvSpPr>
            <p:cNvPr id="40" name="rc40"/>
            <p:cNvSpPr/>
            <p:nvPr/>
          </p:nvSpPr>
          <p:spPr>
            <a:xfrm>
              <a:off x="5027877" y="3263335"/>
              <a:ext cx="239888" cy="948674"/>
            </a:xfrm>
            <a:prstGeom prst="rect">
              <a:avLst/>
            </a:prstGeom>
            <a:solidFill>
              <a:srgbClr val="E2231A">
                <a:alpha val="90196"/>
              </a:srgbClr>
            </a:solidFill>
          </p:spPr>
          <p:txBody>
            <a:bodyPr/>
            <a:lstStyle/>
            <a:p/>
          </p:txBody>
        </p:sp>
        <p:sp>
          <p:nvSpPr>
            <p:cNvPr id="41" name="rc41"/>
            <p:cNvSpPr/>
            <p:nvPr/>
          </p:nvSpPr>
          <p:spPr>
            <a:xfrm>
              <a:off x="5294420" y="3266428"/>
              <a:ext cx="239888" cy="945580"/>
            </a:xfrm>
            <a:prstGeom prst="rect">
              <a:avLst/>
            </a:prstGeom>
            <a:solidFill>
              <a:srgbClr val="E2231A">
                <a:alpha val="90196"/>
              </a:srgbClr>
            </a:solidFill>
          </p:spPr>
          <p:txBody>
            <a:bodyPr/>
            <a:lstStyle/>
            <a:p/>
          </p:txBody>
        </p:sp>
        <p:sp>
          <p:nvSpPr>
            <p:cNvPr id="42" name="rc42"/>
            <p:cNvSpPr/>
            <p:nvPr/>
          </p:nvSpPr>
          <p:spPr>
            <a:xfrm>
              <a:off x="5560963" y="3242711"/>
              <a:ext cx="239888" cy="969297"/>
            </a:xfrm>
            <a:prstGeom prst="rect">
              <a:avLst/>
            </a:prstGeom>
            <a:solidFill>
              <a:srgbClr val="E2231A">
                <a:alpha val="90196"/>
              </a:srgbClr>
            </a:solidFill>
          </p:spPr>
          <p:txBody>
            <a:bodyPr/>
            <a:lstStyle/>
            <a:p/>
          </p:txBody>
        </p:sp>
        <p:sp>
          <p:nvSpPr>
            <p:cNvPr id="43" name="rc43"/>
            <p:cNvSpPr/>
            <p:nvPr/>
          </p:nvSpPr>
          <p:spPr>
            <a:xfrm>
              <a:off x="5827506" y="3254054"/>
              <a:ext cx="239888" cy="957954"/>
            </a:xfrm>
            <a:prstGeom prst="rect">
              <a:avLst/>
            </a:prstGeom>
            <a:solidFill>
              <a:srgbClr val="E2231A">
                <a:alpha val="90196"/>
              </a:srgbClr>
            </a:solidFill>
          </p:spPr>
          <p:txBody>
            <a:bodyPr/>
            <a:lstStyle/>
            <a:p/>
          </p:txBody>
        </p:sp>
        <p:sp>
          <p:nvSpPr>
            <p:cNvPr id="44" name="rc44"/>
            <p:cNvSpPr/>
            <p:nvPr/>
          </p:nvSpPr>
          <p:spPr>
            <a:xfrm>
              <a:off x="6094049" y="3269522"/>
              <a:ext cx="239888" cy="942487"/>
            </a:xfrm>
            <a:prstGeom prst="rect">
              <a:avLst/>
            </a:prstGeom>
            <a:solidFill>
              <a:srgbClr val="E2231A">
                <a:alpha val="90196"/>
              </a:srgbClr>
            </a:solidFill>
          </p:spPr>
          <p:txBody>
            <a:bodyPr/>
            <a:lstStyle/>
            <a:p/>
          </p:txBody>
        </p:sp>
        <p:sp>
          <p:nvSpPr>
            <p:cNvPr id="45" name="rc45"/>
            <p:cNvSpPr/>
            <p:nvPr/>
          </p:nvSpPr>
          <p:spPr>
            <a:xfrm>
              <a:off x="6360593" y="3273646"/>
              <a:ext cx="239888" cy="938362"/>
            </a:xfrm>
            <a:prstGeom prst="rect">
              <a:avLst/>
            </a:prstGeom>
            <a:solidFill>
              <a:srgbClr val="E2231A">
                <a:alpha val="90196"/>
              </a:srgbClr>
            </a:solidFill>
          </p:spPr>
          <p:txBody>
            <a:bodyPr/>
            <a:lstStyle/>
            <a:p/>
          </p:txBody>
        </p:sp>
        <p:sp>
          <p:nvSpPr>
            <p:cNvPr id="46" name="rc46"/>
            <p:cNvSpPr/>
            <p:nvPr/>
          </p:nvSpPr>
          <p:spPr>
            <a:xfrm>
              <a:off x="6627136" y="3255085"/>
              <a:ext cx="239888" cy="956923"/>
            </a:xfrm>
            <a:prstGeom prst="rect">
              <a:avLst/>
            </a:prstGeom>
            <a:solidFill>
              <a:srgbClr val="E2231A">
                <a:alpha val="90196"/>
              </a:srgbClr>
            </a:solidFill>
          </p:spPr>
          <p:txBody>
            <a:bodyPr/>
            <a:lstStyle/>
            <a:p/>
          </p:txBody>
        </p:sp>
        <p:sp>
          <p:nvSpPr>
            <p:cNvPr id="47" name="rc47"/>
            <p:cNvSpPr/>
            <p:nvPr/>
          </p:nvSpPr>
          <p:spPr>
            <a:xfrm>
              <a:off x="6893679" y="3247867"/>
              <a:ext cx="239888" cy="964141"/>
            </a:xfrm>
            <a:prstGeom prst="rect">
              <a:avLst/>
            </a:prstGeom>
            <a:solidFill>
              <a:srgbClr val="E2231A">
                <a:alpha val="90196"/>
              </a:srgbClr>
            </a:solidFill>
          </p:spPr>
          <p:txBody>
            <a:bodyPr/>
            <a:lstStyle/>
            <a:p/>
          </p:txBody>
        </p:sp>
        <p:sp>
          <p:nvSpPr>
            <p:cNvPr id="48" name="rc48"/>
            <p:cNvSpPr/>
            <p:nvPr/>
          </p:nvSpPr>
          <p:spPr>
            <a:xfrm>
              <a:off x="7160222" y="3289114"/>
              <a:ext cx="239888" cy="922895"/>
            </a:xfrm>
            <a:prstGeom prst="rect">
              <a:avLst/>
            </a:prstGeom>
            <a:solidFill>
              <a:srgbClr val="E2231A">
                <a:alpha val="90196"/>
              </a:srgbClr>
            </a:solidFill>
          </p:spPr>
          <p:txBody>
            <a:bodyPr/>
            <a:lstStyle/>
            <a:p/>
          </p:txBody>
        </p:sp>
        <p:sp>
          <p:nvSpPr>
            <p:cNvPr id="49" name="rc49"/>
            <p:cNvSpPr/>
            <p:nvPr/>
          </p:nvSpPr>
          <p:spPr>
            <a:xfrm>
              <a:off x="7426765" y="3334485"/>
              <a:ext cx="239888" cy="877523"/>
            </a:xfrm>
            <a:prstGeom prst="rect">
              <a:avLst/>
            </a:prstGeom>
            <a:solidFill>
              <a:srgbClr val="E2231A">
                <a:alpha val="90196"/>
              </a:srgbClr>
            </a:solidFill>
          </p:spPr>
          <p:txBody>
            <a:bodyPr/>
            <a:lstStyle/>
            <a:p/>
          </p:txBody>
        </p:sp>
        <p:sp>
          <p:nvSpPr>
            <p:cNvPr id="50" name="rc50"/>
            <p:cNvSpPr/>
            <p:nvPr/>
          </p:nvSpPr>
          <p:spPr>
            <a:xfrm>
              <a:off x="7693308" y="3337579"/>
              <a:ext cx="239888" cy="874430"/>
            </a:xfrm>
            <a:prstGeom prst="rect">
              <a:avLst/>
            </a:prstGeom>
            <a:solidFill>
              <a:srgbClr val="E2231A">
                <a:alpha val="90196"/>
              </a:srgbClr>
            </a:solidFill>
          </p:spPr>
          <p:txBody>
            <a:bodyPr/>
            <a:lstStyle/>
            <a:p/>
          </p:txBody>
        </p:sp>
        <p:sp>
          <p:nvSpPr>
            <p:cNvPr id="51" name="rc51"/>
            <p:cNvSpPr/>
            <p:nvPr/>
          </p:nvSpPr>
          <p:spPr>
            <a:xfrm>
              <a:off x="7959851" y="3344797"/>
              <a:ext cx="239888" cy="867212"/>
            </a:xfrm>
            <a:prstGeom prst="rect">
              <a:avLst/>
            </a:prstGeom>
            <a:solidFill>
              <a:srgbClr val="E2231A">
                <a:alpha val="90196"/>
              </a:srgbClr>
            </a:solidFill>
          </p:spPr>
          <p:txBody>
            <a:bodyPr/>
            <a:lstStyle/>
            <a:p/>
          </p:txBody>
        </p:sp>
        <p:sp>
          <p:nvSpPr>
            <p:cNvPr id="52" name="rc52"/>
            <p:cNvSpPr/>
            <p:nvPr/>
          </p:nvSpPr>
          <p:spPr>
            <a:xfrm>
              <a:off x="1296273" y="2944704"/>
              <a:ext cx="239888" cy="270165"/>
            </a:xfrm>
            <a:prstGeom prst="rect">
              <a:avLst/>
            </a:prstGeom>
            <a:solidFill>
              <a:srgbClr val="B3B3B3">
                <a:alpha val="90196"/>
              </a:srgbClr>
            </a:solidFill>
          </p:spPr>
          <p:txBody>
            <a:bodyPr/>
            <a:lstStyle/>
            <a:p/>
          </p:txBody>
        </p:sp>
        <p:sp>
          <p:nvSpPr>
            <p:cNvPr id="53" name="rc53"/>
            <p:cNvSpPr/>
            <p:nvPr/>
          </p:nvSpPr>
          <p:spPr>
            <a:xfrm>
              <a:off x="1562816" y="2933361"/>
              <a:ext cx="239888" cy="284602"/>
            </a:xfrm>
            <a:prstGeom prst="rect">
              <a:avLst/>
            </a:prstGeom>
            <a:solidFill>
              <a:srgbClr val="B3B3B3">
                <a:alpha val="90196"/>
              </a:srgbClr>
            </a:solidFill>
          </p:spPr>
          <p:txBody>
            <a:bodyPr/>
            <a:lstStyle/>
            <a:p/>
          </p:txBody>
        </p:sp>
        <p:sp>
          <p:nvSpPr>
            <p:cNvPr id="54" name="rc54"/>
            <p:cNvSpPr/>
            <p:nvPr/>
          </p:nvSpPr>
          <p:spPr>
            <a:xfrm>
              <a:off x="1829360" y="2923049"/>
              <a:ext cx="239888" cy="298007"/>
            </a:xfrm>
            <a:prstGeom prst="rect">
              <a:avLst/>
            </a:prstGeom>
            <a:solidFill>
              <a:srgbClr val="B3B3B3">
                <a:alpha val="90196"/>
              </a:srgbClr>
            </a:solidFill>
          </p:spPr>
          <p:txBody>
            <a:bodyPr/>
            <a:lstStyle/>
            <a:p/>
          </p:txBody>
        </p:sp>
        <p:sp>
          <p:nvSpPr>
            <p:cNvPr id="55" name="rc55"/>
            <p:cNvSpPr/>
            <p:nvPr/>
          </p:nvSpPr>
          <p:spPr>
            <a:xfrm>
              <a:off x="2095903" y="2949860"/>
              <a:ext cx="239888" cy="290789"/>
            </a:xfrm>
            <a:prstGeom prst="rect">
              <a:avLst/>
            </a:prstGeom>
            <a:solidFill>
              <a:srgbClr val="B3B3B3">
                <a:alpha val="90196"/>
              </a:srgbClr>
            </a:solidFill>
          </p:spPr>
          <p:txBody>
            <a:bodyPr/>
            <a:lstStyle/>
            <a:p/>
          </p:txBody>
        </p:sp>
        <p:sp>
          <p:nvSpPr>
            <p:cNvPr id="56" name="rc56"/>
            <p:cNvSpPr/>
            <p:nvPr/>
          </p:nvSpPr>
          <p:spPr>
            <a:xfrm>
              <a:off x="2362446" y="3000387"/>
              <a:ext cx="239888" cy="234075"/>
            </a:xfrm>
            <a:prstGeom prst="rect">
              <a:avLst/>
            </a:prstGeom>
            <a:solidFill>
              <a:srgbClr val="B3B3B3">
                <a:alpha val="90196"/>
              </a:srgbClr>
            </a:solidFill>
          </p:spPr>
          <p:txBody>
            <a:bodyPr/>
            <a:lstStyle/>
            <a:p/>
          </p:txBody>
        </p:sp>
        <p:sp>
          <p:nvSpPr>
            <p:cNvPr id="57" name="rc57"/>
            <p:cNvSpPr/>
            <p:nvPr/>
          </p:nvSpPr>
          <p:spPr>
            <a:xfrm>
              <a:off x="2628989" y="3035447"/>
              <a:ext cx="239888" cy="174267"/>
            </a:xfrm>
            <a:prstGeom prst="rect">
              <a:avLst/>
            </a:prstGeom>
            <a:solidFill>
              <a:srgbClr val="B3B3B3">
                <a:alpha val="90196"/>
              </a:srgbClr>
            </a:solidFill>
          </p:spPr>
          <p:txBody>
            <a:bodyPr/>
            <a:lstStyle/>
            <a:p/>
          </p:txBody>
        </p:sp>
        <p:sp>
          <p:nvSpPr>
            <p:cNvPr id="58" name="rc58"/>
            <p:cNvSpPr/>
            <p:nvPr/>
          </p:nvSpPr>
          <p:spPr>
            <a:xfrm>
              <a:off x="2895532" y="3058132"/>
              <a:ext cx="239888" cy="129927"/>
            </a:xfrm>
            <a:prstGeom prst="rect">
              <a:avLst/>
            </a:prstGeom>
            <a:solidFill>
              <a:srgbClr val="B3B3B3">
                <a:alpha val="90196"/>
              </a:srgbClr>
            </a:solidFill>
          </p:spPr>
          <p:txBody>
            <a:bodyPr/>
            <a:lstStyle/>
            <a:p/>
          </p:txBody>
        </p:sp>
        <p:sp>
          <p:nvSpPr>
            <p:cNvPr id="59" name="rc59"/>
            <p:cNvSpPr/>
            <p:nvPr/>
          </p:nvSpPr>
          <p:spPr>
            <a:xfrm>
              <a:off x="3162075" y="3101441"/>
              <a:ext cx="239888" cy="105179"/>
            </a:xfrm>
            <a:prstGeom prst="rect">
              <a:avLst/>
            </a:prstGeom>
            <a:solidFill>
              <a:srgbClr val="B3B3B3">
                <a:alpha val="90196"/>
              </a:srgbClr>
            </a:solidFill>
          </p:spPr>
          <p:txBody>
            <a:bodyPr/>
            <a:lstStyle/>
            <a:p/>
          </p:txBody>
        </p:sp>
        <p:sp>
          <p:nvSpPr>
            <p:cNvPr id="60" name="rc60"/>
            <p:cNvSpPr/>
            <p:nvPr/>
          </p:nvSpPr>
          <p:spPr>
            <a:xfrm>
              <a:off x="3428618" y="3163312"/>
              <a:ext cx="239888" cy="34028"/>
            </a:xfrm>
            <a:prstGeom prst="rect">
              <a:avLst/>
            </a:prstGeom>
            <a:solidFill>
              <a:srgbClr val="B3B3B3">
                <a:alpha val="90196"/>
              </a:srgbClr>
            </a:solidFill>
          </p:spPr>
          <p:txBody>
            <a:bodyPr/>
            <a:lstStyle/>
            <a:p/>
          </p:txBody>
        </p:sp>
        <p:sp>
          <p:nvSpPr>
            <p:cNvPr id="61" name="rc61"/>
            <p:cNvSpPr/>
            <p:nvPr/>
          </p:nvSpPr>
          <p:spPr>
            <a:xfrm>
              <a:off x="3695161" y="3205589"/>
              <a:ext cx="239888" cy="17529"/>
            </a:xfrm>
            <a:prstGeom prst="rect">
              <a:avLst/>
            </a:prstGeom>
            <a:solidFill>
              <a:srgbClr val="B3B3B3">
                <a:alpha val="90196"/>
              </a:srgbClr>
            </a:solidFill>
          </p:spPr>
          <p:txBody>
            <a:bodyPr/>
            <a:lstStyle/>
            <a:p/>
          </p:txBody>
        </p:sp>
        <p:sp>
          <p:nvSpPr>
            <p:cNvPr id="62" name="rc62"/>
            <p:cNvSpPr/>
            <p:nvPr/>
          </p:nvSpPr>
          <p:spPr>
            <a:xfrm>
              <a:off x="3961705" y="3228275"/>
              <a:ext cx="239888" cy="52589"/>
            </a:xfrm>
            <a:prstGeom prst="rect">
              <a:avLst/>
            </a:prstGeom>
            <a:solidFill>
              <a:srgbClr val="B3B3B3">
                <a:alpha val="90196"/>
              </a:srgbClr>
            </a:solidFill>
          </p:spPr>
          <p:txBody>
            <a:bodyPr/>
            <a:lstStyle/>
            <a:p/>
          </p:txBody>
        </p:sp>
        <p:sp>
          <p:nvSpPr>
            <p:cNvPr id="63" name="rc63"/>
            <p:cNvSpPr/>
            <p:nvPr/>
          </p:nvSpPr>
          <p:spPr>
            <a:xfrm>
              <a:off x="4228248" y="3224150"/>
              <a:ext cx="239888" cy="73212"/>
            </a:xfrm>
            <a:prstGeom prst="rect">
              <a:avLst/>
            </a:prstGeom>
            <a:solidFill>
              <a:srgbClr val="B3B3B3">
                <a:alpha val="90196"/>
              </a:srgbClr>
            </a:solidFill>
          </p:spPr>
          <p:txBody>
            <a:bodyPr/>
            <a:lstStyle/>
            <a:p/>
          </p:txBody>
        </p:sp>
        <p:sp>
          <p:nvSpPr>
            <p:cNvPr id="64" name="rc64"/>
            <p:cNvSpPr/>
            <p:nvPr/>
          </p:nvSpPr>
          <p:spPr>
            <a:xfrm>
              <a:off x="4494791" y="3210745"/>
              <a:ext cx="239888" cy="76306"/>
            </a:xfrm>
            <a:prstGeom prst="rect">
              <a:avLst/>
            </a:prstGeom>
            <a:solidFill>
              <a:srgbClr val="B3B3B3">
                <a:alpha val="90196"/>
              </a:srgbClr>
            </a:solidFill>
          </p:spPr>
          <p:txBody>
            <a:bodyPr/>
            <a:lstStyle/>
            <a:p/>
          </p:txBody>
        </p:sp>
        <p:sp>
          <p:nvSpPr>
            <p:cNvPr id="65" name="rc65"/>
            <p:cNvSpPr/>
            <p:nvPr/>
          </p:nvSpPr>
          <p:spPr>
            <a:xfrm>
              <a:off x="4761334" y="3215901"/>
              <a:ext cx="239888" cy="78368"/>
            </a:xfrm>
            <a:prstGeom prst="rect">
              <a:avLst/>
            </a:prstGeom>
            <a:solidFill>
              <a:srgbClr val="B3B3B3">
                <a:alpha val="90196"/>
              </a:srgbClr>
            </a:solidFill>
          </p:spPr>
          <p:txBody>
            <a:bodyPr/>
            <a:lstStyle/>
            <a:p/>
          </p:txBody>
        </p:sp>
        <p:sp>
          <p:nvSpPr>
            <p:cNvPr id="66" name="rc66"/>
            <p:cNvSpPr/>
            <p:nvPr/>
          </p:nvSpPr>
          <p:spPr>
            <a:xfrm>
              <a:off x="5027877" y="3228275"/>
              <a:ext cx="239888" cy="35059"/>
            </a:xfrm>
            <a:prstGeom prst="rect">
              <a:avLst/>
            </a:prstGeom>
            <a:solidFill>
              <a:srgbClr val="B3B3B3">
                <a:alpha val="90196"/>
              </a:srgbClr>
            </a:solidFill>
          </p:spPr>
          <p:txBody>
            <a:bodyPr/>
            <a:lstStyle/>
            <a:p/>
          </p:txBody>
        </p:sp>
        <p:sp>
          <p:nvSpPr>
            <p:cNvPr id="67" name="rc67"/>
            <p:cNvSpPr/>
            <p:nvPr/>
          </p:nvSpPr>
          <p:spPr>
            <a:xfrm>
              <a:off x="5294420" y="3236524"/>
              <a:ext cx="239888" cy="29903"/>
            </a:xfrm>
            <a:prstGeom prst="rect">
              <a:avLst/>
            </a:prstGeom>
            <a:solidFill>
              <a:srgbClr val="B3B3B3">
                <a:alpha val="90196"/>
              </a:srgbClr>
            </a:solidFill>
          </p:spPr>
          <p:txBody>
            <a:bodyPr/>
            <a:lstStyle/>
            <a:p/>
          </p:txBody>
        </p:sp>
        <p:sp>
          <p:nvSpPr>
            <p:cNvPr id="68" name="rc68"/>
            <p:cNvSpPr/>
            <p:nvPr/>
          </p:nvSpPr>
          <p:spPr>
            <a:xfrm>
              <a:off x="5560963" y="3214870"/>
              <a:ext cx="239888" cy="27841"/>
            </a:xfrm>
            <a:prstGeom prst="rect">
              <a:avLst/>
            </a:prstGeom>
            <a:solidFill>
              <a:srgbClr val="B3B3B3">
                <a:alpha val="90196"/>
              </a:srgbClr>
            </a:solidFill>
          </p:spPr>
          <p:txBody>
            <a:bodyPr/>
            <a:lstStyle/>
            <a:p/>
          </p:txBody>
        </p:sp>
        <p:sp>
          <p:nvSpPr>
            <p:cNvPr id="69" name="rc69"/>
            <p:cNvSpPr/>
            <p:nvPr/>
          </p:nvSpPr>
          <p:spPr>
            <a:xfrm>
              <a:off x="5827506" y="3179810"/>
              <a:ext cx="239888" cy="74244"/>
            </a:xfrm>
            <a:prstGeom prst="rect">
              <a:avLst/>
            </a:prstGeom>
            <a:solidFill>
              <a:srgbClr val="B3B3B3">
                <a:alpha val="90196"/>
              </a:srgbClr>
            </a:solidFill>
          </p:spPr>
          <p:txBody>
            <a:bodyPr/>
            <a:lstStyle/>
            <a:p/>
          </p:txBody>
        </p:sp>
        <p:sp>
          <p:nvSpPr>
            <p:cNvPr id="70" name="rc70"/>
            <p:cNvSpPr/>
            <p:nvPr/>
          </p:nvSpPr>
          <p:spPr>
            <a:xfrm>
              <a:off x="6094049" y="3180841"/>
              <a:ext cx="239888" cy="88680"/>
            </a:xfrm>
            <a:prstGeom prst="rect">
              <a:avLst/>
            </a:prstGeom>
            <a:solidFill>
              <a:srgbClr val="B3B3B3">
                <a:alpha val="90196"/>
              </a:srgbClr>
            </a:solidFill>
          </p:spPr>
          <p:txBody>
            <a:bodyPr/>
            <a:lstStyle/>
            <a:p/>
          </p:txBody>
        </p:sp>
        <p:sp>
          <p:nvSpPr>
            <p:cNvPr id="71" name="rc71"/>
            <p:cNvSpPr/>
            <p:nvPr/>
          </p:nvSpPr>
          <p:spPr>
            <a:xfrm>
              <a:off x="6360593" y="3188060"/>
              <a:ext cx="239888" cy="85586"/>
            </a:xfrm>
            <a:prstGeom prst="rect">
              <a:avLst/>
            </a:prstGeom>
            <a:solidFill>
              <a:srgbClr val="B3B3B3">
                <a:alpha val="90196"/>
              </a:srgbClr>
            </a:solidFill>
          </p:spPr>
          <p:txBody>
            <a:bodyPr/>
            <a:lstStyle/>
            <a:p/>
          </p:txBody>
        </p:sp>
        <p:sp>
          <p:nvSpPr>
            <p:cNvPr id="72" name="rc72"/>
            <p:cNvSpPr/>
            <p:nvPr/>
          </p:nvSpPr>
          <p:spPr>
            <a:xfrm>
              <a:off x="6627136" y="3191153"/>
              <a:ext cx="239888" cy="63932"/>
            </a:xfrm>
            <a:prstGeom prst="rect">
              <a:avLst/>
            </a:prstGeom>
            <a:solidFill>
              <a:srgbClr val="B3B3B3">
                <a:alpha val="90196"/>
              </a:srgbClr>
            </a:solidFill>
          </p:spPr>
          <p:txBody>
            <a:bodyPr/>
            <a:lstStyle/>
            <a:p/>
          </p:txBody>
        </p:sp>
        <p:sp>
          <p:nvSpPr>
            <p:cNvPr id="73" name="rc73"/>
            <p:cNvSpPr/>
            <p:nvPr/>
          </p:nvSpPr>
          <p:spPr>
            <a:xfrm>
              <a:off x="6893679" y="3239618"/>
              <a:ext cx="239888" cy="8249"/>
            </a:xfrm>
            <a:prstGeom prst="rect">
              <a:avLst/>
            </a:prstGeom>
            <a:solidFill>
              <a:srgbClr val="B3B3B3">
                <a:alpha val="90196"/>
              </a:srgbClr>
            </a:solidFill>
          </p:spPr>
          <p:txBody>
            <a:bodyPr/>
            <a:lstStyle/>
            <a:p/>
          </p:txBody>
        </p:sp>
        <p:sp>
          <p:nvSpPr>
            <p:cNvPr id="74" name="rc74"/>
            <p:cNvSpPr/>
            <p:nvPr/>
          </p:nvSpPr>
          <p:spPr>
            <a:xfrm>
              <a:off x="7160222" y="3281896"/>
              <a:ext cx="239888" cy="7218"/>
            </a:xfrm>
            <a:prstGeom prst="rect">
              <a:avLst/>
            </a:prstGeom>
            <a:solidFill>
              <a:srgbClr val="B3B3B3">
                <a:alpha val="90196"/>
              </a:srgbClr>
            </a:solidFill>
          </p:spPr>
          <p:txBody>
            <a:bodyPr/>
            <a:lstStyle/>
            <a:p/>
          </p:txBody>
        </p:sp>
        <p:sp>
          <p:nvSpPr>
            <p:cNvPr id="75" name="rc75"/>
            <p:cNvSpPr/>
            <p:nvPr/>
          </p:nvSpPr>
          <p:spPr>
            <a:xfrm>
              <a:off x="7426765" y="3272615"/>
              <a:ext cx="239888" cy="61870"/>
            </a:xfrm>
            <a:prstGeom prst="rect">
              <a:avLst/>
            </a:prstGeom>
            <a:solidFill>
              <a:srgbClr val="B3B3B3">
                <a:alpha val="90196"/>
              </a:srgbClr>
            </a:solidFill>
          </p:spPr>
          <p:txBody>
            <a:bodyPr/>
            <a:lstStyle/>
            <a:p/>
          </p:txBody>
        </p:sp>
        <p:sp>
          <p:nvSpPr>
            <p:cNvPr id="76" name="rc76"/>
            <p:cNvSpPr/>
            <p:nvPr/>
          </p:nvSpPr>
          <p:spPr>
            <a:xfrm>
              <a:off x="7693308" y="3261272"/>
              <a:ext cx="239888" cy="76306"/>
            </a:xfrm>
            <a:prstGeom prst="rect">
              <a:avLst/>
            </a:prstGeom>
            <a:solidFill>
              <a:srgbClr val="B3B3B3">
                <a:alpha val="90196"/>
              </a:srgbClr>
            </a:solidFill>
          </p:spPr>
          <p:txBody>
            <a:bodyPr/>
            <a:lstStyle/>
            <a:p/>
          </p:txBody>
        </p:sp>
        <p:sp>
          <p:nvSpPr>
            <p:cNvPr id="77" name="rc77"/>
            <p:cNvSpPr/>
            <p:nvPr/>
          </p:nvSpPr>
          <p:spPr>
            <a:xfrm>
              <a:off x="7959851" y="3249930"/>
              <a:ext cx="239888" cy="94867"/>
            </a:xfrm>
            <a:prstGeom prst="rect">
              <a:avLst/>
            </a:prstGeom>
            <a:solidFill>
              <a:srgbClr val="B3B3B3">
                <a:alpha val="90196"/>
              </a:srgbClr>
            </a:solidFill>
          </p:spPr>
          <p:txBody>
            <a:bodyPr/>
            <a:lstStyle/>
            <a:p/>
          </p:txBody>
        </p:sp>
        <p:sp>
          <p:nvSpPr>
            <p:cNvPr id="78" name="pl78"/>
            <p:cNvSpPr/>
            <p:nvPr/>
          </p:nvSpPr>
          <p:spPr>
            <a:xfrm>
              <a:off x="1416218" y="2085226"/>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79" name="pl79"/>
            <p:cNvSpPr/>
            <p:nvPr/>
          </p:nvSpPr>
          <p:spPr>
            <a:xfrm>
              <a:off x="1416218" y="2085226"/>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80" name="tx80"/>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134588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267859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8" name="tx88"/>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0" name="tx90"/>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1" name="tx91"/>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2" name="tx92"/>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3" name="tx93"/>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4" name="tx94"/>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5" name="tx95"/>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6" name="tx96"/>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7" name="tx97"/>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8" name="tx98"/>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9" name="tx99"/>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100" name="tx100"/>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101" name="tx101"/>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102" name="tx102"/>
            <p:cNvSpPr/>
            <p:nvPr/>
          </p:nvSpPr>
          <p:spPr>
            <a:xfrm>
              <a:off x="1348404" y="283966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3" name="tx103"/>
            <p:cNvSpPr/>
            <p:nvPr/>
          </p:nvSpPr>
          <p:spPr>
            <a:xfrm>
              <a:off x="2681119" y="293040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4" name="tx104"/>
            <p:cNvSpPr/>
            <p:nvPr/>
          </p:nvSpPr>
          <p:spPr>
            <a:xfrm>
              <a:off x="4054519" y="312323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5" name="tx105"/>
            <p:cNvSpPr/>
            <p:nvPr/>
          </p:nvSpPr>
          <p:spPr>
            <a:xfrm>
              <a:off x="5358746" y="313148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6" name="tx106"/>
            <p:cNvSpPr/>
            <p:nvPr/>
          </p:nvSpPr>
          <p:spPr>
            <a:xfrm>
              <a:off x="6453407" y="308301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7" name="tx107"/>
            <p:cNvSpPr/>
            <p:nvPr/>
          </p:nvSpPr>
          <p:spPr>
            <a:xfrm>
              <a:off x="6719950" y="308610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08" name="tx108"/>
            <p:cNvSpPr/>
            <p:nvPr/>
          </p:nvSpPr>
          <p:spPr>
            <a:xfrm>
              <a:off x="6958005" y="313457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9" name="tx109"/>
            <p:cNvSpPr/>
            <p:nvPr/>
          </p:nvSpPr>
          <p:spPr>
            <a:xfrm>
              <a:off x="7224548" y="317685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10" name="tx110"/>
            <p:cNvSpPr/>
            <p:nvPr/>
          </p:nvSpPr>
          <p:spPr>
            <a:xfrm>
              <a:off x="7491091" y="316757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11" name="tx111"/>
            <p:cNvSpPr/>
            <p:nvPr/>
          </p:nvSpPr>
          <p:spPr>
            <a:xfrm>
              <a:off x="7757634" y="315622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12" name="tx112"/>
            <p:cNvSpPr/>
            <p:nvPr/>
          </p:nvSpPr>
          <p:spPr>
            <a:xfrm>
              <a:off x="8024177" y="314488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13" name="tx113"/>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4" name="tx114"/>
            <p:cNvSpPr/>
            <p:nvPr/>
          </p:nvSpPr>
          <p:spPr>
            <a:xfrm>
              <a:off x="601089" y="364431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5" name="tx115"/>
            <p:cNvSpPr/>
            <p:nvPr/>
          </p:nvSpPr>
          <p:spPr>
            <a:xfrm>
              <a:off x="601089" y="31287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01089" y="261314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7" name="tx117"/>
            <p:cNvSpPr/>
            <p:nvPr/>
          </p:nvSpPr>
          <p:spPr>
            <a:xfrm>
              <a:off x="601089" y="209755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78790" y="5080163"/>
              <a:ext cx="201456" cy="201456"/>
            </a:xfrm>
            <a:prstGeom prst="rect">
              <a:avLst/>
            </a:prstGeom>
            <a:solidFill>
              <a:srgbClr val="E2231A">
                <a:alpha val="90196"/>
              </a:srgbClr>
            </a:solidFill>
          </p:spPr>
          <p:txBody>
            <a:bodyPr/>
            <a:lstStyle/>
            <a:p/>
          </p:txBody>
        </p:sp>
        <p:sp>
          <p:nvSpPr>
            <p:cNvPr id="141" name="rc141"/>
            <p:cNvSpPr/>
            <p:nvPr/>
          </p:nvSpPr>
          <p:spPr>
            <a:xfrm>
              <a:off x="5642950" y="5080163"/>
              <a:ext cx="201456" cy="201456"/>
            </a:xfrm>
            <a:prstGeom prst="rect">
              <a:avLst/>
            </a:prstGeom>
            <a:solidFill>
              <a:srgbClr val="B3B3B3">
                <a:alpha val="90196"/>
              </a:srgbClr>
            </a:solidFill>
          </p:spPr>
          <p:txBody>
            <a:bodyPr/>
            <a:lstStyle/>
            <a:p/>
          </p:txBody>
        </p:sp>
        <p:sp>
          <p:nvSpPr>
            <p:cNvPr id="142" name="tx14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146" name="pl146"/>
            <p:cNvSpPr/>
            <p:nvPr/>
          </p:nvSpPr>
          <p:spPr>
            <a:xfrm>
              <a:off x="21652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9033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6413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3793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343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7723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5103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248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40557"/>
              <a:ext cx="6326439" cy="124062"/>
            </a:xfrm>
            <a:prstGeom prst="rect">
              <a:avLst/>
            </a:prstGeom>
            <a:solidFill>
              <a:srgbClr val="E2231A">
                <a:alpha val="90196"/>
              </a:srgbClr>
            </a:solidFill>
          </p:spPr>
          <p:txBody>
            <a:bodyPr/>
            <a:lstStyle/>
            <a:p/>
          </p:txBody>
        </p:sp>
        <p:sp>
          <p:nvSpPr>
            <p:cNvPr id="159" name="rc159"/>
            <p:cNvSpPr/>
            <p:nvPr/>
          </p:nvSpPr>
          <p:spPr>
            <a:xfrm>
              <a:off x="1296273" y="5685479"/>
              <a:ext cx="5895407" cy="124062"/>
            </a:xfrm>
            <a:prstGeom prst="rect">
              <a:avLst/>
            </a:prstGeom>
            <a:solidFill>
              <a:srgbClr val="E2231A">
                <a:alpha val="90196"/>
              </a:srgbClr>
            </a:solidFill>
          </p:spPr>
          <p:txBody>
            <a:bodyPr/>
            <a:lstStyle/>
            <a:p/>
          </p:txBody>
        </p:sp>
        <p:sp>
          <p:nvSpPr>
            <p:cNvPr id="160" name="rc160"/>
            <p:cNvSpPr/>
            <p:nvPr/>
          </p:nvSpPr>
          <p:spPr>
            <a:xfrm>
              <a:off x="1296273" y="5530401"/>
              <a:ext cx="5846742" cy="124062"/>
            </a:xfrm>
            <a:prstGeom prst="rect">
              <a:avLst/>
            </a:prstGeom>
            <a:solidFill>
              <a:srgbClr val="E2231A">
                <a:alpha val="90196"/>
              </a:srgbClr>
            </a:solidFill>
          </p:spPr>
          <p:txBody>
            <a:bodyPr/>
            <a:lstStyle/>
            <a:p/>
          </p:txBody>
        </p:sp>
        <p:sp>
          <p:nvSpPr>
            <p:cNvPr id="161" name="rc161"/>
            <p:cNvSpPr/>
            <p:nvPr/>
          </p:nvSpPr>
          <p:spPr>
            <a:xfrm>
              <a:off x="7622713" y="5840557"/>
              <a:ext cx="577026" cy="124062"/>
            </a:xfrm>
            <a:prstGeom prst="rect">
              <a:avLst/>
            </a:prstGeom>
            <a:solidFill>
              <a:srgbClr val="B3B3B3">
                <a:alpha val="90196"/>
              </a:srgbClr>
            </a:solidFill>
          </p:spPr>
          <p:txBody>
            <a:bodyPr/>
            <a:lstStyle/>
            <a:p/>
          </p:txBody>
        </p:sp>
        <p:sp>
          <p:nvSpPr>
            <p:cNvPr id="162" name="rc162"/>
            <p:cNvSpPr/>
            <p:nvPr/>
          </p:nvSpPr>
          <p:spPr>
            <a:xfrm>
              <a:off x="7191681" y="5685479"/>
              <a:ext cx="514457" cy="124062"/>
            </a:xfrm>
            <a:prstGeom prst="rect">
              <a:avLst/>
            </a:prstGeom>
            <a:solidFill>
              <a:srgbClr val="B3B3B3">
                <a:alpha val="90196"/>
              </a:srgbClr>
            </a:solidFill>
          </p:spPr>
          <p:txBody>
            <a:bodyPr/>
            <a:lstStyle/>
            <a:p/>
          </p:txBody>
        </p:sp>
        <p:sp>
          <p:nvSpPr>
            <p:cNvPr id="163" name="rc163"/>
            <p:cNvSpPr/>
            <p:nvPr/>
          </p:nvSpPr>
          <p:spPr>
            <a:xfrm>
              <a:off x="7143016" y="5530401"/>
              <a:ext cx="639596" cy="124062"/>
            </a:xfrm>
            <a:prstGeom prst="rect">
              <a:avLst/>
            </a:prstGeom>
            <a:solidFill>
              <a:srgbClr val="B3B3B3">
                <a:alpha val="90196"/>
              </a:srgbClr>
            </a:solidFill>
          </p:spPr>
          <p:txBody>
            <a:bodyPr/>
            <a:lstStyle/>
            <a:p/>
          </p:txBody>
        </p:sp>
        <p:sp>
          <p:nvSpPr>
            <p:cNvPr id="164" name="tx164"/>
            <p:cNvSpPr/>
            <p:nvPr/>
          </p:nvSpPr>
          <p:spPr>
            <a:xfrm>
              <a:off x="8378185"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5" name="tx165"/>
            <p:cNvSpPr/>
            <p:nvPr/>
          </p:nvSpPr>
          <p:spPr>
            <a:xfrm>
              <a:off x="7884584"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6" name="tx166"/>
            <p:cNvSpPr/>
            <p:nvPr/>
          </p:nvSpPr>
          <p:spPr>
            <a:xfrm>
              <a:off x="7961057"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7" name="tx16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9177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72" name="tx172"/>
            <p:cNvSpPr/>
            <p:nvPr/>
          </p:nvSpPr>
          <p:spPr>
            <a:xfrm>
              <a:off x="46557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73" name="tx173"/>
            <p:cNvSpPr/>
            <p:nvPr/>
          </p:nvSpPr>
          <p:spPr>
            <a:xfrm>
              <a:off x="639383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4" name="tx174"/>
            <p:cNvSpPr/>
            <p:nvPr/>
          </p:nvSpPr>
          <p:spPr>
            <a:xfrm>
              <a:off x="8073610"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75" name="tx175"/>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&lt;1,000 children without any protection against measles. MCV2 coverage also remained constant at 99%</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6155" y="1403693"/>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Hungary,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6977"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7743" y="4962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22" name="tx122"/>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22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343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45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57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285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40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514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6822733" cy="114824"/>
            </a:xfrm>
            <a:prstGeom prst="rect">
              <a:avLst/>
            </a:prstGeom>
            <a:solidFill>
              <a:srgbClr val="E2231A">
                <a:alpha val="80000"/>
              </a:srgbClr>
            </a:solidFill>
          </p:spPr>
          <p:txBody>
            <a:bodyPr/>
            <a:lstStyle/>
            <a:p/>
          </p:txBody>
        </p:sp>
        <p:sp>
          <p:nvSpPr>
            <p:cNvPr id="138" name="rc138"/>
            <p:cNvSpPr/>
            <p:nvPr/>
          </p:nvSpPr>
          <p:spPr>
            <a:xfrm>
              <a:off x="1317178" y="5600334"/>
              <a:ext cx="6766413"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55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1069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11835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Hungary (99%) was 15 percentage points higher than the global average (84%) and 6 percentage points higher than the average across all non-programme countries (93%).
National MCV1 coverage was the same as in 2019 (99%).
The number of unvaccinated children remained approximately the same (&lt;1,000)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MCV1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Hungary ranked number 38 out of 41 countries for lowest MCV1 coverage (based on tied ranks).
Hungary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0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5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9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44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74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2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4837"/>
              <a:ext cx="239888" cy="1293184"/>
            </a:xfrm>
            <a:prstGeom prst="rect">
              <a:avLst/>
            </a:prstGeom>
            <a:solidFill>
              <a:srgbClr val="80BD41">
                <a:alpha val="100000"/>
              </a:srgbClr>
            </a:solidFill>
          </p:spPr>
          <p:txBody>
            <a:bodyPr/>
            <a:lstStyle/>
            <a:p/>
          </p:txBody>
        </p:sp>
        <p:sp>
          <p:nvSpPr>
            <p:cNvPr id="25" name="rc25"/>
            <p:cNvSpPr/>
            <p:nvPr/>
          </p:nvSpPr>
          <p:spPr>
            <a:xfrm>
              <a:off x="1296273" y="3001736"/>
              <a:ext cx="239888" cy="13100"/>
            </a:xfrm>
            <a:prstGeom prst="rect">
              <a:avLst/>
            </a:prstGeom>
            <a:solidFill>
              <a:srgbClr val="E2231A">
                <a:alpha val="100000"/>
              </a:srgbClr>
            </a:solidFill>
          </p:spPr>
          <p:txBody>
            <a:bodyPr/>
            <a:lstStyle/>
            <a:p/>
          </p:txBody>
        </p:sp>
        <p:sp>
          <p:nvSpPr>
            <p:cNvPr id="26" name="rc26"/>
            <p:cNvSpPr/>
            <p:nvPr/>
          </p:nvSpPr>
          <p:spPr>
            <a:xfrm>
              <a:off x="1562816" y="3018889"/>
              <a:ext cx="239888" cy="1289132"/>
            </a:xfrm>
            <a:prstGeom prst="rect">
              <a:avLst/>
            </a:prstGeom>
            <a:solidFill>
              <a:srgbClr val="80BD41">
                <a:alpha val="100000"/>
              </a:srgbClr>
            </a:solidFill>
          </p:spPr>
          <p:txBody>
            <a:bodyPr/>
            <a:lstStyle/>
            <a:p/>
          </p:txBody>
        </p:sp>
        <p:sp>
          <p:nvSpPr>
            <p:cNvPr id="27" name="rc27"/>
            <p:cNvSpPr/>
            <p:nvPr/>
          </p:nvSpPr>
          <p:spPr>
            <a:xfrm>
              <a:off x="1562816" y="3005923"/>
              <a:ext cx="239888" cy="12965"/>
            </a:xfrm>
            <a:prstGeom prst="rect">
              <a:avLst/>
            </a:prstGeom>
            <a:solidFill>
              <a:srgbClr val="E2231A">
                <a:alpha val="100000"/>
              </a:srgbClr>
            </a:solidFill>
          </p:spPr>
          <p:txBody>
            <a:bodyPr/>
            <a:lstStyle/>
            <a:p/>
          </p:txBody>
        </p:sp>
        <p:sp>
          <p:nvSpPr>
            <p:cNvPr id="28" name="rc28"/>
            <p:cNvSpPr/>
            <p:nvPr/>
          </p:nvSpPr>
          <p:spPr>
            <a:xfrm>
              <a:off x="1829360" y="3022805"/>
              <a:ext cx="239888" cy="1285215"/>
            </a:xfrm>
            <a:prstGeom prst="rect">
              <a:avLst/>
            </a:prstGeom>
            <a:solidFill>
              <a:srgbClr val="80BD41">
                <a:alpha val="100000"/>
              </a:srgbClr>
            </a:solidFill>
          </p:spPr>
          <p:txBody>
            <a:bodyPr/>
            <a:lstStyle/>
            <a:p/>
          </p:txBody>
        </p:sp>
        <p:sp>
          <p:nvSpPr>
            <p:cNvPr id="29" name="rc29"/>
            <p:cNvSpPr/>
            <p:nvPr/>
          </p:nvSpPr>
          <p:spPr>
            <a:xfrm>
              <a:off x="1829360" y="3009840"/>
              <a:ext cx="239888" cy="12965"/>
            </a:xfrm>
            <a:prstGeom prst="rect">
              <a:avLst/>
            </a:prstGeom>
            <a:solidFill>
              <a:srgbClr val="E2231A">
                <a:alpha val="100000"/>
              </a:srgbClr>
            </a:solidFill>
          </p:spPr>
          <p:txBody>
            <a:bodyPr/>
            <a:lstStyle/>
            <a:p/>
          </p:txBody>
        </p:sp>
        <p:sp>
          <p:nvSpPr>
            <p:cNvPr id="30" name="rc30"/>
            <p:cNvSpPr/>
            <p:nvPr/>
          </p:nvSpPr>
          <p:spPr>
            <a:xfrm>
              <a:off x="2095903" y="3048871"/>
              <a:ext cx="239888" cy="1259149"/>
            </a:xfrm>
            <a:prstGeom prst="rect">
              <a:avLst/>
            </a:prstGeom>
            <a:solidFill>
              <a:srgbClr val="80BD41">
                <a:alpha val="100000"/>
              </a:srgbClr>
            </a:solidFill>
          </p:spPr>
          <p:txBody>
            <a:bodyPr/>
            <a:lstStyle/>
            <a:p/>
          </p:txBody>
        </p:sp>
        <p:sp>
          <p:nvSpPr>
            <p:cNvPr id="31" name="rc31"/>
            <p:cNvSpPr/>
            <p:nvPr/>
          </p:nvSpPr>
          <p:spPr>
            <a:xfrm>
              <a:off x="2095903" y="3036176"/>
              <a:ext cx="239888" cy="12695"/>
            </a:xfrm>
            <a:prstGeom prst="rect">
              <a:avLst/>
            </a:prstGeom>
            <a:solidFill>
              <a:srgbClr val="E2231A">
                <a:alpha val="100000"/>
              </a:srgbClr>
            </a:solidFill>
          </p:spPr>
          <p:txBody>
            <a:bodyPr/>
            <a:lstStyle/>
            <a:p/>
          </p:txBody>
        </p:sp>
        <p:sp>
          <p:nvSpPr>
            <p:cNvPr id="32" name="rc32"/>
            <p:cNvSpPr/>
            <p:nvPr/>
          </p:nvSpPr>
          <p:spPr>
            <a:xfrm>
              <a:off x="2362446" y="3040903"/>
              <a:ext cx="239888" cy="1267118"/>
            </a:xfrm>
            <a:prstGeom prst="rect">
              <a:avLst/>
            </a:prstGeom>
            <a:solidFill>
              <a:srgbClr val="80BD41">
                <a:alpha val="100000"/>
              </a:srgbClr>
            </a:solidFill>
          </p:spPr>
          <p:txBody>
            <a:bodyPr/>
            <a:lstStyle/>
            <a:p/>
          </p:txBody>
        </p:sp>
        <p:sp>
          <p:nvSpPr>
            <p:cNvPr id="33" name="rc33"/>
            <p:cNvSpPr/>
            <p:nvPr/>
          </p:nvSpPr>
          <p:spPr>
            <a:xfrm>
              <a:off x="2362446" y="3028072"/>
              <a:ext cx="239888" cy="12830"/>
            </a:xfrm>
            <a:prstGeom prst="rect">
              <a:avLst/>
            </a:prstGeom>
            <a:solidFill>
              <a:srgbClr val="E2231A">
                <a:alpha val="100000"/>
              </a:srgbClr>
            </a:solidFill>
          </p:spPr>
          <p:txBody>
            <a:bodyPr/>
            <a:lstStyle/>
            <a:p/>
          </p:txBody>
        </p:sp>
        <p:sp>
          <p:nvSpPr>
            <p:cNvPr id="34" name="rc34"/>
            <p:cNvSpPr/>
            <p:nvPr/>
          </p:nvSpPr>
          <p:spPr>
            <a:xfrm>
              <a:off x="2628989" y="3007949"/>
              <a:ext cx="239888" cy="1300072"/>
            </a:xfrm>
            <a:prstGeom prst="rect">
              <a:avLst/>
            </a:prstGeom>
            <a:solidFill>
              <a:srgbClr val="80BD41">
                <a:alpha val="100000"/>
              </a:srgbClr>
            </a:solidFill>
          </p:spPr>
          <p:txBody>
            <a:bodyPr/>
            <a:lstStyle/>
            <a:p/>
          </p:txBody>
        </p:sp>
        <p:sp>
          <p:nvSpPr>
            <p:cNvPr id="35" name="rc35"/>
            <p:cNvSpPr/>
            <p:nvPr/>
          </p:nvSpPr>
          <p:spPr>
            <a:xfrm>
              <a:off x="2628989" y="2994848"/>
              <a:ext cx="239888" cy="13100"/>
            </a:xfrm>
            <a:prstGeom prst="rect">
              <a:avLst/>
            </a:prstGeom>
            <a:solidFill>
              <a:srgbClr val="E2231A">
                <a:alpha val="100000"/>
              </a:srgbClr>
            </a:solidFill>
          </p:spPr>
          <p:txBody>
            <a:bodyPr/>
            <a:lstStyle/>
            <a:p/>
          </p:txBody>
        </p:sp>
        <p:sp>
          <p:nvSpPr>
            <p:cNvPr id="36" name="rc36"/>
            <p:cNvSpPr/>
            <p:nvPr/>
          </p:nvSpPr>
          <p:spPr>
            <a:xfrm>
              <a:off x="2895532" y="2980262"/>
              <a:ext cx="239888" cy="1327759"/>
            </a:xfrm>
            <a:prstGeom prst="rect">
              <a:avLst/>
            </a:prstGeom>
            <a:solidFill>
              <a:srgbClr val="80BD41">
                <a:alpha val="100000"/>
              </a:srgbClr>
            </a:solidFill>
          </p:spPr>
          <p:txBody>
            <a:bodyPr/>
            <a:lstStyle/>
            <a:p/>
          </p:txBody>
        </p:sp>
        <p:sp>
          <p:nvSpPr>
            <p:cNvPr id="37" name="rc37"/>
            <p:cNvSpPr/>
            <p:nvPr/>
          </p:nvSpPr>
          <p:spPr>
            <a:xfrm>
              <a:off x="2895532" y="2966891"/>
              <a:ext cx="239888" cy="13370"/>
            </a:xfrm>
            <a:prstGeom prst="rect">
              <a:avLst/>
            </a:prstGeom>
            <a:solidFill>
              <a:srgbClr val="E2231A">
                <a:alpha val="100000"/>
              </a:srgbClr>
            </a:solidFill>
          </p:spPr>
          <p:txBody>
            <a:bodyPr/>
            <a:lstStyle/>
            <a:p/>
          </p:txBody>
        </p:sp>
        <p:sp>
          <p:nvSpPr>
            <p:cNvPr id="38" name="rc38"/>
            <p:cNvSpPr/>
            <p:nvPr/>
          </p:nvSpPr>
          <p:spPr>
            <a:xfrm>
              <a:off x="3162075" y="3004167"/>
              <a:ext cx="239888" cy="1303854"/>
            </a:xfrm>
            <a:prstGeom prst="rect">
              <a:avLst/>
            </a:prstGeom>
            <a:solidFill>
              <a:srgbClr val="80BD41">
                <a:alpha val="100000"/>
              </a:srgbClr>
            </a:solidFill>
          </p:spPr>
          <p:txBody>
            <a:bodyPr/>
            <a:lstStyle/>
            <a:p/>
          </p:txBody>
        </p:sp>
        <p:sp>
          <p:nvSpPr>
            <p:cNvPr id="39" name="rc39"/>
            <p:cNvSpPr/>
            <p:nvPr/>
          </p:nvSpPr>
          <p:spPr>
            <a:xfrm>
              <a:off x="3162075" y="2990931"/>
              <a:ext cx="239888" cy="13235"/>
            </a:xfrm>
            <a:prstGeom prst="rect">
              <a:avLst/>
            </a:prstGeom>
            <a:solidFill>
              <a:srgbClr val="E2231A">
                <a:alpha val="100000"/>
              </a:srgbClr>
            </a:solidFill>
          </p:spPr>
          <p:txBody>
            <a:bodyPr/>
            <a:lstStyle/>
            <a:p/>
          </p:txBody>
        </p:sp>
        <p:sp>
          <p:nvSpPr>
            <p:cNvPr id="40" name="rc40"/>
            <p:cNvSpPr/>
            <p:nvPr/>
          </p:nvSpPr>
          <p:spPr>
            <a:xfrm>
              <a:off x="3428618" y="2992687"/>
              <a:ext cx="239888" cy="1315333"/>
            </a:xfrm>
            <a:prstGeom prst="rect">
              <a:avLst/>
            </a:prstGeom>
            <a:solidFill>
              <a:srgbClr val="80BD41">
                <a:alpha val="100000"/>
              </a:srgbClr>
            </a:solidFill>
          </p:spPr>
          <p:txBody>
            <a:bodyPr/>
            <a:lstStyle/>
            <a:p/>
          </p:txBody>
        </p:sp>
        <p:sp>
          <p:nvSpPr>
            <p:cNvPr id="41" name="rc41"/>
            <p:cNvSpPr/>
            <p:nvPr/>
          </p:nvSpPr>
          <p:spPr>
            <a:xfrm>
              <a:off x="3428618" y="2979451"/>
              <a:ext cx="239888" cy="13235"/>
            </a:xfrm>
            <a:prstGeom prst="rect">
              <a:avLst/>
            </a:prstGeom>
            <a:solidFill>
              <a:srgbClr val="E2231A">
                <a:alpha val="100000"/>
              </a:srgbClr>
            </a:solidFill>
          </p:spPr>
          <p:txBody>
            <a:bodyPr/>
            <a:lstStyle/>
            <a:p/>
          </p:txBody>
        </p:sp>
        <p:sp>
          <p:nvSpPr>
            <p:cNvPr id="42" name="rc42"/>
            <p:cNvSpPr/>
            <p:nvPr/>
          </p:nvSpPr>
          <p:spPr>
            <a:xfrm>
              <a:off x="3695161" y="3026182"/>
              <a:ext cx="239888" cy="1281839"/>
            </a:xfrm>
            <a:prstGeom prst="rect">
              <a:avLst/>
            </a:prstGeom>
            <a:solidFill>
              <a:srgbClr val="80BD41">
                <a:alpha val="100000"/>
              </a:srgbClr>
            </a:solidFill>
          </p:spPr>
          <p:txBody>
            <a:bodyPr/>
            <a:lstStyle/>
            <a:p/>
          </p:txBody>
        </p:sp>
        <p:sp>
          <p:nvSpPr>
            <p:cNvPr id="43" name="rc43"/>
            <p:cNvSpPr/>
            <p:nvPr/>
          </p:nvSpPr>
          <p:spPr>
            <a:xfrm>
              <a:off x="3695161" y="3013216"/>
              <a:ext cx="239888" cy="12965"/>
            </a:xfrm>
            <a:prstGeom prst="rect">
              <a:avLst/>
            </a:prstGeom>
            <a:solidFill>
              <a:srgbClr val="E2231A">
                <a:alpha val="100000"/>
              </a:srgbClr>
            </a:solidFill>
          </p:spPr>
          <p:txBody>
            <a:bodyPr/>
            <a:lstStyle/>
            <a:p/>
          </p:txBody>
        </p:sp>
        <p:sp>
          <p:nvSpPr>
            <p:cNvPr id="44" name="rc44"/>
            <p:cNvSpPr/>
            <p:nvPr/>
          </p:nvSpPr>
          <p:spPr>
            <a:xfrm>
              <a:off x="3961705" y="3100599"/>
              <a:ext cx="239888" cy="1207422"/>
            </a:xfrm>
            <a:prstGeom prst="rect">
              <a:avLst/>
            </a:prstGeom>
            <a:solidFill>
              <a:srgbClr val="80BD41">
                <a:alpha val="100000"/>
              </a:srgbClr>
            </a:solidFill>
          </p:spPr>
          <p:txBody>
            <a:bodyPr/>
            <a:lstStyle/>
            <a:p/>
          </p:txBody>
        </p:sp>
        <p:sp>
          <p:nvSpPr>
            <p:cNvPr id="45" name="rc45"/>
            <p:cNvSpPr/>
            <p:nvPr/>
          </p:nvSpPr>
          <p:spPr>
            <a:xfrm>
              <a:off x="3961705" y="3088444"/>
              <a:ext cx="239888" cy="12155"/>
            </a:xfrm>
            <a:prstGeom prst="rect">
              <a:avLst/>
            </a:prstGeom>
            <a:solidFill>
              <a:srgbClr val="E2231A">
                <a:alpha val="100000"/>
              </a:srgbClr>
            </a:solidFill>
          </p:spPr>
          <p:txBody>
            <a:bodyPr/>
            <a:lstStyle/>
            <a:p/>
          </p:txBody>
        </p:sp>
        <p:sp>
          <p:nvSpPr>
            <p:cNvPr id="46" name="rc46"/>
            <p:cNvSpPr/>
            <p:nvPr/>
          </p:nvSpPr>
          <p:spPr>
            <a:xfrm>
              <a:off x="4228248" y="3121803"/>
              <a:ext cx="239888" cy="1186218"/>
            </a:xfrm>
            <a:prstGeom prst="rect">
              <a:avLst/>
            </a:prstGeom>
            <a:solidFill>
              <a:srgbClr val="80BD41">
                <a:alpha val="100000"/>
              </a:srgbClr>
            </a:solidFill>
          </p:spPr>
          <p:txBody>
            <a:bodyPr/>
            <a:lstStyle/>
            <a:p/>
          </p:txBody>
        </p:sp>
        <p:sp>
          <p:nvSpPr>
            <p:cNvPr id="47" name="rc47"/>
            <p:cNvSpPr/>
            <p:nvPr/>
          </p:nvSpPr>
          <p:spPr>
            <a:xfrm>
              <a:off x="4228248" y="3109783"/>
              <a:ext cx="239888" cy="12020"/>
            </a:xfrm>
            <a:prstGeom prst="rect">
              <a:avLst/>
            </a:prstGeom>
            <a:solidFill>
              <a:srgbClr val="E2231A">
                <a:alpha val="100000"/>
              </a:srgbClr>
            </a:solidFill>
          </p:spPr>
          <p:txBody>
            <a:bodyPr/>
            <a:lstStyle/>
            <a:p/>
          </p:txBody>
        </p:sp>
        <p:sp>
          <p:nvSpPr>
            <p:cNvPr id="48" name="rc48"/>
            <p:cNvSpPr/>
            <p:nvPr/>
          </p:nvSpPr>
          <p:spPr>
            <a:xfrm>
              <a:off x="4494791" y="3109243"/>
              <a:ext cx="239888" cy="1198778"/>
            </a:xfrm>
            <a:prstGeom prst="rect">
              <a:avLst/>
            </a:prstGeom>
            <a:solidFill>
              <a:srgbClr val="80BD41">
                <a:alpha val="100000"/>
              </a:srgbClr>
            </a:solidFill>
          </p:spPr>
          <p:txBody>
            <a:bodyPr/>
            <a:lstStyle/>
            <a:p/>
          </p:txBody>
        </p:sp>
        <p:sp>
          <p:nvSpPr>
            <p:cNvPr id="49" name="rc49"/>
            <p:cNvSpPr/>
            <p:nvPr/>
          </p:nvSpPr>
          <p:spPr>
            <a:xfrm>
              <a:off x="4494791" y="3097087"/>
              <a:ext cx="239888" cy="12155"/>
            </a:xfrm>
            <a:prstGeom prst="rect">
              <a:avLst/>
            </a:prstGeom>
            <a:solidFill>
              <a:srgbClr val="E2231A">
                <a:alpha val="100000"/>
              </a:srgbClr>
            </a:solidFill>
          </p:spPr>
          <p:txBody>
            <a:bodyPr/>
            <a:lstStyle/>
            <a:p/>
          </p:txBody>
        </p:sp>
        <p:sp>
          <p:nvSpPr>
            <p:cNvPr id="50" name="rc50"/>
            <p:cNvSpPr/>
            <p:nvPr/>
          </p:nvSpPr>
          <p:spPr>
            <a:xfrm>
              <a:off x="4761334" y="3118156"/>
              <a:ext cx="239888" cy="1189864"/>
            </a:xfrm>
            <a:prstGeom prst="rect">
              <a:avLst/>
            </a:prstGeom>
            <a:solidFill>
              <a:srgbClr val="80BD41">
                <a:alpha val="100000"/>
              </a:srgbClr>
            </a:solidFill>
          </p:spPr>
          <p:txBody>
            <a:bodyPr/>
            <a:lstStyle/>
            <a:p/>
          </p:txBody>
        </p:sp>
        <p:sp>
          <p:nvSpPr>
            <p:cNvPr id="51" name="rc51"/>
            <p:cNvSpPr/>
            <p:nvPr/>
          </p:nvSpPr>
          <p:spPr>
            <a:xfrm>
              <a:off x="4761334" y="3106136"/>
              <a:ext cx="239888" cy="12020"/>
            </a:xfrm>
            <a:prstGeom prst="rect">
              <a:avLst/>
            </a:prstGeom>
            <a:solidFill>
              <a:srgbClr val="E2231A">
                <a:alpha val="100000"/>
              </a:srgbClr>
            </a:solidFill>
          </p:spPr>
          <p:txBody>
            <a:bodyPr/>
            <a:lstStyle/>
            <a:p/>
          </p:txBody>
        </p:sp>
        <p:sp>
          <p:nvSpPr>
            <p:cNvPr id="52" name="rc52"/>
            <p:cNvSpPr/>
            <p:nvPr/>
          </p:nvSpPr>
          <p:spPr>
            <a:xfrm>
              <a:off x="5027877" y="3078314"/>
              <a:ext cx="239888" cy="1229706"/>
            </a:xfrm>
            <a:prstGeom prst="rect">
              <a:avLst/>
            </a:prstGeom>
            <a:solidFill>
              <a:srgbClr val="80BD41">
                <a:alpha val="100000"/>
              </a:srgbClr>
            </a:solidFill>
          </p:spPr>
          <p:txBody>
            <a:bodyPr/>
            <a:lstStyle/>
            <a:p/>
          </p:txBody>
        </p:sp>
        <p:sp>
          <p:nvSpPr>
            <p:cNvPr id="53" name="rc53"/>
            <p:cNvSpPr/>
            <p:nvPr/>
          </p:nvSpPr>
          <p:spPr>
            <a:xfrm>
              <a:off x="5027877" y="3065889"/>
              <a:ext cx="239888" cy="12425"/>
            </a:xfrm>
            <a:prstGeom prst="rect">
              <a:avLst/>
            </a:prstGeom>
            <a:solidFill>
              <a:srgbClr val="E2231A">
                <a:alpha val="100000"/>
              </a:srgbClr>
            </a:solidFill>
          </p:spPr>
          <p:txBody>
            <a:bodyPr/>
            <a:lstStyle/>
            <a:p/>
          </p:txBody>
        </p:sp>
        <p:sp>
          <p:nvSpPr>
            <p:cNvPr id="54" name="rc54"/>
            <p:cNvSpPr/>
            <p:nvPr/>
          </p:nvSpPr>
          <p:spPr>
            <a:xfrm>
              <a:off x="5294420" y="3082501"/>
              <a:ext cx="239888" cy="1225520"/>
            </a:xfrm>
            <a:prstGeom prst="rect">
              <a:avLst/>
            </a:prstGeom>
            <a:solidFill>
              <a:srgbClr val="80BD41">
                <a:alpha val="100000"/>
              </a:srgbClr>
            </a:solidFill>
          </p:spPr>
          <p:txBody>
            <a:bodyPr/>
            <a:lstStyle/>
            <a:p/>
          </p:txBody>
        </p:sp>
        <p:sp>
          <p:nvSpPr>
            <p:cNvPr id="55" name="rc55"/>
            <p:cNvSpPr/>
            <p:nvPr/>
          </p:nvSpPr>
          <p:spPr>
            <a:xfrm>
              <a:off x="5294420" y="3070076"/>
              <a:ext cx="239888" cy="12425"/>
            </a:xfrm>
            <a:prstGeom prst="rect">
              <a:avLst/>
            </a:prstGeom>
            <a:solidFill>
              <a:srgbClr val="E2231A">
                <a:alpha val="100000"/>
              </a:srgbClr>
            </a:solidFill>
          </p:spPr>
          <p:txBody>
            <a:bodyPr/>
            <a:lstStyle/>
            <a:p/>
          </p:txBody>
        </p:sp>
        <p:sp>
          <p:nvSpPr>
            <p:cNvPr id="56" name="rc56"/>
            <p:cNvSpPr/>
            <p:nvPr/>
          </p:nvSpPr>
          <p:spPr>
            <a:xfrm>
              <a:off x="5560963" y="3050492"/>
              <a:ext cx="239888" cy="1257528"/>
            </a:xfrm>
            <a:prstGeom prst="rect">
              <a:avLst/>
            </a:prstGeom>
            <a:solidFill>
              <a:srgbClr val="80BD41">
                <a:alpha val="100000"/>
              </a:srgbClr>
            </a:solidFill>
          </p:spPr>
          <p:txBody>
            <a:bodyPr/>
            <a:lstStyle/>
            <a:p/>
          </p:txBody>
        </p:sp>
        <p:sp>
          <p:nvSpPr>
            <p:cNvPr id="57" name="rc57"/>
            <p:cNvSpPr/>
            <p:nvPr/>
          </p:nvSpPr>
          <p:spPr>
            <a:xfrm>
              <a:off x="5560963" y="3037797"/>
              <a:ext cx="239888" cy="12695"/>
            </a:xfrm>
            <a:prstGeom prst="rect">
              <a:avLst/>
            </a:prstGeom>
            <a:solidFill>
              <a:srgbClr val="E2231A">
                <a:alpha val="100000"/>
              </a:srgbClr>
            </a:solidFill>
          </p:spPr>
          <p:txBody>
            <a:bodyPr/>
            <a:lstStyle/>
            <a:p/>
          </p:txBody>
        </p:sp>
        <p:sp>
          <p:nvSpPr>
            <p:cNvPr id="58" name="rc58"/>
            <p:cNvSpPr/>
            <p:nvPr/>
          </p:nvSpPr>
          <p:spPr>
            <a:xfrm>
              <a:off x="5827506" y="3065754"/>
              <a:ext cx="239888" cy="1242267"/>
            </a:xfrm>
            <a:prstGeom prst="rect">
              <a:avLst/>
            </a:prstGeom>
            <a:solidFill>
              <a:srgbClr val="80BD41">
                <a:alpha val="100000"/>
              </a:srgbClr>
            </a:solidFill>
          </p:spPr>
          <p:txBody>
            <a:bodyPr/>
            <a:lstStyle/>
            <a:p/>
          </p:txBody>
        </p:sp>
        <p:sp>
          <p:nvSpPr>
            <p:cNvPr id="59" name="rc59"/>
            <p:cNvSpPr/>
            <p:nvPr/>
          </p:nvSpPr>
          <p:spPr>
            <a:xfrm>
              <a:off x="5827506" y="3053193"/>
              <a:ext cx="239888" cy="12560"/>
            </a:xfrm>
            <a:prstGeom prst="rect">
              <a:avLst/>
            </a:prstGeom>
            <a:solidFill>
              <a:srgbClr val="E2231A">
                <a:alpha val="100000"/>
              </a:srgbClr>
            </a:solidFill>
          </p:spPr>
          <p:txBody>
            <a:bodyPr/>
            <a:lstStyle/>
            <a:p/>
          </p:txBody>
        </p:sp>
        <p:sp>
          <p:nvSpPr>
            <p:cNvPr id="60" name="rc60"/>
            <p:cNvSpPr/>
            <p:nvPr/>
          </p:nvSpPr>
          <p:spPr>
            <a:xfrm>
              <a:off x="6094049" y="3085337"/>
              <a:ext cx="239888" cy="1222683"/>
            </a:xfrm>
            <a:prstGeom prst="rect">
              <a:avLst/>
            </a:prstGeom>
            <a:solidFill>
              <a:srgbClr val="80BD41">
                <a:alpha val="100000"/>
              </a:srgbClr>
            </a:solidFill>
          </p:spPr>
          <p:txBody>
            <a:bodyPr/>
            <a:lstStyle/>
            <a:p/>
          </p:txBody>
        </p:sp>
        <p:sp>
          <p:nvSpPr>
            <p:cNvPr id="61" name="rc61"/>
            <p:cNvSpPr/>
            <p:nvPr/>
          </p:nvSpPr>
          <p:spPr>
            <a:xfrm>
              <a:off x="6094049" y="3073047"/>
              <a:ext cx="239888" cy="12290"/>
            </a:xfrm>
            <a:prstGeom prst="rect">
              <a:avLst/>
            </a:prstGeom>
            <a:solidFill>
              <a:srgbClr val="E2231A">
                <a:alpha val="100000"/>
              </a:srgbClr>
            </a:solidFill>
          </p:spPr>
          <p:txBody>
            <a:bodyPr/>
            <a:lstStyle/>
            <a:p/>
          </p:txBody>
        </p:sp>
        <p:sp>
          <p:nvSpPr>
            <p:cNvPr id="62" name="rc62"/>
            <p:cNvSpPr/>
            <p:nvPr/>
          </p:nvSpPr>
          <p:spPr>
            <a:xfrm>
              <a:off x="6360593" y="3091415"/>
              <a:ext cx="239888" cy="1216606"/>
            </a:xfrm>
            <a:prstGeom prst="rect">
              <a:avLst/>
            </a:prstGeom>
            <a:solidFill>
              <a:srgbClr val="80BD41">
                <a:alpha val="100000"/>
              </a:srgbClr>
            </a:solidFill>
          </p:spPr>
          <p:txBody>
            <a:bodyPr/>
            <a:lstStyle/>
            <a:p/>
          </p:txBody>
        </p:sp>
        <p:sp>
          <p:nvSpPr>
            <p:cNvPr id="63" name="rc63"/>
            <p:cNvSpPr/>
            <p:nvPr/>
          </p:nvSpPr>
          <p:spPr>
            <a:xfrm>
              <a:off x="6360593" y="3079125"/>
              <a:ext cx="239888" cy="12290"/>
            </a:xfrm>
            <a:prstGeom prst="rect">
              <a:avLst/>
            </a:prstGeom>
            <a:solidFill>
              <a:srgbClr val="E2231A">
                <a:alpha val="100000"/>
              </a:srgbClr>
            </a:solidFill>
          </p:spPr>
          <p:txBody>
            <a:bodyPr/>
            <a:lstStyle/>
            <a:p/>
          </p:txBody>
        </p:sp>
        <p:sp>
          <p:nvSpPr>
            <p:cNvPr id="64" name="rc64"/>
            <p:cNvSpPr/>
            <p:nvPr/>
          </p:nvSpPr>
          <p:spPr>
            <a:xfrm>
              <a:off x="6627136" y="3067239"/>
              <a:ext cx="239888" cy="1240781"/>
            </a:xfrm>
            <a:prstGeom prst="rect">
              <a:avLst/>
            </a:prstGeom>
            <a:solidFill>
              <a:srgbClr val="80BD41">
                <a:alpha val="100000"/>
              </a:srgbClr>
            </a:solidFill>
          </p:spPr>
          <p:txBody>
            <a:bodyPr/>
            <a:lstStyle/>
            <a:p/>
          </p:txBody>
        </p:sp>
        <p:sp>
          <p:nvSpPr>
            <p:cNvPr id="65" name="rc65"/>
            <p:cNvSpPr/>
            <p:nvPr/>
          </p:nvSpPr>
          <p:spPr>
            <a:xfrm>
              <a:off x="6627136" y="3054679"/>
              <a:ext cx="239888" cy="12560"/>
            </a:xfrm>
            <a:prstGeom prst="rect">
              <a:avLst/>
            </a:prstGeom>
            <a:solidFill>
              <a:srgbClr val="E2231A">
                <a:alpha val="100000"/>
              </a:srgbClr>
            </a:solidFill>
          </p:spPr>
          <p:txBody>
            <a:bodyPr/>
            <a:lstStyle/>
            <a:p/>
          </p:txBody>
        </p:sp>
        <p:sp>
          <p:nvSpPr>
            <p:cNvPr id="66" name="rc66"/>
            <p:cNvSpPr/>
            <p:nvPr/>
          </p:nvSpPr>
          <p:spPr>
            <a:xfrm>
              <a:off x="6893679" y="3058461"/>
              <a:ext cx="239888" cy="1249560"/>
            </a:xfrm>
            <a:prstGeom prst="rect">
              <a:avLst/>
            </a:prstGeom>
            <a:solidFill>
              <a:srgbClr val="80BD41">
                <a:alpha val="100000"/>
              </a:srgbClr>
            </a:solidFill>
          </p:spPr>
          <p:txBody>
            <a:bodyPr/>
            <a:lstStyle/>
            <a:p/>
          </p:txBody>
        </p:sp>
        <p:sp>
          <p:nvSpPr>
            <p:cNvPr id="67" name="rc67"/>
            <p:cNvSpPr/>
            <p:nvPr/>
          </p:nvSpPr>
          <p:spPr>
            <a:xfrm>
              <a:off x="6893679" y="3045765"/>
              <a:ext cx="239888" cy="12695"/>
            </a:xfrm>
            <a:prstGeom prst="rect">
              <a:avLst/>
            </a:prstGeom>
            <a:solidFill>
              <a:srgbClr val="E2231A">
                <a:alpha val="100000"/>
              </a:srgbClr>
            </a:solidFill>
          </p:spPr>
          <p:txBody>
            <a:bodyPr/>
            <a:lstStyle/>
            <a:p/>
          </p:txBody>
        </p:sp>
        <p:sp>
          <p:nvSpPr>
            <p:cNvPr id="68" name="rc68"/>
            <p:cNvSpPr/>
            <p:nvPr/>
          </p:nvSpPr>
          <p:spPr>
            <a:xfrm>
              <a:off x="7160222" y="3111268"/>
              <a:ext cx="239888" cy="1196752"/>
            </a:xfrm>
            <a:prstGeom prst="rect">
              <a:avLst/>
            </a:prstGeom>
            <a:solidFill>
              <a:srgbClr val="80BD41">
                <a:alpha val="100000"/>
              </a:srgbClr>
            </a:solidFill>
          </p:spPr>
          <p:txBody>
            <a:bodyPr/>
            <a:lstStyle/>
            <a:p/>
          </p:txBody>
        </p:sp>
        <p:sp>
          <p:nvSpPr>
            <p:cNvPr id="69" name="rc69"/>
            <p:cNvSpPr/>
            <p:nvPr/>
          </p:nvSpPr>
          <p:spPr>
            <a:xfrm>
              <a:off x="7160222" y="3099113"/>
              <a:ext cx="239888" cy="12155"/>
            </a:xfrm>
            <a:prstGeom prst="rect">
              <a:avLst/>
            </a:prstGeom>
            <a:solidFill>
              <a:srgbClr val="E2231A">
                <a:alpha val="100000"/>
              </a:srgbClr>
            </a:solidFill>
          </p:spPr>
          <p:txBody>
            <a:bodyPr/>
            <a:lstStyle/>
            <a:p/>
          </p:txBody>
        </p:sp>
        <p:sp>
          <p:nvSpPr>
            <p:cNvPr id="70" name="rc70"/>
            <p:cNvSpPr/>
            <p:nvPr/>
          </p:nvSpPr>
          <p:spPr>
            <a:xfrm>
              <a:off x="7426765" y="3169614"/>
              <a:ext cx="239888" cy="1138407"/>
            </a:xfrm>
            <a:prstGeom prst="rect">
              <a:avLst/>
            </a:prstGeom>
            <a:solidFill>
              <a:srgbClr val="80BD41">
                <a:alpha val="100000"/>
              </a:srgbClr>
            </a:solidFill>
          </p:spPr>
          <p:txBody>
            <a:bodyPr/>
            <a:lstStyle/>
            <a:p/>
          </p:txBody>
        </p:sp>
        <p:sp>
          <p:nvSpPr>
            <p:cNvPr id="71" name="rc71"/>
            <p:cNvSpPr/>
            <p:nvPr/>
          </p:nvSpPr>
          <p:spPr>
            <a:xfrm>
              <a:off x="7426765" y="3158134"/>
              <a:ext cx="239888" cy="11479"/>
            </a:xfrm>
            <a:prstGeom prst="rect">
              <a:avLst/>
            </a:prstGeom>
            <a:solidFill>
              <a:srgbClr val="E2231A">
                <a:alpha val="100000"/>
              </a:srgbClr>
            </a:solidFill>
          </p:spPr>
          <p:txBody>
            <a:bodyPr/>
            <a:lstStyle/>
            <a:p/>
          </p:txBody>
        </p:sp>
        <p:sp>
          <p:nvSpPr>
            <p:cNvPr id="72" name="rc72"/>
            <p:cNvSpPr/>
            <p:nvPr/>
          </p:nvSpPr>
          <p:spPr>
            <a:xfrm>
              <a:off x="7693308" y="3174341"/>
              <a:ext cx="239888" cy="1133680"/>
            </a:xfrm>
            <a:prstGeom prst="rect">
              <a:avLst/>
            </a:prstGeom>
            <a:solidFill>
              <a:srgbClr val="80BD41">
                <a:alpha val="100000"/>
              </a:srgbClr>
            </a:solidFill>
          </p:spPr>
          <p:txBody>
            <a:bodyPr/>
            <a:lstStyle/>
            <a:p/>
          </p:txBody>
        </p:sp>
        <p:sp>
          <p:nvSpPr>
            <p:cNvPr id="73" name="rc73"/>
            <p:cNvSpPr/>
            <p:nvPr/>
          </p:nvSpPr>
          <p:spPr>
            <a:xfrm>
              <a:off x="7693308" y="3162861"/>
              <a:ext cx="239888" cy="11479"/>
            </a:xfrm>
            <a:prstGeom prst="rect">
              <a:avLst/>
            </a:prstGeom>
            <a:solidFill>
              <a:srgbClr val="E2231A">
                <a:alpha val="100000"/>
              </a:srgbClr>
            </a:solidFill>
          </p:spPr>
          <p:txBody>
            <a:bodyPr/>
            <a:lstStyle/>
            <a:p/>
          </p:txBody>
        </p:sp>
        <p:sp>
          <p:nvSpPr>
            <p:cNvPr id="74" name="rc74"/>
            <p:cNvSpPr/>
            <p:nvPr/>
          </p:nvSpPr>
          <p:spPr>
            <a:xfrm>
              <a:off x="7959851" y="3183525"/>
              <a:ext cx="239888" cy="1124496"/>
            </a:xfrm>
            <a:prstGeom prst="rect">
              <a:avLst/>
            </a:prstGeom>
            <a:solidFill>
              <a:srgbClr val="80BD41">
                <a:alpha val="100000"/>
              </a:srgbClr>
            </a:solidFill>
          </p:spPr>
          <p:txBody>
            <a:bodyPr/>
            <a:lstStyle/>
            <a:p/>
          </p:txBody>
        </p:sp>
        <p:sp>
          <p:nvSpPr>
            <p:cNvPr id="75" name="rc75"/>
            <p:cNvSpPr/>
            <p:nvPr/>
          </p:nvSpPr>
          <p:spPr>
            <a:xfrm>
              <a:off x="7959851" y="3172180"/>
              <a:ext cx="239888" cy="11344"/>
            </a:xfrm>
            <a:prstGeom prst="rect">
              <a:avLst/>
            </a:prstGeom>
            <a:solidFill>
              <a:srgbClr val="E2231A">
                <a:alpha val="100000"/>
              </a:srgbClr>
            </a:solidFill>
          </p:spPr>
          <p:txBody>
            <a:bodyPr/>
            <a:lstStyle/>
            <a:p/>
          </p:txBody>
        </p:sp>
        <p:sp>
          <p:nvSpPr>
            <p:cNvPr id="76" name="pl76"/>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65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9" name="tx89"/>
            <p:cNvSpPr/>
            <p:nvPr/>
          </p:nvSpPr>
          <p:spPr>
            <a:xfrm>
              <a:off x="2657505" y="2858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90" name="tx90"/>
            <p:cNvSpPr/>
            <p:nvPr/>
          </p:nvSpPr>
          <p:spPr>
            <a:xfrm>
              <a:off x="3990221" y="29524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91" name="tx91"/>
            <p:cNvSpPr/>
            <p:nvPr/>
          </p:nvSpPr>
          <p:spPr>
            <a:xfrm>
              <a:off x="5322937" y="2934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2" name="tx92"/>
            <p:cNvSpPr/>
            <p:nvPr/>
          </p:nvSpPr>
          <p:spPr>
            <a:xfrm>
              <a:off x="6428286" y="29431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93" name="tx93"/>
            <p:cNvSpPr/>
            <p:nvPr/>
          </p:nvSpPr>
          <p:spPr>
            <a:xfrm>
              <a:off x="6655652" y="2918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4" name="tx94"/>
            <p:cNvSpPr/>
            <p:nvPr/>
          </p:nvSpPr>
          <p:spPr>
            <a:xfrm>
              <a:off x="6922195" y="2909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5" name="tx95"/>
            <p:cNvSpPr/>
            <p:nvPr/>
          </p:nvSpPr>
          <p:spPr>
            <a:xfrm>
              <a:off x="7188738" y="2963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6" name="tx96"/>
            <p:cNvSpPr/>
            <p:nvPr/>
          </p:nvSpPr>
          <p:spPr>
            <a:xfrm>
              <a:off x="7455282" y="3022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7" name="tx97"/>
            <p:cNvSpPr/>
            <p:nvPr/>
          </p:nvSpPr>
          <p:spPr>
            <a:xfrm>
              <a:off x="7721825" y="3026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8" name="tx98"/>
            <p:cNvSpPr/>
            <p:nvPr/>
          </p:nvSpPr>
          <p:spPr>
            <a:xfrm>
              <a:off x="7988368" y="3036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26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11" name="tx111"/>
            <p:cNvSpPr/>
            <p:nvPr/>
          </p:nvSpPr>
          <p:spPr>
            <a:xfrm>
              <a:off x="1362659" y="2974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228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13" name="tx113"/>
            <p:cNvSpPr/>
            <p:nvPr/>
          </p:nvSpPr>
          <p:spPr>
            <a:xfrm>
              <a:off x="2695375" y="29674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69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15" name="tx115"/>
            <p:cNvSpPr/>
            <p:nvPr/>
          </p:nvSpPr>
          <p:spPr>
            <a:xfrm>
              <a:off x="4028090" y="3060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60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7" name="tx117"/>
            <p:cNvSpPr/>
            <p:nvPr/>
          </p:nvSpPr>
          <p:spPr>
            <a:xfrm>
              <a:off x="5360806" y="30423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6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9" name="tx119"/>
            <p:cNvSpPr/>
            <p:nvPr/>
          </p:nvSpPr>
          <p:spPr>
            <a:xfrm>
              <a:off x="6426979" y="3051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52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1" name="tx121"/>
            <p:cNvSpPr/>
            <p:nvPr/>
          </p:nvSpPr>
          <p:spPr>
            <a:xfrm>
              <a:off x="6693522" y="30270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48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3" name="tx123"/>
            <p:cNvSpPr/>
            <p:nvPr/>
          </p:nvSpPr>
          <p:spPr>
            <a:xfrm>
              <a:off x="6960065" y="3018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74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25" name="tx125"/>
            <p:cNvSpPr/>
            <p:nvPr/>
          </p:nvSpPr>
          <p:spPr>
            <a:xfrm>
              <a:off x="7226608" y="30712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03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7" name="tx127"/>
            <p:cNvSpPr/>
            <p:nvPr/>
          </p:nvSpPr>
          <p:spPr>
            <a:xfrm>
              <a:off x="7493151" y="31299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060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9" name="tx129"/>
            <p:cNvSpPr/>
            <p:nvPr/>
          </p:nvSpPr>
          <p:spPr>
            <a:xfrm>
              <a:off x="7759694" y="31347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10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31" name="tx131"/>
            <p:cNvSpPr/>
            <p:nvPr/>
          </p:nvSpPr>
          <p:spPr>
            <a:xfrm>
              <a:off x="8026237" y="31439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80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053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30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162" name="pl162"/>
            <p:cNvSpPr/>
            <p:nvPr/>
          </p:nvSpPr>
          <p:spPr>
            <a:xfrm>
              <a:off x="21994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05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8123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188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027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091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56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5220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8975" cy="129091"/>
            </a:xfrm>
            <a:prstGeom prst="rect">
              <a:avLst/>
            </a:prstGeom>
            <a:solidFill>
              <a:srgbClr val="80BD41">
                <a:alpha val="100000"/>
              </a:srgbClr>
            </a:solidFill>
          </p:spPr>
          <p:txBody>
            <a:bodyPr/>
            <a:lstStyle/>
            <a:p/>
          </p:txBody>
        </p:sp>
        <p:sp>
          <p:nvSpPr>
            <p:cNvPr id="175" name="rc175"/>
            <p:cNvSpPr/>
            <p:nvPr/>
          </p:nvSpPr>
          <p:spPr>
            <a:xfrm>
              <a:off x="7805249" y="5954972"/>
              <a:ext cx="65754" cy="129091"/>
            </a:xfrm>
            <a:prstGeom prst="rect">
              <a:avLst/>
            </a:prstGeom>
            <a:solidFill>
              <a:srgbClr val="E2231A">
                <a:alpha val="100000"/>
              </a:srgbClr>
            </a:solidFill>
          </p:spPr>
          <p:txBody>
            <a:bodyPr/>
            <a:lstStyle/>
            <a:p/>
          </p:txBody>
        </p:sp>
        <p:sp>
          <p:nvSpPr>
            <p:cNvPr id="176" name="rc176"/>
            <p:cNvSpPr/>
            <p:nvPr/>
          </p:nvSpPr>
          <p:spPr>
            <a:xfrm>
              <a:off x="1296273" y="5793607"/>
              <a:ext cx="6065313" cy="129091"/>
            </a:xfrm>
            <a:prstGeom prst="rect">
              <a:avLst/>
            </a:prstGeom>
            <a:solidFill>
              <a:srgbClr val="80BD41">
                <a:alpha val="100000"/>
              </a:srgbClr>
            </a:solidFill>
          </p:spPr>
          <p:txBody>
            <a:bodyPr/>
            <a:lstStyle/>
            <a:p/>
          </p:txBody>
        </p:sp>
        <p:sp>
          <p:nvSpPr>
            <p:cNvPr id="177" name="rc177"/>
            <p:cNvSpPr/>
            <p:nvPr/>
          </p:nvSpPr>
          <p:spPr>
            <a:xfrm>
              <a:off x="7361587" y="5793607"/>
              <a:ext cx="61419" cy="129091"/>
            </a:xfrm>
            <a:prstGeom prst="rect">
              <a:avLst/>
            </a:prstGeom>
            <a:solidFill>
              <a:srgbClr val="E2231A">
                <a:alpha val="100000"/>
              </a:srgbClr>
            </a:solidFill>
          </p:spPr>
          <p:txBody>
            <a:bodyPr/>
            <a:lstStyle/>
            <a:p/>
          </p:txBody>
        </p:sp>
        <p:sp>
          <p:nvSpPr>
            <p:cNvPr id="178" name="rc178"/>
            <p:cNvSpPr/>
            <p:nvPr/>
          </p:nvSpPr>
          <p:spPr>
            <a:xfrm>
              <a:off x="1296273" y="5632243"/>
              <a:ext cx="6016178" cy="129091"/>
            </a:xfrm>
            <a:prstGeom prst="rect">
              <a:avLst/>
            </a:prstGeom>
            <a:solidFill>
              <a:srgbClr val="80BD41">
                <a:alpha val="100000"/>
              </a:srgbClr>
            </a:solidFill>
          </p:spPr>
          <p:txBody>
            <a:bodyPr/>
            <a:lstStyle/>
            <a:p/>
          </p:txBody>
        </p:sp>
        <p:sp>
          <p:nvSpPr>
            <p:cNvPr id="179" name="rc179"/>
            <p:cNvSpPr/>
            <p:nvPr/>
          </p:nvSpPr>
          <p:spPr>
            <a:xfrm>
              <a:off x="7312451" y="5632243"/>
              <a:ext cx="60696" cy="129091"/>
            </a:xfrm>
            <a:prstGeom prst="rect">
              <a:avLst/>
            </a:prstGeom>
            <a:solidFill>
              <a:srgbClr val="E2231A">
                <a:alpha val="100000"/>
              </a:srgbClr>
            </a:solidFill>
          </p:spPr>
          <p:txBody>
            <a:bodyPr/>
            <a:lstStyle/>
            <a:p/>
          </p:txBody>
        </p:sp>
        <p:sp>
          <p:nvSpPr>
            <p:cNvPr id="180" name="tx180"/>
            <p:cNvSpPr/>
            <p:nvPr/>
          </p:nvSpPr>
          <p:spPr>
            <a:xfrm>
              <a:off x="8135431"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81" name="tx181"/>
            <p:cNvSpPr/>
            <p:nvPr/>
          </p:nvSpPr>
          <p:spPr>
            <a:xfrm>
              <a:off x="761681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82" name="tx182"/>
            <p:cNvSpPr/>
            <p:nvPr/>
          </p:nvSpPr>
          <p:spPr>
            <a:xfrm>
              <a:off x="756446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84.1</a:t>
              </a:r>
            </a:p>
          </p:txBody>
        </p:sp>
        <p:sp>
          <p:nvSpPr>
            <p:cNvPr id="183" name="tx183"/>
            <p:cNvSpPr/>
            <p:nvPr/>
          </p:nvSpPr>
          <p:spPr>
            <a:xfrm>
              <a:off x="444526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84" name="tx184"/>
            <p:cNvSpPr/>
            <p:nvPr/>
          </p:nvSpPr>
          <p:spPr>
            <a:xfrm>
              <a:off x="777632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22343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86" name="tx186"/>
            <p:cNvSpPr/>
            <p:nvPr/>
          </p:nvSpPr>
          <p:spPr>
            <a:xfrm>
              <a:off x="733049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19886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83.3</a:t>
              </a:r>
            </a:p>
          </p:txBody>
        </p:sp>
        <p:sp>
          <p:nvSpPr>
            <p:cNvPr id="188" name="tx188"/>
            <p:cNvSpPr/>
            <p:nvPr/>
          </p:nvSpPr>
          <p:spPr>
            <a:xfrm>
              <a:off x="728100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0250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4" name="tx194"/>
            <p:cNvSpPr/>
            <p:nvPr/>
          </p:nvSpPr>
          <p:spPr>
            <a:xfrm>
              <a:off x="483146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6637908"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6" name="tx196"/>
            <p:cNvSpPr/>
            <p:nvPr/>
          </p:nvSpPr>
          <p:spPr>
            <a:xfrm>
              <a:off x="84055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8081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234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660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21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9472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83732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956647"/>
              <a:ext cx="425768" cy="52869"/>
            </a:xfrm>
            <a:prstGeom prst="rect">
              <a:avLst/>
            </a:prstGeom>
            <a:solidFill>
              <a:srgbClr val="1CABE2">
                <a:alpha val="100000"/>
              </a:srgbClr>
            </a:solidFill>
          </p:spPr>
          <p:txBody>
            <a:bodyPr/>
            <a:lstStyle/>
            <a:p/>
          </p:txBody>
        </p:sp>
        <p:sp>
          <p:nvSpPr>
            <p:cNvPr id="26" name="rc26"/>
            <p:cNvSpPr/>
            <p:nvPr/>
          </p:nvSpPr>
          <p:spPr>
            <a:xfrm>
              <a:off x="1326665" y="4983082"/>
              <a:ext cx="425768" cy="26434"/>
            </a:xfrm>
            <a:prstGeom prst="rect">
              <a:avLst/>
            </a:prstGeom>
            <a:solidFill>
              <a:srgbClr val="1CABE2">
                <a:alpha val="100000"/>
              </a:srgbClr>
            </a:solidFill>
          </p:spPr>
          <p:txBody>
            <a:bodyPr/>
            <a:lstStyle/>
            <a:p/>
          </p:txBody>
        </p:sp>
        <p:sp>
          <p:nvSpPr>
            <p:cNvPr id="27" name="rc27"/>
            <p:cNvSpPr/>
            <p:nvPr/>
          </p:nvSpPr>
          <p:spPr>
            <a:xfrm>
              <a:off x="1799741" y="5009517"/>
              <a:ext cx="425768" cy="0"/>
            </a:xfrm>
            <a:prstGeom prst="rect">
              <a:avLst/>
            </a:prstGeom>
            <a:solidFill>
              <a:srgbClr val="1CABE2">
                <a:alpha val="100000"/>
              </a:srgbClr>
            </a:solidFill>
          </p:spPr>
          <p:txBody>
            <a:bodyPr/>
            <a:lstStyle/>
            <a:p/>
          </p:txBody>
        </p:sp>
        <p:sp>
          <p:nvSpPr>
            <p:cNvPr id="28" name="rc28"/>
            <p:cNvSpPr/>
            <p:nvPr/>
          </p:nvSpPr>
          <p:spPr>
            <a:xfrm>
              <a:off x="2272817" y="5009517"/>
              <a:ext cx="425768" cy="0"/>
            </a:xfrm>
            <a:prstGeom prst="rect">
              <a:avLst/>
            </a:prstGeom>
            <a:solidFill>
              <a:srgbClr val="1CABE2">
                <a:alpha val="100000"/>
              </a:srgbClr>
            </a:solidFill>
          </p:spPr>
          <p:txBody>
            <a:bodyPr/>
            <a:lstStyle/>
            <a:p/>
          </p:txBody>
        </p:sp>
        <p:sp>
          <p:nvSpPr>
            <p:cNvPr id="29" name="rc29"/>
            <p:cNvSpPr/>
            <p:nvPr/>
          </p:nvSpPr>
          <p:spPr>
            <a:xfrm>
              <a:off x="2745893" y="5009517"/>
              <a:ext cx="425768" cy="0"/>
            </a:xfrm>
            <a:prstGeom prst="rect">
              <a:avLst/>
            </a:prstGeom>
            <a:solidFill>
              <a:srgbClr val="1CABE2">
                <a:alpha val="100000"/>
              </a:srgbClr>
            </a:solidFill>
          </p:spPr>
          <p:txBody>
            <a:bodyPr/>
            <a:lstStyle/>
            <a:p/>
          </p:txBody>
        </p:sp>
        <p:sp>
          <p:nvSpPr>
            <p:cNvPr id="30" name="rc30"/>
            <p:cNvSpPr/>
            <p:nvPr/>
          </p:nvSpPr>
          <p:spPr>
            <a:xfrm>
              <a:off x="3218969" y="4057859"/>
              <a:ext cx="425768" cy="951658"/>
            </a:xfrm>
            <a:prstGeom prst="rect">
              <a:avLst/>
            </a:prstGeom>
            <a:solidFill>
              <a:srgbClr val="1CABE2">
                <a:alpha val="100000"/>
              </a:srgbClr>
            </a:solidFill>
          </p:spPr>
          <p:txBody>
            <a:bodyPr/>
            <a:lstStyle/>
            <a:p/>
          </p:txBody>
        </p:sp>
        <p:sp>
          <p:nvSpPr>
            <p:cNvPr id="31" name="rc31"/>
            <p:cNvSpPr/>
            <p:nvPr/>
          </p:nvSpPr>
          <p:spPr>
            <a:xfrm>
              <a:off x="3692046" y="4639428"/>
              <a:ext cx="425768" cy="370089"/>
            </a:xfrm>
            <a:prstGeom prst="rect">
              <a:avLst/>
            </a:prstGeom>
            <a:solidFill>
              <a:srgbClr val="1CABE2">
                <a:alpha val="100000"/>
              </a:srgbClr>
            </a:solidFill>
          </p:spPr>
          <p:txBody>
            <a:bodyPr/>
            <a:lstStyle/>
            <a:p/>
          </p:txBody>
        </p:sp>
        <p:sp>
          <p:nvSpPr>
            <p:cNvPr id="32" name="rc32"/>
            <p:cNvSpPr/>
            <p:nvPr/>
          </p:nvSpPr>
          <p:spPr>
            <a:xfrm>
              <a:off x="4165122" y="4401513"/>
              <a:ext cx="425768" cy="608003"/>
            </a:xfrm>
            <a:prstGeom prst="rect">
              <a:avLst/>
            </a:prstGeom>
            <a:solidFill>
              <a:srgbClr val="1CABE2">
                <a:alpha val="100000"/>
              </a:srgbClr>
            </a:solidFill>
          </p:spPr>
          <p:txBody>
            <a:bodyPr/>
            <a:lstStyle/>
            <a:p/>
          </p:txBody>
        </p:sp>
        <p:sp>
          <p:nvSpPr>
            <p:cNvPr id="33" name="rc33"/>
            <p:cNvSpPr/>
            <p:nvPr/>
          </p:nvSpPr>
          <p:spPr>
            <a:xfrm>
              <a:off x="4638198" y="5009517"/>
              <a:ext cx="425768" cy="0"/>
            </a:xfrm>
            <a:prstGeom prst="rect">
              <a:avLst/>
            </a:prstGeom>
            <a:solidFill>
              <a:srgbClr val="1CABE2">
                <a:alpha val="100000"/>
              </a:srgbClr>
            </a:solidFill>
          </p:spPr>
          <p:txBody>
            <a:bodyPr/>
            <a:lstStyle/>
            <a:p/>
          </p:txBody>
        </p:sp>
        <p:sp>
          <p:nvSpPr>
            <p:cNvPr id="34" name="rc34"/>
            <p:cNvSpPr/>
            <p:nvPr/>
          </p:nvSpPr>
          <p:spPr>
            <a:xfrm>
              <a:off x="5584350" y="5009517"/>
              <a:ext cx="425768" cy="0"/>
            </a:xfrm>
            <a:prstGeom prst="rect">
              <a:avLst/>
            </a:prstGeom>
            <a:solidFill>
              <a:srgbClr val="1CABE2">
                <a:alpha val="100000"/>
              </a:srgbClr>
            </a:solidFill>
          </p:spPr>
          <p:txBody>
            <a:bodyPr/>
            <a:lstStyle/>
            <a:p/>
          </p:txBody>
        </p:sp>
        <p:sp>
          <p:nvSpPr>
            <p:cNvPr id="35" name="rc35"/>
            <p:cNvSpPr/>
            <p:nvPr/>
          </p:nvSpPr>
          <p:spPr>
            <a:xfrm>
              <a:off x="6057427" y="4983082"/>
              <a:ext cx="425768" cy="26434"/>
            </a:xfrm>
            <a:prstGeom prst="rect">
              <a:avLst/>
            </a:prstGeom>
            <a:solidFill>
              <a:srgbClr val="1CABE2">
                <a:alpha val="100000"/>
              </a:srgbClr>
            </a:solidFill>
          </p:spPr>
          <p:txBody>
            <a:bodyPr/>
            <a:lstStyle/>
            <a:p/>
          </p:txBody>
        </p:sp>
        <p:sp>
          <p:nvSpPr>
            <p:cNvPr id="36" name="rc36"/>
            <p:cNvSpPr/>
            <p:nvPr/>
          </p:nvSpPr>
          <p:spPr>
            <a:xfrm>
              <a:off x="6530503" y="4533688"/>
              <a:ext cx="425768" cy="475829"/>
            </a:xfrm>
            <a:prstGeom prst="rect">
              <a:avLst/>
            </a:prstGeom>
            <a:solidFill>
              <a:srgbClr val="1CABE2">
                <a:alpha val="100000"/>
              </a:srgbClr>
            </a:solidFill>
          </p:spPr>
          <p:txBody>
            <a:bodyPr/>
            <a:lstStyle/>
            <a:p/>
          </p:txBody>
        </p:sp>
        <p:sp>
          <p:nvSpPr>
            <p:cNvPr id="37" name="rc37"/>
            <p:cNvSpPr/>
            <p:nvPr/>
          </p:nvSpPr>
          <p:spPr>
            <a:xfrm>
              <a:off x="7003579" y="4930212"/>
              <a:ext cx="425768" cy="79304"/>
            </a:xfrm>
            <a:prstGeom prst="rect">
              <a:avLst/>
            </a:prstGeom>
            <a:solidFill>
              <a:srgbClr val="1CABE2">
                <a:alpha val="100000"/>
              </a:srgbClr>
            </a:solidFill>
          </p:spPr>
          <p:txBody>
            <a:bodyPr/>
            <a:lstStyle/>
            <a:p/>
          </p:txBody>
        </p:sp>
        <p:sp>
          <p:nvSpPr>
            <p:cNvPr id="38" name="pl38"/>
            <p:cNvSpPr/>
            <p:nvPr/>
          </p:nvSpPr>
          <p:spPr>
            <a:xfrm>
              <a:off x="1066473" y="1869045"/>
              <a:ext cx="6149990" cy="0"/>
            </a:xfrm>
            <a:custGeom>
              <a:avLst/>
              <a:pathLst>
                <a:path w="6149990" h="0">
                  <a:moveTo>
                    <a:pt x="0" y="0"/>
                  </a:moveTo>
                  <a:lnTo>
                    <a:pt x="473076" y="0"/>
                  </a:lnTo>
                  <a:lnTo>
                    <a:pt x="946152" y="0"/>
                  </a:lnTo>
                  <a:lnTo>
                    <a:pt x="1419228" y="0"/>
                  </a:lnTo>
                  <a:lnTo>
                    <a:pt x="1892304" y="0"/>
                  </a:lnTo>
                  <a:lnTo>
                    <a:pt x="2365380" y="0"/>
                  </a:lnTo>
                  <a:lnTo>
                    <a:pt x="2838457" y="0"/>
                  </a:lnTo>
                  <a:lnTo>
                    <a:pt x="3311533" y="0"/>
                  </a:lnTo>
                  <a:lnTo>
                    <a:pt x="3784609" y="0"/>
                  </a:lnTo>
                  <a:lnTo>
                    <a:pt x="4257685" y="0"/>
                  </a:lnTo>
                  <a:lnTo>
                    <a:pt x="4730761" y="0"/>
                  </a:lnTo>
                  <a:lnTo>
                    <a:pt x="5203838" y="0"/>
                  </a:lnTo>
                  <a:lnTo>
                    <a:pt x="5676914" y="0"/>
                  </a:lnTo>
                  <a:lnTo>
                    <a:pt x="6149990" y="0"/>
                  </a:lnTo>
                </a:path>
              </a:pathLst>
            </a:custGeom>
            <a:ln w="27101" cap="flat">
              <a:solidFill>
                <a:srgbClr val="00833D">
                  <a:alpha val="100000"/>
                </a:srgbClr>
              </a:solidFill>
              <a:prstDash val="solid"/>
              <a:round/>
            </a:ln>
          </p:spPr>
          <p:txBody>
            <a:bodyPr/>
            <a:lstStyle/>
            <a:p/>
          </p:txBody>
        </p:sp>
        <p:sp>
          <p:nvSpPr>
            <p:cNvPr id="39" name="pl39"/>
            <p:cNvSpPr/>
            <p:nvPr/>
          </p:nvSpPr>
          <p:spPr>
            <a:xfrm>
              <a:off x="1066473" y="1869045"/>
              <a:ext cx="6149990" cy="0"/>
            </a:xfrm>
            <a:custGeom>
              <a:avLst/>
              <a:pathLst>
                <a:path w="6149990" h="0">
                  <a:moveTo>
                    <a:pt x="0" y="0"/>
                  </a:moveTo>
                  <a:lnTo>
                    <a:pt x="473076" y="0"/>
                  </a:lnTo>
                  <a:lnTo>
                    <a:pt x="946152" y="0"/>
                  </a:lnTo>
                  <a:lnTo>
                    <a:pt x="1419228" y="0"/>
                  </a:lnTo>
                  <a:lnTo>
                    <a:pt x="1892304" y="0"/>
                  </a:lnTo>
                  <a:lnTo>
                    <a:pt x="2365380" y="0"/>
                  </a:lnTo>
                  <a:lnTo>
                    <a:pt x="2838457" y="0"/>
                  </a:lnTo>
                  <a:lnTo>
                    <a:pt x="3311533" y="0"/>
                  </a:lnTo>
                  <a:lnTo>
                    <a:pt x="3784609" y="0"/>
                  </a:lnTo>
                  <a:lnTo>
                    <a:pt x="4257685" y="0"/>
                  </a:lnTo>
                  <a:lnTo>
                    <a:pt x="4730761" y="0"/>
                  </a:lnTo>
                  <a:lnTo>
                    <a:pt x="5203838" y="0"/>
                  </a:lnTo>
                  <a:lnTo>
                    <a:pt x="5676914" y="0"/>
                  </a:lnTo>
                  <a:lnTo>
                    <a:pt x="6149990" y="0"/>
                  </a:lnTo>
                </a:path>
              </a:pathLst>
            </a:custGeom>
            <a:ln w="27101" cap="flat">
              <a:solidFill>
                <a:srgbClr val="002759">
                  <a:alpha val="100000"/>
                </a:srgbClr>
              </a:solidFill>
              <a:prstDash val="solid"/>
              <a:round/>
            </a:ln>
          </p:spPr>
          <p:txBody>
            <a:bodyPr/>
            <a:lstStyle/>
            <a:p/>
          </p:txBody>
        </p:sp>
        <p:sp>
          <p:nvSpPr>
            <p:cNvPr id="40" name="pt40"/>
            <p:cNvSpPr/>
            <p:nvPr/>
          </p:nvSpPr>
          <p:spPr>
            <a:xfrm>
              <a:off x="103487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0794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8102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45410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2717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0025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733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4640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1948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92557"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6563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3871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1178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8486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3487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507948"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024"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313" y="48282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1506390" y="485469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197946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452542"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92561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65535" y="39279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4" name="tx74"/>
            <p:cNvSpPr/>
            <p:nvPr/>
          </p:nvSpPr>
          <p:spPr>
            <a:xfrm>
              <a:off x="3838611" y="451104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5" name="tx75"/>
            <p:cNvSpPr/>
            <p:nvPr/>
          </p:nvSpPr>
          <p:spPr>
            <a:xfrm>
              <a:off x="4311688" y="427161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6" name="tx76"/>
            <p:cNvSpPr/>
            <p:nvPr/>
          </p:nvSpPr>
          <p:spPr>
            <a:xfrm>
              <a:off x="481792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76407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237152" y="485469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6677068" y="44038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80" name="tx80"/>
            <p:cNvSpPr/>
            <p:nvPr/>
          </p:nvSpPr>
          <p:spPr>
            <a:xfrm>
              <a:off x="7183304" y="4800311"/>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1" name="pl81"/>
            <p:cNvSpPr/>
            <p:nvPr/>
          </p:nvSpPr>
          <p:spPr>
            <a:xfrm>
              <a:off x="7235296" y="1810317"/>
              <a:ext cx="627007" cy="57015"/>
            </a:xfrm>
            <a:custGeom>
              <a:avLst/>
              <a:pathLst>
                <a:path w="627007" h="57015">
                  <a:moveTo>
                    <a:pt x="627007" y="0"/>
                  </a:moveTo>
                  <a:lnTo>
                    <a:pt x="0" y="57015"/>
                  </a:lnTo>
                </a:path>
              </a:pathLst>
            </a:custGeom>
          </p:spPr>
          <p:txBody>
            <a:bodyPr/>
            <a:lstStyle/>
            <a:p/>
          </p:txBody>
        </p:sp>
        <p:sp>
          <p:nvSpPr>
            <p:cNvPr id="82" name="pl82"/>
            <p:cNvSpPr/>
            <p:nvPr/>
          </p:nvSpPr>
          <p:spPr>
            <a:xfrm>
              <a:off x="7232450" y="1873912"/>
              <a:ext cx="629853" cy="191760"/>
            </a:xfrm>
            <a:custGeom>
              <a:avLst/>
              <a:pathLst>
                <a:path w="629853" h="191760">
                  <a:moveTo>
                    <a:pt x="629853" y="191760"/>
                  </a:moveTo>
                  <a:lnTo>
                    <a:pt x="0" y="0"/>
                  </a:lnTo>
                </a:path>
              </a:pathLst>
            </a:custGeom>
          </p:spPr>
          <p:txBody>
            <a:bodyPr/>
            <a:lstStyle/>
            <a:p/>
          </p:txBody>
        </p:sp>
        <p:sp>
          <p:nvSpPr>
            <p:cNvPr id="83" name="pg83"/>
            <p:cNvSpPr/>
            <p:nvPr/>
          </p:nvSpPr>
          <p:spPr>
            <a:xfrm>
              <a:off x="7793724" y="17207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7618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5" name="pg85"/>
            <p:cNvSpPr/>
            <p:nvPr/>
          </p:nvSpPr>
          <p:spPr>
            <a:xfrm>
              <a:off x="7793724" y="19876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0287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7" name="rc87"/>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78734" y="39047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578734" y="28473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508103"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a:t>
              </a:r>
            </a:p>
          </p:txBody>
        </p:sp>
        <p:sp>
          <p:nvSpPr>
            <p:cNvPr id="92" name="tx9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76321" y="5900002"/>
              <a:ext cx="201456" cy="201456"/>
            </a:xfrm>
            <a:prstGeom prst="rect">
              <a:avLst/>
            </a:prstGeom>
            <a:solidFill>
              <a:srgbClr val="1CABE2">
                <a:alpha val="100000"/>
              </a:srgbClr>
            </a:solidFill>
          </p:spPr>
          <p:txBody>
            <a:bodyPr/>
            <a:lstStyle/>
            <a:p/>
          </p:txBody>
        </p:sp>
        <p:sp>
          <p:nvSpPr>
            <p:cNvPr id="126" name="tx126"/>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1964471" y="1334104"/>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Hungary,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 confirmed measles cases in Hungary. In the same year, MCV1 coverage was 99% and MCV2 coverage was 99%.
The number of cases in 2025 was 83% lower than in 2024 (n=18).
The highest number of measles cases was reported in 2017 (n=36). In this year, MCV1 coverage was 99%.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saw a decrease in measles cases compared with 2024, while MCV1 coverage was 99% and MCV2 coverage was 99%.</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478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478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45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69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4948"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6" name="tx66"/>
            <p:cNvSpPr/>
            <p:nvPr/>
          </p:nvSpPr>
          <p:spPr>
            <a:xfrm>
              <a:off x="24016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407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5424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65826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30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30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976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622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0199" y="6093143"/>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30" name="tx130"/>
            <p:cNvSpPr/>
            <p:nvPr/>
          </p:nvSpPr>
          <p:spPr>
            <a:xfrm>
              <a:off x="67668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932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Hungary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Hungary,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tx188"/>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6" name="tx286"/>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7" name="tx287"/>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8" name="tx288"/>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359859" y="1330710"/>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Hungary,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(99%).
Compared to 2019, coverage of 6 vaccines remained constant (BCG, DTP1, DTP3, IPV1, MCV1 and MCV2).
Compared to 2024, coverage of 6 vaccines remained constant (BCG,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Hungary had the same coverage (99%).</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5046169" y="1689993"/>
              <a:ext cx="2607276" cy="569395"/>
            </a:xfrm>
            <a:custGeom>
              <a:avLst/>
              <a:pathLst>
                <a:path w="2607276" h="569395">
                  <a:moveTo>
                    <a:pt x="0" y="379596"/>
                  </a:moveTo>
                  <a:lnTo>
                    <a:pt x="260727" y="521945"/>
                  </a:lnTo>
                  <a:lnTo>
                    <a:pt x="521455" y="474496"/>
                  </a:lnTo>
                  <a:lnTo>
                    <a:pt x="782182" y="569395"/>
                  </a:lnTo>
                  <a:lnTo>
                    <a:pt x="1042910" y="332147"/>
                  </a:lnTo>
                  <a:lnTo>
                    <a:pt x="1303638" y="0"/>
                  </a:lnTo>
                  <a:lnTo>
                    <a:pt x="1564365" y="142348"/>
                  </a:lnTo>
                  <a:lnTo>
                    <a:pt x="1825093" y="379596"/>
                  </a:lnTo>
                  <a:lnTo>
                    <a:pt x="2085820" y="284697"/>
                  </a:lnTo>
                  <a:lnTo>
                    <a:pt x="2346548" y="379596"/>
                  </a:lnTo>
                  <a:lnTo>
                    <a:pt x="2607276" y="284697"/>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003259" y="930799"/>
              <a:ext cx="3650186" cy="711744"/>
            </a:xfrm>
            <a:custGeom>
              <a:avLst/>
              <a:pathLst>
                <a:path w="3650186" h="711744">
                  <a:moveTo>
                    <a:pt x="0" y="711744"/>
                  </a:moveTo>
                  <a:lnTo>
                    <a:pt x="260727" y="427046"/>
                  </a:lnTo>
                  <a:lnTo>
                    <a:pt x="521455" y="332147"/>
                  </a:lnTo>
                  <a:lnTo>
                    <a:pt x="782182" y="284697"/>
                  </a:lnTo>
                  <a:lnTo>
                    <a:pt x="1042910" y="237248"/>
                  </a:lnTo>
                  <a:lnTo>
                    <a:pt x="1303638" y="47449"/>
                  </a:lnTo>
                  <a:lnTo>
                    <a:pt x="1564365" y="0"/>
                  </a:lnTo>
                  <a:lnTo>
                    <a:pt x="1825093" y="0"/>
                  </a:lnTo>
                  <a:lnTo>
                    <a:pt x="2085820" y="0"/>
                  </a:lnTo>
                  <a:lnTo>
                    <a:pt x="2346548" y="0"/>
                  </a:lnTo>
                  <a:lnTo>
                    <a:pt x="2607276" y="0"/>
                  </a:lnTo>
                  <a:lnTo>
                    <a:pt x="2868003" y="0"/>
                  </a:lnTo>
                  <a:lnTo>
                    <a:pt x="3128731" y="0"/>
                  </a:lnTo>
                  <a:lnTo>
                    <a:pt x="3389458" y="0"/>
                  </a:lnTo>
                  <a:lnTo>
                    <a:pt x="3650186" y="0"/>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9A32CD">
                  <a:alpha val="100000"/>
                </a:srgbClr>
              </a:solidFill>
              <a:prstDash val="solid"/>
              <a:round/>
            </a:ln>
          </p:spPr>
          <p:txBody>
            <a:bodyPr/>
            <a:lstStyle/>
            <a:p/>
          </p:txBody>
        </p:sp>
        <p:sp>
          <p:nvSpPr>
            <p:cNvPr id="47" name="pl47"/>
            <p:cNvSpPr/>
            <p:nvPr/>
          </p:nvSpPr>
          <p:spPr>
            <a:xfrm>
              <a:off x="7664279" y="939929"/>
              <a:ext cx="718666" cy="605678"/>
            </a:xfrm>
            <a:custGeom>
              <a:avLst/>
              <a:pathLst>
                <a:path w="718666" h="605678">
                  <a:moveTo>
                    <a:pt x="718666" y="605678"/>
                  </a:moveTo>
                  <a:lnTo>
                    <a:pt x="0" y="0"/>
                  </a:lnTo>
                </a:path>
              </a:pathLst>
            </a:custGeom>
          </p:spPr>
          <p:txBody>
            <a:bodyPr/>
            <a:lstStyle/>
            <a:p/>
          </p:txBody>
        </p:sp>
        <p:sp>
          <p:nvSpPr>
            <p:cNvPr id="48" name="pl48"/>
            <p:cNvSpPr/>
            <p:nvPr/>
          </p:nvSpPr>
          <p:spPr>
            <a:xfrm>
              <a:off x="7670783" y="779413"/>
              <a:ext cx="766312" cy="148036"/>
            </a:xfrm>
            <a:custGeom>
              <a:avLst/>
              <a:pathLst>
                <a:path w="766312" h="148036">
                  <a:moveTo>
                    <a:pt x="766312" y="0"/>
                  </a:moveTo>
                  <a:lnTo>
                    <a:pt x="0" y="148036"/>
                  </a:lnTo>
                </a:path>
              </a:pathLst>
            </a:custGeom>
          </p:spPr>
          <p:txBody>
            <a:bodyPr/>
            <a:lstStyle/>
            <a:p/>
          </p:txBody>
        </p:sp>
        <p:sp>
          <p:nvSpPr>
            <p:cNvPr id="49" name="pl49"/>
            <p:cNvSpPr/>
            <p:nvPr/>
          </p:nvSpPr>
          <p:spPr>
            <a:xfrm>
              <a:off x="7660473" y="941294"/>
              <a:ext cx="1055022" cy="1575348"/>
            </a:xfrm>
            <a:custGeom>
              <a:avLst/>
              <a:pathLst>
                <a:path w="1055022" h="1575348">
                  <a:moveTo>
                    <a:pt x="1055022" y="1575348"/>
                  </a:moveTo>
                  <a:lnTo>
                    <a:pt x="0" y="0"/>
                  </a:lnTo>
                </a:path>
              </a:pathLst>
            </a:custGeom>
          </p:spPr>
          <p:txBody>
            <a:bodyPr/>
            <a:lstStyle/>
            <a:p/>
          </p:txBody>
        </p:sp>
        <p:sp>
          <p:nvSpPr>
            <p:cNvPr id="50" name="pl50"/>
            <p:cNvSpPr/>
            <p:nvPr/>
          </p:nvSpPr>
          <p:spPr>
            <a:xfrm>
              <a:off x="7661518" y="940993"/>
              <a:ext cx="1040191" cy="1313610"/>
            </a:xfrm>
            <a:custGeom>
              <a:avLst/>
              <a:pathLst>
                <a:path w="1040191" h="1313610">
                  <a:moveTo>
                    <a:pt x="1040191" y="1313610"/>
                  </a:moveTo>
                  <a:lnTo>
                    <a:pt x="0" y="0"/>
                  </a:lnTo>
                </a:path>
              </a:pathLst>
            </a:custGeom>
          </p:spPr>
          <p:txBody>
            <a:bodyPr/>
            <a:lstStyle/>
            <a:p/>
          </p:txBody>
        </p:sp>
        <p:sp>
          <p:nvSpPr>
            <p:cNvPr id="51" name="pl51"/>
            <p:cNvSpPr/>
            <p:nvPr/>
          </p:nvSpPr>
          <p:spPr>
            <a:xfrm>
              <a:off x="7660031" y="941406"/>
              <a:ext cx="698829" cy="1125422"/>
            </a:xfrm>
            <a:custGeom>
              <a:avLst/>
              <a:pathLst>
                <a:path w="698829" h="1125422">
                  <a:moveTo>
                    <a:pt x="698829" y="1125422"/>
                  </a:moveTo>
                  <a:lnTo>
                    <a:pt x="0" y="0"/>
                  </a:lnTo>
                </a:path>
              </a:pathLst>
            </a:custGeom>
          </p:spPr>
          <p:txBody>
            <a:bodyPr/>
            <a:lstStyle/>
            <a:p/>
          </p:txBody>
        </p:sp>
        <p:sp>
          <p:nvSpPr>
            <p:cNvPr id="52" name="pl52"/>
            <p:cNvSpPr/>
            <p:nvPr/>
          </p:nvSpPr>
          <p:spPr>
            <a:xfrm>
              <a:off x="7661640" y="940955"/>
              <a:ext cx="697220" cy="864020"/>
            </a:xfrm>
            <a:custGeom>
              <a:avLst/>
              <a:pathLst>
                <a:path w="697220" h="864020">
                  <a:moveTo>
                    <a:pt x="697220" y="864020"/>
                  </a:moveTo>
                  <a:lnTo>
                    <a:pt x="0" y="0"/>
                  </a:lnTo>
                </a:path>
              </a:pathLst>
            </a:custGeom>
          </p:spPr>
          <p:txBody>
            <a:bodyPr/>
            <a:lstStyle/>
            <a:p/>
          </p:txBody>
        </p:sp>
        <p:sp>
          <p:nvSpPr>
            <p:cNvPr id="53" name="pl53"/>
            <p:cNvSpPr/>
            <p:nvPr/>
          </p:nvSpPr>
          <p:spPr>
            <a:xfrm>
              <a:off x="7671158" y="933256"/>
              <a:ext cx="711787" cy="98739"/>
            </a:xfrm>
            <a:custGeom>
              <a:avLst/>
              <a:pathLst>
                <a:path w="711787" h="98739">
                  <a:moveTo>
                    <a:pt x="711787" y="98739"/>
                  </a:moveTo>
                  <a:lnTo>
                    <a:pt x="0" y="0"/>
                  </a:lnTo>
                </a:path>
              </a:pathLst>
            </a:custGeom>
          </p:spPr>
          <p:txBody>
            <a:bodyPr/>
            <a:lstStyle/>
            <a:p/>
          </p:txBody>
        </p:sp>
        <p:sp>
          <p:nvSpPr>
            <p:cNvPr id="54" name="pl54"/>
            <p:cNvSpPr/>
            <p:nvPr/>
          </p:nvSpPr>
          <p:spPr>
            <a:xfrm>
              <a:off x="7667031" y="938342"/>
              <a:ext cx="625400" cy="347252"/>
            </a:xfrm>
            <a:custGeom>
              <a:avLst/>
              <a:pathLst>
                <a:path w="625400" h="347252">
                  <a:moveTo>
                    <a:pt x="625400" y="347252"/>
                  </a:moveTo>
                  <a:lnTo>
                    <a:pt x="0" y="0"/>
                  </a:lnTo>
                </a:path>
              </a:pathLst>
            </a:custGeom>
          </p:spPr>
          <p:txBody>
            <a:bodyPr/>
            <a:lstStyle/>
            <a:p/>
          </p:txBody>
        </p:sp>
        <p:sp>
          <p:nvSpPr>
            <p:cNvPr id="55" name="pl55"/>
            <p:cNvSpPr/>
            <p:nvPr/>
          </p:nvSpPr>
          <p:spPr>
            <a:xfrm>
              <a:off x="7661789" y="1984798"/>
              <a:ext cx="721156" cy="873636"/>
            </a:xfrm>
            <a:custGeom>
              <a:avLst/>
              <a:pathLst>
                <a:path w="721156" h="873636">
                  <a:moveTo>
                    <a:pt x="721156" y="873636"/>
                  </a:moveTo>
                  <a:lnTo>
                    <a:pt x="0" y="0"/>
                  </a:lnTo>
                </a:path>
              </a:pathLst>
            </a:custGeom>
          </p:spPr>
          <p:txBody>
            <a:bodyPr/>
            <a:lstStyle/>
            <a:p/>
          </p:txBody>
        </p:sp>
        <p:sp>
          <p:nvSpPr>
            <p:cNvPr id="56" name="pg56"/>
            <p:cNvSpPr/>
            <p:nvPr/>
          </p:nvSpPr>
          <p:spPr>
            <a:xfrm>
              <a:off x="8314365" y="14683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5098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99%</a:t>
              </a:r>
            </a:p>
          </p:txBody>
        </p:sp>
        <p:sp>
          <p:nvSpPr>
            <p:cNvPr id="60" name="pg60"/>
            <p:cNvSpPr/>
            <p:nvPr/>
          </p:nvSpPr>
          <p:spPr>
            <a:xfrm>
              <a:off x="8356446" y="251664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79306" y="25581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2" name="pg62"/>
            <p:cNvSpPr/>
            <p:nvPr/>
          </p:nvSpPr>
          <p:spPr>
            <a:xfrm>
              <a:off x="8338449" y="225460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61309" y="229614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99%</a:t>
              </a:r>
            </a:p>
          </p:txBody>
        </p:sp>
        <p:sp>
          <p:nvSpPr>
            <p:cNvPr id="64" name="pg64"/>
            <p:cNvSpPr/>
            <p:nvPr/>
          </p:nvSpPr>
          <p:spPr>
            <a:xfrm>
              <a:off x="8290281" y="19877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13141" y="20292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6" name="pg66"/>
            <p:cNvSpPr/>
            <p:nvPr/>
          </p:nvSpPr>
          <p:spPr>
            <a:xfrm>
              <a:off x="8290281" y="17268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7684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8" name="pg68"/>
            <p:cNvSpPr/>
            <p:nvPr/>
          </p:nvSpPr>
          <p:spPr>
            <a:xfrm>
              <a:off x="8314365" y="94947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9910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99%</a:t>
              </a:r>
            </a:p>
          </p:txBody>
        </p:sp>
        <p:sp>
          <p:nvSpPr>
            <p:cNvPr id="70" name="pg70"/>
            <p:cNvSpPr/>
            <p:nvPr/>
          </p:nvSpPr>
          <p:spPr>
            <a:xfrm>
              <a:off x="8223851" y="120930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125084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2" name="pg72"/>
            <p:cNvSpPr/>
            <p:nvPr/>
          </p:nvSpPr>
          <p:spPr>
            <a:xfrm>
              <a:off x="8314365" y="27801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37225" y="28217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77%</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Hungary,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(77%), followed by DTP3, Hib3, IPV1, IPVC, MCV1, MCV2, and Rubella (99%).
Coverage of 6 vaccines were the same (DTP3, HIB3, IPV1, MCV1, MCV2 and RUBELLA) and 1 vaccine increased (HPVC) compared to respective coverage in 2019.
Coverage of 7 vaccines were the same (DTP3, HIB3, IPV1, IPVC, MCV1, MCV2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641112" y="146438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96699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246960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347481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977419"/>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448002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498263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578344"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7834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Hungary,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708531"/>
              <a:ext cx="3172162" cy="355421"/>
            </a:xfrm>
            <a:custGeom>
              <a:avLst/>
              <a:pathLst>
                <a:path w="3172162" h="355421">
                  <a:moveTo>
                    <a:pt x="0" y="246060"/>
                  </a:moveTo>
                  <a:lnTo>
                    <a:pt x="288378" y="300740"/>
                  </a:lnTo>
                  <a:lnTo>
                    <a:pt x="576756" y="273400"/>
                  </a:lnTo>
                  <a:lnTo>
                    <a:pt x="865135" y="355421"/>
                  </a:lnTo>
                  <a:lnTo>
                    <a:pt x="1153513" y="218720"/>
                  </a:lnTo>
                  <a:lnTo>
                    <a:pt x="1441891" y="0"/>
                  </a:lnTo>
                  <a:lnTo>
                    <a:pt x="1730270" y="82020"/>
                  </a:lnTo>
                  <a:lnTo>
                    <a:pt x="2018648" y="218720"/>
                  </a:lnTo>
                  <a:lnTo>
                    <a:pt x="2307027" y="164040"/>
                  </a:lnTo>
                  <a:lnTo>
                    <a:pt x="2595405" y="218720"/>
                  </a:lnTo>
                  <a:lnTo>
                    <a:pt x="2883783" y="191380"/>
                  </a:lnTo>
                  <a:lnTo>
                    <a:pt x="3172162" y="218720"/>
                  </a:lnTo>
                </a:path>
              </a:pathLst>
            </a:custGeom>
            <a:ln w="29811" cap="flat">
              <a:solidFill>
                <a:srgbClr val="FF0000">
                  <a:alpha val="100000"/>
                </a:srgbClr>
              </a:solidFill>
              <a:prstDash val="solid"/>
              <a:round/>
            </a:ln>
          </p:spPr>
          <p:txBody>
            <a:bodyPr/>
            <a:lstStyle/>
            <a:p/>
          </p:txBody>
        </p:sp>
        <p:sp>
          <p:nvSpPr>
            <p:cNvPr id="30" name="pl30"/>
            <p:cNvSpPr/>
            <p:nvPr/>
          </p:nvSpPr>
          <p:spPr>
            <a:xfrm>
              <a:off x="1521403" y="2735871"/>
              <a:ext cx="2883783" cy="328081"/>
            </a:xfrm>
            <a:custGeom>
              <a:avLst/>
              <a:pathLst>
                <a:path w="2883783" h="328081">
                  <a:moveTo>
                    <a:pt x="0" y="218720"/>
                  </a:moveTo>
                  <a:lnTo>
                    <a:pt x="288378" y="300740"/>
                  </a:lnTo>
                  <a:lnTo>
                    <a:pt x="576756" y="273400"/>
                  </a:lnTo>
                  <a:lnTo>
                    <a:pt x="865135" y="328081"/>
                  </a:lnTo>
                  <a:lnTo>
                    <a:pt x="1153513" y="191380"/>
                  </a:lnTo>
                  <a:lnTo>
                    <a:pt x="1441891" y="0"/>
                  </a:lnTo>
                  <a:lnTo>
                    <a:pt x="1730270" y="82020"/>
                  </a:lnTo>
                  <a:lnTo>
                    <a:pt x="2018648" y="218720"/>
                  </a:lnTo>
                  <a:lnTo>
                    <a:pt x="2307027" y="164040"/>
                  </a:lnTo>
                  <a:lnTo>
                    <a:pt x="2595405" y="218720"/>
                  </a:lnTo>
                  <a:lnTo>
                    <a:pt x="2883783" y="164040"/>
                  </a:lnTo>
                </a:path>
              </a:pathLst>
            </a:custGeom>
            <a:ln w="29811" cap="flat">
              <a:solidFill>
                <a:srgbClr val="0058AB">
                  <a:alpha val="100000"/>
                </a:srgbClr>
              </a:solidFill>
              <a:prstDash val="solid"/>
              <a:round/>
            </a:ln>
          </p:spPr>
          <p:txBody>
            <a:bodyPr/>
            <a:lstStyle/>
            <a:p/>
          </p:txBody>
        </p:sp>
        <p:sp>
          <p:nvSpPr>
            <p:cNvPr id="31" name="pt31"/>
            <p:cNvSpPr/>
            <p:nvPr/>
          </p:nvSpPr>
          <p:spPr>
            <a:xfrm>
              <a:off x="1208198"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496577"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784955"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073333"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361712"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650090"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938468"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226847"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515225"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803604"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091982"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380360"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1521403"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5" name="tx55"/>
            <p:cNvSpPr/>
            <p:nvPr/>
          </p:nvSpPr>
          <p:spPr>
            <a:xfrm>
              <a:off x="1809781"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6" name="tx56"/>
            <p:cNvSpPr/>
            <p:nvPr/>
          </p:nvSpPr>
          <p:spPr>
            <a:xfrm>
              <a:off x="2098159"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7" name="tx57"/>
            <p:cNvSpPr/>
            <p:nvPr/>
          </p:nvSpPr>
          <p:spPr>
            <a:xfrm>
              <a:off x="2386538"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58" name="tx58"/>
            <p:cNvSpPr/>
            <p:nvPr/>
          </p:nvSpPr>
          <p:spPr>
            <a:xfrm>
              <a:off x="2674916"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9" name="tx59"/>
            <p:cNvSpPr/>
            <p:nvPr/>
          </p:nvSpPr>
          <p:spPr>
            <a:xfrm>
              <a:off x="2963294"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0" name="tx60"/>
            <p:cNvSpPr/>
            <p:nvPr/>
          </p:nvSpPr>
          <p:spPr>
            <a:xfrm>
              <a:off x="3251673"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1" name="tx61"/>
            <p:cNvSpPr/>
            <p:nvPr/>
          </p:nvSpPr>
          <p:spPr>
            <a:xfrm>
              <a:off x="3540051"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2" name="tx62"/>
            <p:cNvSpPr/>
            <p:nvPr/>
          </p:nvSpPr>
          <p:spPr>
            <a:xfrm>
              <a:off x="3828430"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3" name="tx63"/>
            <p:cNvSpPr/>
            <p:nvPr/>
          </p:nvSpPr>
          <p:spPr>
            <a:xfrm>
              <a:off x="4116808"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4" name="tx64"/>
            <p:cNvSpPr/>
            <p:nvPr/>
          </p:nvSpPr>
          <p:spPr>
            <a:xfrm>
              <a:off x="4405186"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5" name="tx65"/>
            <p:cNvSpPr/>
            <p:nvPr/>
          </p:nvSpPr>
          <p:spPr>
            <a:xfrm>
              <a:off x="1233024"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6" name="tx66"/>
            <p:cNvSpPr/>
            <p:nvPr/>
          </p:nvSpPr>
          <p:spPr>
            <a:xfrm>
              <a:off x="152140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7" name="tx67"/>
            <p:cNvSpPr/>
            <p:nvPr/>
          </p:nvSpPr>
          <p:spPr>
            <a:xfrm>
              <a:off x="180978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8" name="tx68"/>
            <p:cNvSpPr/>
            <p:nvPr/>
          </p:nvSpPr>
          <p:spPr>
            <a:xfrm>
              <a:off x="2098159"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9" name="tx69"/>
            <p:cNvSpPr/>
            <p:nvPr/>
          </p:nvSpPr>
          <p:spPr>
            <a:xfrm>
              <a:off x="2386538"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0" name="tx70"/>
            <p:cNvSpPr/>
            <p:nvPr/>
          </p:nvSpPr>
          <p:spPr>
            <a:xfrm>
              <a:off x="2674916"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1" name="tx71"/>
            <p:cNvSpPr/>
            <p:nvPr/>
          </p:nvSpPr>
          <p:spPr>
            <a:xfrm>
              <a:off x="2963294"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2" name="tx72"/>
            <p:cNvSpPr/>
            <p:nvPr/>
          </p:nvSpPr>
          <p:spPr>
            <a:xfrm>
              <a:off x="3251673"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3" name="tx73"/>
            <p:cNvSpPr/>
            <p:nvPr/>
          </p:nvSpPr>
          <p:spPr>
            <a:xfrm>
              <a:off x="3540051"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4" name="tx74"/>
            <p:cNvSpPr/>
            <p:nvPr/>
          </p:nvSpPr>
          <p:spPr>
            <a:xfrm>
              <a:off x="3828430"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5" name="tx75"/>
            <p:cNvSpPr/>
            <p:nvPr/>
          </p:nvSpPr>
          <p:spPr>
            <a:xfrm>
              <a:off x="411680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6" name="tx76"/>
            <p:cNvSpPr/>
            <p:nvPr/>
          </p:nvSpPr>
          <p:spPr>
            <a:xfrm>
              <a:off x="4405186"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7" name="pl7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8" name="rc7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156694" y="3118632"/>
              <a:ext cx="1441891" cy="191380"/>
            </a:xfrm>
            <a:custGeom>
              <a:avLst/>
              <a:pathLst>
                <a:path w="1441891" h="191380">
                  <a:moveTo>
                    <a:pt x="0" y="27340"/>
                  </a:moveTo>
                  <a:lnTo>
                    <a:pt x="288378" y="191380"/>
                  </a:lnTo>
                  <a:lnTo>
                    <a:pt x="576756" y="82020"/>
                  </a:lnTo>
                  <a:lnTo>
                    <a:pt x="865135" y="54680"/>
                  </a:lnTo>
                  <a:lnTo>
                    <a:pt x="1153513" y="27340"/>
                  </a:lnTo>
                  <a:lnTo>
                    <a:pt x="1441891" y="0"/>
                  </a:lnTo>
                </a:path>
              </a:pathLst>
            </a:custGeom>
            <a:ln w="29811" cap="flat">
              <a:solidFill>
                <a:srgbClr val="FF0000">
                  <a:alpha val="100000"/>
                </a:srgbClr>
              </a:solidFill>
              <a:prstDash val="solid"/>
              <a:round/>
            </a:ln>
          </p:spPr>
          <p:txBody>
            <a:bodyPr/>
            <a:lstStyle/>
            <a:p/>
          </p:txBody>
        </p:sp>
        <p:sp>
          <p:nvSpPr>
            <p:cNvPr id="105" name="pl105"/>
            <p:cNvSpPr/>
            <p:nvPr/>
          </p:nvSpPr>
          <p:spPr>
            <a:xfrm>
              <a:off x="7445073" y="3145972"/>
              <a:ext cx="1153513" cy="191380"/>
            </a:xfrm>
            <a:custGeom>
              <a:avLst/>
              <a:pathLst>
                <a:path w="1153513" h="191380">
                  <a:moveTo>
                    <a:pt x="0" y="0"/>
                  </a:moveTo>
                  <a:lnTo>
                    <a:pt x="288378" y="191380"/>
                  </a:lnTo>
                  <a:lnTo>
                    <a:pt x="576756" y="54680"/>
                  </a:lnTo>
                  <a:lnTo>
                    <a:pt x="865135" y="54680"/>
                  </a:lnTo>
                  <a:lnTo>
                    <a:pt x="1153513" y="0"/>
                  </a:lnTo>
                </a:path>
              </a:pathLst>
            </a:custGeom>
            <a:ln w="29811" cap="flat">
              <a:solidFill>
                <a:srgbClr val="0058AB">
                  <a:alpha val="100000"/>
                </a:srgbClr>
              </a:solidFill>
              <a:prstDash val="solid"/>
              <a:round/>
            </a:ln>
          </p:spPr>
          <p:txBody>
            <a:bodyPr/>
            <a:lstStyle/>
            <a:p/>
          </p:txBody>
        </p:sp>
        <p:sp>
          <p:nvSpPr>
            <p:cNvPr id="106" name="pt106"/>
            <p:cNvSpPr/>
            <p:nvPr/>
          </p:nvSpPr>
          <p:spPr>
            <a:xfrm>
              <a:off x="7131868"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7420247"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708625"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997003"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285382"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573760"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420247"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708625"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7997003"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8285382"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8573760"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tx117"/>
            <p:cNvSpPr/>
            <p:nvPr/>
          </p:nvSpPr>
          <p:spPr>
            <a:xfrm>
              <a:off x="7445073"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118" name="tx118"/>
            <p:cNvSpPr/>
            <p:nvPr/>
          </p:nvSpPr>
          <p:spPr>
            <a:xfrm>
              <a:off x="7733451"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19" name="tx119"/>
            <p:cNvSpPr/>
            <p:nvPr/>
          </p:nvSpPr>
          <p:spPr>
            <a:xfrm>
              <a:off x="8021829"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20" name="tx120"/>
            <p:cNvSpPr/>
            <p:nvPr/>
          </p:nvSpPr>
          <p:spPr>
            <a:xfrm>
              <a:off x="8310208"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21" name="tx121"/>
            <p:cNvSpPr/>
            <p:nvPr/>
          </p:nvSpPr>
          <p:spPr>
            <a:xfrm>
              <a:off x="8598586"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122" name="tx122"/>
            <p:cNvSpPr/>
            <p:nvPr/>
          </p:nvSpPr>
          <p:spPr>
            <a:xfrm>
              <a:off x="7156694"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3" name="tx123"/>
            <p:cNvSpPr/>
            <p:nvPr/>
          </p:nvSpPr>
          <p:spPr>
            <a:xfrm>
              <a:off x="7445073"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24" name="tx124"/>
            <p:cNvSpPr/>
            <p:nvPr/>
          </p:nvSpPr>
          <p:spPr>
            <a:xfrm>
              <a:off x="7733451"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25" name="tx125"/>
            <p:cNvSpPr/>
            <p:nvPr/>
          </p:nvSpPr>
          <p:spPr>
            <a:xfrm>
              <a:off x="8021829"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26" name="tx126"/>
            <p:cNvSpPr/>
            <p:nvPr/>
          </p:nvSpPr>
          <p:spPr>
            <a:xfrm>
              <a:off x="8310208"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7" name="tx127"/>
            <p:cNvSpPr/>
            <p:nvPr/>
          </p:nvSpPr>
          <p:spPr>
            <a:xfrm>
              <a:off x="8598586"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28" name="pl12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9" name="rc12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0" name="tx13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1" name="tx13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2" name="tx132"/>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3" name="tx133"/>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4" name="tx134"/>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5" name="tx135"/>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6" name="tx136"/>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7" name="tx137"/>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8" name="tx138"/>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9" name="tx139"/>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0" name="tx140"/>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1" name="tx141"/>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2" name="tx142"/>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3" name="tx143"/>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4" name="tx144"/>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Hungary, 2014-2025</a:t>
              </a:r>
            </a:p>
          </p:txBody>
        </p:sp>
        <p:sp>
          <p:nvSpPr>
            <p:cNvPr id="168" name="tx1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Hungary was 2014.
In 2025, first dose (HPV1) programme coverage among girls was 76%. In 2025, last dose (HPVc) programme coverage among girls was 77%.</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77% and coverage among boys increased to 68%.</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451408"/>
            </a:xfrm>
            <a:custGeom>
              <a:avLst/>
              <a:pathLst>
                <a:path w="3629727" h="451408">
                  <a:moveTo>
                    <a:pt x="0" y="451408"/>
                  </a:moveTo>
                  <a:lnTo>
                    <a:pt x="259266" y="270844"/>
                  </a:lnTo>
                  <a:lnTo>
                    <a:pt x="518532" y="210657"/>
                  </a:lnTo>
                  <a:lnTo>
                    <a:pt x="777798" y="180563"/>
                  </a:lnTo>
                  <a:lnTo>
                    <a:pt x="1037065" y="150469"/>
                  </a:lnTo>
                  <a:lnTo>
                    <a:pt x="1296331" y="30093"/>
                  </a:lnTo>
                  <a:lnTo>
                    <a:pt x="1555597" y="0"/>
                  </a:lnTo>
                  <a:lnTo>
                    <a:pt x="1814863" y="0"/>
                  </a:lnTo>
                  <a:lnTo>
                    <a:pt x="2074130" y="0"/>
                  </a:lnTo>
                  <a:lnTo>
                    <a:pt x="2333396" y="0"/>
                  </a:lnTo>
                  <a:lnTo>
                    <a:pt x="2592662" y="0"/>
                  </a:lnTo>
                  <a:lnTo>
                    <a:pt x="2851928" y="0"/>
                  </a:lnTo>
                  <a:lnTo>
                    <a:pt x="3111195" y="0"/>
                  </a:lnTo>
                  <a:lnTo>
                    <a:pt x="3370461" y="0"/>
                  </a:lnTo>
                  <a:lnTo>
                    <a:pt x="3629727" y="0"/>
                  </a:lnTo>
                </a:path>
              </a:pathLst>
            </a:custGeom>
            <a:ln w="27101" cap="flat">
              <a:solidFill>
                <a:srgbClr val="00BFC4">
                  <a:alpha val="100000"/>
                </a:srgbClr>
              </a:solidFill>
              <a:prstDash val="solid"/>
              <a:round/>
            </a:ln>
          </p:spPr>
          <p:txBody>
            <a:bodyPr/>
            <a:lstStyle/>
            <a:p/>
          </p:txBody>
        </p:sp>
        <p:sp>
          <p:nvSpPr>
            <p:cNvPr id="30" name="pl30"/>
            <p:cNvSpPr/>
            <p:nvPr/>
          </p:nvSpPr>
          <p:spPr>
            <a:xfrm>
              <a:off x="5328013" y="2617073"/>
              <a:ext cx="2592662" cy="361126"/>
            </a:xfrm>
            <a:custGeom>
              <a:avLst/>
              <a:pathLst>
                <a:path w="2592662" h="361126">
                  <a:moveTo>
                    <a:pt x="0" y="240750"/>
                  </a:moveTo>
                  <a:lnTo>
                    <a:pt x="259266" y="331032"/>
                  </a:lnTo>
                  <a:lnTo>
                    <a:pt x="518532" y="300938"/>
                  </a:lnTo>
                  <a:lnTo>
                    <a:pt x="777798" y="361126"/>
                  </a:lnTo>
                  <a:lnTo>
                    <a:pt x="1037065" y="210657"/>
                  </a:lnTo>
                  <a:lnTo>
                    <a:pt x="1296331" y="0"/>
                  </a:lnTo>
                  <a:lnTo>
                    <a:pt x="1555597" y="90281"/>
                  </a:lnTo>
                  <a:lnTo>
                    <a:pt x="1814863" y="240750"/>
                  </a:lnTo>
                  <a:lnTo>
                    <a:pt x="2074130" y="180563"/>
                  </a:lnTo>
                  <a:lnTo>
                    <a:pt x="2333396" y="240750"/>
                  </a:lnTo>
                  <a:lnTo>
                    <a:pt x="2592662" y="18056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54860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28194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44" y="2095843"/>
              <a:ext cx="241197" cy="36958"/>
            </a:xfrm>
            <a:custGeom>
              <a:avLst/>
              <a:pathLst>
                <a:path w="241197" h="36958">
                  <a:moveTo>
                    <a:pt x="241197" y="0"/>
                  </a:moveTo>
                  <a:lnTo>
                    <a:pt x="0" y="36958"/>
                  </a:lnTo>
                </a:path>
              </a:pathLst>
            </a:custGeom>
          </p:spPr>
          <p:txBody>
            <a:bodyPr/>
            <a:lstStyle/>
            <a:p/>
          </p:txBody>
        </p:sp>
        <p:sp>
          <p:nvSpPr>
            <p:cNvPr id="41" name="pl41"/>
            <p:cNvSpPr/>
            <p:nvPr/>
          </p:nvSpPr>
          <p:spPr>
            <a:xfrm>
              <a:off x="7929587" y="2142445"/>
              <a:ext cx="250354" cy="193101"/>
            </a:xfrm>
            <a:custGeom>
              <a:avLst/>
              <a:pathLst>
                <a:path w="250354" h="193101">
                  <a:moveTo>
                    <a:pt x="250354" y="193101"/>
                  </a:moveTo>
                  <a:lnTo>
                    <a:pt x="0" y="0"/>
                  </a:lnTo>
                </a:path>
              </a:pathLst>
            </a:custGeom>
          </p:spPr>
          <p:txBody>
            <a:bodyPr/>
            <a:lstStyle/>
            <a:p/>
          </p:txBody>
        </p:sp>
        <p:sp>
          <p:nvSpPr>
            <p:cNvPr id="42" name="pl42"/>
            <p:cNvSpPr/>
            <p:nvPr/>
          </p:nvSpPr>
          <p:spPr>
            <a:xfrm>
              <a:off x="7930549" y="2142231"/>
              <a:ext cx="596664" cy="402429"/>
            </a:xfrm>
            <a:custGeom>
              <a:avLst/>
              <a:pathLst>
                <a:path w="596664" h="402429">
                  <a:moveTo>
                    <a:pt x="596664" y="402429"/>
                  </a:moveTo>
                  <a:lnTo>
                    <a:pt x="0" y="0"/>
                  </a:lnTo>
                </a:path>
              </a:pathLst>
            </a:custGeom>
          </p:spPr>
          <p:txBody>
            <a:bodyPr/>
            <a:lstStyle/>
            <a:p/>
          </p:txBody>
        </p:sp>
        <p:sp>
          <p:nvSpPr>
            <p:cNvPr id="43" name="pl43"/>
            <p:cNvSpPr/>
            <p:nvPr/>
          </p:nvSpPr>
          <p:spPr>
            <a:xfrm>
              <a:off x="7935494" y="2802615"/>
              <a:ext cx="244448" cy="82142"/>
            </a:xfrm>
            <a:custGeom>
              <a:avLst/>
              <a:pathLst>
                <a:path w="244448" h="82142">
                  <a:moveTo>
                    <a:pt x="244448" y="82142"/>
                  </a:moveTo>
                  <a:lnTo>
                    <a:pt x="0" y="0"/>
                  </a:lnTo>
                </a:path>
              </a:pathLst>
            </a:custGeom>
          </p:spPr>
          <p:txBody>
            <a:bodyPr/>
            <a:lstStyle/>
            <a:p/>
          </p:txBody>
        </p:sp>
        <p:sp>
          <p:nvSpPr>
            <p:cNvPr id="44" name="pg44"/>
            <p:cNvSpPr/>
            <p:nvPr/>
          </p:nvSpPr>
          <p:spPr>
            <a:xfrm>
              <a:off x="8111362" y="20015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4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30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39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8" name="pg48"/>
            <p:cNvSpPr/>
            <p:nvPr/>
          </p:nvSpPr>
          <p:spPr>
            <a:xfrm>
              <a:off x="8111362" y="25446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55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50" name="pg50"/>
            <p:cNvSpPr/>
            <p:nvPr/>
          </p:nvSpPr>
          <p:spPr>
            <a:xfrm>
              <a:off x="8111362" y="28223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31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52" name="pg52"/>
            <p:cNvSpPr/>
            <p:nvPr/>
          </p:nvSpPr>
          <p:spPr>
            <a:xfrm>
              <a:off x="1506036" y="20011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1756" y="20449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139301" y="21176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5021" y="2161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4356058" y="24239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1778" y="24678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84</a:t>
              </a:r>
            </a:p>
          </p:txBody>
        </p:sp>
        <p:sp>
          <p:nvSpPr>
            <p:cNvPr id="58" name="pg58"/>
            <p:cNvSpPr/>
            <p:nvPr/>
          </p:nvSpPr>
          <p:spPr>
            <a:xfrm>
              <a:off x="5031779" y="28383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077499" y="288374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4870" y="169436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Hungary has all 4 of the  SDG vaccines.
In 2025, Hungary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Hungary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&lt;1,000 children without vaccination, vulnerable to vaccine-preventable diseases and a further &lt;100 with incomplete protection.
• Hungary accounted for 0.2% of zero-dose children in Non-programme and &lt;0.1% of zero-dose children globally.
• MCV1 coverage remained constant at 99% between 2024 and 2025. There were &lt;1,000 children who missed out on the first measles vaccination.
• MCV2 coverage remained constant at 99% between 2024 and 2025.
• Last dose coverage of HPV vaccination (HPVc) among girls increased from 75% to 77%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Hungary,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Hungary.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2510"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25226"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37943"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50659"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63376"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476092"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788809"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01525"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14242"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26958"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39675"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52391"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65108"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77824"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290541"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03257"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15974"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28690"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41407"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54123"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66840"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79556"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2273"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4989"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17706"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0422" y="19563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12510"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25226"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37943"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50659"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63376"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476092"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788809"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01525"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14242"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26958"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39675"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52391"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65108"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77824"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290541"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03257"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15974"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28690"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41407"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54123"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66840"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79556"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2273"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4989"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17706"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0422" y="228728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12510"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25226"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37943"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50659"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163376"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476092"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788809"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01525"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14242"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26958"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39675"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52391"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65108"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77824"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290541"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03257"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15974"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28690"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41407"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54123"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66840"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79556"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2273"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04989"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17706"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0422" y="2618233"/>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12510"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25226"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37943"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50659"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163376"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476092"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788809"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01525"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14242"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26958"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39675"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52391"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65108"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77824"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290541"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03257"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15974"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28690"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41407"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54123"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66840"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79556"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2273"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4989"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17706"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0422" y="2949177"/>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03257"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15974"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28690"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41407"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54123"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66840"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79556"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2273"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4989"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17706"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0422" y="3611066"/>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79556" y="3942011"/>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2273" y="3942011"/>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04989" y="3942011"/>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17706" y="3942011"/>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0422" y="3942011"/>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912510"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1225226"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1537943"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1850659"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2163376"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2476092"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2788809"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01525"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14242"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26958"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39675"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52391"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65108"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77824"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5290541"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03257"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15974"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28690"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41407"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54123"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66840"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79556"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2273"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04989"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17706"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0422" y="4272955"/>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912510"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1225226"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1537943"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1850659"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2163376"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2476092"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2788809"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3101525"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3414242"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3726958"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039675"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4352391"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665108"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4977824"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5290541"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5603257"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5915974"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6228690"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6541407"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54123"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166840"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79556"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2273"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104989"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417706"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0422" y="4934844"/>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4352391" y="3280122"/>
              <a:ext cx="312716"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4665108" y="3280122"/>
              <a:ext cx="312716"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4977824" y="3280122"/>
              <a:ext cx="312716"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5290541" y="3280122"/>
              <a:ext cx="312716"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5603257" y="3280122"/>
              <a:ext cx="312716"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5915974" y="3280122"/>
              <a:ext cx="312716"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6228690"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6541407"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6854123"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66840"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479556"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7792273"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8104989"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8417706"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8730422" y="3280122"/>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912510"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1225226"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1537943"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1850659"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2163376"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2476092"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2788809"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3101525"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3414242"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3726958"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4039675"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4352391"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4665108"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4977824"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5290541"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5603257"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5915974"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6228690"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6541407"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6854123"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7166840"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7479556"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7792273"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8104989"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8417706"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8730422" y="4603899"/>
              <a:ext cx="312716"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5603257" y="5265788"/>
              <a:ext cx="312716"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5915974" y="5265788"/>
              <a:ext cx="312716"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9" name="rc219"/>
            <p:cNvSpPr/>
            <p:nvPr/>
          </p:nvSpPr>
          <p:spPr>
            <a:xfrm>
              <a:off x="6228690" y="5265788"/>
              <a:ext cx="312716"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6541407" y="5265788"/>
              <a:ext cx="312716"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6854123" y="5265788"/>
              <a:ext cx="312716"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7166840" y="5265788"/>
              <a:ext cx="312716"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7479556" y="5265788"/>
              <a:ext cx="312716"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792273" y="5265788"/>
              <a:ext cx="312716"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5" name="rc225"/>
            <p:cNvSpPr/>
            <p:nvPr/>
          </p:nvSpPr>
          <p:spPr>
            <a:xfrm>
              <a:off x="8104989" y="5265788"/>
              <a:ext cx="312716"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6" name="rc226"/>
            <p:cNvSpPr/>
            <p:nvPr/>
          </p:nvSpPr>
          <p:spPr>
            <a:xfrm>
              <a:off x="8417706" y="5265788"/>
              <a:ext cx="312716"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7" name="rc227"/>
            <p:cNvSpPr/>
            <p:nvPr/>
          </p:nvSpPr>
          <p:spPr>
            <a:xfrm>
              <a:off x="8730422" y="5265788"/>
              <a:ext cx="312716"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8" name="tx228"/>
            <p:cNvSpPr/>
            <p:nvPr/>
          </p:nvSpPr>
          <p:spPr>
            <a:xfrm>
              <a:off x="10085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13212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163401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19467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225944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257216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288487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319759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351031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82302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413574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444846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76117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507389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538660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567823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601204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632475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6374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95019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726290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757562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788834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820105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51377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82649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10085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132129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163401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19467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225944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57216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88487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319759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51031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382302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13574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444846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76117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507389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538660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69932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601204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30366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61638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95019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726290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757562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88834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820105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851377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882649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10085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3212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163401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9467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225944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57216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88487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319759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51031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382302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41357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44846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76117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507389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38660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569932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01204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30366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61638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95019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26290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757562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788834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20105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851377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88264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10085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13212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163401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19467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225944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255106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288487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319759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51031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382302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413574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444846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476117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507389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538660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69932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601204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630366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661638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95019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726290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757562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788834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820105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851377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88264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569932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01204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32475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6374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95019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726290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757562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788834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820105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851377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882649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57562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88834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8201058"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8513774"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82649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10085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132129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163401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19467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225944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257216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288487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319759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51031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382302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13574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44846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476117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07389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38660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69932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01204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32475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63747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95019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26290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57562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88834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820105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851377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82649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10085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13212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163401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19467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225944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257216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288487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319759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351031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82302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41357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444846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476117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507389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538660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69932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01204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32475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63747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95019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726290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757562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788834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820105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851377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882649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44846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1" name="tx401"/>
            <p:cNvSpPr/>
            <p:nvPr/>
          </p:nvSpPr>
          <p:spPr>
            <a:xfrm>
              <a:off x="476117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507389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3" name="tx403"/>
            <p:cNvSpPr/>
            <p:nvPr/>
          </p:nvSpPr>
          <p:spPr>
            <a:xfrm>
              <a:off x="5386609"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569932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601204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632475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63747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95019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26290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57562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88834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820105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51377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82649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10085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13212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163401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9467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225944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257216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288487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319759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351031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382302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41357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444846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476117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507389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538660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569932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601204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632475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66374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95019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726290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757562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788834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820105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851377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88264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5699326"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2" name="tx442"/>
            <p:cNvSpPr/>
            <p:nvPr/>
          </p:nvSpPr>
          <p:spPr>
            <a:xfrm>
              <a:off x="6012042"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3" name="tx443"/>
            <p:cNvSpPr/>
            <p:nvPr/>
          </p:nvSpPr>
          <p:spPr>
            <a:xfrm>
              <a:off x="6324759"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4" name="tx444"/>
            <p:cNvSpPr/>
            <p:nvPr/>
          </p:nvSpPr>
          <p:spPr>
            <a:xfrm>
              <a:off x="663747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5" name="tx445"/>
            <p:cNvSpPr/>
            <p:nvPr/>
          </p:nvSpPr>
          <p:spPr>
            <a:xfrm>
              <a:off x="695019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6" name="tx446"/>
            <p:cNvSpPr/>
            <p:nvPr/>
          </p:nvSpPr>
          <p:spPr>
            <a:xfrm>
              <a:off x="7262908"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7" name="tx447"/>
            <p:cNvSpPr/>
            <p:nvPr/>
          </p:nvSpPr>
          <p:spPr>
            <a:xfrm>
              <a:off x="757562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8" name="tx448"/>
            <p:cNvSpPr/>
            <p:nvPr/>
          </p:nvSpPr>
          <p:spPr>
            <a:xfrm>
              <a:off x="7888341"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9" name="tx449"/>
            <p:cNvSpPr/>
            <p:nvPr/>
          </p:nvSpPr>
          <p:spPr>
            <a:xfrm>
              <a:off x="8201058" y="53934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0" name="tx450"/>
            <p:cNvSpPr/>
            <p:nvPr/>
          </p:nvSpPr>
          <p:spPr>
            <a:xfrm>
              <a:off x="8513774"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1" name="tx451"/>
            <p:cNvSpPr/>
            <p:nvPr/>
          </p:nvSpPr>
          <p:spPr>
            <a:xfrm>
              <a:off x="8826491" y="53934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2" name="tx452"/>
            <p:cNvSpPr/>
            <p:nvPr/>
          </p:nvSpPr>
          <p:spPr>
            <a:xfrm>
              <a:off x="9445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3" name="tx453"/>
            <p:cNvSpPr/>
            <p:nvPr/>
          </p:nvSpPr>
          <p:spPr>
            <a:xfrm>
              <a:off x="125727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4" name="tx454"/>
            <p:cNvSpPr/>
            <p:nvPr/>
          </p:nvSpPr>
          <p:spPr>
            <a:xfrm>
              <a:off x="156999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5" name="tx455"/>
            <p:cNvSpPr/>
            <p:nvPr/>
          </p:nvSpPr>
          <p:spPr>
            <a:xfrm>
              <a:off x="188270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6" name="tx456"/>
            <p:cNvSpPr/>
            <p:nvPr/>
          </p:nvSpPr>
          <p:spPr>
            <a:xfrm>
              <a:off x="219542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7" name="tx457"/>
            <p:cNvSpPr/>
            <p:nvPr/>
          </p:nvSpPr>
          <p:spPr>
            <a:xfrm>
              <a:off x="250813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8" name="tx458"/>
            <p:cNvSpPr/>
            <p:nvPr/>
          </p:nvSpPr>
          <p:spPr>
            <a:xfrm>
              <a:off x="28208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9" name="tx459"/>
            <p:cNvSpPr/>
            <p:nvPr/>
          </p:nvSpPr>
          <p:spPr>
            <a:xfrm>
              <a:off x="313357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0" name="tx460"/>
            <p:cNvSpPr/>
            <p:nvPr/>
          </p:nvSpPr>
          <p:spPr>
            <a:xfrm>
              <a:off x="344628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1" name="tx461"/>
            <p:cNvSpPr/>
            <p:nvPr/>
          </p:nvSpPr>
          <p:spPr>
            <a:xfrm>
              <a:off x="37590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2" name="tx462"/>
            <p:cNvSpPr/>
            <p:nvPr/>
          </p:nvSpPr>
          <p:spPr>
            <a:xfrm>
              <a:off x="40717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3" name="tx463"/>
            <p:cNvSpPr/>
            <p:nvPr/>
          </p:nvSpPr>
          <p:spPr>
            <a:xfrm>
              <a:off x="438443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4" name="tx464"/>
            <p:cNvSpPr/>
            <p:nvPr/>
          </p:nvSpPr>
          <p:spPr>
            <a:xfrm>
              <a:off x="469715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5" name="tx465"/>
            <p:cNvSpPr/>
            <p:nvPr/>
          </p:nvSpPr>
          <p:spPr>
            <a:xfrm>
              <a:off x="5009871"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6" name="tx466"/>
            <p:cNvSpPr/>
            <p:nvPr/>
          </p:nvSpPr>
          <p:spPr>
            <a:xfrm>
              <a:off x="53225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7" name="tx467"/>
            <p:cNvSpPr/>
            <p:nvPr/>
          </p:nvSpPr>
          <p:spPr>
            <a:xfrm>
              <a:off x="563530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8" name="tx468"/>
            <p:cNvSpPr/>
            <p:nvPr/>
          </p:nvSpPr>
          <p:spPr>
            <a:xfrm>
              <a:off x="594802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9" name="tx469"/>
            <p:cNvSpPr/>
            <p:nvPr/>
          </p:nvSpPr>
          <p:spPr>
            <a:xfrm>
              <a:off x="626073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0" name="tx470"/>
            <p:cNvSpPr/>
            <p:nvPr/>
          </p:nvSpPr>
          <p:spPr>
            <a:xfrm>
              <a:off x="65734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1" name="tx471"/>
            <p:cNvSpPr/>
            <p:nvPr/>
          </p:nvSpPr>
          <p:spPr>
            <a:xfrm>
              <a:off x="688617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2" name="tx472"/>
            <p:cNvSpPr/>
            <p:nvPr/>
          </p:nvSpPr>
          <p:spPr>
            <a:xfrm>
              <a:off x="719888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3" name="tx473"/>
            <p:cNvSpPr/>
            <p:nvPr/>
          </p:nvSpPr>
          <p:spPr>
            <a:xfrm>
              <a:off x="751160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4" name="tx474"/>
            <p:cNvSpPr/>
            <p:nvPr/>
          </p:nvSpPr>
          <p:spPr>
            <a:xfrm>
              <a:off x="78243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5" name="tx475"/>
            <p:cNvSpPr/>
            <p:nvPr/>
          </p:nvSpPr>
          <p:spPr>
            <a:xfrm>
              <a:off x="813703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6" name="tx476"/>
            <p:cNvSpPr/>
            <p:nvPr/>
          </p:nvSpPr>
          <p:spPr>
            <a:xfrm>
              <a:off x="844975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7" name="tx477"/>
            <p:cNvSpPr/>
            <p:nvPr/>
          </p:nvSpPr>
          <p:spPr>
            <a:xfrm>
              <a:off x="87624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8" name="tx478"/>
            <p:cNvSpPr/>
            <p:nvPr/>
          </p:nvSpPr>
          <p:spPr>
            <a:xfrm>
              <a:off x="532932"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9" name="tx479"/>
            <p:cNvSpPr/>
            <p:nvPr/>
          </p:nvSpPr>
          <p:spPr>
            <a:xfrm>
              <a:off x="508103"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0" name="tx480"/>
            <p:cNvSpPr/>
            <p:nvPr/>
          </p:nvSpPr>
          <p:spPr>
            <a:xfrm>
              <a:off x="520490"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1" name="tx481"/>
            <p:cNvSpPr/>
            <p:nvPr/>
          </p:nvSpPr>
          <p:spPr>
            <a:xfrm>
              <a:off x="508103"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2" name="tx482"/>
            <p:cNvSpPr/>
            <p:nvPr/>
          </p:nvSpPr>
          <p:spPr>
            <a:xfrm>
              <a:off x="557762"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3" name="tx483"/>
            <p:cNvSpPr/>
            <p:nvPr/>
          </p:nvSpPr>
          <p:spPr>
            <a:xfrm>
              <a:off x="576316"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4" name="tx484"/>
            <p:cNvSpPr/>
            <p:nvPr/>
          </p:nvSpPr>
          <p:spPr>
            <a:xfrm>
              <a:off x="508103" y="340286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5" name="tx485"/>
            <p:cNvSpPr/>
            <p:nvPr/>
          </p:nvSpPr>
          <p:spPr>
            <a:xfrm>
              <a:off x="588758"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6" name="tx486"/>
            <p:cNvSpPr/>
            <p:nvPr/>
          </p:nvSpPr>
          <p:spPr>
            <a:xfrm>
              <a:off x="532932"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7" name="tx487"/>
            <p:cNvSpPr/>
            <p:nvPr/>
          </p:nvSpPr>
          <p:spPr>
            <a:xfrm>
              <a:off x="532932"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8" name="tx488"/>
            <p:cNvSpPr/>
            <p:nvPr/>
          </p:nvSpPr>
          <p:spPr>
            <a:xfrm>
              <a:off x="576425"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9" name="tx489"/>
            <p:cNvSpPr/>
            <p:nvPr/>
          </p:nvSpPr>
          <p:spPr>
            <a:xfrm>
              <a:off x="3164223"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0" name="pic490"/>
            <p:cNvPicPr/>
            <p:nvPr/>
          </p:nvPicPr>
          <p:blipFill>
            <a:blip r:embed="rId2" cstate="print"/>
            <a:stretch>
              <a:fillRect/>
            </a:stretch>
          </p:blipFill>
          <p:spPr>
            <a:xfrm>
              <a:off x="4631426" y="5838594"/>
              <a:ext cx="2160000" cy="219455"/>
            </a:xfrm>
            <a:prstGeom prst="rect">
              <a:avLst/>
            </a:prstGeom>
          </p:spPr>
        </p:pic>
        <p:sp>
          <p:nvSpPr>
            <p:cNvPr id="491" name="pl491"/>
            <p:cNvSpPr/>
            <p:nvPr/>
          </p:nvSpPr>
          <p:spPr>
            <a:xfrm>
              <a:off x="463502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592670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14198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635726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657254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78782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463502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592670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14198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pl500"/>
            <p:cNvSpPr/>
            <p:nvPr/>
          </p:nvSpPr>
          <p:spPr>
            <a:xfrm>
              <a:off x="635726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657254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78782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tx503"/>
            <p:cNvSpPr/>
            <p:nvPr/>
          </p:nvSpPr>
          <p:spPr>
            <a:xfrm>
              <a:off x="4603948"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4" name="tx504"/>
            <p:cNvSpPr/>
            <p:nvPr/>
          </p:nvSpPr>
          <p:spPr>
            <a:xfrm>
              <a:off x="586455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5" name="tx505"/>
            <p:cNvSpPr/>
            <p:nvPr/>
          </p:nvSpPr>
          <p:spPr>
            <a:xfrm>
              <a:off x="607983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6" name="tx506"/>
            <p:cNvSpPr/>
            <p:nvPr/>
          </p:nvSpPr>
          <p:spPr>
            <a:xfrm>
              <a:off x="629511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7" name="tx507"/>
            <p:cNvSpPr/>
            <p:nvPr/>
          </p:nvSpPr>
          <p:spPr>
            <a:xfrm>
              <a:off x="651039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8" name="tx508"/>
            <p:cNvSpPr/>
            <p:nvPr/>
          </p:nvSpPr>
          <p:spPr>
            <a:xfrm>
              <a:off x="669459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9" name="tx509"/>
            <p:cNvSpPr/>
            <p:nvPr/>
          </p:nvSpPr>
          <p:spPr>
            <a:xfrm>
              <a:off x="881238" y="1332266"/>
              <a:ext cx="29542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Hungary, 2000-2025</a:t>
              </a:r>
            </a:p>
          </p:txBody>
        </p:sp>
        <p:sp>
          <p:nvSpPr>
            <p:cNvPr id="510" name="tx51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1" name="tx51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2" name="tx51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11 (91%) vaccines in the schedule achieved coverage of 90% or more. All vaccines achieved 99% coverage.
Since 2011, estimates have been made for 4 new vaccines. IPVC is the newest vaccine reported (2021), which achieved 99% coverage in 2025.
In 2025, Hungary did not report any stockouts of vaccines or supplies.</a:t>
            </a:r>
          </a:p>
        </p:txBody>
      </p:sp>
      <p:sp>
        <p:nvSpPr>
          <p:cNvPr id="5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10, and declined for none, indicating overall progress in routine immunization performance; 10 achieved at least 90% coverage.</a:t>
            </a:r>
          </a:p>
        </p:txBody>
      </p:sp>
      <p:grpSp xmlns:pic="http://schemas.openxmlformats.org/drawingml/2006/picture">
        <p:nvGrpSpPr>
          <p:cNvPr id="515" name=""/>
          <p:cNvGrpSpPr/>
          <p:nvPr/>
        </p:nvGrpSpPr>
        <p:grpSpPr>
          <a:xfrm>
            <a:off x="292608" y="1005840"/>
            <a:ext cx="8595360" cy="28575"/>
            <a:chOff x="292608" y="1005840"/>
            <a:chExt cx="8595360" cy="28575"/>
          </a:xfrm>
        </p:grpSpPr>
        <p:sp>
          <p:nvSpPr>
            <p:cNvPr id="51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P7TF5XRZ5TZD-1674051314-8092</_dlc_DocId>
    <_dlc_DocIdUrl xmlns="5ce71423-0d49-4a04-8822-86064e799dcd">
      <Url>https://unicef.sharepoint.com/teams/DAPM-DataComm/_layouts/15/DocIdRedir.aspx?ID=P7TF5XRZ5TZD-1674051314-8092</Url>
      <Description>P7TF5XRZ5TZD-1674051314-8092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97F14EF-B08A-4A60-AFC2-4623AEAA3AA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fbe58618-a005-4c01-9e1e-6cac72efee24</vt:lpwstr>
  </property>
</Properties>
</file>