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66d6bde63490ce04c62f7c46865ae37ced7c91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255f9a4414994e5543e5f14983c872c2ea14a4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9e583f58c6825457aef9510811c4401fbd8bc85.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618233"/>
              <a:ext cx="311525" cy="33094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618233"/>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618233"/>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618233"/>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618233"/>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618233"/>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618233"/>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618233"/>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618233"/>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618233"/>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618233"/>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618233"/>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618233"/>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618233"/>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618233"/>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618233"/>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618233"/>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618233"/>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618233"/>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618233"/>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618233"/>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618233"/>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618233"/>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618233"/>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618233"/>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618233"/>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2" name="rc82"/>
            <p:cNvSpPr/>
            <p:nvPr/>
          </p:nvSpPr>
          <p:spPr>
            <a:xfrm>
              <a:off x="4993431" y="3280122"/>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3" name="rc83"/>
            <p:cNvSpPr/>
            <p:nvPr/>
          </p:nvSpPr>
          <p:spPr>
            <a:xfrm>
              <a:off x="5304957" y="3280122"/>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4" name="rc84"/>
            <p:cNvSpPr/>
            <p:nvPr/>
          </p:nvSpPr>
          <p:spPr>
            <a:xfrm>
              <a:off x="5616482" y="3280122"/>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5" name="rc85"/>
            <p:cNvSpPr/>
            <p:nvPr/>
          </p:nvSpPr>
          <p:spPr>
            <a:xfrm>
              <a:off x="5928007" y="3280122"/>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6" name="rc86"/>
            <p:cNvSpPr/>
            <p:nvPr/>
          </p:nvSpPr>
          <p:spPr>
            <a:xfrm>
              <a:off x="6239532" y="3280122"/>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7" name="rc87"/>
            <p:cNvSpPr/>
            <p:nvPr/>
          </p:nvSpPr>
          <p:spPr>
            <a:xfrm>
              <a:off x="6551057" y="3280122"/>
              <a:ext cx="311525"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8" name="rc88"/>
            <p:cNvSpPr/>
            <p:nvPr/>
          </p:nvSpPr>
          <p:spPr>
            <a:xfrm>
              <a:off x="6862582" y="3280122"/>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9" name="rc89"/>
            <p:cNvSpPr/>
            <p:nvPr/>
          </p:nvSpPr>
          <p:spPr>
            <a:xfrm>
              <a:off x="7174107" y="3280122"/>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0" name="rc90"/>
            <p:cNvSpPr/>
            <p:nvPr/>
          </p:nvSpPr>
          <p:spPr>
            <a:xfrm>
              <a:off x="7485632" y="3280122"/>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1" name="rc91"/>
            <p:cNvSpPr/>
            <p:nvPr/>
          </p:nvSpPr>
          <p:spPr>
            <a:xfrm>
              <a:off x="7797157" y="3280122"/>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2" name="rc92"/>
            <p:cNvSpPr/>
            <p:nvPr/>
          </p:nvSpPr>
          <p:spPr>
            <a:xfrm>
              <a:off x="8108683" y="3280122"/>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3" name="rc93"/>
            <p:cNvSpPr/>
            <p:nvPr/>
          </p:nvSpPr>
          <p:spPr>
            <a:xfrm>
              <a:off x="8420208" y="3280122"/>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4" name="rc94"/>
            <p:cNvSpPr/>
            <p:nvPr/>
          </p:nvSpPr>
          <p:spPr>
            <a:xfrm>
              <a:off x="8731733" y="3280122"/>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949177"/>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949177"/>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949177"/>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949177"/>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949177"/>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949177"/>
              <a:ext cx="311525"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949177"/>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949177"/>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949177"/>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949177"/>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949177"/>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949177"/>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949177"/>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8" name="rc108"/>
            <p:cNvSpPr/>
            <p:nvPr/>
          </p:nvSpPr>
          <p:spPr>
            <a:xfrm>
              <a:off x="5928007" y="4272955"/>
              <a:ext cx="311525"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9" name="rc109"/>
            <p:cNvSpPr/>
            <p:nvPr/>
          </p:nvSpPr>
          <p:spPr>
            <a:xfrm>
              <a:off x="6239532" y="4272955"/>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0" name="rc110"/>
            <p:cNvSpPr/>
            <p:nvPr/>
          </p:nvSpPr>
          <p:spPr>
            <a:xfrm>
              <a:off x="6551057" y="4272955"/>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6862582" y="4272955"/>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2" name="rc112"/>
            <p:cNvSpPr/>
            <p:nvPr/>
          </p:nvSpPr>
          <p:spPr>
            <a:xfrm>
              <a:off x="7174107" y="4272955"/>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3" name="rc113"/>
            <p:cNvSpPr/>
            <p:nvPr/>
          </p:nvSpPr>
          <p:spPr>
            <a:xfrm>
              <a:off x="7485632" y="4272955"/>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4" name="rc114"/>
            <p:cNvSpPr/>
            <p:nvPr/>
          </p:nvSpPr>
          <p:spPr>
            <a:xfrm>
              <a:off x="7797157" y="4272955"/>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5" name="rc115"/>
            <p:cNvSpPr/>
            <p:nvPr/>
          </p:nvSpPr>
          <p:spPr>
            <a:xfrm>
              <a:off x="8108683" y="4272955"/>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6" name="rc116"/>
            <p:cNvSpPr/>
            <p:nvPr/>
          </p:nvSpPr>
          <p:spPr>
            <a:xfrm>
              <a:off x="8420208"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7" name="rc117"/>
            <p:cNvSpPr/>
            <p:nvPr/>
          </p:nvSpPr>
          <p:spPr>
            <a:xfrm>
              <a:off x="8731733" y="4272955"/>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8" name="rc118"/>
            <p:cNvSpPr/>
            <p:nvPr/>
          </p:nvSpPr>
          <p:spPr>
            <a:xfrm>
              <a:off x="943605"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9" name="rc119"/>
            <p:cNvSpPr/>
            <p:nvPr/>
          </p:nvSpPr>
          <p:spPr>
            <a:xfrm>
              <a:off x="1255130"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0" name="rc120"/>
            <p:cNvSpPr/>
            <p:nvPr/>
          </p:nvSpPr>
          <p:spPr>
            <a:xfrm>
              <a:off x="1566655"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1" name="rc121"/>
            <p:cNvSpPr/>
            <p:nvPr/>
          </p:nvSpPr>
          <p:spPr>
            <a:xfrm>
              <a:off x="1878180"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2" name="rc122"/>
            <p:cNvSpPr/>
            <p:nvPr/>
          </p:nvSpPr>
          <p:spPr>
            <a:xfrm>
              <a:off x="2189705"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3" name="rc123"/>
            <p:cNvSpPr/>
            <p:nvPr/>
          </p:nvSpPr>
          <p:spPr>
            <a:xfrm>
              <a:off x="2501230"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4" name="rc124"/>
            <p:cNvSpPr/>
            <p:nvPr/>
          </p:nvSpPr>
          <p:spPr>
            <a:xfrm>
              <a:off x="2812756" y="4603899"/>
              <a:ext cx="311525"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5" name="rc125"/>
            <p:cNvSpPr/>
            <p:nvPr/>
          </p:nvSpPr>
          <p:spPr>
            <a:xfrm>
              <a:off x="3124281" y="4603899"/>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6" name="rc126"/>
            <p:cNvSpPr/>
            <p:nvPr/>
          </p:nvSpPr>
          <p:spPr>
            <a:xfrm>
              <a:off x="3435806" y="4603899"/>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7" name="rc127"/>
            <p:cNvSpPr/>
            <p:nvPr/>
          </p:nvSpPr>
          <p:spPr>
            <a:xfrm>
              <a:off x="3747331" y="4603899"/>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8" name="rc128"/>
            <p:cNvSpPr/>
            <p:nvPr/>
          </p:nvSpPr>
          <p:spPr>
            <a:xfrm>
              <a:off x="4058856" y="4603899"/>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9" name="rc129"/>
            <p:cNvSpPr/>
            <p:nvPr/>
          </p:nvSpPr>
          <p:spPr>
            <a:xfrm>
              <a:off x="4370381" y="4603899"/>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0" name="rc130"/>
            <p:cNvSpPr/>
            <p:nvPr/>
          </p:nvSpPr>
          <p:spPr>
            <a:xfrm>
              <a:off x="4681906" y="4603899"/>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1" name="rc131"/>
            <p:cNvSpPr/>
            <p:nvPr/>
          </p:nvSpPr>
          <p:spPr>
            <a:xfrm>
              <a:off x="4993431" y="4603899"/>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2" name="rc132"/>
            <p:cNvSpPr/>
            <p:nvPr/>
          </p:nvSpPr>
          <p:spPr>
            <a:xfrm>
              <a:off x="5304957" y="4603899"/>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3" name="rc133"/>
            <p:cNvSpPr/>
            <p:nvPr/>
          </p:nvSpPr>
          <p:spPr>
            <a:xfrm>
              <a:off x="5616482" y="4603899"/>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4" name="rc134"/>
            <p:cNvSpPr/>
            <p:nvPr/>
          </p:nvSpPr>
          <p:spPr>
            <a:xfrm>
              <a:off x="5928007" y="4603899"/>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5" name="rc135"/>
            <p:cNvSpPr/>
            <p:nvPr/>
          </p:nvSpPr>
          <p:spPr>
            <a:xfrm>
              <a:off x="6239532" y="4603899"/>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6" name="rc136"/>
            <p:cNvSpPr/>
            <p:nvPr/>
          </p:nvSpPr>
          <p:spPr>
            <a:xfrm>
              <a:off x="6551057" y="4603899"/>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7" name="rc137"/>
            <p:cNvSpPr/>
            <p:nvPr/>
          </p:nvSpPr>
          <p:spPr>
            <a:xfrm>
              <a:off x="6862582" y="4603899"/>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8" name="rc138"/>
            <p:cNvSpPr/>
            <p:nvPr/>
          </p:nvSpPr>
          <p:spPr>
            <a:xfrm>
              <a:off x="7174107" y="4603899"/>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7485632" y="4603899"/>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0" name="rc140"/>
            <p:cNvSpPr/>
            <p:nvPr/>
          </p:nvSpPr>
          <p:spPr>
            <a:xfrm>
              <a:off x="7797157" y="4603899"/>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1" name="rc141"/>
            <p:cNvSpPr/>
            <p:nvPr/>
          </p:nvSpPr>
          <p:spPr>
            <a:xfrm>
              <a:off x="8108683" y="4603899"/>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2" name="rc142"/>
            <p:cNvSpPr/>
            <p:nvPr/>
          </p:nvSpPr>
          <p:spPr>
            <a:xfrm>
              <a:off x="8420208" y="4603899"/>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3" name="rc143"/>
            <p:cNvSpPr/>
            <p:nvPr/>
          </p:nvSpPr>
          <p:spPr>
            <a:xfrm>
              <a:off x="8731733" y="4603899"/>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4" name="rc144"/>
            <p:cNvSpPr/>
            <p:nvPr/>
          </p:nvSpPr>
          <p:spPr>
            <a:xfrm>
              <a:off x="5928007" y="5265788"/>
              <a:ext cx="311525" cy="330944"/>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45" name="rc145"/>
            <p:cNvSpPr/>
            <p:nvPr/>
          </p:nvSpPr>
          <p:spPr>
            <a:xfrm>
              <a:off x="6239532" y="5265788"/>
              <a:ext cx="311525" cy="33094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46" name="rc146"/>
            <p:cNvSpPr/>
            <p:nvPr/>
          </p:nvSpPr>
          <p:spPr>
            <a:xfrm>
              <a:off x="6551057" y="5265788"/>
              <a:ext cx="311525"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47" name="rc147"/>
            <p:cNvSpPr/>
            <p:nvPr/>
          </p:nvSpPr>
          <p:spPr>
            <a:xfrm>
              <a:off x="6862582" y="5265788"/>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8" name="rc148"/>
            <p:cNvSpPr/>
            <p:nvPr/>
          </p:nvSpPr>
          <p:spPr>
            <a:xfrm>
              <a:off x="7174107" y="5265788"/>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9" name="rc149"/>
            <p:cNvSpPr/>
            <p:nvPr/>
          </p:nvSpPr>
          <p:spPr>
            <a:xfrm>
              <a:off x="7485632" y="5265788"/>
              <a:ext cx="311525" cy="33094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0" name="rc150"/>
            <p:cNvSpPr/>
            <p:nvPr/>
          </p:nvSpPr>
          <p:spPr>
            <a:xfrm>
              <a:off x="7797157" y="5265788"/>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1" name="rc151"/>
            <p:cNvSpPr/>
            <p:nvPr/>
          </p:nvSpPr>
          <p:spPr>
            <a:xfrm>
              <a:off x="8108683" y="5265788"/>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52" name="rc152"/>
            <p:cNvSpPr/>
            <p:nvPr/>
          </p:nvSpPr>
          <p:spPr>
            <a:xfrm>
              <a:off x="8420208" y="5265788"/>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3" name="rc153"/>
            <p:cNvSpPr/>
            <p:nvPr/>
          </p:nvSpPr>
          <p:spPr>
            <a:xfrm>
              <a:off x="8731733" y="5265788"/>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4" name="rc154"/>
            <p:cNvSpPr/>
            <p:nvPr/>
          </p:nvSpPr>
          <p:spPr>
            <a:xfrm>
              <a:off x="6551057" y="3611066"/>
              <a:ext cx="311525" cy="330944"/>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5" name="rc155"/>
            <p:cNvSpPr/>
            <p:nvPr/>
          </p:nvSpPr>
          <p:spPr>
            <a:xfrm>
              <a:off x="6862582" y="3611066"/>
              <a:ext cx="311525" cy="33094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56" name="rc156"/>
            <p:cNvSpPr/>
            <p:nvPr/>
          </p:nvSpPr>
          <p:spPr>
            <a:xfrm>
              <a:off x="7174107" y="3611066"/>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7" name="rc157"/>
            <p:cNvSpPr/>
            <p:nvPr/>
          </p:nvSpPr>
          <p:spPr>
            <a:xfrm>
              <a:off x="7485632" y="3611066"/>
              <a:ext cx="311525"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8" name="rc158"/>
            <p:cNvSpPr/>
            <p:nvPr/>
          </p:nvSpPr>
          <p:spPr>
            <a:xfrm>
              <a:off x="7797157" y="3611066"/>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9" name="rc159"/>
            <p:cNvSpPr/>
            <p:nvPr/>
          </p:nvSpPr>
          <p:spPr>
            <a:xfrm>
              <a:off x="8108683" y="3611066"/>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0" name="rc160"/>
            <p:cNvSpPr/>
            <p:nvPr/>
          </p:nvSpPr>
          <p:spPr>
            <a:xfrm>
              <a:off x="8420208" y="3611066"/>
              <a:ext cx="311525"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1" name="rc161"/>
            <p:cNvSpPr/>
            <p:nvPr/>
          </p:nvSpPr>
          <p:spPr>
            <a:xfrm>
              <a:off x="8731733" y="3611066"/>
              <a:ext cx="311525" cy="33094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2" name="rc162"/>
            <p:cNvSpPr/>
            <p:nvPr/>
          </p:nvSpPr>
          <p:spPr>
            <a:xfrm>
              <a:off x="3435806" y="4934844"/>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3" name="rc163"/>
            <p:cNvSpPr/>
            <p:nvPr/>
          </p:nvSpPr>
          <p:spPr>
            <a:xfrm>
              <a:off x="3747331" y="4934844"/>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4" name="rc164"/>
            <p:cNvSpPr/>
            <p:nvPr/>
          </p:nvSpPr>
          <p:spPr>
            <a:xfrm>
              <a:off x="4058856" y="4934844"/>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5" name="rc165"/>
            <p:cNvSpPr/>
            <p:nvPr/>
          </p:nvSpPr>
          <p:spPr>
            <a:xfrm>
              <a:off x="4370381" y="4934844"/>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6" name="rc166"/>
            <p:cNvSpPr/>
            <p:nvPr/>
          </p:nvSpPr>
          <p:spPr>
            <a:xfrm>
              <a:off x="4681906" y="4934844"/>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7" name="rc167"/>
            <p:cNvSpPr/>
            <p:nvPr/>
          </p:nvSpPr>
          <p:spPr>
            <a:xfrm>
              <a:off x="4993431" y="4934844"/>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8" name="rc168"/>
            <p:cNvSpPr/>
            <p:nvPr/>
          </p:nvSpPr>
          <p:spPr>
            <a:xfrm>
              <a:off x="5304957" y="4934844"/>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9" name="rc169"/>
            <p:cNvSpPr/>
            <p:nvPr/>
          </p:nvSpPr>
          <p:spPr>
            <a:xfrm>
              <a:off x="5616482" y="4934844"/>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0" name="rc170"/>
            <p:cNvSpPr/>
            <p:nvPr/>
          </p:nvSpPr>
          <p:spPr>
            <a:xfrm>
              <a:off x="5928007" y="4934844"/>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1" name="rc171"/>
            <p:cNvSpPr/>
            <p:nvPr/>
          </p:nvSpPr>
          <p:spPr>
            <a:xfrm>
              <a:off x="6239532" y="4934844"/>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2" name="rc172"/>
            <p:cNvSpPr/>
            <p:nvPr/>
          </p:nvSpPr>
          <p:spPr>
            <a:xfrm>
              <a:off x="6551057" y="49348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3" name="rc173"/>
            <p:cNvSpPr/>
            <p:nvPr/>
          </p:nvSpPr>
          <p:spPr>
            <a:xfrm>
              <a:off x="6862582" y="4934844"/>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4" name="rc174"/>
            <p:cNvSpPr/>
            <p:nvPr/>
          </p:nvSpPr>
          <p:spPr>
            <a:xfrm>
              <a:off x="7174107" y="4934844"/>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5" name="rc175"/>
            <p:cNvSpPr/>
            <p:nvPr/>
          </p:nvSpPr>
          <p:spPr>
            <a:xfrm>
              <a:off x="7485632" y="4934844"/>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6" name="rc176"/>
            <p:cNvSpPr/>
            <p:nvPr/>
          </p:nvSpPr>
          <p:spPr>
            <a:xfrm>
              <a:off x="7797157" y="4934844"/>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7" name="rc177"/>
            <p:cNvSpPr/>
            <p:nvPr/>
          </p:nvSpPr>
          <p:spPr>
            <a:xfrm>
              <a:off x="8108683" y="4934844"/>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8" name="rc178"/>
            <p:cNvSpPr/>
            <p:nvPr/>
          </p:nvSpPr>
          <p:spPr>
            <a:xfrm>
              <a:off x="8420208" y="49348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9" name="rc179"/>
            <p:cNvSpPr/>
            <p:nvPr/>
          </p:nvSpPr>
          <p:spPr>
            <a:xfrm>
              <a:off x="8731733" y="4934844"/>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0" name="rc180"/>
            <p:cNvSpPr/>
            <p:nvPr/>
          </p:nvSpPr>
          <p:spPr>
            <a:xfrm>
              <a:off x="5304957" y="3942011"/>
              <a:ext cx="311525" cy="33094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81" name="rc181"/>
            <p:cNvSpPr/>
            <p:nvPr/>
          </p:nvSpPr>
          <p:spPr>
            <a:xfrm>
              <a:off x="5616482" y="3942011"/>
              <a:ext cx="311525" cy="33094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2" name="rc182"/>
            <p:cNvSpPr/>
            <p:nvPr/>
          </p:nvSpPr>
          <p:spPr>
            <a:xfrm>
              <a:off x="5928007" y="3942011"/>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3" name="rc183"/>
            <p:cNvSpPr/>
            <p:nvPr/>
          </p:nvSpPr>
          <p:spPr>
            <a:xfrm>
              <a:off x="6239532" y="3942011"/>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4" name="rc184"/>
            <p:cNvSpPr/>
            <p:nvPr/>
          </p:nvSpPr>
          <p:spPr>
            <a:xfrm>
              <a:off x="6551057" y="3942011"/>
              <a:ext cx="311525"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5" name="rc185"/>
            <p:cNvSpPr/>
            <p:nvPr/>
          </p:nvSpPr>
          <p:spPr>
            <a:xfrm>
              <a:off x="6862582" y="3942011"/>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6" name="rc186"/>
            <p:cNvSpPr/>
            <p:nvPr/>
          </p:nvSpPr>
          <p:spPr>
            <a:xfrm>
              <a:off x="7174107" y="3942011"/>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7" name="rc187"/>
            <p:cNvSpPr/>
            <p:nvPr/>
          </p:nvSpPr>
          <p:spPr>
            <a:xfrm>
              <a:off x="7485632" y="3942011"/>
              <a:ext cx="311525" cy="33094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88" name="rc188"/>
            <p:cNvSpPr/>
            <p:nvPr/>
          </p:nvSpPr>
          <p:spPr>
            <a:xfrm>
              <a:off x="7797157" y="3942011"/>
              <a:ext cx="311525" cy="33094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9" name="rc189"/>
            <p:cNvSpPr/>
            <p:nvPr/>
          </p:nvSpPr>
          <p:spPr>
            <a:xfrm>
              <a:off x="8108683" y="3942011"/>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90" name="rc190"/>
            <p:cNvSpPr/>
            <p:nvPr/>
          </p:nvSpPr>
          <p:spPr>
            <a:xfrm>
              <a:off x="8420208" y="3942011"/>
              <a:ext cx="311525" cy="33094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1" name="rc191"/>
            <p:cNvSpPr/>
            <p:nvPr/>
          </p:nvSpPr>
          <p:spPr>
            <a:xfrm>
              <a:off x="8731733" y="3942011"/>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2" name="tx192"/>
            <p:cNvSpPr/>
            <p:nvPr/>
          </p:nvSpPr>
          <p:spPr>
            <a:xfrm>
              <a:off x="1039078"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93" name="tx193"/>
            <p:cNvSpPr/>
            <p:nvPr/>
          </p:nvSpPr>
          <p:spPr>
            <a:xfrm>
              <a:off x="1350603"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94" name="tx194"/>
            <p:cNvSpPr/>
            <p:nvPr/>
          </p:nvSpPr>
          <p:spPr>
            <a:xfrm>
              <a:off x="1662128"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95" name="tx195"/>
            <p:cNvSpPr/>
            <p:nvPr/>
          </p:nvSpPr>
          <p:spPr>
            <a:xfrm>
              <a:off x="1973653" y="20830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96" name="tx196"/>
            <p:cNvSpPr/>
            <p:nvPr/>
          </p:nvSpPr>
          <p:spPr>
            <a:xfrm>
              <a:off x="226408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97" name="tx197"/>
            <p:cNvSpPr/>
            <p:nvPr/>
          </p:nvSpPr>
          <p:spPr>
            <a:xfrm>
              <a:off x="2596703"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98" name="tx198"/>
            <p:cNvSpPr/>
            <p:nvPr/>
          </p:nvSpPr>
          <p:spPr>
            <a:xfrm>
              <a:off x="2908228"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99" name="tx199"/>
            <p:cNvSpPr/>
            <p:nvPr/>
          </p:nvSpPr>
          <p:spPr>
            <a:xfrm>
              <a:off x="3198660"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0" name="tx200"/>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1" name="tx201"/>
            <p:cNvSpPr/>
            <p:nvPr/>
          </p:nvSpPr>
          <p:spPr>
            <a:xfrm>
              <a:off x="38428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2" name="tx202"/>
            <p:cNvSpPr/>
            <p:nvPr/>
          </p:nvSpPr>
          <p:spPr>
            <a:xfrm>
              <a:off x="4154329" y="208402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3" name="tx203"/>
            <p:cNvSpPr/>
            <p:nvPr/>
          </p:nvSpPr>
          <p:spPr>
            <a:xfrm>
              <a:off x="4465854" y="208402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4" name="tx204"/>
            <p:cNvSpPr/>
            <p:nvPr/>
          </p:nvSpPr>
          <p:spPr>
            <a:xfrm>
              <a:off x="4756286"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05" name="tx205"/>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06" name="tx206"/>
            <p:cNvSpPr/>
            <p:nvPr/>
          </p:nvSpPr>
          <p:spPr>
            <a:xfrm>
              <a:off x="5379336"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7" name="tx207"/>
            <p:cNvSpPr/>
            <p:nvPr/>
          </p:nvSpPr>
          <p:spPr>
            <a:xfrm>
              <a:off x="571195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08" name="tx208"/>
            <p:cNvSpPr/>
            <p:nvPr/>
          </p:nvSpPr>
          <p:spPr>
            <a:xfrm>
              <a:off x="6002386"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09" name="tx209"/>
            <p:cNvSpPr/>
            <p:nvPr/>
          </p:nvSpPr>
          <p:spPr>
            <a:xfrm>
              <a:off x="633500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0" name="tx210"/>
            <p:cNvSpPr/>
            <p:nvPr/>
          </p:nvSpPr>
          <p:spPr>
            <a:xfrm>
              <a:off x="6646530"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1" name="tx211"/>
            <p:cNvSpPr/>
            <p:nvPr/>
          </p:nvSpPr>
          <p:spPr>
            <a:xfrm>
              <a:off x="695805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2" name="tx212"/>
            <p:cNvSpPr/>
            <p:nvPr/>
          </p:nvSpPr>
          <p:spPr>
            <a:xfrm>
              <a:off x="7248487" y="208169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3" name="tx213"/>
            <p:cNvSpPr/>
            <p:nvPr/>
          </p:nvSpPr>
          <p:spPr>
            <a:xfrm>
              <a:off x="756001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14" name="tx214"/>
            <p:cNvSpPr/>
            <p:nvPr/>
          </p:nvSpPr>
          <p:spPr>
            <a:xfrm>
              <a:off x="78926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5" name="tx215"/>
            <p:cNvSpPr/>
            <p:nvPr/>
          </p:nvSpPr>
          <p:spPr>
            <a:xfrm>
              <a:off x="82041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6" name="tx216"/>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7" name="tx217"/>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18" name="tx218"/>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19" name="tx219"/>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0" name="tx220"/>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21" name="tx221"/>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2" name="tx222"/>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3" name="tx223"/>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4" name="tx224"/>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5" name="tx225"/>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6" name="tx226"/>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7" name="tx227"/>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8" name="tx228"/>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9" name="tx229"/>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0" name="tx230"/>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1" name="tx231"/>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2" name="tx232"/>
            <p:cNvSpPr/>
            <p:nvPr/>
          </p:nvSpPr>
          <p:spPr>
            <a:xfrm>
              <a:off x="5379336"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3" name="tx233"/>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4" name="tx234"/>
            <p:cNvSpPr/>
            <p:nvPr/>
          </p:nvSpPr>
          <p:spPr>
            <a:xfrm>
              <a:off x="6002386"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5" name="tx235"/>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6" name="tx236"/>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7" name="tx237"/>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8" name="tx238"/>
            <p:cNvSpPr/>
            <p:nvPr/>
          </p:nvSpPr>
          <p:spPr>
            <a:xfrm>
              <a:off x="72695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9" name="tx239"/>
            <p:cNvSpPr/>
            <p:nvPr/>
          </p:nvSpPr>
          <p:spPr>
            <a:xfrm>
              <a:off x="7581105" y="24149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0" name="tx240"/>
            <p:cNvSpPr/>
            <p:nvPr/>
          </p:nvSpPr>
          <p:spPr>
            <a:xfrm>
              <a:off x="787153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1" name="tx241"/>
            <p:cNvSpPr/>
            <p:nvPr/>
          </p:nvSpPr>
          <p:spPr>
            <a:xfrm>
              <a:off x="8204155"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2" name="tx242"/>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43" name="tx243"/>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4" name="tx244"/>
            <p:cNvSpPr/>
            <p:nvPr/>
          </p:nvSpPr>
          <p:spPr>
            <a:xfrm>
              <a:off x="25967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5" name="tx245"/>
            <p:cNvSpPr/>
            <p:nvPr/>
          </p:nvSpPr>
          <p:spPr>
            <a:xfrm>
              <a:off x="2908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46" name="tx246"/>
            <p:cNvSpPr/>
            <p:nvPr/>
          </p:nvSpPr>
          <p:spPr>
            <a:xfrm>
              <a:off x="3219754"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7" name="tx247"/>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8" name="tx248"/>
            <p:cNvSpPr/>
            <p:nvPr/>
          </p:nvSpPr>
          <p:spPr>
            <a:xfrm>
              <a:off x="38428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49" name="tx249"/>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50" name="tx250"/>
            <p:cNvSpPr/>
            <p:nvPr/>
          </p:nvSpPr>
          <p:spPr>
            <a:xfrm>
              <a:off x="44658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1" name="tx251"/>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2" name="tx252"/>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53" name="tx253"/>
            <p:cNvSpPr/>
            <p:nvPr/>
          </p:nvSpPr>
          <p:spPr>
            <a:xfrm>
              <a:off x="5379336" y="27422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4" name="tx254"/>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5" name="tx255"/>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6" name="tx256"/>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7" name="tx257"/>
            <p:cNvSpPr/>
            <p:nvPr/>
          </p:nvSpPr>
          <p:spPr>
            <a:xfrm>
              <a:off x="50889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8" name="tx258"/>
            <p:cNvSpPr/>
            <p:nvPr/>
          </p:nvSpPr>
          <p:spPr>
            <a:xfrm>
              <a:off x="5379336" y="34040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9" name="tx259"/>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0" name="tx260"/>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1" name="tx261"/>
            <p:cNvSpPr/>
            <p:nvPr/>
          </p:nvSpPr>
          <p:spPr>
            <a:xfrm>
              <a:off x="50889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2" name="tx262"/>
            <p:cNvSpPr/>
            <p:nvPr/>
          </p:nvSpPr>
          <p:spPr>
            <a:xfrm>
              <a:off x="5379336" y="307315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3" name="tx263"/>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4" name="tx264"/>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5" name="tx265"/>
            <p:cNvSpPr/>
            <p:nvPr/>
          </p:nvSpPr>
          <p:spPr>
            <a:xfrm>
              <a:off x="63350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6" name="tx266"/>
            <p:cNvSpPr/>
            <p:nvPr/>
          </p:nvSpPr>
          <p:spPr>
            <a:xfrm>
              <a:off x="66465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7" name="tx267"/>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8" name="tx268"/>
            <p:cNvSpPr/>
            <p:nvPr/>
          </p:nvSpPr>
          <p:spPr>
            <a:xfrm>
              <a:off x="724848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9" name="tx269"/>
            <p:cNvSpPr/>
            <p:nvPr/>
          </p:nvSpPr>
          <p:spPr>
            <a:xfrm>
              <a:off x="7560012"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0" name="tx270"/>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1" name="tx271"/>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72" name="tx272"/>
            <p:cNvSpPr/>
            <p:nvPr/>
          </p:nvSpPr>
          <p:spPr>
            <a:xfrm>
              <a:off x="849458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3" name="tx273"/>
            <p:cNvSpPr/>
            <p:nvPr/>
          </p:nvSpPr>
          <p:spPr>
            <a:xfrm>
              <a:off x="8827206"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4" name="tx274"/>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75" name="tx275"/>
            <p:cNvSpPr/>
            <p:nvPr/>
          </p:nvSpPr>
          <p:spPr>
            <a:xfrm>
              <a:off x="415432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6" name="tx276"/>
            <p:cNvSpPr/>
            <p:nvPr/>
          </p:nvSpPr>
          <p:spPr>
            <a:xfrm>
              <a:off x="4444761"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77" name="tx277"/>
            <p:cNvSpPr/>
            <p:nvPr/>
          </p:nvSpPr>
          <p:spPr>
            <a:xfrm>
              <a:off x="4756286"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8" name="tx278"/>
            <p:cNvSpPr/>
            <p:nvPr/>
          </p:nvSpPr>
          <p:spPr>
            <a:xfrm>
              <a:off x="5067811"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79" name="tx279"/>
            <p:cNvSpPr/>
            <p:nvPr/>
          </p:nvSpPr>
          <p:spPr>
            <a:xfrm>
              <a:off x="5379336"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80" name="tx280"/>
            <p:cNvSpPr/>
            <p:nvPr/>
          </p:nvSpPr>
          <p:spPr>
            <a:xfrm>
              <a:off x="57119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81" name="tx281"/>
            <p:cNvSpPr/>
            <p:nvPr/>
          </p:nvSpPr>
          <p:spPr>
            <a:xfrm>
              <a:off x="60234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82" name="tx282"/>
            <p:cNvSpPr/>
            <p:nvPr/>
          </p:nvSpPr>
          <p:spPr>
            <a:xfrm>
              <a:off x="63350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3" name="tx283"/>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4" name="tx284"/>
            <p:cNvSpPr/>
            <p:nvPr/>
          </p:nvSpPr>
          <p:spPr>
            <a:xfrm>
              <a:off x="6958055" y="47305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5" name="tx285"/>
            <p:cNvSpPr/>
            <p:nvPr/>
          </p:nvSpPr>
          <p:spPr>
            <a:xfrm>
              <a:off x="7269580" y="47305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6" name="tx286"/>
            <p:cNvSpPr/>
            <p:nvPr/>
          </p:nvSpPr>
          <p:spPr>
            <a:xfrm>
              <a:off x="7581105"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7" name="tx287"/>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88" name="tx288"/>
            <p:cNvSpPr/>
            <p:nvPr/>
          </p:nvSpPr>
          <p:spPr>
            <a:xfrm>
              <a:off x="8204155"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9" name="tx289"/>
            <p:cNvSpPr/>
            <p:nvPr/>
          </p:nvSpPr>
          <p:spPr>
            <a:xfrm>
              <a:off x="8515681" y="47315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0" name="tx290"/>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1" name="tx291"/>
            <p:cNvSpPr/>
            <p:nvPr/>
          </p:nvSpPr>
          <p:spPr>
            <a:xfrm>
              <a:off x="38428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2" name="tx292"/>
            <p:cNvSpPr/>
            <p:nvPr/>
          </p:nvSpPr>
          <p:spPr>
            <a:xfrm>
              <a:off x="4154329"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3" name="tx293"/>
            <p:cNvSpPr/>
            <p:nvPr/>
          </p:nvSpPr>
          <p:spPr>
            <a:xfrm>
              <a:off x="44658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4" name="tx294"/>
            <p:cNvSpPr/>
            <p:nvPr/>
          </p:nvSpPr>
          <p:spPr>
            <a:xfrm>
              <a:off x="47773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95" name="tx295"/>
            <p:cNvSpPr/>
            <p:nvPr/>
          </p:nvSpPr>
          <p:spPr>
            <a:xfrm>
              <a:off x="50889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6" name="tx296"/>
            <p:cNvSpPr/>
            <p:nvPr/>
          </p:nvSpPr>
          <p:spPr>
            <a:xfrm>
              <a:off x="54004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7" name="tx297"/>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8" name="tx298"/>
            <p:cNvSpPr/>
            <p:nvPr/>
          </p:nvSpPr>
          <p:spPr>
            <a:xfrm>
              <a:off x="6023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9" name="tx299"/>
            <p:cNvSpPr/>
            <p:nvPr/>
          </p:nvSpPr>
          <p:spPr>
            <a:xfrm>
              <a:off x="63350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0" name="tx300"/>
            <p:cNvSpPr/>
            <p:nvPr/>
          </p:nvSpPr>
          <p:spPr>
            <a:xfrm>
              <a:off x="66465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1" name="tx301"/>
            <p:cNvSpPr/>
            <p:nvPr/>
          </p:nvSpPr>
          <p:spPr>
            <a:xfrm>
              <a:off x="6958055" y="5061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2" name="tx302"/>
            <p:cNvSpPr/>
            <p:nvPr/>
          </p:nvSpPr>
          <p:spPr>
            <a:xfrm>
              <a:off x="7269580" y="5061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3" name="tx303"/>
            <p:cNvSpPr/>
            <p:nvPr/>
          </p:nvSpPr>
          <p:spPr>
            <a:xfrm>
              <a:off x="758110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4" name="tx304"/>
            <p:cNvSpPr/>
            <p:nvPr/>
          </p:nvSpPr>
          <p:spPr>
            <a:xfrm>
              <a:off x="78926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5" name="tx305"/>
            <p:cNvSpPr/>
            <p:nvPr/>
          </p:nvSpPr>
          <p:spPr>
            <a:xfrm>
              <a:off x="8204155"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6" name="tx306"/>
            <p:cNvSpPr/>
            <p:nvPr/>
          </p:nvSpPr>
          <p:spPr>
            <a:xfrm>
              <a:off x="8515681" y="50625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7" name="tx307"/>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8" name="tx308"/>
            <p:cNvSpPr/>
            <p:nvPr/>
          </p:nvSpPr>
          <p:spPr>
            <a:xfrm>
              <a:off x="1039078" y="274490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09" name="tx309"/>
            <p:cNvSpPr/>
            <p:nvPr/>
          </p:nvSpPr>
          <p:spPr>
            <a:xfrm>
              <a:off x="1350603" y="274490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0" name="tx310"/>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11" name="tx311"/>
            <p:cNvSpPr/>
            <p:nvPr/>
          </p:nvSpPr>
          <p:spPr>
            <a:xfrm>
              <a:off x="1973653" y="27435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12" name="tx312"/>
            <p:cNvSpPr/>
            <p:nvPr/>
          </p:nvSpPr>
          <p:spPr>
            <a:xfrm>
              <a:off x="2285178"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13" name="tx313"/>
            <p:cNvSpPr/>
            <p:nvPr/>
          </p:nvSpPr>
          <p:spPr>
            <a:xfrm>
              <a:off x="6002386"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14" name="tx314"/>
            <p:cNvSpPr/>
            <p:nvPr/>
          </p:nvSpPr>
          <p:spPr>
            <a:xfrm>
              <a:off x="6646530"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15" name="tx315"/>
            <p:cNvSpPr/>
            <p:nvPr/>
          </p:nvSpPr>
          <p:spPr>
            <a:xfrm>
              <a:off x="6958055" y="27435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16" name="tx316"/>
            <p:cNvSpPr/>
            <p:nvPr/>
          </p:nvSpPr>
          <p:spPr>
            <a:xfrm>
              <a:off x="72695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17" name="tx317"/>
            <p:cNvSpPr/>
            <p:nvPr/>
          </p:nvSpPr>
          <p:spPr>
            <a:xfrm>
              <a:off x="75811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18" name="tx318"/>
            <p:cNvSpPr/>
            <p:nvPr/>
          </p:nvSpPr>
          <p:spPr>
            <a:xfrm>
              <a:off x="7871537"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19" name="tx319"/>
            <p:cNvSpPr/>
            <p:nvPr/>
          </p:nvSpPr>
          <p:spPr>
            <a:xfrm>
              <a:off x="8204155" y="27435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20" name="tx320"/>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21" name="tx321"/>
            <p:cNvSpPr/>
            <p:nvPr/>
          </p:nvSpPr>
          <p:spPr>
            <a:xfrm>
              <a:off x="6002386"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22" name="tx322"/>
            <p:cNvSpPr/>
            <p:nvPr/>
          </p:nvSpPr>
          <p:spPr>
            <a:xfrm>
              <a:off x="6335005"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23" name="tx323"/>
            <p:cNvSpPr/>
            <p:nvPr/>
          </p:nvSpPr>
          <p:spPr>
            <a:xfrm>
              <a:off x="66465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24" name="tx324"/>
            <p:cNvSpPr/>
            <p:nvPr/>
          </p:nvSpPr>
          <p:spPr>
            <a:xfrm>
              <a:off x="6958055" y="34054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25" name="tx325"/>
            <p:cNvSpPr/>
            <p:nvPr/>
          </p:nvSpPr>
          <p:spPr>
            <a:xfrm>
              <a:off x="72695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26" name="tx326"/>
            <p:cNvSpPr/>
            <p:nvPr/>
          </p:nvSpPr>
          <p:spPr>
            <a:xfrm>
              <a:off x="75811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27" name="tx327"/>
            <p:cNvSpPr/>
            <p:nvPr/>
          </p:nvSpPr>
          <p:spPr>
            <a:xfrm>
              <a:off x="7871537"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28" name="tx328"/>
            <p:cNvSpPr/>
            <p:nvPr/>
          </p:nvSpPr>
          <p:spPr>
            <a:xfrm>
              <a:off x="8204155" y="34054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29" name="tx329"/>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30" name="tx330"/>
            <p:cNvSpPr/>
            <p:nvPr/>
          </p:nvSpPr>
          <p:spPr>
            <a:xfrm>
              <a:off x="6002386"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31" name="tx331"/>
            <p:cNvSpPr/>
            <p:nvPr/>
          </p:nvSpPr>
          <p:spPr>
            <a:xfrm>
              <a:off x="6335005"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32" name="tx332"/>
            <p:cNvSpPr/>
            <p:nvPr/>
          </p:nvSpPr>
          <p:spPr>
            <a:xfrm>
              <a:off x="66465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33" name="tx333"/>
            <p:cNvSpPr/>
            <p:nvPr/>
          </p:nvSpPr>
          <p:spPr>
            <a:xfrm>
              <a:off x="6958055" y="307452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4" name="tx334"/>
            <p:cNvSpPr/>
            <p:nvPr/>
          </p:nvSpPr>
          <p:spPr>
            <a:xfrm>
              <a:off x="72695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35" name="tx335"/>
            <p:cNvSpPr/>
            <p:nvPr/>
          </p:nvSpPr>
          <p:spPr>
            <a:xfrm>
              <a:off x="75811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36" name="tx336"/>
            <p:cNvSpPr/>
            <p:nvPr/>
          </p:nvSpPr>
          <p:spPr>
            <a:xfrm>
              <a:off x="7871537"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37" name="tx337"/>
            <p:cNvSpPr/>
            <p:nvPr/>
          </p:nvSpPr>
          <p:spPr>
            <a:xfrm>
              <a:off x="8204155" y="307452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8" name="tx338"/>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39" name="tx339"/>
            <p:cNvSpPr/>
            <p:nvPr/>
          </p:nvSpPr>
          <p:spPr>
            <a:xfrm>
              <a:off x="6002386"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40" name="tx340"/>
            <p:cNvSpPr/>
            <p:nvPr/>
          </p:nvSpPr>
          <p:spPr>
            <a:xfrm>
              <a:off x="1039078" y="47292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41" name="tx341"/>
            <p:cNvSpPr/>
            <p:nvPr/>
          </p:nvSpPr>
          <p:spPr>
            <a:xfrm>
              <a:off x="1350603" y="47292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42" name="tx342"/>
            <p:cNvSpPr/>
            <p:nvPr/>
          </p:nvSpPr>
          <p:spPr>
            <a:xfrm>
              <a:off x="1662128"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3" name="tx343"/>
            <p:cNvSpPr/>
            <p:nvPr/>
          </p:nvSpPr>
          <p:spPr>
            <a:xfrm>
              <a:off x="1973653"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4" name="tx344"/>
            <p:cNvSpPr/>
            <p:nvPr/>
          </p:nvSpPr>
          <p:spPr>
            <a:xfrm>
              <a:off x="2285178"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5" name="tx345"/>
            <p:cNvSpPr/>
            <p:nvPr/>
          </p:nvSpPr>
          <p:spPr>
            <a:xfrm>
              <a:off x="2596703"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6" name="tx346"/>
            <p:cNvSpPr/>
            <p:nvPr/>
          </p:nvSpPr>
          <p:spPr>
            <a:xfrm>
              <a:off x="2908228" y="473030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7" name="tx347"/>
            <p:cNvSpPr/>
            <p:nvPr/>
          </p:nvSpPr>
          <p:spPr>
            <a:xfrm>
              <a:off x="3219754"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48" name="tx348"/>
            <p:cNvSpPr/>
            <p:nvPr/>
          </p:nvSpPr>
          <p:spPr>
            <a:xfrm>
              <a:off x="35312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49" name="tx349"/>
            <p:cNvSpPr/>
            <p:nvPr/>
          </p:nvSpPr>
          <p:spPr>
            <a:xfrm>
              <a:off x="6023480"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350" name="tx350"/>
            <p:cNvSpPr/>
            <p:nvPr/>
          </p:nvSpPr>
          <p:spPr>
            <a:xfrm>
              <a:off x="633500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51" name="tx351"/>
            <p:cNvSpPr/>
            <p:nvPr/>
          </p:nvSpPr>
          <p:spPr>
            <a:xfrm>
              <a:off x="6646530"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52" name="tx352"/>
            <p:cNvSpPr/>
            <p:nvPr/>
          </p:nvSpPr>
          <p:spPr>
            <a:xfrm>
              <a:off x="69580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53" name="tx353"/>
            <p:cNvSpPr/>
            <p:nvPr/>
          </p:nvSpPr>
          <p:spPr>
            <a:xfrm>
              <a:off x="72695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54" name="tx354"/>
            <p:cNvSpPr/>
            <p:nvPr/>
          </p:nvSpPr>
          <p:spPr>
            <a:xfrm>
              <a:off x="7581105"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55" name="tx355"/>
            <p:cNvSpPr/>
            <p:nvPr/>
          </p:nvSpPr>
          <p:spPr>
            <a:xfrm>
              <a:off x="78926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56" name="tx356"/>
            <p:cNvSpPr/>
            <p:nvPr/>
          </p:nvSpPr>
          <p:spPr>
            <a:xfrm>
              <a:off x="8204155" y="539246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57" name="tx357"/>
            <p:cNvSpPr/>
            <p:nvPr/>
          </p:nvSpPr>
          <p:spPr>
            <a:xfrm>
              <a:off x="8515681" y="53911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58" name="tx358"/>
            <p:cNvSpPr/>
            <p:nvPr/>
          </p:nvSpPr>
          <p:spPr>
            <a:xfrm>
              <a:off x="882720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59" name="tx359"/>
            <p:cNvSpPr/>
            <p:nvPr/>
          </p:nvSpPr>
          <p:spPr>
            <a:xfrm>
              <a:off x="6646530"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360" name="tx360"/>
            <p:cNvSpPr/>
            <p:nvPr/>
          </p:nvSpPr>
          <p:spPr>
            <a:xfrm>
              <a:off x="695805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61" name="tx361"/>
            <p:cNvSpPr/>
            <p:nvPr/>
          </p:nvSpPr>
          <p:spPr>
            <a:xfrm>
              <a:off x="72695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62" name="tx362"/>
            <p:cNvSpPr/>
            <p:nvPr/>
          </p:nvSpPr>
          <p:spPr>
            <a:xfrm>
              <a:off x="7581105"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3" name="tx363"/>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64" name="tx364"/>
            <p:cNvSpPr/>
            <p:nvPr/>
          </p:nvSpPr>
          <p:spPr>
            <a:xfrm>
              <a:off x="8204155"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65" name="tx365"/>
            <p:cNvSpPr/>
            <p:nvPr/>
          </p:nvSpPr>
          <p:spPr>
            <a:xfrm>
              <a:off x="8515681"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6" name="tx366"/>
            <p:cNvSpPr/>
            <p:nvPr/>
          </p:nvSpPr>
          <p:spPr>
            <a:xfrm>
              <a:off x="8827206"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67" name="tx367"/>
            <p:cNvSpPr/>
            <p:nvPr/>
          </p:nvSpPr>
          <p:spPr>
            <a:xfrm>
              <a:off x="35312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68" name="tx368"/>
            <p:cNvSpPr/>
            <p:nvPr/>
          </p:nvSpPr>
          <p:spPr>
            <a:xfrm>
              <a:off x="5400429"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69" name="tx369"/>
            <p:cNvSpPr/>
            <p:nvPr/>
          </p:nvSpPr>
          <p:spPr>
            <a:xfrm>
              <a:off x="57119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0" name="tx370"/>
            <p:cNvSpPr/>
            <p:nvPr/>
          </p:nvSpPr>
          <p:spPr>
            <a:xfrm>
              <a:off x="6002386"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71" name="tx371"/>
            <p:cNvSpPr/>
            <p:nvPr/>
          </p:nvSpPr>
          <p:spPr>
            <a:xfrm>
              <a:off x="63350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72" name="tx372"/>
            <p:cNvSpPr/>
            <p:nvPr/>
          </p:nvSpPr>
          <p:spPr>
            <a:xfrm>
              <a:off x="6625436"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73" name="tx373"/>
            <p:cNvSpPr/>
            <p:nvPr/>
          </p:nvSpPr>
          <p:spPr>
            <a:xfrm>
              <a:off x="69580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74" name="tx374"/>
            <p:cNvSpPr/>
            <p:nvPr/>
          </p:nvSpPr>
          <p:spPr>
            <a:xfrm>
              <a:off x="72695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5" name="tx375"/>
            <p:cNvSpPr/>
            <p:nvPr/>
          </p:nvSpPr>
          <p:spPr>
            <a:xfrm>
              <a:off x="7560012" y="406736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76" name="tx376"/>
            <p:cNvSpPr/>
            <p:nvPr/>
          </p:nvSpPr>
          <p:spPr>
            <a:xfrm>
              <a:off x="7871537" y="406598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77" name="tx377"/>
            <p:cNvSpPr/>
            <p:nvPr/>
          </p:nvSpPr>
          <p:spPr>
            <a:xfrm>
              <a:off x="8183062"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78" name="tx378"/>
            <p:cNvSpPr/>
            <p:nvPr/>
          </p:nvSpPr>
          <p:spPr>
            <a:xfrm>
              <a:off x="8494587"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9" name="tx379"/>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80" name="tx38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81" name="tx38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82" name="tx38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83" name="tx38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84" name="tx38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85" name="tx38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86" name="tx38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87" name="tx38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88" name="tx38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89" name="tx38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90" name="tx39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91" name="tx39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92" name="tx39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93" name="tx39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94" name="tx39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95" name="tx39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96" name="tx39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97" name="tx39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98" name="tx39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99" name="tx39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00" name="tx40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01" name="tx40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02" name="tx40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03" name="tx40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04" name="tx40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05" name="tx40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06" name="tx406"/>
            <p:cNvSpPr/>
            <p:nvPr/>
          </p:nvSpPr>
          <p:spPr>
            <a:xfrm>
              <a:off x="539317" y="538853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07" name="tx407"/>
            <p:cNvSpPr/>
            <p:nvPr/>
          </p:nvSpPr>
          <p:spPr>
            <a:xfrm>
              <a:off x="551705" y="5057587"/>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08" name="tx408"/>
            <p:cNvSpPr/>
            <p:nvPr/>
          </p:nvSpPr>
          <p:spPr>
            <a:xfrm>
              <a:off x="539317" y="472664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09" name="tx409"/>
            <p:cNvSpPr/>
            <p:nvPr/>
          </p:nvSpPr>
          <p:spPr>
            <a:xfrm>
              <a:off x="607530" y="43981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10" name="tx410"/>
            <p:cNvSpPr/>
            <p:nvPr/>
          </p:nvSpPr>
          <p:spPr>
            <a:xfrm>
              <a:off x="533042" y="4064754"/>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11" name="tx411"/>
            <p:cNvSpPr/>
            <p:nvPr/>
          </p:nvSpPr>
          <p:spPr>
            <a:xfrm>
              <a:off x="539317"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12" name="tx412"/>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13" name="tx413"/>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14" name="tx414"/>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15" name="tx415"/>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16" name="tx416"/>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17" name="tx417"/>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18" name="pic418"/>
            <p:cNvPicPr/>
            <p:nvPr/>
          </p:nvPicPr>
          <p:blipFill>
            <a:blip r:embed="rId2" cstate="print"/>
            <a:stretch>
              <a:fillRect/>
            </a:stretch>
          </p:blipFill>
          <p:spPr>
            <a:xfrm>
              <a:off x="4647033" y="5838594"/>
              <a:ext cx="2160000" cy="219455"/>
            </a:xfrm>
            <a:prstGeom prst="rect">
              <a:avLst/>
            </a:prstGeom>
          </p:spPr>
        </p:pic>
        <p:sp>
          <p:nvSpPr>
            <p:cNvPr id="419" name="pl419"/>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0" name="pl420"/>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1" name="pl421"/>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2" name="pl422"/>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3" name="pl423"/>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4" name="pl424"/>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5" name="pl425"/>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6" name="pl426"/>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7" name="pl427"/>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8" name="pl428"/>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9" name="pl429"/>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0" name="pl430"/>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1" name="tx431"/>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32" name="tx432"/>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33" name="tx433"/>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34" name="tx434"/>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35" name="tx435"/>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36" name="tx436"/>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37" name="tx437"/>
            <p:cNvSpPr/>
            <p:nvPr/>
          </p:nvSpPr>
          <p:spPr>
            <a:xfrm>
              <a:off x="912452" y="1332266"/>
              <a:ext cx="2655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Haiti, 2000-2025</a:t>
              </a:r>
            </a:p>
          </p:txBody>
        </p:sp>
        <p:sp>
          <p:nvSpPr>
            <p:cNvPr id="438" name="tx43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39" name="tx43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40" name="tx44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11 vaccines in the schedule achieved coverage of 90% or more. Vaccine coverage ranged from 39% to 78%.
Since 2008, estimates have been made for 7 new vaccines. PCVC is the newest vaccine reported (2018), which achieved 39% coverage in 2025.
In 2025, Haiti reported stockouts of vaccines/supplies (OPV and PCV) (more information on slide 8).</a:t>
            </a:r>
          </a:p>
        </p:txBody>
      </p:sp>
      <p:sp>
        <p:nvSpPr>
          <p:cNvPr id="4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none, and declined for eight, indicating limited improvement in routine immunization performance; none achieved at least 90% coverage.</a:t>
            </a:r>
          </a:p>
        </p:txBody>
      </p:sp>
      <p:grpSp xmlns:pic="http://schemas.openxmlformats.org/drawingml/2006/picture">
        <p:nvGrpSpPr>
          <p:cNvPr id="443" name=""/>
          <p:cNvGrpSpPr/>
          <p:nvPr/>
        </p:nvGrpSpPr>
        <p:grpSpPr>
          <a:xfrm>
            <a:off x="292608" y="1005840"/>
            <a:ext cx="8595360" cy="28575"/>
            <a:chOff x="292608" y="1005840"/>
            <a:chExt cx="8595360" cy="28575"/>
          </a:xfrm>
        </p:grpSpPr>
        <p:sp>
          <p:nvSpPr>
            <p:cNvPr id="4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757542"/>
              <a:ext cx="6481656" cy="718249"/>
            </a:xfrm>
            <a:custGeom>
              <a:avLst/>
              <a:pathLst>
                <a:path w="6481656" h="718249">
                  <a:moveTo>
                    <a:pt x="0" y="399027"/>
                  </a:moveTo>
                  <a:lnTo>
                    <a:pt x="259266" y="319221"/>
                  </a:lnTo>
                  <a:lnTo>
                    <a:pt x="518532" y="239416"/>
                  </a:lnTo>
                  <a:lnTo>
                    <a:pt x="777798" y="159610"/>
                  </a:lnTo>
                  <a:lnTo>
                    <a:pt x="1037065" y="79805"/>
                  </a:lnTo>
                  <a:lnTo>
                    <a:pt x="1296331" y="0"/>
                  </a:lnTo>
                  <a:lnTo>
                    <a:pt x="1555597" y="0"/>
                  </a:lnTo>
                  <a:lnTo>
                    <a:pt x="1814863" y="0"/>
                  </a:lnTo>
                  <a:lnTo>
                    <a:pt x="2074130" y="0"/>
                  </a:lnTo>
                  <a:lnTo>
                    <a:pt x="2333396" y="0"/>
                  </a:lnTo>
                  <a:lnTo>
                    <a:pt x="2592662" y="0"/>
                  </a:lnTo>
                  <a:lnTo>
                    <a:pt x="2851928" y="0"/>
                  </a:lnTo>
                  <a:lnTo>
                    <a:pt x="3111195" y="119708"/>
                  </a:lnTo>
                  <a:lnTo>
                    <a:pt x="3370461" y="239416"/>
                  </a:lnTo>
                  <a:lnTo>
                    <a:pt x="3629727" y="359124"/>
                  </a:lnTo>
                  <a:lnTo>
                    <a:pt x="3888994" y="159610"/>
                  </a:lnTo>
                  <a:lnTo>
                    <a:pt x="4148260" y="359124"/>
                  </a:lnTo>
                  <a:lnTo>
                    <a:pt x="4407526" y="359124"/>
                  </a:lnTo>
                  <a:lnTo>
                    <a:pt x="4666792" y="239416"/>
                  </a:lnTo>
                  <a:lnTo>
                    <a:pt x="4926059" y="119708"/>
                  </a:lnTo>
                  <a:lnTo>
                    <a:pt x="5185325" y="279319"/>
                  </a:lnTo>
                  <a:lnTo>
                    <a:pt x="5444591" y="438929"/>
                  </a:lnTo>
                  <a:lnTo>
                    <a:pt x="5703857" y="718249"/>
                  </a:lnTo>
                  <a:lnTo>
                    <a:pt x="5963124" y="598540"/>
                  </a:lnTo>
                  <a:lnTo>
                    <a:pt x="6222390" y="478832"/>
                  </a:lnTo>
                  <a:lnTo>
                    <a:pt x="6481656" y="399027"/>
                  </a:lnTo>
                </a:path>
              </a:pathLst>
            </a:custGeom>
            <a:ln w="27101" cap="flat">
              <a:solidFill>
                <a:srgbClr val="F8766D">
                  <a:alpha val="100000"/>
                </a:srgbClr>
              </a:solidFill>
              <a:prstDash val="solid"/>
              <a:round/>
            </a:ln>
          </p:spPr>
          <p:txBody>
            <a:bodyPr/>
            <a:lstStyle/>
            <a:p/>
          </p:txBody>
        </p:sp>
        <p:sp>
          <p:nvSpPr>
            <p:cNvPr id="29" name="pl29"/>
            <p:cNvSpPr/>
            <p:nvPr/>
          </p:nvSpPr>
          <p:spPr>
            <a:xfrm>
              <a:off x="1439019" y="2555597"/>
              <a:ext cx="6481656" cy="957665"/>
            </a:xfrm>
            <a:custGeom>
              <a:avLst/>
              <a:pathLst>
                <a:path w="6481656" h="957665">
                  <a:moveTo>
                    <a:pt x="0" y="957665"/>
                  </a:moveTo>
                  <a:lnTo>
                    <a:pt x="259266" y="837957"/>
                  </a:lnTo>
                  <a:lnTo>
                    <a:pt x="518532" y="678346"/>
                  </a:lnTo>
                  <a:lnTo>
                    <a:pt x="777798" y="558638"/>
                  </a:lnTo>
                  <a:lnTo>
                    <a:pt x="1037065" y="438929"/>
                  </a:lnTo>
                  <a:lnTo>
                    <a:pt x="1296331" y="319221"/>
                  </a:lnTo>
                  <a:lnTo>
                    <a:pt x="1555597" y="279319"/>
                  </a:lnTo>
                  <a:lnTo>
                    <a:pt x="1814863" y="199513"/>
                  </a:lnTo>
                  <a:lnTo>
                    <a:pt x="2074130" y="159610"/>
                  </a:lnTo>
                  <a:lnTo>
                    <a:pt x="2333396" y="119708"/>
                  </a:lnTo>
                  <a:lnTo>
                    <a:pt x="2592662" y="39902"/>
                  </a:lnTo>
                  <a:lnTo>
                    <a:pt x="2851928" y="0"/>
                  </a:lnTo>
                  <a:lnTo>
                    <a:pt x="3111195" y="79805"/>
                  </a:lnTo>
                  <a:lnTo>
                    <a:pt x="3370461" y="119708"/>
                  </a:lnTo>
                  <a:lnTo>
                    <a:pt x="3629727" y="199513"/>
                  </a:lnTo>
                  <a:lnTo>
                    <a:pt x="3888994" y="159610"/>
                  </a:lnTo>
                  <a:lnTo>
                    <a:pt x="4148260" y="359124"/>
                  </a:lnTo>
                  <a:lnTo>
                    <a:pt x="4407526" y="319221"/>
                  </a:lnTo>
                  <a:lnTo>
                    <a:pt x="4666792" y="438929"/>
                  </a:lnTo>
                  <a:lnTo>
                    <a:pt x="4926059" y="558638"/>
                  </a:lnTo>
                  <a:lnTo>
                    <a:pt x="5185325" y="399027"/>
                  </a:lnTo>
                  <a:lnTo>
                    <a:pt x="5444591" y="798054"/>
                  </a:lnTo>
                  <a:lnTo>
                    <a:pt x="5703857" y="798054"/>
                  </a:lnTo>
                  <a:lnTo>
                    <a:pt x="5963124" y="558638"/>
                  </a:lnTo>
                  <a:lnTo>
                    <a:pt x="6222390" y="319221"/>
                  </a:lnTo>
                  <a:lnTo>
                    <a:pt x="6481656" y="399027"/>
                  </a:lnTo>
                </a:path>
              </a:pathLst>
            </a:custGeom>
            <a:ln w="27101" cap="flat">
              <a:solidFill>
                <a:srgbClr val="7CAE00">
                  <a:alpha val="100000"/>
                </a:srgbClr>
              </a:solidFill>
              <a:prstDash val="solid"/>
              <a:round/>
            </a:ln>
          </p:spPr>
          <p:txBody>
            <a:bodyPr/>
            <a:lstStyle/>
            <a:p/>
          </p:txBody>
        </p:sp>
        <p:sp>
          <p:nvSpPr>
            <p:cNvPr id="30" name="pl30"/>
            <p:cNvSpPr/>
            <p:nvPr/>
          </p:nvSpPr>
          <p:spPr>
            <a:xfrm>
              <a:off x="1439019" y="2196472"/>
              <a:ext cx="6481656" cy="957665"/>
            </a:xfrm>
            <a:custGeom>
              <a:avLst/>
              <a:pathLst>
                <a:path w="6481656" h="957665">
                  <a:moveTo>
                    <a:pt x="0" y="917762"/>
                  </a:moveTo>
                  <a:lnTo>
                    <a:pt x="259266" y="917762"/>
                  </a:lnTo>
                  <a:lnTo>
                    <a:pt x="518532" y="957665"/>
                  </a:lnTo>
                  <a:lnTo>
                    <a:pt x="777798" y="957665"/>
                  </a:lnTo>
                  <a:lnTo>
                    <a:pt x="1037065" y="957665"/>
                  </a:lnTo>
                  <a:lnTo>
                    <a:pt x="1296331" y="957665"/>
                  </a:lnTo>
                  <a:lnTo>
                    <a:pt x="1555597" y="877859"/>
                  </a:lnTo>
                  <a:lnTo>
                    <a:pt x="1814863" y="798054"/>
                  </a:lnTo>
                  <a:lnTo>
                    <a:pt x="2074130" y="718249"/>
                  </a:lnTo>
                  <a:lnTo>
                    <a:pt x="2333396" y="598540"/>
                  </a:lnTo>
                  <a:lnTo>
                    <a:pt x="2592662" y="558638"/>
                  </a:lnTo>
                  <a:lnTo>
                    <a:pt x="2851928" y="478832"/>
                  </a:lnTo>
                  <a:lnTo>
                    <a:pt x="3111195" y="438929"/>
                  </a:lnTo>
                  <a:lnTo>
                    <a:pt x="3370461" y="359124"/>
                  </a:lnTo>
                  <a:lnTo>
                    <a:pt x="3629727" y="319221"/>
                  </a:lnTo>
                  <a:lnTo>
                    <a:pt x="3888994" y="319221"/>
                  </a:lnTo>
                  <a:lnTo>
                    <a:pt x="4148260" y="399027"/>
                  </a:lnTo>
                  <a:lnTo>
                    <a:pt x="4407526" y="478832"/>
                  </a:lnTo>
                  <a:lnTo>
                    <a:pt x="4666792" y="279319"/>
                  </a:lnTo>
                  <a:lnTo>
                    <a:pt x="4926059" y="119708"/>
                  </a:lnTo>
                  <a:lnTo>
                    <a:pt x="5185325" y="119708"/>
                  </a:lnTo>
                  <a:lnTo>
                    <a:pt x="5444591" y="558638"/>
                  </a:lnTo>
                  <a:lnTo>
                    <a:pt x="5703857" y="438929"/>
                  </a:lnTo>
                  <a:lnTo>
                    <a:pt x="5963124" y="199513"/>
                  </a:lnTo>
                  <a:lnTo>
                    <a:pt x="6222390" y="0"/>
                  </a:lnTo>
                  <a:lnTo>
                    <a:pt x="6481656" y="598540"/>
                  </a:lnTo>
                </a:path>
              </a:pathLst>
            </a:custGeom>
            <a:ln w="27101" cap="flat">
              <a:solidFill>
                <a:srgbClr val="00BFC4">
                  <a:alpha val="100000"/>
                </a:srgbClr>
              </a:solidFill>
              <a:prstDash val="solid"/>
              <a:round/>
            </a:ln>
          </p:spPr>
          <p:txBody>
            <a:bodyPr/>
            <a:lstStyle/>
            <a:p/>
          </p:txBody>
        </p:sp>
        <p:sp>
          <p:nvSpPr>
            <p:cNvPr id="31" name="pl31"/>
            <p:cNvSpPr/>
            <p:nvPr/>
          </p:nvSpPr>
          <p:spPr>
            <a:xfrm>
              <a:off x="5587279" y="3114235"/>
              <a:ext cx="2333396" cy="1276887"/>
            </a:xfrm>
            <a:custGeom>
              <a:avLst/>
              <a:pathLst>
                <a:path w="2333396" h="1276887">
                  <a:moveTo>
                    <a:pt x="0" y="1276887"/>
                  </a:moveTo>
                  <a:lnTo>
                    <a:pt x="259266" y="1197081"/>
                  </a:lnTo>
                  <a:lnTo>
                    <a:pt x="518532" y="798054"/>
                  </a:lnTo>
                  <a:lnTo>
                    <a:pt x="777798" y="558638"/>
                  </a:lnTo>
                  <a:lnTo>
                    <a:pt x="1037065" y="558638"/>
                  </a:lnTo>
                  <a:lnTo>
                    <a:pt x="1296331" y="678346"/>
                  </a:lnTo>
                  <a:lnTo>
                    <a:pt x="1555597" y="558638"/>
                  </a:lnTo>
                  <a:lnTo>
                    <a:pt x="1814863" y="279319"/>
                  </a:lnTo>
                  <a:lnTo>
                    <a:pt x="2074130" y="0"/>
                  </a:lnTo>
                  <a:lnTo>
                    <a:pt x="2333396" y="23941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1181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9162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7566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3152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1181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4748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0758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548903" y="43527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2156570"/>
              <a:ext cx="240778" cy="4"/>
            </a:xfrm>
            <a:custGeom>
              <a:avLst/>
              <a:pathLst>
                <a:path w="240778" h="4">
                  <a:moveTo>
                    <a:pt x="240778" y="4"/>
                  </a:moveTo>
                  <a:lnTo>
                    <a:pt x="0" y="0"/>
                  </a:lnTo>
                </a:path>
              </a:pathLst>
            </a:custGeom>
          </p:spPr>
          <p:txBody>
            <a:bodyPr/>
            <a:lstStyle/>
            <a:p/>
          </p:txBody>
        </p:sp>
        <p:sp>
          <p:nvSpPr>
            <p:cNvPr id="42" name="pl42"/>
            <p:cNvSpPr/>
            <p:nvPr/>
          </p:nvSpPr>
          <p:spPr>
            <a:xfrm>
              <a:off x="7938035" y="2739566"/>
              <a:ext cx="241906" cy="51734"/>
            </a:xfrm>
            <a:custGeom>
              <a:avLst/>
              <a:pathLst>
                <a:path w="241906" h="51734">
                  <a:moveTo>
                    <a:pt x="241906" y="0"/>
                  </a:moveTo>
                  <a:lnTo>
                    <a:pt x="0" y="51734"/>
                  </a:lnTo>
                </a:path>
              </a:pathLst>
            </a:custGeom>
          </p:spPr>
          <p:txBody>
            <a:bodyPr/>
            <a:lstStyle/>
            <a:p/>
          </p:txBody>
        </p:sp>
        <p:sp>
          <p:nvSpPr>
            <p:cNvPr id="43" name="pl43"/>
            <p:cNvSpPr/>
            <p:nvPr/>
          </p:nvSpPr>
          <p:spPr>
            <a:xfrm>
              <a:off x="7938172" y="2958111"/>
              <a:ext cx="241770" cy="48188"/>
            </a:xfrm>
            <a:custGeom>
              <a:avLst/>
              <a:pathLst>
                <a:path w="241770" h="48188">
                  <a:moveTo>
                    <a:pt x="241770" y="48188"/>
                  </a:moveTo>
                  <a:lnTo>
                    <a:pt x="0" y="0"/>
                  </a:lnTo>
                </a:path>
              </a:pathLst>
            </a:custGeom>
          </p:spPr>
          <p:txBody>
            <a:bodyPr/>
            <a:lstStyle/>
            <a:p/>
          </p:txBody>
        </p:sp>
        <p:sp>
          <p:nvSpPr>
            <p:cNvPr id="44" name="pl44"/>
            <p:cNvSpPr/>
            <p:nvPr/>
          </p:nvSpPr>
          <p:spPr>
            <a:xfrm>
              <a:off x="7939163" y="3353652"/>
              <a:ext cx="240778" cy="6"/>
            </a:xfrm>
            <a:custGeom>
              <a:avLst/>
              <a:pathLst>
                <a:path w="240778" h="6">
                  <a:moveTo>
                    <a:pt x="240778" y="6"/>
                  </a:moveTo>
                  <a:lnTo>
                    <a:pt x="0" y="0"/>
                  </a:lnTo>
                </a:path>
              </a:pathLst>
            </a:custGeom>
          </p:spPr>
          <p:txBody>
            <a:bodyPr/>
            <a:lstStyle/>
            <a:p/>
          </p:txBody>
        </p:sp>
        <p:sp>
          <p:nvSpPr>
            <p:cNvPr id="45" name="pg45"/>
            <p:cNvSpPr/>
            <p:nvPr/>
          </p:nvSpPr>
          <p:spPr>
            <a:xfrm>
              <a:off x="8111362" y="206558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10643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78%</a:t>
              </a:r>
            </a:p>
          </p:txBody>
        </p:sp>
        <p:sp>
          <p:nvSpPr>
            <p:cNvPr id="47" name="pg47"/>
            <p:cNvSpPr/>
            <p:nvPr/>
          </p:nvSpPr>
          <p:spPr>
            <a:xfrm>
              <a:off x="8111362" y="264443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268527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62%</a:t>
              </a:r>
            </a:p>
          </p:txBody>
        </p:sp>
        <p:sp>
          <p:nvSpPr>
            <p:cNvPr id="49" name="pg49"/>
            <p:cNvSpPr/>
            <p:nvPr/>
          </p:nvSpPr>
          <p:spPr>
            <a:xfrm>
              <a:off x="8111362" y="29186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95945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58%</a:t>
              </a:r>
            </a:p>
          </p:txBody>
        </p:sp>
        <p:sp>
          <p:nvSpPr>
            <p:cNvPr id="51" name="pg51"/>
            <p:cNvSpPr/>
            <p:nvPr/>
          </p:nvSpPr>
          <p:spPr>
            <a:xfrm>
              <a:off x="8111362" y="326267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3035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144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Haiti,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11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31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65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3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937316"/>
              <a:ext cx="1585983" cy="130618"/>
            </a:xfrm>
            <a:prstGeom prst="rect">
              <a:avLst/>
            </a:prstGeom>
            <a:solidFill>
              <a:srgbClr val="D9D9D9">
                <a:alpha val="60000"/>
              </a:srgbClr>
            </a:solidFill>
          </p:spPr>
          <p:txBody>
            <a:bodyPr/>
            <a:lstStyle/>
            <a:p/>
          </p:txBody>
        </p:sp>
        <p:sp>
          <p:nvSpPr>
            <p:cNvPr id="11" name="pl11"/>
            <p:cNvSpPr/>
            <p:nvPr/>
          </p:nvSpPr>
          <p:spPr>
            <a:xfrm>
              <a:off x="170332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28420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17661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29745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493816"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24025"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24025"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24025"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5423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1465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44862"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5996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5996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75071"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9017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05280"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20385"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3548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73548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5059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059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6569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8080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8080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5908"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95908"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11013"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1101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81101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81101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1101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1101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1101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1101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81101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29549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41633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612696"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319589"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32401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32401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358610"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405870"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440465"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482004"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455531"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488258"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4945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50965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511563"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53986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53986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541772"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559434"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596625"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611730"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563170"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600284"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604709"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615427"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615388"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611002"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628586"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606577"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615388"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61985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619891"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611002"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3166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6187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9208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2229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999482" y="5067934"/>
              <a:ext cx="1585983" cy="130618"/>
            </a:xfrm>
            <a:prstGeom prst="rect">
              <a:avLst/>
            </a:prstGeom>
            <a:solidFill>
              <a:srgbClr val="D9D9D9">
                <a:alpha val="60000"/>
              </a:srgbClr>
            </a:solidFill>
          </p:spPr>
          <p:txBody>
            <a:bodyPr/>
            <a:lstStyle/>
            <a:p/>
          </p:txBody>
        </p:sp>
        <p:sp>
          <p:nvSpPr>
            <p:cNvPr id="87" name="pl87"/>
            <p:cNvSpPr/>
            <p:nvPr/>
          </p:nvSpPr>
          <p:spPr>
            <a:xfrm>
              <a:off x="32682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84915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7264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84729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862401"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3104075"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3134284"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3134284"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317959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179598"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17959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2249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24001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240016"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255121"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255121"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270226"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270226"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285330"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31553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33306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360853"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375958"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406167"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40616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40616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42127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42127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42127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436376"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46658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466586"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46658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46658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46658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84534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966177"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981281"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3222955"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325316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3253164"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983974"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983974"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979588"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304694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304439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30532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3059497"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305949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3074602"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3065829"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3067697"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3111104"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3121822"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3165229"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3167136"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32149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32150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32105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32521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325219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322126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3245255"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3271000"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3266575"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3284159"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3262150"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32754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722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2743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64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878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655055" y="4937316"/>
              <a:ext cx="1585983" cy="130618"/>
            </a:xfrm>
            <a:prstGeom prst="rect">
              <a:avLst/>
            </a:prstGeom>
            <a:solidFill>
              <a:srgbClr val="D9D9D9">
                <a:alpha val="60000"/>
              </a:srgbClr>
            </a:solidFill>
          </p:spPr>
          <p:txBody>
            <a:bodyPr/>
            <a:lstStyle/>
            <a:p/>
          </p:txBody>
        </p:sp>
        <p:sp>
          <p:nvSpPr>
            <p:cNvPr id="163" name="pl163"/>
            <p:cNvSpPr/>
            <p:nvPr/>
          </p:nvSpPr>
          <p:spPr>
            <a:xfrm>
              <a:off x="50144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59535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4442451"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65391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699229"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804962"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82006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85027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8653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910694"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95600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9711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97111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9862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001322"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016426"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03153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04663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04663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5061740"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061740"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076845"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091949"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107054"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107054"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107054"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107054"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122158"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122158"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512215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512215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5122158"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512215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512215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512215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56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77279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81810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92384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938946"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645840"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66975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701911"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75161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79315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766677"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7994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805698"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82080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822709"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851011"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851011"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852918"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8705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90777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922876"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91143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91585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88942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91143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92657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92653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922148"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93973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917723"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93099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93103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922148"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6278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9299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2320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534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5310628" y="5067934"/>
              <a:ext cx="1585983" cy="130618"/>
            </a:xfrm>
            <a:prstGeom prst="rect">
              <a:avLst/>
            </a:prstGeom>
            <a:solidFill>
              <a:srgbClr val="D9D9D9">
                <a:alpha val="60000"/>
              </a:srgbClr>
            </a:solidFill>
          </p:spPr>
          <p:txBody>
            <a:bodyPr/>
            <a:lstStyle/>
            <a:p/>
          </p:txBody>
        </p:sp>
        <p:sp>
          <p:nvSpPr>
            <p:cNvPr id="239" name="pl239"/>
            <p:cNvSpPr/>
            <p:nvPr/>
          </p:nvSpPr>
          <p:spPr>
            <a:xfrm>
              <a:off x="662472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620561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241" name="pt241"/>
            <p:cNvSpPr/>
            <p:nvPr/>
          </p:nvSpPr>
          <p:spPr>
            <a:xfrm>
              <a:off x="608291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21886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3" name="pt243"/>
            <p:cNvSpPr/>
            <p:nvPr/>
          </p:nvSpPr>
          <p:spPr>
            <a:xfrm>
              <a:off x="629438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4" name="pt244"/>
            <p:cNvSpPr/>
            <p:nvPr/>
          </p:nvSpPr>
          <p:spPr>
            <a:xfrm>
              <a:off x="629438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5" name="pt245"/>
            <p:cNvSpPr/>
            <p:nvPr/>
          </p:nvSpPr>
          <p:spPr>
            <a:xfrm>
              <a:off x="6460535"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649074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5209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536058"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6551162"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658137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659647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596476"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6611581"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6611581"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66266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6641790"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6641790"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6641790"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6656895"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6656895"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668710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668710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3" name="pt263"/>
            <p:cNvSpPr/>
            <p:nvPr/>
          </p:nvSpPr>
          <p:spPr>
            <a:xfrm>
              <a:off x="668710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4" name="pt264"/>
            <p:cNvSpPr/>
            <p:nvPr/>
          </p:nvSpPr>
          <p:spPr>
            <a:xfrm>
              <a:off x="670220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5" name="pt265"/>
            <p:cNvSpPr/>
            <p:nvPr/>
          </p:nvSpPr>
          <p:spPr>
            <a:xfrm>
              <a:off x="6717313"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71731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74752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762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6762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6762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6777731"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6777731"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pt273"/>
            <p:cNvSpPr/>
            <p:nvPr/>
          </p:nvSpPr>
          <p:spPr>
            <a:xfrm>
              <a:off x="6777731"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4" name="tx274"/>
            <p:cNvSpPr/>
            <p:nvPr/>
          </p:nvSpPr>
          <p:spPr>
            <a:xfrm>
              <a:off x="620179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5" name="tx275"/>
            <p:cNvSpPr/>
            <p:nvPr/>
          </p:nvSpPr>
          <p:spPr>
            <a:xfrm>
              <a:off x="633774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76" name="tx276"/>
            <p:cNvSpPr/>
            <p:nvPr/>
          </p:nvSpPr>
          <p:spPr>
            <a:xfrm>
              <a:off x="6413264"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7" name="tx277"/>
            <p:cNvSpPr/>
            <p:nvPr/>
          </p:nvSpPr>
          <p:spPr>
            <a:xfrm>
              <a:off x="641326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8" name="tx278"/>
            <p:cNvSpPr/>
            <p:nvPr/>
          </p:nvSpPr>
          <p:spPr>
            <a:xfrm>
              <a:off x="657941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9" name="tx279"/>
            <p:cNvSpPr/>
            <p:nvPr/>
          </p:nvSpPr>
          <p:spPr>
            <a:xfrm>
              <a:off x="6281922"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80" name="tx280"/>
            <p:cNvSpPr/>
            <p:nvPr/>
          </p:nvSpPr>
          <p:spPr>
            <a:xfrm>
              <a:off x="6316518"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81" name="tx281"/>
            <p:cNvSpPr/>
            <p:nvPr/>
          </p:nvSpPr>
          <p:spPr>
            <a:xfrm>
              <a:off x="6327236"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82" name="tx282"/>
            <p:cNvSpPr/>
            <p:nvPr/>
          </p:nvSpPr>
          <p:spPr>
            <a:xfrm>
              <a:off x="6355538"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3" name="tx283"/>
            <p:cNvSpPr/>
            <p:nvPr/>
          </p:nvSpPr>
          <p:spPr>
            <a:xfrm>
              <a:off x="6394559"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4" name="tx284"/>
            <p:cNvSpPr/>
            <p:nvPr/>
          </p:nvSpPr>
          <p:spPr>
            <a:xfrm>
              <a:off x="63920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5" name="tx285"/>
            <p:cNvSpPr/>
            <p:nvPr/>
          </p:nvSpPr>
          <p:spPr>
            <a:xfrm>
              <a:off x="64008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86" name="tx286"/>
            <p:cNvSpPr/>
            <p:nvPr/>
          </p:nvSpPr>
          <p:spPr>
            <a:xfrm>
              <a:off x="643361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7" name="tx287"/>
            <p:cNvSpPr/>
            <p:nvPr/>
          </p:nvSpPr>
          <p:spPr>
            <a:xfrm>
              <a:off x="640714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8" name="tx288"/>
            <p:cNvSpPr/>
            <p:nvPr/>
          </p:nvSpPr>
          <p:spPr>
            <a:xfrm>
              <a:off x="6431061"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89" name="tx289"/>
            <p:cNvSpPr/>
            <p:nvPr/>
          </p:nvSpPr>
          <p:spPr>
            <a:xfrm>
              <a:off x="6446166"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90" name="tx290"/>
            <p:cNvSpPr/>
            <p:nvPr/>
          </p:nvSpPr>
          <p:spPr>
            <a:xfrm>
              <a:off x="6433007"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91" name="tx291"/>
            <p:cNvSpPr/>
            <p:nvPr/>
          </p:nvSpPr>
          <p:spPr>
            <a:xfrm>
              <a:off x="6446166"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92" name="tx292"/>
            <p:cNvSpPr/>
            <p:nvPr/>
          </p:nvSpPr>
          <p:spPr>
            <a:xfrm>
              <a:off x="6461271"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3" name="tx293"/>
            <p:cNvSpPr/>
            <p:nvPr/>
          </p:nvSpPr>
          <p:spPr>
            <a:xfrm>
              <a:off x="6461271"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4" name="tx294"/>
            <p:cNvSpPr/>
            <p:nvPr/>
          </p:nvSpPr>
          <p:spPr>
            <a:xfrm>
              <a:off x="6495944"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5" name="tx295"/>
            <p:cNvSpPr/>
            <p:nvPr/>
          </p:nvSpPr>
          <p:spPr>
            <a:xfrm>
              <a:off x="649148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6" name="tx296"/>
            <p:cNvSpPr/>
            <p:nvPr/>
          </p:nvSpPr>
          <p:spPr>
            <a:xfrm>
              <a:off x="6495983"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97" name="tx297"/>
            <p:cNvSpPr/>
            <p:nvPr/>
          </p:nvSpPr>
          <p:spPr>
            <a:xfrm>
              <a:off x="6533135"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8" name="tx298"/>
            <p:cNvSpPr/>
            <p:nvPr/>
          </p:nvSpPr>
          <p:spPr>
            <a:xfrm>
              <a:off x="6526114"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9" name="tx299"/>
            <p:cNvSpPr/>
            <p:nvPr/>
          </p:nvSpPr>
          <p:spPr>
            <a:xfrm>
              <a:off x="6499680"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00" name="tx300"/>
            <p:cNvSpPr/>
            <p:nvPr/>
          </p:nvSpPr>
          <p:spPr>
            <a:xfrm>
              <a:off x="6551937"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01" name="tx301"/>
            <p:cNvSpPr/>
            <p:nvPr/>
          </p:nvSpPr>
          <p:spPr>
            <a:xfrm>
              <a:off x="659355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02" name="tx302"/>
            <p:cNvSpPr/>
            <p:nvPr/>
          </p:nvSpPr>
          <p:spPr>
            <a:xfrm>
              <a:off x="658020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3" name="tx303"/>
            <p:cNvSpPr/>
            <p:nvPr/>
          </p:nvSpPr>
          <p:spPr>
            <a:xfrm>
              <a:off x="656261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4" name="tx304"/>
            <p:cNvSpPr/>
            <p:nvPr/>
          </p:nvSpPr>
          <p:spPr>
            <a:xfrm>
              <a:off x="6577721"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5" name="tx305"/>
            <p:cNvSpPr/>
            <p:nvPr/>
          </p:nvSpPr>
          <p:spPr>
            <a:xfrm>
              <a:off x="657329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6" name="tx306"/>
            <p:cNvSpPr/>
            <p:nvPr/>
          </p:nvSpPr>
          <p:spPr>
            <a:xfrm>
              <a:off x="658657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7" name="rc307"/>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7283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58548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887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81896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3" name="pl313"/>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4" name="rc314"/>
            <p:cNvSpPr/>
            <p:nvPr/>
          </p:nvSpPr>
          <p:spPr>
            <a:xfrm>
              <a:off x="6966201" y="4937316"/>
              <a:ext cx="1585983" cy="130618"/>
            </a:xfrm>
            <a:prstGeom prst="rect">
              <a:avLst/>
            </a:prstGeom>
            <a:solidFill>
              <a:srgbClr val="D9D9D9">
                <a:alpha val="60000"/>
              </a:srgbClr>
            </a:solidFill>
          </p:spPr>
          <p:txBody>
            <a:bodyPr/>
            <a:lstStyle/>
            <a:p/>
          </p:txBody>
        </p:sp>
        <p:sp>
          <p:nvSpPr>
            <p:cNvPr id="315" name="pl315"/>
            <p:cNvSpPr/>
            <p:nvPr/>
          </p:nvSpPr>
          <p:spPr>
            <a:xfrm>
              <a:off x="80537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6" name="tx316"/>
            <p:cNvSpPr/>
            <p:nvPr/>
          </p:nvSpPr>
          <p:spPr>
            <a:xfrm>
              <a:off x="763461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17" name="pt317"/>
            <p:cNvSpPr/>
            <p:nvPr/>
          </p:nvSpPr>
          <p:spPr>
            <a:xfrm>
              <a:off x="7511923"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7632760"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766296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7723388"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1" name="pt321"/>
            <p:cNvSpPr/>
            <p:nvPr/>
          </p:nvSpPr>
          <p:spPr>
            <a:xfrm>
              <a:off x="7859329"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7919748"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3" name="pt323"/>
            <p:cNvSpPr/>
            <p:nvPr/>
          </p:nvSpPr>
          <p:spPr>
            <a:xfrm>
              <a:off x="7934852"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4" name="pt324"/>
            <p:cNvSpPr/>
            <p:nvPr/>
          </p:nvSpPr>
          <p:spPr>
            <a:xfrm>
              <a:off x="7949957"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5" name="pt325"/>
            <p:cNvSpPr/>
            <p:nvPr/>
          </p:nvSpPr>
          <p:spPr>
            <a:xfrm>
              <a:off x="7980166"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6" name="pt326"/>
            <p:cNvSpPr/>
            <p:nvPr/>
          </p:nvSpPr>
          <p:spPr>
            <a:xfrm>
              <a:off x="7980166"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7" name="pt327"/>
            <p:cNvSpPr/>
            <p:nvPr/>
          </p:nvSpPr>
          <p:spPr>
            <a:xfrm>
              <a:off x="801037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8" name="pt328"/>
            <p:cNvSpPr/>
            <p:nvPr/>
          </p:nvSpPr>
          <p:spPr>
            <a:xfrm>
              <a:off x="8055689"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9" name="pt329"/>
            <p:cNvSpPr/>
            <p:nvPr/>
          </p:nvSpPr>
          <p:spPr>
            <a:xfrm>
              <a:off x="8085898"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0" name="pt330"/>
            <p:cNvSpPr/>
            <p:nvPr/>
          </p:nvSpPr>
          <p:spPr>
            <a:xfrm>
              <a:off x="8116108"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1" name="pt331"/>
            <p:cNvSpPr/>
            <p:nvPr/>
          </p:nvSpPr>
          <p:spPr>
            <a:xfrm>
              <a:off x="8116108"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2" name="pt332"/>
            <p:cNvSpPr/>
            <p:nvPr/>
          </p:nvSpPr>
          <p:spPr>
            <a:xfrm>
              <a:off x="8116108"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3" name="pt333"/>
            <p:cNvSpPr/>
            <p:nvPr/>
          </p:nvSpPr>
          <p:spPr>
            <a:xfrm>
              <a:off x="8131212"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4" name="pt334"/>
            <p:cNvSpPr/>
            <p:nvPr/>
          </p:nvSpPr>
          <p:spPr>
            <a:xfrm>
              <a:off x="8176526"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820673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6" name="pt336"/>
            <p:cNvSpPr/>
            <p:nvPr/>
          </p:nvSpPr>
          <p:spPr>
            <a:xfrm>
              <a:off x="820673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8221840"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8221840"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8236945"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831246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1" name="pt341"/>
            <p:cNvSpPr/>
            <p:nvPr/>
          </p:nvSpPr>
          <p:spPr>
            <a:xfrm>
              <a:off x="8327572"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8342677"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8342677"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8372886"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837288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838799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84030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8433304"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pt349"/>
            <p:cNvSpPr/>
            <p:nvPr/>
          </p:nvSpPr>
          <p:spPr>
            <a:xfrm>
              <a:off x="843330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0" name="tx350"/>
            <p:cNvSpPr/>
            <p:nvPr/>
          </p:nvSpPr>
          <p:spPr>
            <a:xfrm>
              <a:off x="763080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51" name="tx351"/>
            <p:cNvSpPr/>
            <p:nvPr/>
          </p:nvSpPr>
          <p:spPr>
            <a:xfrm>
              <a:off x="7751640"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2" name="tx352"/>
            <p:cNvSpPr/>
            <p:nvPr/>
          </p:nvSpPr>
          <p:spPr>
            <a:xfrm>
              <a:off x="778184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3" name="tx353"/>
            <p:cNvSpPr/>
            <p:nvPr/>
          </p:nvSpPr>
          <p:spPr>
            <a:xfrm>
              <a:off x="7842268"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4" name="tx354"/>
            <p:cNvSpPr/>
            <p:nvPr/>
          </p:nvSpPr>
          <p:spPr>
            <a:xfrm>
              <a:off x="7978209"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5" name="tx355"/>
            <p:cNvSpPr/>
            <p:nvPr/>
          </p:nvSpPr>
          <p:spPr>
            <a:xfrm>
              <a:off x="8038628"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56" name="tx356"/>
            <p:cNvSpPr/>
            <p:nvPr/>
          </p:nvSpPr>
          <p:spPr>
            <a:xfrm>
              <a:off x="805373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8068837"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8" name="tx358"/>
            <p:cNvSpPr/>
            <p:nvPr/>
          </p:nvSpPr>
          <p:spPr>
            <a:xfrm>
              <a:off x="8099046"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59" name="tx359"/>
            <p:cNvSpPr/>
            <p:nvPr/>
          </p:nvSpPr>
          <p:spPr>
            <a:xfrm>
              <a:off x="8099046"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0" name="tx360"/>
            <p:cNvSpPr/>
            <p:nvPr/>
          </p:nvSpPr>
          <p:spPr>
            <a:xfrm>
              <a:off x="8129255"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61" name="tx361"/>
            <p:cNvSpPr/>
            <p:nvPr/>
          </p:nvSpPr>
          <p:spPr>
            <a:xfrm>
              <a:off x="8174569"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62" name="tx362"/>
            <p:cNvSpPr/>
            <p:nvPr/>
          </p:nvSpPr>
          <p:spPr>
            <a:xfrm>
              <a:off x="8204778"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3" name="tx363"/>
            <p:cNvSpPr/>
            <p:nvPr/>
          </p:nvSpPr>
          <p:spPr>
            <a:xfrm>
              <a:off x="8234988"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64" name="tx364"/>
            <p:cNvSpPr/>
            <p:nvPr/>
          </p:nvSpPr>
          <p:spPr>
            <a:xfrm>
              <a:off x="8234988"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65" name="tx365"/>
            <p:cNvSpPr/>
            <p:nvPr/>
          </p:nvSpPr>
          <p:spPr>
            <a:xfrm>
              <a:off x="8234988"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66" name="tx366"/>
            <p:cNvSpPr/>
            <p:nvPr/>
          </p:nvSpPr>
          <p:spPr>
            <a:xfrm>
              <a:off x="825009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67" name="tx367"/>
            <p:cNvSpPr/>
            <p:nvPr/>
          </p:nvSpPr>
          <p:spPr>
            <a:xfrm>
              <a:off x="7980941"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68" name="tx368"/>
            <p:cNvSpPr/>
            <p:nvPr/>
          </p:nvSpPr>
          <p:spPr>
            <a:xfrm>
              <a:off x="7997952"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9" name="tx369"/>
            <p:cNvSpPr/>
            <p:nvPr/>
          </p:nvSpPr>
          <p:spPr>
            <a:xfrm>
              <a:off x="8002339"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70" name="tx370"/>
            <p:cNvSpPr/>
            <p:nvPr/>
          </p:nvSpPr>
          <p:spPr>
            <a:xfrm>
              <a:off x="8026216"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71" name="tx371"/>
            <p:cNvSpPr/>
            <p:nvPr/>
          </p:nvSpPr>
          <p:spPr>
            <a:xfrm>
              <a:off x="8026216"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72" name="tx372"/>
            <p:cNvSpPr/>
            <p:nvPr/>
          </p:nvSpPr>
          <p:spPr>
            <a:xfrm>
              <a:off x="8041321"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73" name="tx373"/>
            <p:cNvSpPr/>
            <p:nvPr/>
          </p:nvSpPr>
          <p:spPr>
            <a:xfrm>
              <a:off x="813450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74" name="tx374"/>
            <p:cNvSpPr/>
            <p:nvPr/>
          </p:nvSpPr>
          <p:spPr>
            <a:xfrm>
              <a:off x="815849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5" name="tx375"/>
            <p:cNvSpPr/>
            <p:nvPr/>
          </p:nvSpPr>
          <p:spPr>
            <a:xfrm>
              <a:off x="8151517"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76" name="tx376"/>
            <p:cNvSpPr/>
            <p:nvPr/>
          </p:nvSpPr>
          <p:spPr>
            <a:xfrm>
              <a:off x="8147053"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7" name="tx377"/>
            <p:cNvSpPr/>
            <p:nvPr/>
          </p:nvSpPr>
          <p:spPr>
            <a:xfrm>
              <a:off x="820381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8" name="tx378"/>
            <p:cNvSpPr/>
            <p:nvPr/>
          </p:nvSpPr>
          <p:spPr>
            <a:xfrm>
              <a:off x="8172876"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9" name="tx379"/>
            <p:cNvSpPr/>
            <p:nvPr/>
          </p:nvSpPr>
          <p:spPr>
            <a:xfrm>
              <a:off x="8196869"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80" name="tx380"/>
            <p:cNvSpPr/>
            <p:nvPr/>
          </p:nvSpPr>
          <p:spPr>
            <a:xfrm>
              <a:off x="8198660"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1" name="tx381"/>
            <p:cNvSpPr/>
            <p:nvPr/>
          </p:nvSpPr>
          <p:spPr>
            <a:xfrm>
              <a:off x="8233294"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82" name="tx382"/>
            <p:cNvSpPr/>
            <p:nvPr/>
          </p:nvSpPr>
          <p:spPr>
            <a:xfrm>
              <a:off x="824214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3" name="rc383"/>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84" name="pl384"/>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9389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92410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95431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pl388"/>
            <p:cNvSpPr/>
            <p:nvPr/>
          </p:nvSpPr>
          <p:spPr>
            <a:xfrm>
              <a:off x="9845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9" name="pl389"/>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90" name="rc390"/>
            <p:cNvSpPr/>
            <p:nvPr/>
          </p:nvSpPr>
          <p:spPr>
            <a:xfrm>
              <a:off x="8621774" y="5002625"/>
              <a:ext cx="1585983" cy="174158"/>
            </a:xfrm>
            <a:prstGeom prst="rect">
              <a:avLst/>
            </a:prstGeom>
            <a:solidFill>
              <a:srgbClr val="D9D9D9">
                <a:alpha val="60000"/>
              </a:srgbClr>
            </a:solidFill>
          </p:spPr>
          <p:txBody>
            <a:bodyPr/>
            <a:lstStyle/>
            <a:p/>
          </p:txBody>
        </p:sp>
        <p:sp>
          <p:nvSpPr>
            <p:cNvPr id="391" name="pl391"/>
            <p:cNvSpPr/>
            <p:nvPr/>
          </p:nvSpPr>
          <p:spPr>
            <a:xfrm>
              <a:off x="981503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2" name="tx392"/>
            <p:cNvSpPr/>
            <p:nvPr/>
          </p:nvSpPr>
          <p:spPr>
            <a:xfrm>
              <a:off x="939591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393" name="pt393"/>
            <p:cNvSpPr/>
            <p:nvPr/>
          </p:nvSpPr>
          <p:spPr>
            <a:xfrm>
              <a:off x="8593521"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9182601"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9484693"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6" name="pt396"/>
            <p:cNvSpPr/>
            <p:nvPr/>
          </p:nvSpPr>
          <p:spPr>
            <a:xfrm>
              <a:off x="972636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7" name="pt397"/>
            <p:cNvSpPr/>
            <p:nvPr/>
          </p:nvSpPr>
          <p:spPr>
            <a:xfrm>
              <a:off x="9741471"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8" name="pt398"/>
            <p:cNvSpPr/>
            <p:nvPr/>
          </p:nvSpPr>
          <p:spPr>
            <a:xfrm>
              <a:off x="9756576"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9" name="pt399"/>
            <p:cNvSpPr/>
            <p:nvPr/>
          </p:nvSpPr>
          <p:spPr>
            <a:xfrm>
              <a:off x="977168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0" name="pt400"/>
            <p:cNvSpPr/>
            <p:nvPr/>
          </p:nvSpPr>
          <p:spPr>
            <a:xfrm>
              <a:off x="978678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1" name="pt401"/>
            <p:cNvSpPr/>
            <p:nvPr/>
          </p:nvSpPr>
          <p:spPr>
            <a:xfrm>
              <a:off x="980189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2" name="pt402"/>
            <p:cNvSpPr/>
            <p:nvPr/>
          </p:nvSpPr>
          <p:spPr>
            <a:xfrm>
              <a:off x="987741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3" name="pt403"/>
            <p:cNvSpPr/>
            <p:nvPr/>
          </p:nvSpPr>
          <p:spPr>
            <a:xfrm>
              <a:off x="987741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4" name="pt404"/>
            <p:cNvSpPr/>
            <p:nvPr/>
          </p:nvSpPr>
          <p:spPr>
            <a:xfrm>
              <a:off x="987741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5" name="pt405"/>
            <p:cNvSpPr/>
            <p:nvPr/>
          </p:nvSpPr>
          <p:spPr>
            <a:xfrm>
              <a:off x="9892518"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6" name="pt406"/>
            <p:cNvSpPr/>
            <p:nvPr/>
          </p:nvSpPr>
          <p:spPr>
            <a:xfrm>
              <a:off x="9907622"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7" name="pt407"/>
            <p:cNvSpPr/>
            <p:nvPr/>
          </p:nvSpPr>
          <p:spPr>
            <a:xfrm>
              <a:off x="9922727"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8" name="pt408"/>
            <p:cNvSpPr/>
            <p:nvPr/>
          </p:nvSpPr>
          <p:spPr>
            <a:xfrm>
              <a:off x="993783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9968041"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0" name="pt410"/>
            <p:cNvSpPr/>
            <p:nvPr/>
          </p:nvSpPr>
          <p:spPr>
            <a:xfrm>
              <a:off x="10013354"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1" name="pt411"/>
            <p:cNvSpPr/>
            <p:nvPr/>
          </p:nvSpPr>
          <p:spPr>
            <a:xfrm>
              <a:off x="10043564"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10058668"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10058668"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100737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1007377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10088877"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pt417"/>
            <p:cNvSpPr/>
            <p:nvPr/>
          </p:nvSpPr>
          <p:spPr>
            <a:xfrm>
              <a:off x="1008887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8" name="tx418"/>
            <p:cNvSpPr/>
            <p:nvPr/>
          </p:nvSpPr>
          <p:spPr>
            <a:xfrm>
              <a:off x="871240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19" name="tx419"/>
            <p:cNvSpPr/>
            <p:nvPr/>
          </p:nvSpPr>
          <p:spPr>
            <a:xfrm>
              <a:off x="9301481"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0" name="tx420"/>
            <p:cNvSpPr/>
            <p:nvPr/>
          </p:nvSpPr>
          <p:spPr>
            <a:xfrm>
              <a:off x="9603573"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1" name="tx421"/>
            <p:cNvSpPr/>
            <p:nvPr/>
          </p:nvSpPr>
          <p:spPr>
            <a:xfrm>
              <a:off x="984524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22" name="tx422"/>
            <p:cNvSpPr/>
            <p:nvPr/>
          </p:nvSpPr>
          <p:spPr>
            <a:xfrm>
              <a:off x="9860351"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23" name="tx423"/>
            <p:cNvSpPr/>
            <p:nvPr/>
          </p:nvSpPr>
          <p:spPr>
            <a:xfrm>
              <a:off x="9875456"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24" name="tx424"/>
            <p:cNvSpPr/>
            <p:nvPr/>
          </p:nvSpPr>
          <p:spPr>
            <a:xfrm>
              <a:off x="9890561"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25" name="tx425"/>
            <p:cNvSpPr/>
            <p:nvPr/>
          </p:nvSpPr>
          <p:spPr>
            <a:xfrm>
              <a:off x="9905665"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9606266"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27" name="tx427"/>
            <p:cNvSpPr/>
            <p:nvPr/>
          </p:nvSpPr>
          <p:spPr>
            <a:xfrm>
              <a:off x="968178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28" name="tx428"/>
            <p:cNvSpPr/>
            <p:nvPr/>
          </p:nvSpPr>
          <p:spPr>
            <a:xfrm>
              <a:off x="968178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29" name="tx429"/>
            <p:cNvSpPr/>
            <p:nvPr/>
          </p:nvSpPr>
          <p:spPr>
            <a:xfrm>
              <a:off x="966863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30" name="tx430"/>
            <p:cNvSpPr/>
            <p:nvPr/>
          </p:nvSpPr>
          <p:spPr>
            <a:xfrm>
              <a:off x="9688121"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31" name="tx431"/>
            <p:cNvSpPr/>
            <p:nvPr/>
          </p:nvSpPr>
          <p:spPr>
            <a:xfrm>
              <a:off x="9689989"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2" name="tx432"/>
            <p:cNvSpPr/>
            <p:nvPr/>
          </p:nvSpPr>
          <p:spPr>
            <a:xfrm>
              <a:off x="9727103"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3" name="tx433"/>
            <p:cNvSpPr/>
            <p:nvPr/>
          </p:nvSpPr>
          <p:spPr>
            <a:xfrm>
              <a:off x="9742207"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34" name="tx434"/>
            <p:cNvSpPr/>
            <p:nvPr/>
          </p:nvSpPr>
          <p:spPr>
            <a:xfrm>
              <a:off x="9772417"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5" name="tx435"/>
            <p:cNvSpPr/>
            <p:nvPr/>
          </p:nvSpPr>
          <p:spPr>
            <a:xfrm>
              <a:off x="982215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6" name="tx436"/>
            <p:cNvSpPr/>
            <p:nvPr/>
          </p:nvSpPr>
          <p:spPr>
            <a:xfrm>
              <a:off x="9874490"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37" name="tx437"/>
            <p:cNvSpPr/>
            <p:nvPr/>
          </p:nvSpPr>
          <p:spPr>
            <a:xfrm>
              <a:off x="9867547"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38" name="tx438"/>
            <p:cNvSpPr/>
            <p:nvPr/>
          </p:nvSpPr>
          <p:spPr>
            <a:xfrm>
              <a:off x="9858658"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39" name="tx439"/>
            <p:cNvSpPr/>
            <p:nvPr/>
          </p:nvSpPr>
          <p:spPr>
            <a:xfrm>
              <a:off x="9904700"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0" name="tx440"/>
            <p:cNvSpPr/>
            <p:nvPr/>
          </p:nvSpPr>
          <p:spPr>
            <a:xfrm>
              <a:off x="9891347"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41" name="tx441"/>
            <p:cNvSpPr/>
            <p:nvPr/>
          </p:nvSpPr>
          <p:spPr>
            <a:xfrm>
              <a:off x="9888867"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42" name="tx442"/>
            <p:cNvSpPr/>
            <p:nvPr/>
          </p:nvSpPr>
          <p:spPr>
            <a:xfrm>
              <a:off x="98844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43" name="rc443"/>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444" name="pl444"/>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45" name="pl445"/>
            <p:cNvSpPr/>
            <p:nvPr/>
          </p:nvSpPr>
          <p:spPr>
            <a:xfrm>
              <a:off x="10594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46" name="pl446"/>
            <p:cNvSpPr/>
            <p:nvPr/>
          </p:nvSpPr>
          <p:spPr>
            <a:xfrm>
              <a:off x="108966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47" name="pl447"/>
            <p:cNvSpPr/>
            <p:nvPr/>
          </p:nvSpPr>
          <p:spPr>
            <a:xfrm>
              <a:off x="11198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48" name="pl448"/>
            <p:cNvSpPr/>
            <p:nvPr/>
          </p:nvSpPr>
          <p:spPr>
            <a:xfrm>
              <a:off x="115008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49" name="pl449"/>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0" name="rc450"/>
            <p:cNvSpPr/>
            <p:nvPr/>
          </p:nvSpPr>
          <p:spPr>
            <a:xfrm>
              <a:off x="10277347" y="4713889"/>
              <a:ext cx="1585983" cy="219989"/>
            </a:xfrm>
            <a:prstGeom prst="rect">
              <a:avLst/>
            </a:prstGeom>
            <a:solidFill>
              <a:srgbClr val="D9D9D9">
                <a:alpha val="60000"/>
              </a:srgbClr>
            </a:solidFill>
          </p:spPr>
          <p:txBody>
            <a:bodyPr/>
            <a:lstStyle/>
            <a:p/>
          </p:txBody>
        </p:sp>
        <p:sp>
          <p:nvSpPr>
            <p:cNvPr id="451" name="pl451"/>
            <p:cNvSpPr/>
            <p:nvPr/>
          </p:nvSpPr>
          <p:spPr>
            <a:xfrm>
              <a:off x="1145550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52" name="tx452"/>
            <p:cNvSpPr/>
            <p:nvPr/>
          </p:nvSpPr>
          <p:spPr>
            <a:xfrm>
              <a:off x="1103638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453" name="pt453"/>
            <p:cNvSpPr/>
            <p:nvPr/>
          </p:nvSpPr>
          <p:spPr>
            <a:xfrm>
              <a:off x="1024909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4" name="pt454"/>
            <p:cNvSpPr/>
            <p:nvPr/>
          </p:nvSpPr>
          <p:spPr>
            <a:xfrm>
              <a:off x="1050587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5" name="pt455"/>
            <p:cNvSpPr/>
            <p:nvPr/>
          </p:nvSpPr>
          <p:spPr>
            <a:xfrm>
              <a:off x="11034534"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6" name="pt456"/>
            <p:cNvSpPr/>
            <p:nvPr/>
          </p:nvSpPr>
          <p:spPr>
            <a:xfrm>
              <a:off x="11185580"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7" name="pt457"/>
            <p:cNvSpPr/>
            <p:nvPr/>
          </p:nvSpPr>
          <p:spPr>
            <a:xfrm>
              <a:off x="11351731"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11397044"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9" name="pt459"/>
            <p:cNvSpPr/>
            <p:nvPr/>
          </p:nvSpPr>
          <p:spPr>
            <a:xfrm>
              <a:off x="11457463"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11502777"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11502777"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11532986"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11532986"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11563195"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11563195"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11563195"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11578300"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11623614"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9" name="pt469"/>
            <p:cNvSpPr/>
            <p:nvPr/>
          </p:nvSpPr>
          <p:spPr>
            <a:xfrm>
              <a:off x="11684032"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0" name="pt470"/>
            <p:cNvSpPr/>
            <p:nvPr/>
          </p:nvSpPr>
          <p:spPr>
            <a:xfrm>
              <a:off x="11699137"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1" name="pt471"/>
            <p:cNvSpPr/>
            <p:nvPr/>
          </p:nvSpPr>
          <p:spPr>
            <a:xfrm>
              <a:off x="11744450"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2" name="pt472"/>
            <p:cNvSpPr/>
            <p:nvPr/>
          </p:nvSpPr>
          <p:spPr>
            <a:xfrm>
              <a:off x="1174445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3" name="tx473"/>
            <p:cNvSpPr/>
            <p:nvPr/>
          </p:nvSpPr>
          <p:spPr>
            <a:xfrm>
              <a:off x="1036797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4" name="tx474"/>
            <p:cNvSpPr/>
            <p:nvPr/>
          </p:nvSpPr>
          <p:spPr>
            <a:xfrm>
              <a:off x="10624753"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75" name="tx475"/>
            <p:cNvSpPr/>
            <p:nvPr/>
          </p:nvSpPr>
          <p:spPr>
            <a:xfrm>
              <a:off x="11153414"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76" name="tx476"/>
            <p:cNvSpPr/>
            <p:nvPr/>
          </p:nvSpPr>
          <p:spPr>
            <a:xfrm>
              <a:off x="11304460"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77" name="tx477"/>
            <p:cNvSpPr/>
            <p:nvPr/>
          </p:nvSpPr>
          <p:spPr>
            <a:xfrm>
              <a:off x="11470611"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78" name="tx478"/>
            <p:cNvSpPr/>
            <p:nvPr/>
          </p:nvSpPr>
          <p:spPr>
            <a:xfrm>
              <a:off x="11515924"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79" name="tx479"/>
            <p:cNvSpPr/>
            <p:nvPr/>
          </p:nvSpPr>
          <p:spPr>
            <a:xfrm>
              <a:off x="11261839"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80" name="tx480"/>
            <p:cNvSpPr/>
            <p:nvPr/>
          </p:nvSpPr>
          <p:spPr>
            <a:xfrm>
              <a:off x="11285144"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81" name="tx481"/>
            <p:cNvSpPr/>
            <p:nvPr/>
          </p:nvSpPr>
          <p:spPr>
            <a:xfrm>
              <a:off x="11293994"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82" name="tx482"/>
            <p:cNvSpPr/>
            <p:nvPr/>
          </p:nvSpPr>
          <p:spPr>
            <a:xfrm>
              <a:off x="11337362"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83" name="tx483"/>
            <p:cNvSpPr/>
            <p:nvPr/>
          </p:nvSpPr>
          <p:spPr>
            <a:xfrm>
              <a:off x="11328550"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84" name="tx484"/>
            <p:cNvSpPr/>
            <p:nvPr/>
          </p:nvSpPr>
          <p:spPr>
            <a:xfrm>
              <a:off x="11358798"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85" name="tx485"/>
            <p:cNvSpPr/>
            <p:nvPr/>
          </p:nvSpPr>
          <p:spPr>
            <a:xfrm>
              <a:off x="1136757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86" name="tx486"/>
            <p:cNvSpPr/>
            <p:nvPr/>
          </p:nvSpPr>
          <p:spPr>
            <a:xfrm>
              <a:off x="1136757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87" name="tx487"/>
            <p:cNvSpPr/>
            <p:nvPr/>
          </p:nvSpPr>
          <p:spPr>
            <a:xfrm>
              <a:off x="11382676"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88" name="tx488"/>
            <p:cNvSpPr/>
            <p:nvPr/>
          </p:nvSpPr>
          <p:spPr>
            <a:xfrm>
              <a:off x="11427990"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89" name="tx489"/>
            <p:cNvSpPr/>
            <p:nvPr/>
          </p:nvSpPr>
          <p:spPr>
            <a:xfrm>
              <a:off x="11514959"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90" name="tx490"/>
            <p:cNvSpPr/>
            <p:nvPr/>
          </p:nvSpPr>
          <p:spPr>
            <a:xfrm>
              <a:off x="11530063"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91" name="tx491"/>
            <p:cNvSpPr/>
            <p:nvPr/>
          </p:nvSpPr>
          <p:spPr>
            <a:xfrm>
              <a:off x="11562024"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92" name="tx492"/>
            <p:cNvSpPr/>
            <p:nvPr/>
          </p:nvSpPr>
          <p:spPr>
            <a:xfrm>
              <a:off x="115400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93" name="rc493"/>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494" name="rc494"/>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5" name="tx495"/>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(78%)</a:t>
              </a:r>
            </a:p>
          </p:txBody>
        </p:sp>
        <p:sp>
          <p:nvSpPr>
            <p:cNvPr id="496" name="rc496"/>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7" name="tx497"/>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(58%)</a:t>
              </a:r>
            </a:p>
          </p:txBody>
        </p:sp>
        <p:sp>
          <p:nvSpPr>
            <p:cNvPr id="498" name="rc498"/>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9" name="tx499"/>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(71%)</a:t>
              </a:r>
            </a:p>
          </p:txBody>
        </p:sp>
        <p:sp>
          <p:nvSpPr>
            <p:cNvPr id="500" name="rc500"/>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1" name="tx50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(62%)</a:t>
              </a:r>
            </a:p>
          </p:txBody>
        </p:sp>
        <p:sp>
          <p:nvSpPr>
            <p:cNvPr id="502" name="rc502"/>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3" name="tx503"/>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(48%)</a:t>
              </a:r>
            </a:p>
          </p:txBody>
        </p:sp>
        <p:sp>
          <p:nvSpPr>
            <p:cNvPr id="504" name="rc504"/>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5" name="tx505"/>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(39%)</a:t>
              </a:r>
            </a:p>
          </p:txBody>
        </p:sp>
        <p:sp>
          <p:nvSpPr>
            <p:cNvPr id="506" name="rc506"/>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7" name="tx507"/>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(52%)</a:t>
              </a:r>
            </a:p>
          </p:txBody>
        </p:sp>
        <p:sp>
          <p:nvSpPr>
            <p:cNvPr id="508" name="pl508"/>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09" name="pl509"/>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6611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9631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1265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3" name="pl513"/>
            <p:cNvSpPr/>
            <p:nvPr/>
          </p:nvSpPr>
          <p:spPr>
            <a:xfrm>
              <a:off x="15673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tx515"/>
            <p:cNvSpPr/>
            <p:nvPr/>
          </p:nvSpPr>
          <p:spPr>
            <a:xfrm rot="-5400000">
              <a:off x="32709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16" name="tx516"/>
            <p:cNvSpPr/>
            <p:nvPr/>
          </p:nvSpPr>
          <p:spPr>
            <a:xfrm rot="-5400000">
              <a:off x="5981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17" name="tx517"/>
            <p:cNvSpPr/>
            <p:nvPr/>
          </p:nvSpPr>
          <p:spPr>
            <a:xfrm rot="-5400000">
              <a:off x="9001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8" name="tx518"/>
            <p:cNvSpPr/>
            <p:nvPr/>
          </p:nvSpPr>
          <p:spPr>
            <a:xfrm rot="-5400000">
              <a:off x="12022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9" name="tx519"/>
            <p:cNvSpPr/>
            <p:nvPr/>
          </p:nvSpPr>
          <p:spPr>
            <a:xfrm rot="-5400000">
              <a:off x="15043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0" name="tx520"/>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1" name="pl521"/>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22" name="pl522"/>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23166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26187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29208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32229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tx528"/>
            <p:cNvSpPr/>
            <p:nvPr/>
          </p:nvSpPr>
          <p:spPr>
            <a:xfrm rot="-5400000">
              <a:off x="198266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29" name="tx529"/>
            <p:cNvSpPr/>
            <p:nvPr/>
          </p:nvSpPr>
          <p:spPr>
            <a:xfrm rot="-5400000">
              <a:off x="22536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0" name="tx530"/>
            <p:cNvSpPr/>
            <p:nvPr/>
          </p:nvSpPr>
          <p:spPr>
            <a:xfrm rot="-5400000">
              <a:off x="25557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1" name="tx531"/>
            <p:cNvSpPr/>
            <p:nvPr/>
          </p:nvSpPr>
          <p:spPr>
            <a:xfrm rot="-5400000">
              <a:off x="28578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2" name="tx532"/>
            <p:cNvSpPr/>
            <p:nvPr/>
          </p:nvSpPr>
          <p:spPr>
            <a:xfrm rot="-5400000">
              <a:off x="31599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3" name="tx533"/>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4" name="pl534"/>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35" name="pl535"/>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39722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42743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45764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4878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363823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2" name="tx542"/>
            <p:cNvSpPr/>
            <p:nvPr/>
          </p:nvSpPr>
          <p:spPr>
            <a:xfrm rot="-5400000">
              <a:off x="39092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3" name="tx543"/>
            <p:cNvSpPr/>
            <p:nvPr/>
          </p:nvSpPr>
          <p:spPr>
            <a:xfrm rot="-5400000">
              <a:off x="42113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4" name="tx544"/>
            <p:cNvSpPr/>
            <p:nvPr/>
          </p:nvSpPr>
          <p:spPr>
            <a:xfrm rot="-5400000">
              <a:off x="45134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5" name="tx545"/>
            <p:cNvSpPr/>
            <p:nvPr/>
          </p:nvSpPr>
          <p:spPr>
            <a:xfrm rot="-5400000">
              <a:off x="48155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6" name="tx546"/>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7" name="pl547"/>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48" name="pl548"/>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56278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59299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62320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pl552"/>
            <p:cNvSpPr/>
            <p:nvPr/>
          </p:nvSpPr>
          <p:spPr>
            <a:xfrm>
              <a:off x="6534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3" name="pl553"/>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4" name="tx554"/>
            <p:cNvSpPr/>
            <p:nvPr/>
          </p:nvSpPr>
          <p:spPr>
            <a:xfrm rot="-5400000">
              <a:off x="529380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5" name="tx555"/>
            <p:cNvSpPr/>
            <p:nvPr/>
          </p:nvSpPr>
          <p:spPr>
            <a:xfrm rot="-5400000">
              <a:off x="55648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6" name="tx556"/>
            <p:cNvSpPr/>
            <p:nvPr/>
          </p:nvSpPr>
          <p:spPr>
            <a:xfrm rot="-5400000">
              <a:off x="58669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7" name="tx557"/>
            <p:cNvSpPr/>
            <p:nvPr/>
          </p:nvSpPr>
          <p:spPr>
            <a:xfrm rot="-5400000">
              <a:off x="61690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8" name="tx558"/>
            <p:cNvSpPr/>
            <p:nvPr/>
          </p:nvSpPr>
          <p:spPr>
            <a:xfrm rot="-5400000">
              <a:off x="6471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9" name="tx559"/>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0" name="pl560"/>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61" name="pl561"/>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7283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758548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7887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5" name="pl565"/>
            <p:cNvSpPr/>
            <p:nvPr/>
          </p:nvSpPr>
          <p:spPr>
            <a:xfrm>
              <a:off x="81896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6" name="pl566"/>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7" name="tx567"/>
            <p:cNvSpPr/>
            <p:nvPr/>
          </p:nvSpPr>
          <p:spPr>
            <a:xfrm rot="-5400000">
              <a:off x="694938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8" name="tx568"/>
            <p:cNvSpPr/>
            <p:nvPr/>
          </p:nvSpPr>
          <p:spPr>
            <a:xfrm rot="-5400000">
              <a:off x="72203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9" name="tx569"/>
            <p:cNvSpPr/>
            <p:nvPr/>
          </p:nvSpPr>
          <p:spPr>
            <a:xfrm rot="-5400000">
              <a:off x="75224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0" name="tx570"/>
            <p:cNvSpPr/>
            <p:nvPr/>
          </p:nvSpPr>
          <p:spPr>
            <a:xfrm rot="-5400000">
              <a:off x="78245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1" name="tx571"/>
            <p:cNvSpPr/>
            <p:nvPr/>
          </p:nvSpPr>
          <p:spPr>
            <a:xfrm rot="-5400000">
              <a:off x="81266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2" name="tx572"/>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3" name="pl573"/>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74" name="pl574"/>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89389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6" name="pl576"/>
            <p:cNvSpPr/>
            <p:nvPr/>
          </p:nvSpPr>
          <p:spPr>
            <a:xfrm>
              <a:off x="92410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95431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8" name="pl578"/>
            <p:cNvSpPr/>
            <p:nvPr/>
          </p:nvSpPr>
          <p:spPr>
            <a:xfrm>
              <a:off x="9845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9" name="pl579"/>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0" name="tx580"/>
            <p:cNvSpPr/>
            <p:nvPr/>
          </p:nvSpPr>
          <p:spPr>
            <a:xfrm rot="-5400000">
              <a:off x="86049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81" name="tx581"/>
            <p:cNvSpPr/>
            <p:nvPr/>
          </p:nvSpPr>
          <p:spPr>
            <a:xfrm rot="-5400000">
              <a:off x="88759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2" name="tx582"/>
            <p:cNvSpPr/>
            <p:nvPr/>
          </p:nvSpPr>
          <p:spPr>
            <a:xfrm rot="-5400000">
              <a:off x="91780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3" name="tx583"/>
            <p:cNvSpPr/>
            <p:nvPr/>
          </p:nvSpPr>
          <p:spPr>
            <a:xfrm rot="-5400000">
              <a:off x="94801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4" name="tx584"/>
            <p:cNvSpPr/>
            <p:nvPr/>
          </p:nvSpPr>
          <p:spPr>
            <a:xfrm rot="-5400000">
              <a:off x="97822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5" name="tx585"/>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6" name="pl586"/>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87" name="pl587"/>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0594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08966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1198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pl591"/>
            <p:cNvSpPr/>
            <p:nvPr/>
          </p:nvSpPr>
          <p:spPr>
            <a:xfrm>
              <a:off x="115008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2" name="pl592"/>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3" name="tx593"/>
            <p:cNvSpPr/>
            <p:nvPr/>
          </p:nvSpPr>
          <p:spPr>
            <a:xfrm rot="-5400000">
              <a:off x="102605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4" name="tx594"/>
            <p:cNvSpPr/>
            <p:nvPr/>
          </p:nvSpPr>
          <p:spPr>
            <a:xfrm rot="-5400000">
              <a:off x="10531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5" name="tx595"/>
            <p:cNvSpPr/>
            <p:nvPr/>
          </p:nvSpPr>
          <p:spPr>
            <a:xfrm rot="-5400000">
              <a:off x="108336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6" name="tx596"/>
            <p:cNvSpPr/>
            <p:nvPr/>
          </p:nvSpPr>
          <p:spPr>
            <a:xfrm rot="-5400000">
              <a:off x="111357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7" name="tx597"/>
            <p:cNvSpPr/>
            <p:nvPr/>
          </p:nvSpPr>
          <p:spPr>
            <a:xfrm rot="-5400000">
              <a:off x="1143781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8" name="tx598"/>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9" name="tx599"/>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00" name="tx600"/>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01" name="pt601"/>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2" name="pt602"/>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03" name="pt603"/>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04" name="pt604"/>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05" name="pt605"/>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06" name="pt606"/>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7" name="tx607"/>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08" name="tx608"/>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9" name="tx609"/>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10" name="tx610"/>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11" name="tx611"/>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12" name="tx612"/>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13" name="tx613"/>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614" name="tx614"/>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15" name="tx615"/>
            <p:cNvSpPr/>
            <p:nvPr/>
          </p:nvSpPr>
          <p:spPr>
            <a:xfrm>
              <a:off x="5458085" y="6568512"/>
              <a:ext cx="640524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hti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968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584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201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817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1434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7764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392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8009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625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9242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873071"/>
              <a:ext cx="239399" cy="242926"/>
            </a:xfrm>
            <a:prstGeom prst="rect">
              <a:avLst/>
            </a:prstGeom>
            <a:solidFill>
              <a:srgbClr val="1CABE2">
                <a:alpha val="85098"/>
              </a:srgbClr>
            </a:solidFill>
          </p:spPr>
          <p:txBody>
            <a:bodyPr/>
            <a:lstStyle/>
            <a:p/>
          </p:txBody>
        </p:sp>
        <p:sp>
          <p:nvSpPr>
            <p:cNvPr id="28" name="rc28"/>
            <p:cNvSpPr/>
            <p:nvPr/>
          </p:nvSpPr>
          <p:spPr>
            <a:xfrm>
              <a:off x="1577053" y="3896952"/>
              <a:ext cx="239399" cy="219045"/>
            </a:xfrm>
            <a:prstGeom prst="rect">
              <a:avLst/>
            </a:prstGeom>
            <a:solidFill>
              <a:srgbClr val="1CABE2">
                <a:alpha val="85098"/>
              </a:srgbClr>
            </a:solidFill>
          </p:spPr>
          <p:txBody>
            <a:bodyPr/>
            <a:lstStyle/>
            <a:p/>
          </p:txBody>
        </p:sp>
        <p:sp>
          <p:nvSpPr>
            <p:cNvPr id="29" name="rc29"/>
            <p:cNvSpPr/>
            <p:nvPr/>
          </p:nvSpPr>
          <p:spPr>
            <a:xfrm>
              <a:off x="1843053" y="3919624"/>
              <a:ext cx="239399" cy="196373"/>
            </a:xfrm>
            <a:prstGeom prst="rect">
              <a:avLst/>
            </a:prstGeom>
            <a:solidFill>
              <a:srgbClr val="1CABE2">
                <a:alpha val="85098"/>
              </a:srgbClr>
            </a:solidFill>
          </p:spPr>
          <p:txBody>
            <a:bodyPr/>
            <a:lstStyle/>
            <a:p/>
          </p:txBody>
        </p:sp>
        <p:sp>
          <p:nvSpPr>
            <p:cNvPr id="30" name="rc30"/>
            <p:cNvSpPr/>
            <p:nvPr/>
          </p:nvSpPr>
          <p:spPr>
            <a:xfrm>
              <a:off x="2109053" y="3940542"/>
              <a:ext cx="239399" cy="175455"/>
            </a:xfrm>
            <a:prstGeom prst="rect">
              <a:avLst/>
            </a:prstGeom>
            <a:solidFill>
              <a:srgbClr val="1CABE2">
                <a:alpha val="85098"/>
              </a:srgbClr>
            </a:solidFill>
          </p:spPr>
          <p:txBody>
            <a:bodyPr/>
            <a:lstStyle/>
            <a:p/>
          </p:txBody>
        </p:sp>
        <p:sp>
          <p:nvSpPr>
            <p:cNvPr id="31" name="rc31"/>
            <p:cNvSpPr/>
            <p:nvPr/>
          </p:nvSpPr>
          <p:spPr>
            <a:xfrm>
              <a:off x="2375052" y="3962740"/>
              <a:ext cx="239399" cy="153257"/>
            </a:xfrm>
            <a:prstGeom prst="rect">
              <a:avLst/>
            </a:prstGeom>
            <a:solidFill>
              <a:srgbClr val="1CABE2">
                <a:alpha val="85098"/>
              </a:srgbClr>
            </a:solidFill>
          </p:spPr>
          <p:txBody>
            <a:bodyPr/>
            <a:lstStyle/>
            <a:p/>
          </p:txBody>
        </p:sp>
        <p:sp>
          <p:nvSpPr>
            <p:cNvPr id="32" name="rc32"/>
            <p:cNvSpPr/>
            <p:nvPr/>
          </p:nvSpPr>
          <p:spPr>
            <a:xfrm>
              <a:off x="2641052" y="3984154"/>
              <a:ext cx="239399" cy="131843"/>
            </a:xfrm>
            <a:prstGeom prst="rect">
              <a:avLst/>
            </a:prstGeom>
            <a:solidFill>
              <a:srgbClr val="1CABE2">
                <a:alpha val="85098"/>
              </a:srgbClr>
            </a:solidFill>
          </p:spPr>
          <p:txBody>
            <a:bodyPr/>
            <a:lstStyle/>
            <a:p/>
          </p:txBody>
        </p:sp>
        <p:sp>
          <p:nvSpPr>
            <p:cNvPr id="33" name="rc33"/>
            <p:cNvSpPr/>
            <p:nvPr/>
          </p:nvSpPr>
          <p:spPr>
            <a:xfrm>
              <a:off x="2907052" y="3983040"/>
              <a:ext cx="239399" cy="132956"/>
            </a:xfrm>
            <a:prstGeom prst="rect">
              <a:avLst/>
            </a:prstGeom>
            <a:solidFill>
              <a:srgbClr val="1CABE2">
                <a:alpha val="85098"/>
              </a:srgbClr>
            </a:solidFill>
          </p:spPr>
          <p:txBody>
            <a:bodyPr/>
            <a:lstStyle/>
            <a:p/>
          </p:txBody>
        </p:sp>
        <p:sp>
          <p:nvSpPr>
            <p:cNvPr id="34" name="rc34"/>
            <p:cNvSpPr/>
            <p:nvPr/>
          </p:nvSpPr>
          <p:spPr>
            <a:xfrm>
              <a:off x="3173051" y="3982221"/>
              <a:ext cx="239399" cy="133776"/>
            </a:xfrm>
            <a:prstGeom prst="rect">
              <a:avLst/>
            </a:prstGeom>
            <a:solidFill>
              <a:srgbClr val="1CABE2">
                <a:alpha val="85098"/>
              </a:srgbClr>
            </a:solidFill>
          </p:spPr>
          <p:txBody>
            <a:bodyPr/>
            <a:lstStyle/>
            <a:p/>
          </p:txBody>
        </p:sp>
        <p:sp>
          <p:nvSpPr>
            <p:cNvPr id="35" name="rc35"/>
            <p:cNvSpPr/>
            <p:nvPr/>
          </p:nvSpPr>
          <p:spPr>
            <a:xfrm>
              <a:off x="3439051" y="3981147"/>
              <a:ext cx="239399" cy="134850"/>
            </a:xfrm>
            <a:prstGeom prst="rect">
              <a:avLst/>
            </a:prstGeom>
            <a:solidFill>
              <a:srgbClr val="1CABE2">
                <a:alpha val="85098"/>
              </a:srgbClr>
            </a:solidFill>
          </p:spPr>
          <p:txBody>
            <a:bodyPr/>
            <a:lstStyle/>
            <a:p/>
          </p:txBody>
        </p:sp>
        <p:sp>
          <p:nvSpPr>
            <p:cNvPr id="36" name="rc36"/>
            <p:cNvSpPr/>
            <p:nvPr/>
          </p:nvSpPr>
          <p:spPr>
            <a:xfrm>
              <a:off x="3705050" y="3979836"/>
              <a:ext cx="239399" cy="136161"/>
            </a:xfrm>
            <a:prstGeom prst="rect">
              <a:avLst/>
            </a:prstGeom>
            <a:solidFill>
              <a:srgbClr val="1CABE2">
                <a:alpha val="85098"/>
              </a:srgbClr>
            </a:solidFill>
          </p:spPr>
          <p:txBody>
            <a:bodyPr/>
            <a:lstStyle/>
            <a:p/>
          </p:txBody>
        </p:sp>
        <p:sp>
          <p:nvSpPr>
            <p:cNvPr id="37" name="rc37"/>
            <p:cNvSpPr/>
            <p:nvPr/>
          </p:nvSpPr>
          <p:spPr>
            <a:xfrm>
              <a:off x="3971050" y="3981545"/>
              <a:ext cx="239399" cy="134451"/>
            </a:xfrm>
            <a:prstGeom prst="rect">
              <a:avLst/>
            </a:prstGeom>
            <a:solidFill>
              <a:srgbClr val="1CABE2">
                <a:alpha val="85098"/>
              </a:srgbClr>
            </a:solidFill>
          </p:spPr>
          <p:txBody>
            <a:bodyPr/>
            <a:lstStyle/>
            <a:p/>
          </p:txBody>
        </p:sp>
        <p:sp>
          <p:nvSpPr>
            <p:cNvPr id="38" name="rc38"/>
            <p:cNvSpPr/>
            <p:nvPr/>
          </p:nvSpPr>
          <p:spPr>
            <a:xfrm>
              <a:off x="4237050" y="3980011"/>
              <a:ext cx="239399" cy="135985"/>
            </a:xfrm>
            <a:prstGeom prst="rect">
              <a:avLst/>
            </a:prstGeom>
            <a:solidFill>
              <a:srgbClr val="1CABE2">
                <a:alpha val="85098"/>
              </a:srgbClr>
            </a:solidFill>
          </p:spPr>
          <p:txBody>
            <a:bodyPr/>
            <a:lstStyle/>
            <a:p/>
          </p:txBody>
        </p:sp>
        <p:sp>
          <p:nvSpPr>
            <p:cNvPr id="39" name="rc39"/>
            <p:cNvSpPr/>
            <p:nvPr/>
          </p:nvSpPr>
          <p:spPr>
            <a:xfrm>
              <a:off x="4503049" y="3947402"/>
              <a:ext cx="239399" cy="168595"/>
            </a:xfrm>
            <a:prstGeom prst="rect">
              <a:avLst/>
            </a:prstGeom>
            <a:solidFill>
              <a:srgbClr val="1CABE2">
                <a:alpha val="85098"/>
              </a:srgbClr>
            </a:solidFill>
          </p:spPr>
          <p:txBody>
            <a:bodyPr/>
            <a:lstStyle/>
            <a:p/>
          </p:txBody>
        </p:sp>
        <p:sp>
          <p:nvSpPr>
            <p:cNvPr id="40" name="rc40"/>
            <p:cNvSpPr/>
            <p:nvPr/>
          </p:nvSpPr>
          <p:spPr>
            <a:xfrm>
              <a:off x="4769049" y="3915196"/>
              <a:ext cx="239399" cy="200800"/>
            </a:xfrm>
            <a:prstGeom prst="rect">
              <a:avLst/>
            </a:prstGeom>
            <a:solidFill>
              <a:srgbClr val="1CABE2">
                <a:alpha val="85098"/>
              </a:srgbClr>
            </a:solidFill>
          </p:spPr>
          <p:txBody>
            <a:bodyPr/>
            <a:lstStyle/>
            <a:p/>
          </p:txBody>
        </p:sp>
        <p:sp>
          <p:nvSpPr>
            <p:cNvPr id="41" name="rc41"/>
            <p:cNvSpPr/>
            <p:nvPr/>
          </p:nvSpPr>
          <p:spPr>
            <a:xfrm>
              <a:off x="5035049" y="3880926"/>
              <a:ext cx="239399" cy="235071"/>
            </a:xfrm>
            <a:prstGeom prst="rect">
              <a:avLst/>
            </a:prstGeom>
            <a:solidFill>
              <a:srgbClr val="1CABE2">
                <a:alpha val="85098"/>
              </a:srgbClr>
            </a:solidFill>
          </p:spPr>
          <p:txBody>
            <a:bodyPr/>
            <a:lstStyle/>
            <a:p/>
          </p:txBody>
        </p:sp>
        <p:sp>
          <p:nvSpPr>
            <p:cNvPr id="42" name="rc42"/>
            <p:cNvSpPr/>
            <p:nvPr/>
          </p:nvSpPr>
          <p:spPr>
            <a:xfrm>
              <a:off x="5301048" y="3936307"/>
              <a:ext cx="239399" cy="179689"/>
            </a:xfrm>
            <a:prstGeom prst="rect">
              <a:avLst/>
            </a:prstGeom>
            <a:solidFill>
              <a:srgbClr val="1CABE2">
                <a:alpha val="85098"/>
              </a:srgbClr>
            </a:solidFill>
          </p:spPr>
          <p:txBody>
            <a:bodyPr/>
            <a:lstStyle/>
            <a:p/>
          </p:txBody>
        </p:sp>
        <p:sp>
          <p:nvSpPr>
            <p:cNvPr id="43" name="rc43"/>
            <p:cNvSpPr/>
            <p:nvPr/>
          </p:nvSpPr>
          <p:spPr>
            <a:xfrm>
              <a:off x="5567048" y="3879883"/>
              <a:ext cx="239399" cy="236114"/>
            </a:xfrm>
            <a:prstGeom prst="rect">
              <a:avLst/>
            </a:prstGeom>
            <a:solidFill>
              <a:srgbClr val="1CABE2">
                <a:alpha val="85098"/>
              </a:srgbClr>
            </a:solidFill>
          </p:spPr>
          <p:txBody>
            <a:bodyPr/>
            <a:lstStyle/>
            <a:p/>
          </p:txBody>
        </p:sp>
        <p:sp>
          <p:nvSpPr>
            <p:cNvPr id="44" name="rc44"/>
            <p:cNvSpPr/>
            <p:nvPr/>
          </p:nvSpPr>
          <p:spPr>
            <a:xfrm>
              <a:off x="5833047" y="3880737"/>
              <a:ext cx="239399" cy="235259"/>
            </a:xfrm>
            <a:prstGeom prst="rect">
              <a:avLst/>
            </a:prstGeom>
            <a:solidFill>
              <a:srgbClr val="1CABE2">
                <a:alpha val="85098"/>
              </a:srgbClr>
            </a:solidFill>
          </p:spPr>
          <p:txBody>
            <a:bodyPr/>
            <a:lstStyle/>
            <a:p/>
          </p:txBody>
        </p:sp>
        <p:sp>
          <p:nvSpPr>
            <p:cNvPr id="45" name="rc45"/>
            <p:cNvSpPr/>
            <p:nvPr/>
          </p:nvSpPr>
          <p:spPr>
            <a:xfrm>
              <a:off x="6099047" y="3914960"/>
              <a:ext cx="239399" cy="201037"/>
            </a:xfrm>
            <a:prstGeom prst="rect">
              <a:avLst/>
            </a:prstGeom>
            <a:solidFill>
              <a:srgbClr val="1CABE2">
                <a:alpha val="85098"/>
              </a:srgbClr>
            </a:solidFill>
          </p:spPr>
          <p:txBody>
            <a:bodyPr/>
            <a:lstStyle/>
            <a:p/>
          </p:txBody>
        </p:sp>
        <p:sp>
          <p:nvSpPr>
            <p:cNvPr id="46" name="rc46"/>
            <p:cNvSpPr/>
            <p:nvPr/>
          </p:nvSpPr>
          <p:spPr>
            <a:xfrm>
              <a:off x="6365047" y="3949265"/>
              <a:ext cx="239399" cy="166732"/>
            </a:xfrm>
            <a:prstGeom prst="rect">
              <a:avLst/>
            </a:prstGeom>
            <a:solidFill>
              <a:srgbClr val="1CABE2">
                <a:alpha val="85098"/>
              </a:srgbClr>
            </a:solidFill>
          </p:spPr>
          <p:txBody>
            <a:bodyPr/>
            <a:lstStyle/>
            <a:p/>
          </p:txBody>
        </p:sp>
        <p:sp>
          <p:nvSpPr>
            <p:cNvPr id="47" name="rc47"/>
            <p:cNvSpPr/>
            <p:nvPr/>
          </p:nvSpPr>
          <p:spPr>
            <a:xfrm>
              <a:off x="6631046" y="3905881"/>
              <a:ext cx="239399" cy="210115"/>
            </a:xfrm>
            <a:prstGeom prst="rect">
              <a:avLst/>
            </a:prstGeom>
            <a:solidFill>
              <a:srgbClr val="1CABE2">
                <a:alpha val="85098"/>
              </a:srgbClr>
            </a:solidFill>
          </p:spPr>
          <p:txBody>
            <a:bodyPr/>
            <a:lstStyle/>
            <a:p/>
          </p:txBody>
        </p:sp>
        <p:sp>
          <p:nvSpPr>
            <p:cNvPr id="48" name="rc48"/>
            <p:cNvSpPr/>
            <p:nvPr/>
          </p:nvSpPr>
          <p:spPr>
            <a:xfrm>
              <a:off x="6897046" y="3863181"/>
              <a:ext cx="239399" cy="252815"/>
            </a:xfrm>
            <a:prstGeom prst="rect">
              <a:avLst/>
            </a:prstGeom>
            <a:solidFill>
              <a:srgbClr val="1CABE2">
                <a:alpha val="85098"/>
              </a:srgbClr>
            </a:solidFill>
          </p:spPr>
          <p:txBody>
            <a:bodyPr/>
            <a:lstStyle/>
            <a:p/>
          </p:txBody>
        </p:sp>
        <p:sp>
          <p:nvSpPr>
            <p:cNvPr id="49" name="rc49"/>
            <p:cNvSpPr/>
            <p:nvPr/>
          </p:nvSpPr>
          <p:spPr>
            <a:xfrm>
              <a:off x="7163045" y="3787517"/>
              <a:ext cx="239399" cy="328479"/>
            </a:xfrm>
            <a:prstGeom prst="rect">
              <a:avLst/>
            </a:prstGeom>
            <a:solidFill>
              <a:srgbClr val="1CABE2">
                <a:alpha val="85098"/>
              </a:srgbClr>
            </a:solidFill>
          </p:spPr>
          <p:txBody>
            <a:bodyPr/>
            <a:lstStyle/>
            <a:p/>
          </p:txBody>
        </p:sp>
        <p:sp>
          <p:nvSpPr>
            <p:cNvPr id="50" name="rc50"/>
            <p:cNvSpPr/>
            <p:nvPr/>
          </p:nvSpPr>
          <p:spPr>
            <a:xfrm>
              <a:off x="7429045" y="3821275"/>
              <a:ext cx="239399" cy="294722"/>
            </a:xfrm>
            <a:prstGeom prst="rect">
              <a:avLst/>
            </a:prstGeom>
            <a:solidFill>
              <a:srgbClr val="1CABE2">
                <a:alpha val="85098"/>
              </a:srgbClr>
            </a:solidFill>
          </p:spPr>
          <p:txBody>
            <a:bodyPr/>
            <a:lstStyle/>
            <a:p/>
          </p:txBody>
        </p:sp>
        <p:sp>
          <p:nvSpPr>
            <p:cNvPr id="51" name="rc51"/>
            <p:cNvSpPr/>
            <p:nvPr/>
          </p:nvSpPr>
          <p:spPr>
            <a:xfrm>
              <a:off x="7695045" y="3854195"/>
              <a:ext cx="239399" cy="261802"/>
            </a:xfrm>
            <a:prstGeom prst="rect">
              <a:avLst/>
            </a:prstGeom>
            <a:solidFill>
              <a:srgbClr val="1CABE2">
                <a:alpha val="85098"/>
              </a:srgbClr>
            </a:solidFill>
          </p:spPr>
          <p:txBody>
            <a:bodyPr/>
            <a:lstStyle/>
            <a:p/>
          </p:txBody>
        </p:sp>
        <p:sp>
          <p:nvSpPr>
            <p:cNvPr id="52" name="rc52"/>
            <p:cNvSpPr/>
            <p:nvPr/>
          </p:nvSpPr>
          <p:spPr>
            <a:xfrm>
              <a:off x="7961044" y="3876705"/>
              <a:ext cx="239399" cy="239292"/>
            </a:xfrm>
            <a:prstGeom prst="rect">
              <a:avLst/>
            </a:prstGeom>
            <a:solidFill>
              <a:srgbClr val="1CABE2">
                <a:alpha val="85098"/>
              </a:srgbClr>
            </a:solidFill>
          </p:spPr>
          <p:txBody>
            <a:bodyPr/>
            <a:lstStyle/>
            <a:p/>
          </p:txBody>
        </p:sp>
        <p:sp>
          <p:nvSpPr>
            <p:cNvPr id="53" name="rc53"/>
            <p:cNvSpPr/>
            <p:nvPr/>
          </p:nvSpPr>
          <p:spPr>
            <a:xfrm>
              <a:off x="1311054" y="3497643"/>
              <a:ext cx="239399" cy="375427"/>
            </a:xfrm>
            <a:prstGeom prst="rect">
              <a:avLst/>
            </a:prstGeom>
            <a:solidFill>
              <a:srgbClr val="B3B3B3">
                <a:alpha val="85098"/>
              </a:srgbClr>
            </a:solidFill>
          </p:spPr>
          <p:txBody>
            <a:bodyPr/>
            <a:lstStyle/>
            <a:p/>
          </p:txBody>
        </p:sp>
        <p:sp>
          <p:nvSpPr>
            <p:cNvPr id="54" name="rc54"/>
            <p:cNvSpPr/>
            <p:nvPr/>
          </p:nvSpPr>
          <p:spPr>
            <a:xfrm>
              <a:off x="1577053" y="3535530"/>
              <a:ext cx="239399" cy="361422"/>
            </a:xfrm>
            <a:prstGeom prst="rect">
              <a:avLst/>
            </a:prstGeom>
            <a:solidFill>
              <a:srgbClr val="B3B3B3">
                <a:alpha val="85098"/>
              </a:srgbClr>
            </a:solidFill>
          </p:spPr>
          <p:txBody>
            <a:bodyPr/>
            <a:lstStyle/>
            <a:p/>
          </p:txBody>
        </p:sp>
        <p:sp>
          <p:nvSpPr>
            <p:cNvPr id="55" name="rc55"/>
            <p:cNvSpPr/>
            <p:nvPr/>
          </p:nvSpPr>
          <p:spPr>
            <a:xfrm>
              <a:off x="1843053" y="3581421"/>
              <a:ext cx="239399" cy="338202"/>
            </a:xfrm>
            <a:prstGeom prst="rect">
              <a:avLst/>
            </a:prstGeom>
            <a:solidFill>
              <a:srgbClr val="B3B3B3">
                <a:alpha val="85098"/>
              </a:srgbClr>
            </a:solidFill>
          </p:spPr>
          <p:txBody>
            <a:bodyPr/>
            <a:lstStyle/>
            <a:p/>
          </p:txBody>
        </p:sp>
        <p:sp>
          <p:nvSpPr>
            <p:cNvPr id="56" name="rc56"/>
            <p:cNvSpPr/>
            <p:nvPr/>
          </p:nvSpPr>
          <p:spPr>
            <a:xfrm>
              <a:off x="2109053" y="3611562"/>
              <a:ext cx="239399" cy="328979"/>
            </a:xfrm>
            <a:prstGeom prst="rect">
              <a:avLst/>
            </a:prstGeom>
            <a:solidFill>
              <a:srgbClr val="B3B3B3">
                <a:alpha val="85098"/>
              </a:srgbClr>
            </a:solidFill>
          </p:spPr>
          <p:txBody>
            <a:bodyPr/>
            <a:lstStyle/>
            <a:p/>
          </p:txBody>
        </p:sp>
        <p:sp>
          <p:nvSpPr>
            <p:cNvPr id="57" name="rc57"/>
            <p:cNvSpPr/>
            <p:nvPr/>
          </p:nvSpPr>
          <p:spPr>
            <a:xfrm>
              <a:off x="2375052" y="3645280"/>
              <a:ext cx="239399" cy="317459"/>
            </a:xfrm>
            <a:prstGeom prst="rect">
              <a:avLst/>
            </a:prstGeom>
            <a:solidFill>
              <a:srgbClr val="B3B3B3">
                <a:alpha val="85098"/>
              </a:srgbClr>
            </a:solidFill>
          </p:spPr>
          <p:txBody>
            <a:bodyPr/>
            <a:lstStyle/>
            <a:p/>
          </p:txBody>
        </p:sp>
        <p:sp>
          <p:nvSpPr>
            <p:cNvPr id="58" name="rc58"/>
            <p:cNvSpPr/>
            <p:nvPr/>
          </p:nvSpPr>
          <p:spPr>
            <a:xfrm>
              <a:off x="2641052" y="3676517"/>
              <a:ext cx="239399" cy="307636"/>
            </a:xfrm>
            <a:prstGeom prst="rect">
              <a:avLst/>
            </a:prstGeom>
            <a:solidFill>
              <a:srgbClr val="B3B3B3">
                <a:alpha val="85098"/>
              </a:srgbClr>
            </a:solidFill>
          </p:spPr>
          <p:txBody>
            <a:bodyPr/>
            <a:lstStyle/>
            <a:p/>
          </p:txBody>
        </p:sp>
        <p:sp>
          <p:nvSpPr>
            <p:cNvPr id="59" name="rc59"/>
            <p:cNvSpPr/>
            <p:nvPr/>
          </p:nvSpPr>
          <p:spPr>
            <a:xfrm>
              <a:off x="2907052" y="3683886"/>
              <a:ext cx="239399" cy="299154"/>
            </a:xfrm>
            <a:prstGeom prst="rect">
              <a:avLst/>
            </a:prstGeom>
            <a:solidFill>
              <a:srgbClr val="B3B3B3">
                <a:alpha val="85098"/>
              </a:srgbClr>
            </a:solidFill>
          </p:spPr>
          <p:txBody>
            <a:bodyPr/>
            <a:lstStyle/>
            <a:p/>
          </p:txBody>
        </p:sp>
        <p:sp>
          <p:nvSpPr>
            <p:cNvPr id="60" name="rc60"/>
            <p:cNvSpPr/>
            <p:nvPr/>
          </p:nvSpPr>
          <p:spPr>
            <a:xfrm>
              <a:off x="3173051" y="3703516"/>
              <a:ext cx="239399" cy="278704"/>
            </a:xfrm>
            <a:prstGeom prst="rect">
              <a:avLst/>
            </a:prstGeom>
            <a:solidFill>
              <a:srgbClr val="B3B3B3">
                <a:alpha val="85098"/>
              </a:srgbClr>
            </a:solidFill>
          </p:spPr>
          <p:txBody>
            <a:bodyPr/>
            <a:lstStyle/>
            <a:p/>
          </p:txBody>
        </p:sp>
        <p:sp>
          <p:nvSpPr>
            <p:cNvPr id="61" name="rc61"/>
            <p:cNvSpPr/>
            <p:nvPr/>
          </p:nvSpPr>
          <p:spPr>
            <a:xfrm>
              <a:off x="3439051" y="3711441"/>
              <a:ext cx="239399" cy="269705"/>
            </a:xfrm>
            <a:prstGeom prst="rect">
              <a:avLst/>
            </a:prstGeom>
            <a:solidFill>
              <a:srgbClr val="B3B3B3">
                <a:alpha val="85098"/>
              </a:srgbClr>
            </a:solidFill>
          </p:spPr>
          <p:txBody>
            <a:bodyPr/>
            <a:lstStyle/>
            <a:p/>
          </p:txBody>
        </p:sp>
        <p:sp>
          <p:nvSpPr>
            <p:cNvPr id="62" name="rc62"/>
            <p:cNvSpPr/>
            <p:nvPr/>
          </p:nvSpPr>
          <p:spPr>
            <a:xfrm>
              <a:off x="3705050" y="3718862"/>
              <a:ext cx="239399" cy="260973"/>
            </a:xfrm>
            <a:prstGeom prst="rect">
              <a:avLst/>
            </a:prstGeom>
            <a:solidFill>
              <a:srgbClr val="B3B3B3">
                <a:alpha val="85098"/>
              </a:srgbClr>
            </a:solidFill>
          </p:spPr>
          <p:txBody>
            <a:bodyPr/>
            <a:lstStyle/>
            <a:p/>
          </p:txBody>
        </p:sp>
        <p:sp>
          <p:nvSpPr>
            <p:cNvPr id="63" name="rc63"/>
            <p:cNvSpPr/>
            <p:nvPr/>
          </p:nvSpPr>
          <p:spPr>
            <a:xfrm>
              <a:off x="3971050" y="3746251"/>
              <a:ext cx="239399" cy="235294"/>
            </a:xfrm>
            <a:prstGeom prst="rect">
              <a:avLst/>
            </a:prstGeom>
            <a:solidFill>
              <a:srgbClr val="B3B3B3">
                <a:alpha val="85098"/>
              </a:srgbClr>
            </a:solidFill>
          </p:spPr>
          <p:txBody>
            <a:bodyPr/>
            <a:lstStyle/>
            <a:p/>
          </p:txBody>
        </p:sp>
        <p:sp>
          <p:nvSpPr>
            <p:cNvPr id="64" name="rc64"/>
            <p:cNvSpPr/>
            <p:nvPr/>
          </p:nvSpPr>
          <p:spPr>
            <a:xfrm>
              <a:off x="4237050" y="3753369"/>
              <a:ext cx="239399" cy="226641"/>
            </a:xfrm>
            <a:prstGeom prst="rect">
              <a:avLst/>
            </a:prstGeom>
            <a:solidFill>
              <a:srgbClr val="B3B3B3">
                <a:alpha val="85098"/>
              </a:srgbClr>
            </a:solidFill>
          </p:spPr>
          <p:txBody>
            <a:bodyPr/>
            <a:lstStyle/>
            <a:p/>
          </p:txBody>
        </p:sp>
        <p:sp>
          <p:nvSpPr>
            <p:cNvPr id="65" name="rc65"/>
            <p:cNvSpPr/>
            <p:nvPr/>
          </p:nvSpPr>
          <p:spPr>
            <a:xfrm>
              <a:off x="4503049" y="3733845"/>
              <a:ext cx="239399" cy="213556"/>
            </a:xfrm>
            <a:prstGeom prst="rect">
              <a:avLst/>
            </a:prstGeom>
            <a:solidFill>
              <a:srgbClr val="B3B3B3">
                <a:alpha val="85098"/>
              </a:srgbClr>
            </a:solidFill>
          </p:spPr>
          <p:txBody>
            <a:bodyPr/>
            <a:lstStyle/>
            <a:p/>
          </p:txBody>
        </p:sp>
        <p:sp>
          <p:nvSpPr>
            <p:cNvPr id="66" name="rc66"/>
            <p:cNvSpPr/>
            <p:nvPr/>
          </p:nvSpPr>
          <p:spPr>
            <a:xfrm>
              <a:off x="4769049" y="3725552"/>
              <a:ext cx="239399" cy="189644"/>
            </a:xfrm>
            <a:prstGeom prst="rect">
              <a:avLst/>
            </a:prstGeom>
            <a:solidFill>
              <a:srgbClr val="B3B3B3">
                <a:alpha val="85098"/>
              </a:srgbClr>
            </a:solidFill>
          </p:spPr>
          <p:txBody>
            <a:bodyPr/>
            <a:lstStyle/>
            <a:p/>
          </p:txBody>
        </p:sp>
        <p:sp>
          <p:nvSpPr>
            <p:cNvPr id="67" name="rc67"/>
            <p:cNvSpPr/>
            <p:nvPr/>
          </p:nvSpPr>
          <p:spPr>
            <a:xfrm>
              <a:off x="5035049" y="3701824"/>
              <a:ext cx="239399" cy="179102"/>
            </a:xfrm>
            <a:prstGeom prst="rect">
              <a:avLst/>
            </a:prstGeom>
            <a:solidFill>
              <a:srgbClr val="B3B3B3">
                <a:alpha val="85098"/>
              </a:srgbClr>
            </a:solidFill>
          </p:spPr>
          <p:txBody>
            <a:bodyPr/>
            <a:lstStyle/>
            <a:p/>
          </p:txBody>
        </p:sp>
        <p:sp>
          <p:nvSpPr>
            <p:cNvPr id="68" name="rc68"/>
            <p:cNvSpPr/>
            <p:nvPr/>
          </p:nvSpPr>
          <p:spPr>
            <a:xfrm>
              <a:off x="5301048" y="3711695"/>
              <a:ext cx="239399" cy="224612"/>
            </a:xfrm>
            <a:prstGeom prst="rect">
              <a:avLst/>
            </a:prstGeom>
            <a:solidFill>
              <a:srgbClr val="B3B3B3">
                <a:alpha val="85098"/>
              </a:srgbClr>
            </a:solidFill>
          </p:spPr>
          <p:txBody>
            <a:bodyPr/>
            <a:lstStyle/>
            <a:p/>
          </p:txBody>
        </p:sp>
        <p:sp>
          <p:nvSpPr>
            <p:cNvPr id="69" name="rc69"/>
            <p:cNvSpPr/>
            <p:nvPr/>
          </p:nvSpPr>
          <p:spPr>
            <a:xfrm>
              <a:off x="5567048" y="3655007"/>
              <a:ext cx="239399" cy="224875"/>
            </a:xfrm>
            <a:prstGeom prst="rect">
              <a:avLst/>
            </a:prstGeom>
            <a:solidFill>
              <a:srgbClr val="B3B3B3">
                <a:alpha val="85098"/>
              </a:srgbClr>
            </a:solidFill>
          </p:spPr>
          <p:txBody>
            <a:bodyPr/>
            <a:lstStyle/>
            <a:p/>
          </p:txBody>
        </p:sp>
        <p:sp>
          <p:nvSpPr>
            <p:cNvPr id="70" name="rc70"/>
            <p:cNvSpPr/>
            <p:nvPr/>
          </p:nvSpPr>
          <p:spPr>
            <a:xfrm>
              <a:off x="5833047" y="3667877"/>
              <a:ext cx="239399" cy="212859"/>
            </a:xfrm>
            <a:prstGeom prst="rect">
              <a:avLst/>
            </a:prstGeom>
            <a:solidFill>
              <a:srgbClr val="B3B3B3">
                <a:alpha val="85098"/>
              </a:srgbClr>
            </a:solidFill>
          </p:spPr>
          <p:txBody>
            <a:bodyPr/>
            <a:lstStyle/>
            <a:p/>
          </p:txBody>
        </p:sp>
        <p:sp>
          <p:nvSpPr>
            <p:cNvPr id="71" name="rc71"/>
            <p:cNvSpPr/>
            <p:nvPr/>
          </p:nvSpPr>
          <p:spPr>
            <a:xfrm>
              <a:off x="6099047" y="3635746"/>
              <a:ext cx="239399" cy="279213"/>
            </a:xfrm>
            <a:prstGeom prst="rect">
              <a:avLst/>
            </a:prstGeom>
            <a:solidFill>
              <a:srgbClr val="B3B3B3">
                <a:alpha val="85098"/>
              </a:srgbClr>
            </a:solidFill>
          </p:spPr>
          <p:txBody>
            <a:bodyPr/>
            <a:lstStyle/>
            <a:p/>
          </p:txBody>
        </p:sp>
        <p:sp>
          <p:nvSpPr>
            <p:cNvPr id="72" name="rc72"/>
            <p:cNvSpPr/>
            <p:nvPr/>
          </p:nvSpPr>
          <p:spPr>
            <a:xfrm>
              <a:off x="6365047" y="3604689"/>
              <a:ext cx="239399" cy="344576"/>
            </a:xfrm>
            <a:prstGeom prst="rect">
              <a:avLst/>
            </a:prstGeom>
            <a:solidFill>
              <a:srgbClr val="B3B3B3">
                <a:alpha val="85098"/>
              </a:srgbClr>
            </a:solidFill>
          </p:spPr>
          <p:txBody>
            <a:bodyPr/>
            <a:lstStyle/>
            <a:p/>
          </p:txBody>
        </p:sp>
        <p:sp>
          <p:nvSpPr>
            <p:cNvPr id="73" name="rc73"/>
            <p:cNvSpPr/>
            <p:nvPr/>
          </p:nvSpPr>
          <p:spPr>
            <a:xfrm>
              <a:off x="6631046" y="3651536"/>
              <a:ext cx="239399" cy="254345"/>
            </a:xfrm>
            <a:prstGeom prst="rect">
              <a:avLst/>
            </a:prstGeom>
            <a:solidFill>
              <a:srgbClr val="B3B3B3">
                <a:alpha val="85098"/>
              </a:srgbClr>
            </a:solidFill>
          </p:spPr>
          <p:txBody>
            <a:bodyPr/>
            <a:lstStyle/>
            <a:p/>
          </p:txBody>
        </p:sp>
        <p:sp>
          <p:nvSpPr>
            <p:cNvPr id="74" name="rc74"/>
            <p:cNvSpPr/>
            <p:nvPr/>
          </p:nvSpPr>
          <p:spPr>
            <a:xfrm>
              <a:off x="6897046" y="3544415"/>
              <a:ext cx="239399" cy="318766"/>
            </a:xfrm>
            <a:prstGeom prst="rect">
              <a:avLst/>
            </a:prstGeom>
            <a:solidFill>
              <a:srgbClr val="B3B3B3">
                <a:alpha val="85098"/>
              </a:srgbClr>
            </a:solidFill>
          </p:spPr>
          <p:txBody>
            <a:bodyPr/>
            <a:lstStyle/>
            <a:p/>
          </p:txBody>
        </p:sp>
        <p:sp>
          <p:nvSpPr>
            <p:cNvPr id="75" name="rc75"/>
            <p:cNvSpPr/>
            <p:nvPr/>
          </p:nvSpPr>
          <p:spPr>
            <a:xfrm>
              <a:off x="7163045" y="3546629"/>
              <a:ext cx="239399" cy="240888"/>
            </a:xfrm>
            <a:prstGeom prst="rect">
              <a:avLst/>
            </a:prstGeom>
            <a:solidFill>
              <a:srgbClr val="B3B3B3">
                <a:alpha val="85098"/>
              </a:srgbClr>
            </a:solidFill>
          </p:spPr>
          <p:txBody>
            <a:bodyPr/>
            <a:lstStyle/>
            <a:p/>
          </p:txBody>
        </p:sp>
        <p:sp>
          <p:nvSpPr>
            <p:cNvPr id="76" name="rc76"/>
            <p:cNvSpPr/>
            <p:nvPr/>
          </p:nvSpPr>
          <p:spPr>
            <a:xfrm>
              <a:off x="7429045" y="3613877"/>
              <a:ext cx="239399" cy="207398"/>
            </a:xfrm>
            <a:prstGeom prst="rect">
              <a:avLst/>
            </a:prstGeom>
            <a:solidFill>
              <a:srgbClr val="B3B3B3">
                <a:alpha val="85098"/>
              </a:srgbClr>
            </a:solidFill>
          </p:spPr>
          <p:txBody>
            <a:bodyPr/>
            <a:lstStyle/>
            <a:p/>
          </p:txBody>
        </p:sp>
        <p:sp>
          <p:nvSpPr>
            <p:cNvPr id="77" name="rc77"/>
            <p:cNvSpPr/>
            <p:nvPr/>
          </p:nvSpPr>
          <p:spPr>
            <a:xfrm>
              <a:off x="7695045" y="3679660"/>
              <a:ext cx="239399" cy="174534"/>
            </a:xfrm>
            <a:prstGeom prst="rect">
              <a:avLst/>
            </a:prstGeom>
            <a:solidFill>
              <a:srgbClr val="B3B3B3">
                <a:alpha val="85098"/>
              </a:srgbClr>
            </a:solidFill>
          </p:spPr>
          <p:txBody>
            <a:bodyPr/>
            <a:lstStyle/>
            <a:p/>
          </p:txBody>
        </p:sp>
        <p:sp>
          <p:nvSpPr>
            <p:cNvPr id="78" name="rc78"/>
            <p:cNvSpPr/>
            <p:nvPr/>
          </p:nvSpPr>
          <p:spPr>
            <a:xfrm>
              <a:off x="7961044" y="3659163"/>
              <a:ext cx="239399" cy="217541"/>
            </a:xfrm>
            <a:prstGeom prst="rect">
              <a:avLst/>
            </a:prstGeom>
            <a:solidFill>
              <a:srgbClr val="B3B3B3">
                <a:alpha val="85098"/>
              </a:srgbClr>
            </a:solidFill>
          </p:spPr>
          <p:txBody>
            <a:bodyPr/>
            <a:lstStyle/>
            <a:p/>
          </p:txBody>
        </p:sp>
        <p:sp>
          <p:nvSpPr>
            <p:cNvPr id="79" name="pl79"/>
            <p:cNvSpPr/>
            <p:nvPr/>
          </p:nvSpPr>
          <p:spPr>
            <a:xfrm>
              <a:off x="1430754" y="2302158"/>
              <a:ext cx="6649990" cy="371012"/>
            </a:xfrm>
            <a:custGeom>
              <a:avLst/>
              <a:pathLst>
                <a:path w="6649990" h="371012">
                  <a:moveTo>
                    <a:pt x="0" y="206118"/>
                  </a:moveTo>
                  <a:lnTo>
                    <a:pt x="265999" y="164894"/>
                  </a:lnTo>
                  <a:lnTo>
                    <a:pt x="531999" y="123670"/>
                  </a:lnTo>
                  <a:lnTo>
                    <a:pt x="797998" y="82447"/>
                  </a:lnTo>
                  <a:lnTo>
                    <a:pt x="1063998" y="41223"/>
                  </a:lnTo>
                  <a:lnTo>
                    <a:pt x="1329998" y="0"/>
                  </a:lnTo>
                  <a:lnTo>
                    <a:pt x="1595997" y="0"/>
                  </a:lnTo>
                  <a:lnTo>
                    <a:pt x="1861997" y="0"/>
                  </a:lnTo>
                  <a:lnTo>
                    <a:pt x="2127996" y="0"/>
                  </a:lnTo>
                  <a:lnTo>
                    <a:pt x="2393996" y="0"/>
                  </a:lnTo>
                  <a:lnTo>
                    <a:pt x="2659996" y="0"/>
                  </a:lnTo>
                  <a:lnTo>
                    <a:pt x="2925995" y="0"/>
                  </a:lnTo>
                  <a:lnTo>
                    <a:pt x="3191995" y="61835"/>
                  </a:lnTo>
                  <a:lnTo>
                    <a:pt x="3457995" y="123670"/>
                  </a:lnTo>
                  <a:lnTo>
                    <a:pt x="3723994" y="185506"/>
                  </a:lnTo>
                  <a:lnTo>
                    <a:pt x="3989994" y="82447"/>
                  </a:lnTo>
                  <a:lnTo>
                    <a:pt x="4255993" y="185506"/>
                  </a:lnTo>
                  <a:lnTo>
                    <a:pt x="4521993" y="185506"/>
                  </a:lnTo>
                  <a:lnTo>
                    <a:pt x="4787993" y="123670"/>
                  </a:lnTo>
                  <a:lnTo>
                    <a:pt x="5053992" y="61835"/>
                  </a:lnTo>
                  <a:lnTo>
                    <a:pt x="5319992" y="144282"/>
                  </a:lnTo>
                  <a:lnTo>
                    <a:pt x="5585991" y="226729"/>
                  </a:lnTo>
                  <a:lnTo>
                    <a:pt x="5851991" y="371012"/>
                  </a:lnTo>
                  <a:lnTo>
                    <a:pt x="6117991" y="309177"/>
                  </a:lnTo>
                  <a:lnTo>
                    <a:pt x="6383990" y="247341"/>
                  </a:lnTo>
                  <a:lnTo>
                    <a:pt x="6649990" y="206118"/>
                  </a:lnTo>
                </a:path>
              </a:pathLst>
            </a:custGeom>
            <a:ln w="27101" cap="flat">
              <a:solidFill>
                <a:srgbClr val="0058AB">
                  <a:alpha val="100000"/>
                </a:srgbClr>
              </a:solidFill>
              <a:prstDash val="solid"/>
              <a:round/>
            </a:ln>
          </p:spPr>
          <p:txBody>
            <a:bodyPr/>
            <a:lstStyle/>
            <a:p/>
          </p:txBody>
        </p:sp>
        <p:sp>
          <p:nvSpPr>
            <p:cNvPr id="80" name="pl80"/>
            <p:cNvSpPr/>
            <p:nvPr/>
          </p:nvSpPr>
          <p:spPr>
            <a:xfrm>
              <a:off x="1430754" y="2714394"/>
              <a:ext cx="6649990" cy="494683"/>
            </a:xfrm>
            <a:custGeom>
              <a:avLst/>
              <a:pathLst>
                <a:path w="6649990" h="494683">
                  <a:moveTo>
                    <a:pt x="0" y="494683"/>
                  </a:moveTo>
                  <a:lnTo>
                    <a:pt x="265999" y="432847"/>
                  </a:lnTo>
                  <a:lnTo>
                    <a:pt x="531999" y="350400"/>
                  </a:lnTo>
                  <a:lnTo>
                    <a:pt x="797998" y="288565"/>
                  </a:lnTo>
                  <a:lnTo>
                    <a:pt x="1063998" y="226729"/>
                  </a:lnTo>
                  <a:lnTo>
                    <a:pt x="1329998" y="164894"/>
                  </a:lnTo>
                  <a:lnTo>
                    <a:pt x="1595997" y="144282"/>
                  </a:lnTo>
                  <a:lnTo>
                    <a:pt x="1861997" y="103059"/>
                  </a:lnTo>
                  <a:lnTo>
                    <a:pt x="2127996" y="82447"/>
                  </a:lnTo>
                  <a:lnTo>
                    <a:pt x="2393996" y="61835"/>
                  </a:lnTo>
                  <a:lnTo>
                    <a:pt x="2659996" y="20611"/>
                  </a:lnTo>
                  <a:lnTo>
                    <a:pt x="2925995" y="0"/>
                  </a:lnTo>
                  <a:lnTo>
                    <a:pt x="3191995" y="41223"/>
                  </a:lnTo>
                  <a:lnTo>
                    <a:pt x="3457995" y="61835"/>
                  </a:lnTo>
                  <a:lnTo>
                    <a:pt x="3723994" y="103059"/>
                  </a:lnTo>
                  <a:lnTo>
                    <a:pt x="3989994" y="82447"/>
                  </a:lnTo>
                  <a:lnTo>
                    <a:pt x="4255993" y="185506"/>
                  </a:lnTo>
                  <a:lnTo>
                    <a:pt x="4521993" y="164894"/>
                  </a:lnTo>
                  <a:lnTo>
                    <a:pt x="4787993" y="226729"/>
                  </a:lnTo>
                  <a:lnTo>
                    <a:pt x="5053992" y="288565"/>
                  </a:lnTo>
                  <a:lnTo>
                    <a:pt x="5319992" y="206118"/>
                  </a:lnTo>
                  <a:lnTo>
                    <a:pt x="5585991" y="412236"/>
                  </a:lnTo>
                  <a:lnTo>
                    <a:pt x="5851991" y="412236"/>
                  </a:lnTo>
                  <a:lnTo>
                    <a:pt x="6117991" y="288565"/>
                  </a:lnTo>
                  <a:lnTo>
                    <a:pt x="6383990" y="164894"/>
                  </a:lnTo>
                  <a:lnTo>
                    <a:pt x="6649990" y="206118"/>
                  </a:lnTo>
                </a:path>
              </a:pathLst>
            </a:custGeom>
            <a:ln w="27101" cap="flat">
              <a:solidFill>
                <a:srgbClr val="F26A21">
                  <a:alpha val="100000"/>
                </a:srgbClr>
              </a:solidFill>
              <a:prstDash val="solid"/>
              <a:round/>
            </a:ln>
          </p:spPr>
          <p:txBody>
            <a:bodyPr/>
            <a:lstStyle/>
            <a:p/>
          </p:txBody>
        </p:sp>
        <p:sp>
          <p:nvSpPr>
            <p:cNvPr id="81" name="tx81"/>
            <p:cNvSpPr/>
            <p:nvPr/>
          </p:nvSpPr>
          <p:spPr>
            <a:xfrm>
              <a:off x="1370464"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2700462"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4030460"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5360458"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6424457"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6690456"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6956456"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8" name="tx88"/>
            <p:cNvSpPr/>
            <p:nvPr/>
          </p:nvSpPr>
          <p:spPr>
            <a:xfrm>
              <a:off x="7222456"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9" name="tx89"/>
            <p:cNvSpPr/>
            <p:nvPr/>
          </p:nvSpPr>
          <p:spPr>
            <a:xfrm>
              <a:off x="7488455"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90" name="tx90"/>
            <p:cNvSpPr/>
            <p:nvPr/>
          </p:nvSpPr>
          <p:spPr>
            <a:xfrm>
              <a:off x="7754455"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91" name="tx91"/>
            <p:cNvSpPr/>
            <p:nvPr/>
          </p:nvSpPr>
          <p:spPr>
            <a:xfrm>
              <a:off x="8020454"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92" name="tx92"/>
            <p:cNvSpPr/>
            <p:nvPr/>
          </p:nvSpPr>
          <p:spPr>
            <a:xfrm>
              <a:off x="1370464" y="326339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44</a:t>
              </a:r>
            </a:p>
          </p:txBody>
        </p:sp>
        <p:sp>
          <p:nvSpPr>
            <p:cNvPr id="93" name="tx93"/>
            <p:cNvSpPr/>
            <p:nvPr/>
          </p:nvSpPr>
          <p:spPr>
            <a:xfrm>
              <a:off x="2700462"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4" name="tx94"/>
            <p:cNvSpPr/>
            <p:nvPr/>
          </p:nvSpPr>
          <p:spPr>
            <a:xfrm>
              <a:off x="4030460"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5" name="tx95"/>
            <p:cNvSpPr/>
            <p:nvPr/>
          </p:nvSpPr>
          <p:spPr>
            <a:xfrm>
              <a:off x="5360458"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96" name="tx96"/>
            <p:cNvSpPr/>
            <p:nvPr/>
          </p:nvSpPr>
          <p:spPr>
            <a:xfrm>
              <a:off x="6424457"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7" name="tx97"/>
            <p:cNvSpPr/>
            <p:nvPr/>
          </p:nvSpPr>
          <p:spPr>
            <a:xfrm>
              <a:off x="6690456" y="297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58</a:t>
              </a:r>
            </a:p>
          </p:txBody>
        </p:sp>
        <p:sp>
          <p:nvSpPr>
            <p:cNvPr id="98" name="tx98"/>
            <p:cNvSpPr/>
            <p:nvPr/>
          </p:nvSpPr>
          <p:spPr>
            <a:xfrm>
              <a:off x="6956456" y="3179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48</a:t>
              </a:r>
            </a:p>
          </p:txBody>
        </p:sp>
        <p:sp>
          <p:nvSpPr>
            <p:cNvPr id="99" name="tx99"/>
            <p:cNvSpPr/>
            <p:nvPr/>
          </p:nvSpPr>
          <p:spPr>
            <a:xfrm>
              <a:off x="7222456" y="3179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48</a:t>
              </a:r>
            </a:p>
          </p:txBody>
        </p:sp>
        <p:sp>
          <p:nvSpPr>
            <p:cNvPr id="100" name="tx100"/>
            <p:cNvSpPr/>
            <p:nvPr/>
          </p:nvSpPr>
          <p:spPr>
            <a:xfrm>
              <a:off x="7488455"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101" name="tx101"/>
            <p:cNvSpPr/>
            <p:nvPr/>
          </p:nvSpPr>
          <p:spPr>
            <a:xfrm>
              <a:off x="7754455"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102" name="tx102"/>
            <p:cNvSpPr/>
            <p:nvPr/>
          </p:nvSpPr>
          <p:spPr>
            <a:xfrm>
              <a:off x="8020454" y="297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58</a:t>
              </a:r>
            </a:p>
          </p:txBody>
        </p:sp>
        <p:sp>
          <p:nvSpPr>
            <p:cNvPr id="103" name="tx103"/>
            <p:cNvSpPr/>
            <p:nvPr/>
          </p:nvSpPr>
          <p:spPr>
            <a:xfrm>
              <a:off x="1370464" y="395547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4" name="tx104"/>
            <p:cNvSpPr/>
            <p:nvPr/>
          </p:nvSpPr>
          <p:spPr>
            <a:xfrm>
              <a:off x="2700462" y="40095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5" name="tx105"/>
            <p:cNvSpPr/>
            <p:nvPr/>
          </p:nvSpPr>
          <p:spPr>
            <a:xfrm>
              <a:off x="4030460" y="40082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6" name="tx106"/>
            <p:cNvSpPr/>
            <p:nvPr/>
          </p:nvSpPr>
          <p:spPr>
            <a:xfrm>
              <a:off x="5360458" y="39870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7" name="tx107"/>
            <p:cNvSpPr/>
            <p:nvPr/>
          </p:nvSpPr>
          <p:spPr>
            <a:xfrm>
              <a:off x="6424457" y="39921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8" name="tx108"/>
            <p:cNvSpPr/>
            <p:nvPr/>
          </p:nvSpPr>
          <p:spPr>
            <a:xfrm>
              <a:off x="6690456" y="397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9" name="tx109"/>
            <p:cNvSpPr/>
            <p:nvPr/>
          </p:nvSpPr>
          <p:spPr>
            <a:xfrm>
              <a:off x="6956456" y="39491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0" name="tx110"/>
            <p:cNvSpPr/>
            <p:nvPr/>
          </p:nvSpPr>
          <p:spPr>
            <a:xfrm>
              <a:off x="7222456" y="39126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11" name="tx111"/>
            <p:cNvSpPr/>
            <p:nvPr/>
          </p:nvSpPr>
          <p:spPr>
            <a:xfrm>
              <a:off x="7488455" y="39281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12" name="tx112"/>
            <p:cNvSpPr/>
            <p:nvPr/>
          </p:nvSpPr>
          <p:spPr>
            <a:xfrm>
              <a:off x="7754455" y="39446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13" name="tx113"/>
            <p:cNvSpPr/>
            <p:nvPr/>
          </p:nvSpPr>
          <p:spPr>
            <a:xfrm>
              <a:off x="8020454" y="395728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4" name="tx114"/>
            <p:cNvSpPr/>
            <p:nvPr/>
          </p:nvSpPr>
          <p:spPr>
            <a:xfrm>
              <a:off x="1370464" y="36449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5" name="tx115"/>
            <p:cNvSpPr/>
            <p:nvPr/>
          </p:nvSpPr>
          <p:spPr>
            <a:xfrm>
              <a:off x="2700462" y="37898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16" name="tx116"/>
            <p:cNvSpPr/>
            <p:nvPr/>
          </p:nvSpPr>
          <p:spPr>
            <a:xfrm>
              <a:off x="4030460" y="382377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7" name="tx117"/>
            <p:cNvSpPr/>
            <p:nvPr/>
          </p:nvSpPr>
          <p:spPr>
            <a:xfrm>
              <a:off x="5360458" y="37835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8" name="tx118"/>
            <p:cNvSpPr/>
            <p:nvPr/>
          </p:nvSpPr>
          <p:spPr>
            <a:xfrm>
              <a:off x="6424457" y="3736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19" name="tx119"/>
            <p:cNvSpPr/>
            <p:nvPr/>
          </p:nvSpPr>
          <p:spPr>
            <a:xfrm>
              <a:off x="6690456" y="37382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0" name="tx120"/>
            <p:cNvSpPr/>
            <p:nvPr/>
          </p:nvSpPr>
          <p:spPr>
            <a:xfrm>
              <a:off x="6956456" y="36633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21" name="tx121"/>
            <p:cNvSpPr/>
            <p:nvPr/>
          </p:nvSpPr>
          <p:spPr>
            <a:xfrm>
              <a:off x="7222456" y="362800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2" name="tx122"/>
            <p:cNvSpPr/>
            <p:nvPr/>
          </p:nvSpPr>
          <p:spPr>
            <a:xfrm>
              <a:off x="7488455" y="36787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23" name="tx123"/>
            <p:cNvSpPr/>
            <p:nvPr/>
          </p:nvSpPr>
          <p:spPr>
            <a:xfrm>
              <a:off x="7754455" y="3726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4" name="tx124"/>
            <p:cNvSpPr/>
            <p:nvPr/>
          </p:nvSpPr>
          <p:spPr>
            <a:xfrm>
              <a:off x="8020454" y="3727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5" name="tx125"/>
            <p:cNvSpPr/>
            <p:nvPr/>
          </p:nvSpPr>
          <p:spPr>
            <a:xfrm>
              <a:off x="1340319" y="338092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26" name="tx126"/>
            <p:cNvSpPr/>
            <p:nvPr/>
          </p:nvSpPr>
          <p:spPr>
            <a:xfrm>
              <a:off x="2670317" y="35584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27" name="tx127"/>
            <p:cNvSpPr/>
            <p:nvPr/>
          </p:nvSpPr>
          <p:spPr>
            <a:xfrm>
              <a:off x="4030460" y="36282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8" name="tx128"/>
            <p:cNvSpPr/>
            <p:nvPr/>
          </p:nvSpPr>
          <p:spPr>
            <a:xfrm>
              <a:off x="5360458" y="3593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9" name="tx129"/>
            <p:cNvSpPr/>
            <p:nvPr/>
          </p:nvSpPr>
          <p:spPr>
            <a:xfrm>
              <a:off x="6394312" y="348797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30" name="tx130"/>
            <p:cNvSpPr/>
            <p:nvPr/>
          </p:nvSpPr>
          <p:spPr>
            <a:xfrm>
              <a:off x="6660311" y="35334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106</a:t>
              </a:r>
            </a:p>
          </p:txBody>
        </p:sp>
        <p:sp>
          <p:nvSpPr>
            <p:cNvPr id="131" name="tx131"/>
            <p:cNvSpPr/>
            <p:nvPr/>
          </p:nvSpPr>
          <p:spPr>
            <a:xfrm>
              <a:off x="6926311" y="34263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32" name="tx132"/>
            <p:cNvSpPr/>
            <p:nvPr/>
          </p:nvSpPr>
          <p:spPr>
            <a:xfrm>
              <a:off x="7192311" y="34285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33" name="tx133"/>
            <p:cNvSpPr/>
            <p:nvPr/>
          </p:nvSpPr>
          <p:spPr>
            <a:xfrm>
              <a:off x="7458310" y="34958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a:t>
              </a:r>
            </a:p>
          </p:txBody>
        </p:sp>
        <p:sp>
          <p:nvSpPr>
            <p:cNvPr id="134" name="tx134"/>
            <p:cNvSpPr/>
            <p:nvPr/>
          </p:nvSpPr>
          <p:spPr>
            <a:xfrm>
              <a:off x="7724310" y="35616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35" name="tx135"/>
            <p:cNvSpPr/>
            <p:nvPr/>
          </p:nvSpPr>
          <p:spPr>
            <a:xfrm>
              <a:off x="7990310" y="35411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36" name="tx136"/>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7" name="tx137"/>
            <p:cNvSpPr/>
            <p:nvPr/>
          </p:nvSpPr>
          <p:spPr>
            <a:xfrm>
              <a:off x="577692" y="362552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8" name="tx138"/>
            <p:cNvSpPr/>
            <p:nvPr/>
          </p:nvSpPr>
          <p:spPr>
            <a:xfrm>
              <a:off x="577692" y="31871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9" name="tx139"/>
            <p:cNvSpPr/>
            <p:nvPr/>
          </p:nvSpPr>
          <p:spPr>
            <a:xfrm>
              <a:off x="577692" y="274875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40" name="tx140"/>
            <p:cNvSpPr/>
            <p:nvPr/>
          </p:nvSpPr>
          <p:spPr>
            <a:xfrm>
              <a:off x="577692" y="23104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1" name="tx141"/>
            <p:cNvSpPr/>
            <p:nvPr/>
          </p:nvSpPr>
          <p:spPr>
            <a:xfrm>
              <a:off x="577692" y="18721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42" name="tx14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60" name="pl160"/>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1" name="pl161"/>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2" name="tx162"/>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3" name="tx163"/>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4" name="rc164"/>
            <p:cNvSpPr/>
            <p:nvPr/>
          </p:nvSpPr>
          <p:spPr>
            <a:xfrm>
              <a:off x="4670912" y="4979579"/>
              <a:ext cx="201456" cy="201456"/>
            </a:xfrm>
            <a:prstGeom prst="rect">
              <a:avLst/>
            </a:prstGeom>
            <a:solidFill>
              <a:srgbClr val="B3B3B3">
                <a:alpha val="85098"/>
              </a:srgbClr>
            </a:solidFill>
          </p:spPr>
          <p:txBody>
            <a:bodyPr/>
            <a:lstStyle/>
            <a:p/>
          </p:txBody>
        </p:sp>
        <p:sp>
          <p:nvSpPr>
            <p:cNvPr id="165" name="rc165"/>
            <p:cNvSpPr/>
            <p:nvPr/>
          </p:nvSpPr>
          <p:spPr>
            <a:xfrm>
              <a:off x="5573066" y="4979579"/>
              <a:ext cx="201456" cy="201456"/>
            </a:xfrm>
            <a:prstGeom prst="rect">
              <a:avLst/>
            </a:prstGeom>
            <a:solidFill>
              <a:srgbClr val="1CABE2">
                <a:alpha val="85098"/>
              </a:srgbClr>
            </a:solidFill>
          </p:spPr>
          <p:txBody>
            <a:bodyPr/>
            <a:lstStyle/>
            <a:p/>
          </p:txBody>
        </p:sp>
        <p:sp>
          <p:nvSpPr>
            <p:cNvPr id="166" name="tx166"/>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7" name="tx167"/>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9" name="tx169"/>
            <p:cNvSpPr/>
            <p:nvPr/>
          </p:nvSpPr>
          <p:spPr>
            <a:xfrm>
              <a:off x="966584" y="1594448"/>
              <a:ext cx="12302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Haiti, 2000-2025</a:t>
              </a:r>
            </a:p>
          </p:txBody>
        </p:sp>
        <p:sp>
          <p:nvSpPr>
            <p:cNvPr id="170" name="pl170"/>
            <p:cNvSpPr/>
            <p:nvPr/>
          </p:nvSpPr>
          <p:spPr>
            <a:xfrm>
              <a:off x="219701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39689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57408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751276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4" name="pl174"/>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5" name="pl175"/>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6" name="pl176"/>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7" name="pl177"/>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308297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85488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662680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3987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2" name="rc182"/>
            <p:cNvSpPr/>
            <p:nvPr/>
          </p:nvSpPr>
          <p:spPr>
            <a:xfrm>
              <a:off x="1311054" y="5726143"/>
              <a:ext cx="2246554" cy="119033"/>
            </a:xfrm>
            <a:prstGeom prst="rect">
              <a:avLst/>
            </a:prstGeom>
            <a:solidFill>
              <a:srgbClr val="1CABE2">
                <a:alpha val="85098"/>
              </a:srgbClr>
            </a:solidFill>
          </p:spPr>
          <p:txBody>
            <a:bodyPr/>
            <a:lstStyle/>
            <a:p/>
          </p:txBody>
        </p:sp>
        <p:sp>
          <p:nvSpPr>
            <p:cNvPr id="183" name="rc183"/>
            <p:cNvSpPr/>
            <p:nvPr/>
          </p:nvSpPr>
          <p:spPr>
            <a:xfrm>
              <a:off x="1311054" y="5577352"/>
              <a:ext cx="3527532" cy="119033"/>
            </a:xfrm>
            <a:prstGeom prst="rect">
              <a:avLst/>
            </a:prstGeom>
            <a:solidFill>
              <a:srgbClr val="1CABE2">
                <a:alpha val="85098"/>
              </a:srgbClr>
            </a:solidFill>
          </p:spPr>
          <p:txBody>
            <a:bodyPr/>
            <a:lstStyle/>
            <a:p/>
          </p:txBody>
        </p:sp>
        <p:sp>
          <p:nvSpPr>
            <p:cNvPr id="184" name="rc184"/>
            <p:cNvSpPr/>
            <p:nvPr/>
          </p:nvSpPr>
          <p:spPr>
            <a:xfrm>
              <a:off x="1311054" y="5428560"/>
              <a:ext cx="3224239" cy="119033"/>
            </a:xfrm>
            <a:prstGeom prst="rect">
              <a:avLst/>
            </a:prstGeom>
            <a:solidFill>
              <a:srgbClr val="1CABE2">
                <a:alpha val="85098"/>
              </a:srgbClr>
            </a:solidFill>
          </p:spPr>
          <p:txBody>
            <a:bodyPr/>
            <a:lstStyle/>
            <a:p/>
          </p:txBody>
        </p:sp>
        <p:sp>
          <p:nvSpPr>
            <p:cNvPr id="185" name="rc185"/>
            <p:cNvSpPr/>
            <p:nvPr/>
          </p:nvSpPr>
          <p:spPr>
            <a:xfrm>
              <a:off x="3557608" y="5726143"/>
              <a:ext cx="4642835" cy="119033"/>
            </a:xfrm>
            <a:prstGeom prst="rect">
              <a:avLst/>
            </a:prstGeom>
            <a:solidFill>
              <a:srgbClr val="B3B3B3">
                <a:alpha val="85098"/>
              </a:srgbClr>
            </a:solidFill>
          </p:spPr>
          <p:txBody>
            <a:bodyPr/>
            <a:lstStyle/>
            <a:p/>
          </p:txBody>
        </p:sp>
        <p:sp>
          <p:nvSpPr>
            <p:cNvPr id="186" name="rc186"/>
            <p:cNvSpPr/>
            <p:nvPr/>
          </p:nvSpPr>
          <p:spPr>
            <a:xfrm>
              <a:off x="4838586" y="5577352"/>
              <a:ext cx="2351688" cy="119033"/>
            </a:xfrm>
            <a:prstGeom prst="rect">
              <a:avLst/>
            </a:prstGeom>
            <a:solidFill>
              <a:srgbClr val="B3B3B3">
                <a:alpha val="85098"/>
              </a:srgbClr>
            </a:solidFill>
          </p:spPr>
          <p:txBody>
            <a:bodyPr/>
            <a:lstStyle/>
            <a:p/>
          </p:txBody>
        </p:sp>
        <p:sp>
          <p:nvSpPr>
            <p:cNvPr id="187" name="rc187"/>
            <p:cNvSpPr/>
            <p:nvPr/>
          </p:nvSpPr>
          <p:spPr>
            <a:xfrm>
              <a:off x="4535293" y="5428560"/>
              <a:ext cx="2931164" cy="119033"/>
            </a:xfrm>
            <a:prstGeom prst="rect">
              <a:avLst/>
            </a:prstGeom>
            <a:solidFill>
              <a:srgbClr val="B3B3B3">
                <a:alpha val="85098"/>
              </a:srgbClr>
            </a:solidFill>
          </p:spPr>
          <p:txBody>
            <a:bodyPr/>
            <a:lstStyle/>
            <a:p/>
          </p:txBody>
        </p:sp>
        <p:sp>
          <p:nvSpPr>
            <p:cNvPr id="188" name="tx188"/>
            <p:cNvSpPr/>
            <p:nvPr/>
          </p:nvSpPr>
          <p:spPr>
            <a:xfrm>
              <a:off x="83451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116.6</a:t>
              </a:r>
            </a:p>
          </p:txBody>
        </p:sp>
        <p:sp>
          <p:nvSpPr>
            <p:cNvPr id="189" name="tx189"/>
            <p:cNvSpPr/>
            <p:nvPr/>
          </p:nvSpPr>
          <p:spPr>
            <a:xfrm>
              <a:off x="730280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99.5</a:t>
              </a:r>
            </a:p>
          </p:txBody>
        </p:sp>
        <p:sp>
          <p:nvSpPr>
            <p:cNvPr id="190" name="tx190"/>
            <p:cNvSpPr/>
            <p:nvPr/>
          </p:nvSpPr>
          <p:spPr>
            <a:xfrm>
              <a:off x="7611138"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104.2</a:t>
              </a:r>
            </a:p>
          </p:txBody>
        </p:sp>
        <p:sp>
          <p:nvSpPr>
            <p:cNvPr id="191" name="tx191"/>
            <p:cNvSpPr/>
            <p:nvPr/>
          </p:nvSpPr>
          <p:spPr>
            <a:xfrm>
              <a:off x="2370022"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92" name="tx192"/>
            <p:cNvSpPr/>
            <p:nvPr/>
          </p:nvSpPr>
          <p:spPr>
            <a:xfrm>
              <a:off x="296229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59.7</a:t>
              </a:r>
            </a:p>
          </p:txBody>
        </p:sp>
        <p:sp>
          <p:nvSpPr>
            <p:cNvPr id="193" name="tx193"/>
            <p:cNvSpPr/>
            <p:nvPr/>
          </p:nvSpPr>
          <p:spPr>
            <a:xfrm>
              <a:off x="281064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54.6</a:t>
              </a:r>
            </a:p>
          </p:txBody>
        </p:sp>
        <p:sp>
          <p:nvSpPr>
            <p:cNvPr id="194" name="tx194"/>
            <p:cNvSpPr/>
            <p:nvPr/>
          </p:nvSpPr>
          <p:spPr>
            <a:xfrm>
              <a:off x="576649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78.6</a:t>
              </a:r>
            </a:p>
          </p:txBody>
        </p:sp>
        <p:sp>
          <p:nvSpPr>
            <p:cNvPr id="195" name="tx195"/>
            <p:cNvSpPr/>
            <p:nvPr/>
          </p:nvSpPr>
          <p:spPr>
            <a:xfrm>
              <a:off x="5901903"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39.8</a:t>
              </a:r>
            </a:p>
          </p:txBody>
        </p:sp>
        <p:sp>
          <p:nvSpPr>
            <p:cNvPr id="196" name="tx196"/>
            <p:cNvSpPr/>
            <p:nvPr/>
          </p:nvSpPr>
          <p:spPr>
            <a:xfrm>
              <a:off x="5888348"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49.6</a:t>
              </a:r>
            </a:p>
          </p:txBody>
        </p:sp>
        <p:sp>
          <p:nvSpPr>
            <p:cNvPr id="197" name="tx197"/>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8" name="tx198"/>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9" name="tx199"/>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0" name="tx200"/>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201" name="tx201"/>
            <p:cNvSpPr/>
            <p:nvPr/>
          </p:nvSpPr>
          <p:spPr>
            <a:xfrm>
              <a:off x="2958687"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202" name="tx202"/>
            <p:cNvSpPr/>
            <p:nvPr/>
          </p:nvSpPr>
          <p:spPr>
            <a:xfrm>
              <a:off x="473060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203" name="tx203"/>
            <p:cNvSpPr/>
            <p:nvPr/>
          </p:nvSpPr>
          <p:spPr>
            <a:xfrm>
              <a:off x="650252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204" name="tx204"/>
            <p:cNvSpPr/>
            <p:nvPr/>
          </p:nvSpPr>
          <p:spPr>
            <a:xfrm>
              <a:off x="823559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120K</a:t>
              </a:r>
            </a:p>
          </p:txBody>
        </p:sp>
        <p:sp>
          <p:nvSpPr>
            <p:cNvPr id="205" name="tx205"/>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6" name="tx20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7" name="tx20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8" name="tx20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Haiti.
In 2025, DTP1 coverage in Haiti increased to 78%. The number of children missing out on any DTP vaccination (zero-dose children) improved from 60,000 in 2024 to 55,000 in 2025.
DTP3 coverage declined at 58% in 2025, leaving 104,000 children vulnerable to vaccine-preventable diseases.</a:t>
            </a:r>
          </a:p>
        </p:txBody>
      </p:sp>
      <p:sp>
        <p:nvSpPr>
          <p:cNvPr id="21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78% and DTP3 was 58%, leaving 104,000 children un- or under-vaccinated, including 55,000 zero-dose and 50,000 with only partial protection.</a:t>
            </a:r>
          </a:p>
        </p:txBody>
      </p:sp>
      <p:grpSp xmlns:pic="http://schemas.openxmlformats.org/drawingml/2006/picture">
        <p:nvGrpSpPr>
          <p:cNvPr id="211" name=""/>
          <p:cNvGrpSpPr/>
          <p:nvPr/>
        </p:nvGrpSpPr>
        <p:grpSpPr>
          <a:xfrm>
            <a:off x="292608" y="1005840"/>
            <a:ext cx="8595360" cy="28575"/>
            <a:chOff x="292608" y="1005840"/>
            <a:chExt cx="8595360" cy="28575"/>
          </a:xfrm>
        </p:grpSpPr>
        <p:sp>
          <p:nvSpPr>
            <p:cNvPr id="21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35016"/>
              <a:ext cx="3397293" cy="393684"/>
            </a:xfrm>
            <a:custGeom>
              <a:avLst/>
              <a:pathLst>
                <a:path w="3397293" h="393684">
                  <a:moveTo>
                    <a:pt x="0" y="218713"/>
                  </a:moveTo>
                  <a:lnTo>
                    <a:pt x="135891" y="174970"/>
                  </a:lnTo>
                  <a:lnTo>
                    <a:pt x="271783" y="131228"/>
                  </a:lnTo>
                  <a:lnTo>
                    <a:pt x="407675" y="87485"/>
                  </a:lnTo>
                  <a:lnTo>
                    <a:pt x="543566" y="43742"/>
                  </a:lnTo>
                  <a:lnTo>
                    <a:pt x="679458" y="0"/>
                  </a:lnTo>
                  <a:lnTo>
                    <a:pt x="815350" y="0"/>
                  </a:lnTo>
                  <a:lnTo>
                    <a:pt x="951242" y="0"/>
                  </a:lnTo>
                  <a:lnTo>
                    <a:pt x="1087133" y="0"/>
                  </a:lnTo>
                  <a:lnTo>
                    <a:pt x="1223025" y="0"/>
                  </a:lnTo>
                  <a:lnTo>
                    <a:pt x="1358917" y="0"/>
                  </a:lnTo>
                  <a:lnTo>
                    <a:pt x="1494809" y="0"/>
                  </a:lnTo>
                  <a:lnTo>
                    <a:pt x="1630700" y="65614"/>
                  </a:lnTo>
                  <a:lnTo>
                    <a:pt x="1766592" y="131228"/>
                  </a:lnTo>
                  <a:lnTo>
                    <a:pt x="1902484" y="196842"/>
                  </a:lnTo>
                  <a:lnTo>
                    <a:pt x="2038375" y="87485"/>
                  </a:lnTo>
                  <a:lnTo>
                    <a:pt x="2174267" y="196842"/>
                  </a:lnTo>
                  <a:lnTo>
                    <a:pt x="2310159" y="196842"/>
                  </a:lnTo>
                  <a:lnTo>
                    <a:pt x="2446051" y="131228"/>
                  </a:lnTo>
                  <a:lnTo>
                    <a:pt x="2581942" y="65614"/>
                  </a:lnTo>
                  <a:lnTo>
                    <a:pt x="2717834" y="153099"/>
                  </a:lnTo>
                  <a:lnTo>
                    <a:pt x="2853726" y="240584"/>
                  </a:lnTo>
                  <a:lnTo>
                    <a:pt x="2989618" y="393684"/>
                  </a:lnTo>
                  <a:lnTo>
                    <a:pt x="3125509" y="328070"/>
                  </a:lnTo>
                  <a:lnTo>
                    <a:pt x="3261401" y="262456"/>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35016"/>
              <a:ext cx="3397293" cy="393684"/>
            </a:xfrm>
            <a:custGeom>
              <a:avLst/>
              <a:pathLst>
                <a:path w="3397293" h="393684">
                  <a:moveTo>
                    <a:pt x="0" y="218713"/>
                  </a:moveTo>
                  <a:lnTo>
                    <a:pt x="135891" y="174970"/>
                  </a:lnTo>
                  <a:lnTo>
                    <a:pt x="271783" y="131228"/>
                  </a:lnTo>
                  <a:lnTo>
                    <a:pt x="407675" y="87485"/>
                  </a:lnTo>
                  <a:lnTo>
                    <a:pt x="543566" y="43742"/>
                  </a:lnTo>
                  <a:lnTo>
                    <a:pt x="679458" y="0"/>
                  </a:lnTo>
                  <a:lnTo>
                    <a:pt x="815350" y="0"/>
                  </a:lnTo>
                  <a:lnTo>
                    <a:pt x="951242" y="0"/>
                  </a:lnTo>
                  <a:lnTo>
                    <a:pt x="1087133" y="0"/>
                  </a:lnTo>
                  <a:lnTo>
                    <a:pt x="1223025" y="0"/>
                  </a:lnTo>
                  <a:lnTo>
                    <a:pt x="1358917" y="0"/>
                  </a:lnTo>
                  <a:lnTo>
                    <a:pt x="1494809" y="0"/>
                  </a:lnTo>
                  <a:lnTo>
                    <a:pt x="1630700" y="65614"/>
                  </a:lnTo>
                  <a:lnTo>
                    <a:pt x="1766592" y="131228"/>
                  </a:lnTo>
                  <a:lnTo>
                    <a:pt x="1902484" y="196842"/>
                  </a:lnTo>
                  <a:lnTo>
                    <a:pt x="2038375" y="87485"/>
                  </a:lnTo>
                  <a:lnTo>
                    <a:pt x="2174267" y="196842"/>
                  </a:lnTo>
                  <a:lnTo>
                    <a:pt x="2310159" y="196842"/>
                  </a:lnTo>
                  <a:lnTo>
                    <a:pt x="2446051" y="131228"/>
                  </a:lnTo>
                  <a:lnTo>
                    <a:pt x="2581942" y="65614"/>
                  </a:lnTo>
                  <a:lnTo>
                    <a:pt x="2717834" y="153099"/>
                  </a:lnTo>
                  <a:lnTo>
                    <a:pt x="2853726" y="240584"/>
                  </a:lnTo>
                  <a:lnTo>
                    <a:pt x="2989618" y="393684"/>
                  </a:lnTo>
                  <a:lnTo>
                    <a:pt x="3125509" y="328070"/>
                  </a:lnTo>
                  <a:lnTo>
                    <a:pt x="3261401" y="262456"/>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2" name="pl32"/>
            <p:cNvSpPr/>
            <p:nvPr/>
          </p:nvSpPr>
          <p:spPr>
            <a:xfrm>
              <a:off x="1120965" y="2135016"/>
              <a:ext cx="3397293" cy="393684"/>
            </a:xfrm>
            <a:custGeom>
              <a:avLst/>
              <a:pathLst>
                <a:path w="3397293" h="393684">
                  <a:moveTo>
                    <a:pt x="0" y="218713"/>
                  </a:moveTo>
                  <a:lnTo>
                    <a:pt x="135891" y="174970"/>
                  </a:lnTo>
                  <a:lnTo>
                    <a:pt x="271783" y="131228"/>
                  </a:lnTo>
                  <a:lnTo>
                    <a:pt x="407675" y="87485"/>
                  </a:lnTo>
                  <a:lnTo>
                    <a:pt x="543566" y="43742"/>
                  </a:lnTo>
                  <a:lnTo>
                    <a:pt x="679458" y="0"/>
                  </a:lnTo>
                  <a:lnTo>
                    <a:pt x="815350" y="0"/>
                  </a:lnTo>
                  <a:lnTo>
                    <a:pt x="951242" y="0"/>
                  </a:lnTo>
                  <a:lnTo>
                    <a:pt x="1087133" y="0"/>
                  </a:lnTo>
                  <a:lnTo>
                    <a:pt x="1223025" y="0"/>
                  </a:lnTo>
                  <a:lnTo>
                    <a:pt x="1358917" y="0"/>
                  </a:lnTo>
                  <a:lnTo>
                    <a:pt x="1494809" y="0"/>
                  </a:lnTo>
                  <a:lnTo>
                    <a:pt x="1630700" y="65614"/>
                  </a:lnTo>
                  <a:lnTo>
                    <a:pt x="1766592" y="131228"/>
                  </a:lnTo>
                  <a:lnTo>
                    <a:pt x="1902484" y="196842"/>
                  </a:lnTo>
                  <a:lnTo>
                    <a:pt x="2038375" y="87485"/>
                  </a:lnTo>
                  <a:lnTo>
                    <a:pt x="2174267" y="196842"/>
                  </a:lnTo>
                  <a:lnTo>
                    <a:pt x="2310159" y="196842"/>
                  </a:lnTo>
                  <a:lnTo>
                    <a:pt x="2446051" y="131228"/>
                  </a:lnTo>
                  <a:lnTo>
                    <a:pt x="2581942" y="65614"/>
                  </a:lnTo>
                  <a:lnTo>
                    <a:pt x="2717834" y="153099"/>
                  </a:lnTo>
                  <a:lnTo>
                    <a:pt x="2853726" y="240584"/>
                  </a:lnTo>
                  <a:lnTo>
                    <a:pt x="2989618" y="393684"/>
                  </a:lnTo>
                  <a:lnTo>
                    <a:pt x="3125509" y="328070"/>
                  </a:lnTo>
                  <a:lnTo>
                    <a:pt x="3261401" y="262456"/>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04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04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5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09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7532" y="499074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60" name="tx60"/>
            <p:cNvSpPr/>
            <p:nvPr/>
          </p:nvSpPr>
          <p:spPr>
            <a:xfrm>
              <a:off x="27156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08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88666" y="1405107"/>
              <a:ext cx="22618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Haiti,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217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838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407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028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649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269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911449"/>
              <a:ext cx="3397293" cy="1148245"/>
            </a:xfrm>
            <a:custGeom>
              <a:avLst/>
              <a:pathLst>
                <a:path w="3397293" h="1148245">
                  <a:moveTo>
                    <a:pt x="0" y="637914"/>
                  </a:moveTo>
                  <a:lnTo>
                    <a:pt x="135891" y="510331"/>
                  </a:lnTo>
                  <a:lnTo>
                    <a:pt x="271783" y="382748"/>
                  </a:lnTo>
                  <a:lnTo>
                    <a:pt x="407675" y="255165"/>
                  </a:lnTo>
                  <a:lnTo>
                    <a:pt x="543566" y="127582"/>
                  </a:lnTo>
                  <a:lnTo>
                    <a:pt x="679458" y="0"/>
                  </a:lnTo>
                  <a:lnTo>
                    <a:pt x="815350" y="0"/>
                  </a:lnTo>
                  <a:lnTo>
                    <a:pt x="951242" y="0"/>
                  </a:lnTo>
                  <a:lnTo>
                    <a:pt x="1087133" y="0"/>
                  </a:lnTo>
                  <a:lnTo>
                    <a:pt x="1223025" y="0"/>
                  </a:lnTo>
                  <a:lnTo>
                    <a:pt x="1358917" y="0"/>
                  </a:lnTo>
                  <a:lnTo>
                    <a:pt x="1494809" y="0"/>
                  </a:lnTo>
                  <a:lnTo>
                    <a:pt x="1630700" y="191374"/>
                  </a:lnTo>
                  <a:lnTo>
                    <a:pt x="1766592" y="382748"/>
                  </a:lnTo>
                  <a:lnTo>
                    <a:pt x="1902484" y="574122"/>
                  </a:lnTo>
                  <a:lnTo>
                    <a:pt x="2038375" y="255165"/>
                  </a:lnTo>
                  <a:lnTo>
                    <a:pt x="2174267" y="574122"/>
                  </a:lnTo>
                  <a:lnTo>
                    <a:pt x="2310159" y="574122"/>
                  </a:lnTo>
                  <a:lnTo>
                    <a:pt x="2446051" y="382748"/>
                  </a:lnTo>
                  <a:lnTo>
                    <a:pt x="2581942" y="191374"/>
                  </a:lnTo>
                  <a:lnTo>
                    <a:pt x="2717834" y="446540"/>
                  </a:lnTo>
                  <a:lnTo>
                    <a:pt x="2853726" y="701705"/>
                  </a:lnTo>
                  <a:lnTo>
                    <a:pt x="2989618" y="1148245"/>
                  </a:lnTo>
                  <a:lnTo>
                    <a:pt x="3125509" y="956871"/>
                  </a:lnTo>
                  <a:lnTo>
                    <a:pt x="3261401" y="765497"/>
                  </a:lnTo>
                  <a:lnTo>
                    <a:pt x="3397293" y="637914"/>
                  </a:lnTo>
                </a:path>
              </a:pathLst>
            </a:custGeom>
            <a:ln w="27101" cap="flat">
              <a:solidFill>
                <a:srgbClr val="0058AB">
                  <a:alpha val="100000"/>
                </a:srgbClr>
              </a:solidFill>
              <a:prstDash val="solid"/>
              <a:round/>
            </a:ln>
          </p:spPr>
          <p:txBody>
            <a:bodyPr/>
            <a:lstStyle/>
            <a:p/>
          </p:txBody>
        </p:sp>
        <p:sp>
          <p:nvSpPr>
            <p:cNvPr id="79" name="pl79"/>
            <p:cNvSpPr/>
            <p:nvPr/>
          </p:nvSpPr>
          <p:spPr>
            <a:xfrm>
              <a:off x="5437664" y="3102823"/>
              <a:ext cx="3397293" cy="574122"/>
            </a:xfrm>
            <a:custGeom>
              <a:avLst/>
              <a:pathLst>
                <a:path w="3397293" h="574122">
                  <a:moveTo>
                    <a:pt x="0" y="574122"/>
                  </a:moveTo>
                  <a:lnTo>
                    <a:pt x="135891" y="510331"/>
                  </a:lnTo>
                  <a:lnTo>
                    <a:pt x="271783" y="510331"/>
                  </a:lnTo>
                  <a:lnTo>
                    <a:pt x="407675" y="446540"/>
                  </a:lnTo>
                  <a:lnTo>
                    <a:pt x="543566" y="382748"/>
                  </a:lnTo>
                  <a:lnTo>
                    <a:pt x="679458" y="318957"/>
                  </a:lnTo>
                  <a:lnTo>
                    <a:pt x="815350" y="255165"/>
                  </a:lnTo>
                  <a:lnTo>
                    <a:pt x="951242" y="255165"/>
                  </a:lnTo>
                  <a:lnTo>
                    <a:pt x="1087133" y="191374"/>
                  </a:lnTo>
                  <a:lnTo>
                    <a:pt x="1223025" y="127582"/>
                  </a:lnTo>
                  <a:lnTo>
                    <a:pt x="1358917" y="127582"/>
                  </a:lnTo>
                  <a:lnTo>
                    <a:pt x="1494809" y="63791"/>
                  </a:lnTo>
                  <a:lnTo>
                    <a:pt x="1630700" y="127582"/>
                  </a:lnTo>
                  <a:lnTo>
                    <a:pt x="1766592" y="127582"/>
                  </a:lnTo>
                  <a:lnTo>
                    <a:pt x="1902484" y="127582"/>
                  </a:lnTo>
                  <a:lnTo>
                    <a:pt x="2038375" y="127582"/>
                  </a:lnTo>
                  <a:lnTo>
                    <a:pt x="2174267" y="63791"/>
                  </a:lnTo>
                  <a:lnTo>
                    <a:pt x="2310159" y="63791"/>
                  </a:lnTo>
                  <a:lnTo>
                    <a:pt x="2446051" y="63791"/>
                  </a:lnTo>
                  <a:lnTo>
                    <a:pt x="2581942" y="0"/>
                  </a:lnTo>
                  <a:lnTo>
                    <a:pt x="2717834" y="191374"/>
                  </a:lnTo>
                  <a:lnTo>
                    <a:pt x="2853726" y="318957"/>
                  </a:lnTo>
                  <a:lnTo>
                    <a:pt x="2989618" y="127582"/>
                  </a:lnTo>
                  <a:lnTo>
                    <a:pt x="3125509" y="127582"/>
                  </a:lnTo>
                  <a:lnTo>
                    <a:pt x="3261401" y="127582"/>
                  </a:lnTo>
                  <a:lnTo>
                    <a:pt x="3397293" y="63791"/>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1117"/>
              <a:ext cx="3397293" cy="893080"/>
            </a:xfrm>
            <a:custGeom>
              <a:avLst/>
              <a:pathLst>
                <a:path w="3397293" h="893080">
                  <a:moveTo>
                    <a:pt x="0" y="63791"/>
                  </a:moveTo>
                  <a:lnTo>
                    <a:pt x="135891" y="127582"/>
                  </a:lnTo>
                  <a:lnTo>
                    <a:pt x="271783" y="63791"/>
                  </a:lnTo>
                  <a:lnTo>
                    <a:pt x="407675" y="63791"/>
                  </a:lnTo>
                  <a:lnTo>
                    <a:pt x="543566" y="63791"/>
                  </a:lnTo>
                  <a:lnTo>
                    <a:pt x="679458" y="0"/>
                  </a:lnTo>
                  <a:lnTo>
                    <a:pt x="815350" y="63791"/>
                  </a:lnTo>
                  <a:lnTo>
                    <a:pt x="951242" y="127582"/>
                  </a:lnTo>
                  <a:lnTo>
                    <a:pt x="1087133" y="0"/>
                  </a:lnTo>
                  <a:lnTo>
                    <a:pt x="1223025" y="63791"/>
                  </a:lnTo>
                  <a:lnTo>
                    <a:pt x="1358917" y="63791"/>
                  </a:lnTo>
                  <a:lnTo>
                    <a:pt x="1494809" y="63791"/>
                  </a:lnTo>
                  <a:lnTo>
                    <a:pt x="1630700" y="63791"/>
                  </a:lnTo>
                  <a:lnTo>
                    <a:pt x="1766592" y="191374"/>
                  </a:lnTo>
                  <a:lnTo>
                    <a:pt x="1902484" y="127582"/>
                  </a:lnTo>
                  <a:lnTo>
                    <a:pt x="2038375" y="63791"/>
                  </a:lnTo>
                  <a:lnTo>
                    <a:pt x="2174267" y="127582"/>
                  </a:lnTo>
                  <a:lnTo>
                    <a:pt x="2310159" y="255165"/>
                  </a:lnTo>
                  <a:lnTo>
                    <a:pt x="2446051" y="446540"/>
                  </a:lnTo>
                  <a:lnTo>
                    <a:pt x="2581942" y="701705"/>
                  </a:lnTo>
                  <a:lnTo>
                    <a:pt x="2717834" y="765497"/>
                  </a:lnTo>
                  <a:lnTo>
                    <a:pt x="2853726" y="893080"/>
                  </a:lnTo>
                  <a:lnTo>
                    <a:pt x="2989618" y="637914"/>
                  </a:lnTo>
                  <a:lnTo>
                    <a:pt x="3125509" y="637914"/>
                  </a:lnTo>
                  <a:lnTo>
                    <a:pt x="3261401" y="637914"/>
                  </a:lnTo>
                  <a:lnTo>
                    <a:pt x="3397293" y="510331"/>
                  </a:lnTo>
                </a:path>
              </a:pathLst>
            </a:custGeom>
            <a:ln w="27101" cap="flat">
              <a:solidFill>
                <a:srgbClr val="961A49">
                  <a:alpha val="100000"/>
                </a:srgbClr>
              </a:solidFill>
              <a:prstDash val="solid"/>
              <a:round/>
            </a:ln>
          </p:spPr>
          <p:txBody>
            <a:bodyPr/>
            <a:lstStyle/>
            <a:p/>
          </p:txBody>
        </p:sp>
        <p:sp>
          <p:nvSpPr>
            <p:cNvPr id="81" name="pl81"/>
            <p:cNvSpPr/>
            <p:nvPr/>
          </p:nvSpPr>
          <p:spPr>
            <a:xfrm>
              <a:off x="5437664" y="310282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911449"/>
              <a:ext cx="3397293" cy="1148245"/>
            </a:xfrm>
            <a:custGeom>
              <a:avLst/>
              <a:pathLst>
                <a:path w="3397293" h="1148245">
                  <a:moveTo>
                    <a:pt x="0" y="637914"/>
                  </a:moveTo>
                  <a:lnTo>
                    <a:pt x="135891" y="510331"/>
                  </a:lnTo>
                  <a:lnTo>
                    <a:pt x="271783" y="382748"/>
                  </a:lnTo>
                  <a:lnTo>
                    <a:pt x="407675" y="255165"/>
                  </a:lnTo>
                  <a:lnTo>
                    <a:pt x="543566" y="127582"/>
                  </a:lnTo>
                  <a:lnTo>
                    <a:pt x="679458" y="0"/>
                  </a:lnTo>
                  <a:lnTo>
                    <a:pt x="815350" y="0"/>
                  </a:lnTo>
                  <a:lnTo>
                    <a:pt x="951242" y="0"/>
                  </a:lnTo>
                  <a:lnTo>
                    <a:pt x="1087133" y="0"/>
                  </a:lnTo>
                  <a:lnTo>
                    <a:pt x="1223025" y="0"/>
                  </a:lnTo>
                  <a:lnTo>
                    <a:pt x="1358917" y="0"/>
                  </a:lnTo>
                  <a:lnTo>
                    <a:pt x="1494809" y="0"/>
                  </a:lnTo>
                  <a:lnTo>
                    <a:pt x="1630700" y="191374"/>
                  </a:lnTo>
                  <a:lnTo>
                    <a:pt x="1766592" y="382748"/>
                  </a:lnTo>
                  <a:lnTo>
                    <a:pt x="1902484" y="574122"/>
                  </a:lnTo>
                  <a:lnTo>
                    <a:pt x="2038375" y="255165"/>
                  </a:lnTo>
                  <a:lnTo>
                    <a:pt x="2174267" y="574122"/>
                  </a:lnTo>
                  <a:lnTo>
                    <a:pt x="2310159" y="574122"/>
                  </a:lnTo>
                  <a:lnTo>
                    <a:pt x="2446051" y="382748"/>
                  </a:lnTo>
                  <a:lnTo>
                    <a:pt x="2581942" y="191374"/>
                  </a:lnTo>
                  <a:lnTo>
                    <a:pt x="2717834" y="446540"/>
                  </a:lnTo>
                  <a:lnTo>
                    <a:pt x="2853726" y="701705"/>
                  </a:lnTo>
                  <a:lnTo>
                    <a:pt x="2989618" y="1148245"/>
                  </a:lnTo>
                  <a:lnTo>
                    <a:pt x="3125509" y="956871"/>
                  </a:lnTo>
                  <a:lnTo>
                    <a:pt x="3261401" y="765497"/>
                  </a:lnTo>
                  <a:lnTo>
                    <a:pt x="3397293" y="637914"/>
                  </a:lnTo>
                </a:path>
              </a:pathLst>
            </a:custGeom>
            <a:ln w="43362" cap="flat">
              <a:solidFill>
                <a:srgbClr val="000000">
                  <a:alpha val="100000"/>
                </a:srgbClr>
              </a:solidFill>
              <a:prstDash val="solid"/>
              <a:round/>
            </a:ln>
          </p:spPr>
          <p:txBody>
            <a:bodyPr/>
            <a:lstStyle/>
            <a:p/>
          </p:txBody>
        </p:sp>
        <p:sp>
          <p:nvSpPr>
            <p:cNvPr id="83" name="pl83"/>
            <p:cNvSpPr/>
            <p:nvPr/>
          </p:nvSpPr>
          <p:spPr>
            <a:xfrm>
              <a:off x="5437664" y="2426634"/>
              <a:ext cx="0" cy="1122729"/>
            </a:xfrm>
            <a:custGeom>
              <a:avLst/>
              <a:pathLst>
                <a:path w="0" h="1122729">
                  <a:moveTo>
                    <a:pt x="0" y="112272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426634"/>
              <a:ext cx="0" cy="484814"/>
            </a:xfrm>
            <a:custGeom>
              <a:avLst/>
              <a:pathLst>
                <a:path w="0" h="484814">
                  <a:moveTo>
                    <a:pt x="0" y="48481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426634"/>
              <a:ext cx="0" cy="484814"/>
            </a:xfrm>
            <a:custGeom>
              <a:avLst/>
              <a:pathLst>
                <a:path w="0" h="484814">
                  <a:moveTo>
                    <a:pt x="0" y="4848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426634"/>
              <a:ext cx="0" cy="739980"/>
            </a:xfrm>
            <a:custGeom>
              <a:avLst/>
              <a:pathLst>
                <a:path w="0" h="739980">
                  <a:moveTo>
                    <a:pt x="0" y="73998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426634"/>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426634"/>
              <a:ext cx="0" cy="1250312"/>
            </a:xfrm>
            <a:custGeom>
              <a:avLst/>
              <a:pathLst>
                <a:path w="0" h="1250312">
                  <a:moveTo>
                    <a:pt x="0" y="125031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426634"/>
              <a:ext cx="0" cy="1122729"/>
            </a:xfrm>
            <a:custGeom>
              <a:avLst/>
              <a:pathLst>
                <a:path w="0" h="1122729">
                  <a:moveTo>
                    <a:pt x="0" y="112272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911449"/>
              <a:ext cx="3397293" cy="1148245"/>
            </a:xfrm>
            <a:custGeom>
              <a:avLst/>
              <a:pathLst>
                <a:path w="3397293" h="1148245">
                  <a:moveTo>
                    <a:pt x="0" y="637914"/>
                  </a:moveTo>
                  <a:lnTo>
                    <a:pt x="135891" y="510331"/>
                  </a:lnTo>
                  <a:lnTo>
                    <a:pt x="271783" y="382748"/>
                  </a:lnTo>
                  <a:lnTo>
                    <a:pt x="407675" y="255165"/>
                  </a:lnTo>
                  <a:lnTo>
                    <a:pt x="543566" y="127582"/>
                  </a:lnTo>
                  <a:lnTo>
                    <a:pt x="679458" y="0"/>
                  </a:lnTo>
                  <a:lnTo>
                    <a:pt x="815350" y="0"/>
                  </a:lnTo>
                  <a:lnTo>
                    <a:pt x="951242" y="0"/>
                  </a:lnTo>
                  <a:lnTo>
                    <a:pt x="1087133" y="0"/>
                  </a:lnTo>
                  <a:lnTo>
                    <a:pt x="1223025" y="0"/>
                  </a:lnTo>
                  <a:lnTo>
                    <a:pt x="1358917" y="0"/>
                  </a:lnTo>
                  <a:lnTo>
                    <a:pt x="1494809" y="0"/>
                  </a:lnTo>
                  <a:lnTo>
                    <a:pt x="1630700" y="191374"/>
                  </a:lnTo>
                  <a:lnTo>
                    <a:pt x="1766592" y="382748"/>
                  </a:lnTo>
                  <a:lnTo>
                    <a:pt x="1902484" y="574122"/>
                  </a:lnTo>
                  <a:lnTo>
                    <a:pt x="2038375" y="255165"/>
                  </a:lnTo>
                  <a:lnTo>
                    <a:pt x="2174267" y="574122"/>
                  </a:lnTo>
                  <a:lnTo>
                    <a:pt x="2310159" y="574122"/>
                  </a:lnTo>
                  <a:lnTo>
                    <a:pt x="2446051" y="382748"/>
                  </a:lnTo>
                  <a:lnTo>
                    <a:pt x="2581942" y="191374"/>
                  </a:lnTo>
                  <a:lnTo>
                    <a:pt x="2717834" y="446540"/>
                  </a:lnTo>
                  <a:lnTo>
                    <a:pt x="2853726" y="701705"/>
                  </a:lnTo>
                  <a:lnTo>
                    <a:pt x="2989618" y="1148245"/>
                  </a:lnTo>
                  <a:lnTo>
                    <a:pt x="3125509" y="956871"/>
                  </a:lnTo>
                  <a:lnTo>
                    <a:pt x="3261401" y="765497"/>
                  </a:lnTo>
                  <a:lnTo>
                    <a:pt x="3397293" y="637914"/>
                  </a:lnTo>
                </a:path>
              </a:pathLst>
            </a:custGeom>
            <a:ln w="27101" cap="flat">
              <a:solidFill>
                <a:srgbClr val="0058AB">
                  <a:alpha val="100000"/>
                </a:srgbClr>
              </a:solidFill>
              <a:prstDash val="solid"/>
              <a:round/>
            </a:ln>
          </p:spPr>
          <p:txBody>
            <a:bodyPr/>
            <a:lstStyle/>
            <a:p/>
          </p:txBody>
        </p:sp>
        <p:sp>
          <p:nvSpPr>
            <p:cNvPr id="91" name="tx91"/>
            <p:cNvSpPr/>
            <p:nvPr/>
          </p:nvSpPr>
          <p:spPr>
            <a:xfrm>
              <a:off x="5389469" y="236332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86977" y="23606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766436" y="23606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427845" y="23620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3606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36067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786762" y="236332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902429" y="31274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8709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0" name="tx100"/>
            <p:cNvSpPr/>
            <p:nvPr/>
          </p:nvSpPr>
          <p:spPr>
            <a:xfrm>
              <a:off x="5003259" y="36886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05070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4127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7748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1271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271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652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276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94231" y="499074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117" name="tx117"/>
            <p:cNvSpPr/>
            <p:nvPr/>
          </p:nvSpPr>
          <p:spPr>
            <a:xfrm>
              <a:off x="70323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79478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430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948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466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689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2207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725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4662833"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6692065" cy="114824"/>
            </a:xfrm>
            <a:prstGeom prst="rect">
              <a:avLst/>
            </a:prstGeom>
            <a:solidFill>
              <a:srgbClr val="1CABE2">
                <a:alpha val="80000"/>
              </a:srgbClr>
            </a:solidFill>
          </p:spPr>
          <p:txBody>
            <a:bodyPr/>
            <a:lstStyle/>
            <a:p/>
          </p:txBody>
        </p:sp>
        <p:sp>
          <p:nvSpPr>
            <p:cNvPr id="133" name="tx133"/>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34" name="tx134"/>
            <p:cNvSpPr/>
            <p:nvPr/>
          </p:nvSpPr>
          <p:spPr>
            <a:xfrm>
              <a:off x="7578207"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3416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7934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824529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Haiti (78%) was 12 percentage points lower than the global average (90%) and 11 percentage points lower than the average across all LACR countries (89%).
National DTP1 coverage was 7 percentage points lower than in 2019 (85%).
This equates to 55,000 zero-dose children in 2025 compared to 38,000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Haiti DTP1 coverage was 78% - this is 7 percentage points lower than in 2019 and more than 10 percentage points lower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Haiti ranked number 3 out of 33 countries for lowest DTP1 coverage (based on tied ranks).
Haiti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Haiti was among the countries with the lowest coverage and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F26A21">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Haiti ranked number 8 out of 33 countries with 58,000 zero-dose children.
In 2025, Haiti ranked number 5 out of 33 countries with 55,000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938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107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2763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64453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0614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022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1918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3608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5298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4039108"/>
              <a:ext cx="203168" cy="646278"/>
            </a:xfrm>
            <a:prstGeom prst="rect">
              <a:avLst/>
            </a:prstGeom>
            <a:solidFill>
              <a:srgbClr val="80BD41">
                <a:alpha val="100000"/>
              </a:srgbClr>
            </a:solidFill>
          </p:spPr>
          <p:txBody>
            <a:bodyPr/>
            <a:lstStyle/>
            <a:p/>
          </p:txBody>
        </p:sp>
        <p:sp>
          <p:nvSpPr>
            <p:cNvPr id="29" name="rc29"/>
            <p:cNvSpPr/>
            <p:nvPr/>
          </p:nvSpPr>
          <p:spPr>
            <a:xfrm>
              <a:off x="1332670" y="3216571"/>
              <a:ext cx="203168" cy="323142"/>
            </a:xfrm>
            <a:prstGeom prst="rect">
              <a:avLst/>
            </a:prstGeom>
            <a:solidFill>
              <a:srgbClr val="0058AB">
                <a:alpha val="100000"/>
              </a:srgbClr>
            </a:solidFill>
          </p:spPr>
          <p:txBody>
            <a:bodyPr/>
            <a:lstStyle/>
            <a:p/>
          </p:txBody>
        </p:sp>
        <p:sp>
          <p:nvSpPr>
            <p:cNvPr id="30" name="rc30"/>
            <p:cNvSpPr/>
            <p:nvPr/>
          </p:nvSpPr>
          <p:spPr>
            <a:xfrm>
              <a:off x="1332670" y="3539713"/>
              <a:ext cx="203168" cy="499395"/>
            </a:xfrm>
            <a:prstGeom prst="rect">
              <a:avLst/>
            </a:prstGeom>
            <a:solidFill>
              <a:srgbClr val="1CABE2">
                <a:alpha val="100000"/>
              </a:srgbClr>
            </a:solidFill>
          </p:spPr>
          <p:txBody>
            <a:bodyPr/>
            <a:lstStyle/>
            <a:p/>
          </p:txBody>
        </p:sp>
        <p:sp>
          <p:nvSpPr>
            <p:cNvPr id="31" name="rc31"/>
            <p:cNvSpPr/>
            <p:nvPr/>
          </p:nvSpPr>
          <p:spPr>
            <a:xfrm>
              <a:off x="1558413" y="4000653"/>
              <a:ext cx="203168" cy="684733"/>
            </a:xfrm>
            <a:prstGeom prst="rect">
              <a:avLst/>
            </a:prstGeom>
            <a:solidFill>
              <a:srgbClr val="80BD41">
                <a:alpha val="100000"/>
              </a:srgbClr>
            </a:solidFill>
          </p:spPr>
          <p:txBody>
            <a:bodyPr/>
            <a:lstStyle/>
            <a:p/>
          </p:txBody>
        </p:sp>
        <p:sp>
          <p:nvSpPr>
            <p:cNvPr id="32" name="rc32"/>
            <p:cNvSpPr/>
            <p:nvPr/>
          </p:nvSpPr>
          <p:spPr>
            <a:xfrm>
              <a:off x="1558413" y="3228512"/>
              <a:ext cx="203168" cy="291374"/>
            </a:xfrm>
            <a:prstGeom prst="rect">
              <a:avLst/>
            </a:prstGeom>
            <a:solidFill>
              <a:srgbClr val="0058AB">
                <a:alpha val="100000"/>
              </a:srgbClr>
            </a:solidFill>
          </p:spPr>
          <p:txBody>
            <a:bodyPr/>
            <a:lstStyle/>
            <a:p/>
          </p:txBody>
        </p:sp>
        <p:sp>
          <p:nvSpPr>
            <p:cNvPr id="33" name="rc33"/>
            <p:cNvSpPr/>
            <p:nvPr/>
          </p:nvSpPr>
          <p:spPr>
            <a:xfrm>
              <a:off x="1558413" y="3519887"/>
              <a:ext cx="203168" cy="480765"/>
            </a:xfrm>
            <a:prstGeom prst="rect">
              <a:avLst/>
            </a:prstGeom>
            <a:solidFill>
              <a:srgbClr val="1CABE2">
                <a:alpha val="100000"/>
              </a:srgbClr>
            </a:solidFill>
          </p:spPr>
          <p:txBody>
            <a:bodyPr/>
            <a:lstStyle/>
            <a:p/>
          </p:txBody>
        </p:sp>
        <p:sp>
          <p:nvSpPr>
            <p:cNvPr id="34" name="rc34"/>
            <p:cNvSpPr/>
            <p:nvPr/>
          </p:nvSpPr>
          <p:spPr>
            <a:xfrm>
              <a:off x="1784155" y="3945264"/>
              <a:ext cx="203168" cy="740122"/>
            </a:xfrm>
            <a:prstGeom prst="rect">
              <a:avLst/>
            </a:prstGeom>
            <a:solidFill>
              <a:srgbClr val="80BD41">
                <a:alpha val="100000"/>
              </a:srgbClr>
            </a:solidFill>
          </p:spPr>
          <p:txBody>
            <a:bodyPr/>
            <a:lstStyle/>
            <a:p/>
          </p:txBody>
        </p:sp>
        <p:sp>
          <p:nvSpPr>
            <p:cNvPr id="35" name="rc35"/>
            <p:cNvSpPr/>
            <p:nvPr/>
          </p:nvSpPr>
          <p:spPr>
            <a:xfrm>
              <a:off x="1784155" y="3234169"/>
              <a:ext cx="203168" cy="261216"/>
            </a:xfrm>
            <a:prstGeom prst="rect">
              <a:avLst/>
            </a:prstGeom>
            <a:solidFill>
              <a:srgbClr val="0058AB">
                <a:alpha val="100000"/>
              </a:srgbClr>
            </a:solidFill>
          </p:spPr>
          <p:txBody>
            <a:bodyPr/>
            <a:lstStyle/>
            <a:p/>
          </p:txBody>
        </p:sp>
        <p:sp>
          <p:nvSpPr>
            <p:cNvPr id="36" name="rc36"/>
            <p:cNvSpPr/>
            <p:nvPr/>
          </p:nvSpPr>
          <p:spPr>
            <a:xfrm>
              <a:off x="1784155" y="3495385"/>
              <a:ext cx="203168" cy="449878"/>
            </a:xfrm>
            <a:prstGeom prst="rect">
              <a:avLst/>
            </a:prstGeom>
            <a:solidFill>
              <a:srgbClr val="1CABE2">
                <a:alpha val="100000"/>
              </a:srgbClr>
            </a:solidFill>
          </p:spPr>
          <p:txBody>
            <a:bodyPr/>
            <a:lstStyle/>
            <a:p/>
          </p:txBody>
        </p:sp>
        <p:sp>
          <p:nvSpPr>
            <p:cNvPr id="37" name="rc37"/>
            <p:cNvSpPr/>
            <p:nvPr/>
          </p:nvSpPr>
          <p:spPr>
            <a:xfrm>
              <a:off x="2009898" y="3897683"/>
              <a:ext cx="203168" cy="787703"/>
            </a:xfrm>
            <a:prstGeom prst="rect">
              <a:avLst/>
            </a:prstGeom>
            <a:solidFill>
              <a:srgbClr val="80BD41">
                <a:alpha val="100000"/>
              </a:srgbClr>
            </a:solidFill>
          </p:spPr>
          <p:txBody>
            <a:bodyPr/>
            <a:lstStyle/>
            <a:p/>
          </p:txBody>
        </p:sp>
        <p:sp>
          <p:nvSpPr>
            <p:cNvPr id="38" name="rc38"/>
            <p:cNvSpPr/>
            <p:nvPr/>
          </p:nvSpPr>
          <p:spPr>
            <a:xfrm>
              <a:off x="2009898" y="3226682"/>
              <a:ext cx="203168" cy="233391"/>
            </a:xfrm>
            <a:prstGeom prst="rect">
              <a:avLst/>
            </a:prstGeom>
            <a:solidFill>
              <a:srgbClr val="0058AB">
                <a:alpha val="100000"/>
              </a:srgbClr>
            </a:solidFill>
          </p:spPr>
          <p:txBody>
            <a:bodyPr/>
            <a:lstStyle/>
            <a:p/>
          </p:txBody>
        </p:sp>
        <p:sp>
          <p:nvSpPr>
            <p:cNvPr id="39" name="rc39"/>
            <p:cNvSpPr/>
            <p:nvPr/>
          </p:nvSpPr>
          <p:spPr>
            <a:xfrm>
              <a:off x="2009898" y="3460073"/>
              <a:ext cx="203168" cy="437610"/>
            </a:xfrm>
            <a:prstGeom prst="rect">
              <a:avLst/>
            </a:prstGeom>
            <a:solidFill>
              <a:srgbClr val="1CABE2">
                <a:alpha val="100000"/>
              </a:srgbClr>
            </a:solidFill>
          </p:spPr>
          <p:txBody>
            <a:bodyPr/>
            <a:lstStyle/>
            <a:p/>
          </p:txBody>
        </p:sp>
        <p:sp>
          <p:nvSpPr>
            <p:cNvPr id="40" name="rc40"/>
            <p:cNvSpPr/>
            <p:nvPr/>
          </p:nvSpPr>
          <p:spPr>
            <a:xfrm>
              <a:off x="2235640" y="3855368"/>
              <a:ext cx="203168" cy="830018"/>
            </a:xfrm>
            <a:prstGeom prst="rect">
              <a:avLst/>
            </a:prstGeom>
            <a:solidFill>
              <a:srgbClr val="80BD41">
                <a:alpha val="100000"/>
              </a:srgbClr>
            </a:solidFill>
          </p:spPr>
          <p:txBody>
            <a:bodyPr/>
            <a:lstStyle/>
            <a:p/>
          </p:txBody>
        </p:sp>
        <p:sp>
          <p:nvSpPr>
            <p:cNvPr id="41" name="rc41"/>
            <p:cNvSpPr/>
            <p:nvPr/>
          </p:nvSpPr>
          <p:spPr>
            <a:xfrm>
              <a:off x="2235640" y="3229218"/>
              <a:ext cx="203168" cy="203863"/>
            </a:xfrm>
            <a:prstGeom prst="rect">
              <a:avLst/>
            </a:prstGeom>
            <a:solidFill>
              <a:srgbClr val="0058AB">
                <a:alpha val="100000"/>
              </a:srgbClr>
            </a:solidFill>
          </p:spPr>
          <p:txBody>
            <a:bodyPr/>
            <a:lstStyle/>
            <a:p/>
          </p:txBody>
        </p:sp>
        <p:sp>
          <p:nvSpPr>
            <p:cNvPr id="42" name="rc42"/>
            <p:cNvSpPr/>
            <p:nvPr/>
          </p:nvSpPr>
          <p:spPr>
            <a:xfrm>
              <a:off x="2235640" y="3433081"/>
              <a:ext cx="203168" cy="422286"/>
            </a:xfrm>
            <a:prstGeom prst="rect">
              <a:avLst/>
            </a:prstGeom>
            <a:solidFill>
              <a:srgbClr val="1CABE2">
                <a:alpha val="100000"/>
              </a:srgbClr>
            </a:solidFill>
          </p:spPr>
          <p:txBody>
            <a:bodyPr/>
            <a:lstStyle/>
            <a:p/>
          </p:txBody>
        </p:sp>
        <p:sp>
          <p:nvSpPr>
            <p:cNvPr id="43" name="rc43"/>
            <p:cNvSpPr/>
            <p:nvPr/>
          </p:nvSpPr>
          <p:spPr>
            <a:xfrm>
              <a:off x="2461382" y="3808492"/>
              <a:ext cx="203168" cy="876894"/>
            </a:xfrm>
            <a:prstGeom prst="rect">
              <a:avLst/>
            </a:prstGeom>
            <a:solidFill>
              <a:srgbClr val="80BD41">
                <a:alpha val="100000"/>
              </a:srgbClr>
            </a:solidFill>
          </p:spPr>
          <p:txBody>
            <a:bodyPr/>
            <a:lstStyle/>
            <a:p/>
          </p:txBody>
        </p:sp>
        <p:sp>
          <p:nvSpPr>
            <p:cNvPr id="44" name="rc44"/>
            <p:cNvSpPr/>
            <p:nvPr/>
          </p:nvSpPr>
          <p:spPr>
            <a:xfrm>
              <a:off x="2461382" y="3223894"/>
              <a:ext cx="203168" cy="175378"/>
            </a:xfrm>
            <a:prstGeom prst="rect">
              <a:avLst/>
            </a:prstGeom>
            <a:solidFill>
              <a:srgbClr val="0058AB">
                <a:alpha val="100000"/>
              </a:srgbClr>
            </a:solidFill>
          </p:spPr>
          <p:txBody>
            <a:bodyPr/>
            <a:lstStyle/>
            <a:p/>
          </p:txBody>
        </p:sp>
        <p:sp>
          <p:nvSpPr>
            <p:cNvPr id="45" name="rc45"/>
            <p:cNvSpPr/>
            <p:nvPr/>
          </p:nvSpPr>
          <p:spPr>
            <a:xfrm>
              <a:off x="2461382" y="3399273"/>
              <a:ext cx="203168" cy="409219"/>
            </a:xfrm>
            <a:prstGeom prst="rect">
              <a:avLst/>
            </a:prstGeom>
            <a:solidFill>
              <a:srgbClr val="1CABE2">
                <a:alpha val="100000"/>
              </a:srgbClr>
            </a:solidFill>
          </p:spPr>
          <p:txBody>
            <a:bodyPr/>
            <a:lstStyle/>
            <a:p/>
          </p:txBody>
        </p:sp>
        <p:sp>
          <p:nvSpPr>
            <p:cNvPr id="46" name="rc46"/>
            <p:cNvSpPr/>
            <p:nvPr/>
          </p:nvSpPr>
          <p:spPr>
            <a:xfrm>
              <a:off x="2687125" y="3786346"/>
              <a:ext cx="203168" cy="899040"/>
            </a:xfrm>
            <a:prstGeom prst="rect">
              <a:avLst/>
            </a:prstGeom>
            <a:solidFill>
              <a:srgbClr val="80BD41">
                <a:alpha val="100000"/>
              </a:srgbClr>
            </a:solidFill>
          </p:spPr>
          <p:txBody>
            <a:bodyPr/>
            <a:lstStyle/>
            <a:p/>
          </p:txBody>
        </p:sp>
        <p:sp>
          <p:nvSpPr>
            <p:cNvPr id="47" name="rc47"/>
            <p:cNvSpPr/>
            <p:nvPr/>
          </p:nvSpPr>
          <p:spPr>
            <a:xfrm>
              <a:off x="2687125" y="3211550"/>
              <a:ext cx="203168" cy="176859"/>
            </a:xfrm>
            <a:prstGeom prst="rect">
              <a:avLst/>
            </a:prstGeom>
            <a:solidFill>
              <a:srgbClr val="0058AB">
                <a:alpha val="100000"/>
              </a:srgbClr>
            </a:solidFill>
          </p:spPr>
          <p:txBody>
            <a:bodyPr/>
            <a:lstStyle/>
            <a:p/>
          </p:txBody>
        </p:sp>
        <p:sp>
          <p:nvSpPr>
            <p:cNvPr id="48" name="rc48"/>
            <p:cNvSpPr/>
            <p:nvPr/>
          </p:nvSpPr>
          <p:spPr>
            <a:xfrm>
              <a:off x="2687125" y="3388410"/>
              <a:ext cx="203168" cy="397936"/>
            </a:xfrm>
            <a:prstGeom prst="rect">
              <a:avLst/>
            </a:prstGeom>
            <a:solidFill>
              <a:srgbClr val="1CABE2">
                <a:alpha val="100000"/>
              </a:srgbClr>
            </a:solidFill>
          </p:spPr>
          <p:txBody>
            <a:bodyPr/>
            <a:lstStyle/>
            <a:p/>
          </p:txBody>
        </p:sp>
        <p:sp>
          <p:nvSpPr>
            <p:cNvPr id="49" name="rc49"/>
            <p:cNvSpPr/>
            <p:nvPr/>
          </p:nvSpPr>
          <p:spPr>
            <a:xfrm>
              <a:off x="2912867" y="3751145"/>
              <a:ext cx="203168" cy="934242"/>
            </a:xfrm>
            <a:prstGeom prst="rect">
              <a:avLst/>
            </a:prstGeom>
            <a:solidFill>
              <a:srgbClr val="80BD41">
                <a:alpha val="100000"/>
              </a:srgbClr>
            </a:solidFill>
          </p:spPr>
          <p:txBody>
            <a:bodyPr/>
            <a:lstStyle/>
            <a:p/>
          </p:txBody>
        </p:sp>
        <p:sp>
          <p:nvSpPr>
            <p:cNvPr id="50" name="rc50"/>
            <p:cNvSpPr/>
            <p:nvPr/>
          </p:nvSpPr>
          <p:spPr>
            <a:xfrm>
              <a:off x="2912867" y="3202460"/>
              <a:ext cx="203168" cy="177950"/>
            </a:xfrm>
            <a:prstGeom prst="rect">
              <a:avLst/>
            </a:prstGeom>
            <a:solidFill>
              <a:srgbClr val="0058AB">
                <a:alpha val="100000"/>
              </a:srgbClr>
            </a:solidFill>
          </p:spPr>
          <p:txBody>
            <a:bodyPr/>
            <a:lstStyle/>
            <a:p/>
          </p:txBody>
        </p:sp>
        <p:sp>
          <p:nvSpPr>
            <p:cNvPr id="51" name="rc51"/>
            <p:cNvSpPr/>
            <p:nvPr/>
          </p:nvSpPr>
          <p:spPr>
            <a:xfrm>
              <a:off x="2912867" y="3380410"/>
              <a:ext cx="203168" cy="370734"/>
            </a:xfrm>
            <a:prstGeom prst="rect">
              <a:avLst/>
            </a:prstGeom>
            <a:solidFill>
              <a:srgbClr val="1CABE2">
                <a:alpha val="100000"/>
              </a:srgbClr>
            </a:solidFill>
          </p:spPr>
          <p:txBody>
            <a:bodyPr/>
            <a:lstStyle/>
            <a:p/>
          </p:txBody>
        </p:sp>
        <p:sp>
          <p:nvSpPr>
            <p:cNvPr id="52" name="rc52"/>
            <p:cNvSpPr/>
            <p:nvPr/>
          </p:nvSpPr>
          <p:spPr>
            <a:xfrm>
              <a:off x="3138609" y="3728695"/>
              <a:ext cx="203168" cy="956691"/>
            </a:xfrm>
            <a:prstGeom prst="rect">
              <a:avLst/>
            </a:prstGeom>
            <a:solidFill>
              <a:srgbClr val="80BD41">
                <a:alpha val="100000"/>
              </a:srgbClr>
            </a:solidFill>
          </p:spPr>
          <p:txBody>
            <a:bodyPr/>
            <a:lstStyle/>
            <a:p/>
          </p:txBody>
        </p:sp>
        <p:sp>
          <p:nvSpPr>
            <p:cNvPr id="53" name="rc53"/>
            <p:cNvSpPr/>
            <p:nvPr/>
          </p:nvSpPr>
          <p:spPr>
            <a:xfrm>
              <a:off x="3138609" y="3190553"/>
              <a:ext cx="203168" cy="179378"/>
            </a:xfrm>
            <a:prstGeom prst="rect">
              <a:avLst/>
            </a:prstGeom>
            <a:solidFill>
              <a:srgbClr val="0058AB">
                <a:alpha val="100000"/>
              </a:srgbClr>
            </a:solidFill>
          </p:spPr>
          <p:txBody>
            <a:bodyPr/>
            <a:lstStyle/>
            <a:p/>
          </p:txBody>
        </p:sp>
        <p:sp>
          <p:nvSpPr>
            <p:cNvPr id="54" name="rc54"/>
            <p:cNvSpPr/>
            <p:nvPr/>
          </p:nvSpPr>
          <p:spPr>
            <a:xfrm>
              <a:off x="3138609" y="3369932"/>
              <a:ext cx="203168" cy="358763"/>
            </a:xfrm>
            <a:prstGeom prst="rect">
              <a:avLst/>
            </a:prstGeom>
            <a:solidFill>
              <a:srgbClr val="1CABE2">
                <a:alpha val="100000"/>
              </a:srgbClr>
            </a:solidFill>
          </p:spPr>
          <p:txBody>
            <a:bodyPr/>
            <a:lstStyle/>
            <a:p/>
          </p:txBody>
        </p:sp>
        <p:sp>
          <p:nvSpPr>
            <p:cNvPr id="55" name="rc55"/>
            <p:cNvSpPr/>
            <p:nvPr/>
          </p:nvSpPr>
          <p:spPr>
            <a:xfrm>
              <a:off x="3364352" y="3704310"/>
              <a:ext cx="203168" cy="981076"/>
            </a:xfrm>
            <a:prstGeom prst="rect">
              <a:avLst/>
            </a:prstGeom>
            <a:solidFill>
              <a:srgbClr val="80BD41">
                <a:alpha val="100000"/>
              </a:srgbClr>
            </a:solidFill>
          </p:spPr>
          <p:txBody>
            <a:bodyPr/>
            <a:lstStyle/>
            <a:p/>
          </p:txBody>
        </p:sp>
        <p:sp>
          <p:nvSpPr>
            <p:cNvPr id="56" name="rc56"/>
            <p:cNvSpPr/>
            <p:nvPr/>
          </p:nvSpPr>
          <p:spPr>
            <a:xfrm>
              <a:off x="3364352" y="3176039"/>
              <a:ext cx="203168" cy="181122"/>
            </a:xfrm>
            <a:prstGeom prst="rect">
              <a:avLst/>
            </a:prstGeom>
            <a:solidFill>
              <a:srgbClr val="0058AB">
                <a:alpha val="100000"/>
              </a:srgbClr>
            </a:solidFill>
          </p:spPr>
          <p:txBody>
            <a:bodyPr/>
            <a:lstStyle/>
            <a:p/>
          </p:txBody>
        </p:sp>
        <p:sp>
          <p:nvSpPr>
            <p:cNvPr id="57" name="rc57"/>
            <p:cNvSpPr/>
            <p:nvPr/>
          </p:nvSpPr>
          <p:spPr>
            <a:xfrm>
              <a:off x="3364352" y="3357162"/>
              <a:ext cx="203168" cy="347148"/>
            </a:xfrm>
            <a:prstGeom prst="rect">
              <a:avLst/>
            </a:prstGeom>
            <a:solidFill>
              <a:srgbClr val="1CABE2">
                <a:alpha val="100000"/>
              </a:srgbClr>
            </a:solidFill>
          </p:spPr>
          <p:txBody>
            <a:bodyPr/>
            <a:lstStyle/>
            <a:p/>
          </p:txBody>
        </p:sp>
        <p:sp>
          <p:nvSpPr>
            <p:cNvPr id="58" name="rc58"/>
            <p:cNvSpPr/>
            <p:nvPr/>
          </p:nvSpPr>
          <p:spPr>
            <a:xfrm>
              <a:off x="3590094" y="3686805"/>
              <a:ext cx="203168" cy="998581"/>
            </a:xfrm>
            <a:prstGeom prst="rect">
              <a:avLst/>
            </a:prstGeom>
            <a:solidFill>
              <a:srgbClr val="80BD41">
                <a:alpha val="100000"/>
              </a:srgbClr>
            </a:solidFill>
          </p:spPr>
          <p:txBody>
            <a:bodyPr/>
            <a:lstStyle/>
            <a:p/>
          </p:txBody>
        </p:sp>
        <p:sp>
          <p:nvSpPr>
            <p:cNvPr id="59" name="rc59"/>
            <p:cNvSpPr/>
            <p:nvPr/>
          </p:nvSpPr>
          <p:spPr>
            <a:xfrm>
              <a:off x="3590094" y="3194967"/>
              <a:ext cx="203168" cy="178848"/>
            </a:xfrm>
            <a:prstGeom prst="rect">
              <a:avLst/>
            </a:prstGeom>
            <a:solidFill>
              <a:srgbClr val="0058AB">
                <a:alpha val="100000"/>
              </a:srgbClr>
            </a:solidFill>
          </p:spPr>
          <p:txBody>
            <a:bodyPr/>
            <a:lstStyle/>
            <a:p/>
          </p:txBody>
        </p:sp>
        <p:sp>
          <p:nvSpPr>
            <p:cNvPr id="60" name="rc60"/>
            <p:cNvSpPr/>
            <p:nvPr/>
          </p:nvSpPr>
          <p:spPr>
            <a:xfrm>
              <a:off x="3590094" y="3373815"/>
              <a:ext cx="203168" cy="312990"/>
            </a:xfrm>
            <a:prstGeom prst="rect">
              <a:avLst/>
            </a:prstGeom>
            <a:solidFill>
              <a:srgbClr val="1CABE2">
                <a:alpha val="100000"/>
              </a:srgbClr>
            </a:solidFill>
          </p:spPr>
          <p:txBody>
            <a:bodyPr/>
            <a:lstStyle/>
            <a:p/>
          </p:txBody>
        </p:sp>
        <p:sp>
          <p:nvSpPr>
            <p:cNvPr id="61" name="rc61"/>
            <p:cNvSpPr/>
            <p:nvPr/>
          </p:nvSpPr>
          <p:spPr>
            <a:xfrm>
              <a:off x="3815836" y="3660356"/>
              <a:ext cx="203168" cy="1025030"/>
            </a:xfrm>
            <a:prstGeom prst="rect">
              <a:avLst/>
            </a:prstGeom>
            <a:solidFill>
              <a:srgbClr val="80BD41">
                <a:alpha val="100000"/>
              </a:srgbClr>
            </a:solidFill>
          </p:spPr>
          <p:txBody>
            <a:bodyPr/>
            <a:lstStyle/>
            <a:p/>
          </p:txBody>
        </p:sp>
        <p:sp>
          <p:nvSpPr>
            <p:cNvPr id="62" name="rc62"/>
            <p:cNvSpPr/>
            <p:nvPr/>
          </p:nvSpPr>
          <p:spPr>
            <a:xfrm>
              <a:off x="3815836" y="3177987"/>
              <a:ext cx="203168" cy="180889"/>
            </a:xfrm>
            <a:prstGeom prst="rect">
              <a:avLst/>
            </a:prstGeom>
            <a:solidFill>
              <a:srgbClr val="0058AB">
                <a:alpha val="100000"/>
              </a:srgbClr>
            </a:solidFill>
          </p:spPr>
          <p:txBody>
            <a:bodyPr/>
            <a:lstStyle/>
            <a:p/>
          </p:txBody>
        </p:sp>
        <p:sp>
          <p:nvSpPr>
            <p:cNvPr id="63" name="rc63"/>
            <p:cNvSpPr/>
            <p:nvPr/>
          </p:nvSpPr>
          <p:spPr>
            <a:xfrm>
              <a:off x="3815836" y="3358876"/>
              <a:ext cx="203168" cy="301479"/>
            </a:xfrm>
            <a:prstGeom prst="rect">
              <a:avLst/>
            </a:prstGeom>
            <a:solidFill>
              <a:srgbClr val="1CABE2">
                <a:alpha val="100000"/>
              </a:srgbClr>
            </a:solidFill>
          </p:spPr>
          <p:txBody>
            <a:bodyPr/>
            <a:lstStyle/>
            <a:p/>
          </p:txBody>
        </p:sp>
        <p:sp>
          <p:nvSpPr>
            <p:cNvPr id="64" name="rc64"/>
            <p:cNvSpPr/>
            <p:nvPr/>
          </p:nvSpPr>
          <p:spPr>
            <a:xfrm>
              <a:off x="4041579" y="3698613"/>
              <a:ext cx="203168" cy="986773"/>
            </a:xfrm>
            <a:prstGeom prst="rect">
              <a:avLst/>
            </a:prstGeom>
            <a:solidFill>
              <a:srgbClr val="80BD41">
                <a:alpha val="100000"/>
              </a:srgbClr>
            </a:solidFill>
          </p:spPr>
          <p:txBody>
            <a:bodyPr/>
            <a:lstStyle/>
            <a:p/>
          </p:txBody>
        </p:sp>
        <p:sp>
          <p:nvSpPr>
            <p:cNvPr id="65" name="rc65"/>
            <p:cNvSpPr/>
            <p:nvPr/>
          </p:nvSpPr>
          <p:spPr>
            <a:xfrm>
              <a:off x="4041579" y="3190273"/>
              <a:ext cx="203168" cy="224265"/>
            </a:xfrm>
            <a:prstGeom prst="rect">
              <a:avLst/>
            </a:prstGeom>
            <a:solidFill>
              <a:srgbClr val="0058AB">
                <a:alpha val="100000"/>
              </a:srgbClr>
            </a:solidFill>
          </p:spPr>
          <p:txBody>
            <a:bodyPr/>
            <a:lstStyle/>
            <a:p/>
          </p:txBody>
        </p:sp>
        <p:sp>
          <p:nvSpPr>
            <p:cNvPr id="66" name="rc66"/>
            <p:cNvSpPr/>
            <p:nvPr/>
          </p:nvSpPr>
          <p:spPr>
            <a:xfrm>
              <a:off x="4041579" y="3414539"/>
              <a:ext cx="203168" cy="284074"/>
            </a:xfrm>
            <a:prstGeom prst="rect">
              <a:avLst/>
            </a:prstGeom>
            <a:solidFill>
              <a:srgbClr val="1CABE2">
                <a:alpha val="100000"/>
              </a:srgbClr>
            </a:solidFill>
          </p:spPr>
          <p:txBody>
            <a:bodyPr/>
            <a:lstStyle/>
            <a:p/>
          </p:txBody>
        </p:sp>
        <p:sp>
          <p:nvSpPr>
            <p:cNvPr id="67" name="rc67"/>
            <p:cNvSpPr/>
            <p:nvPr/>
          </p:nvSpPr>
          <p:spPr>
            <a:xfrm>
              <a:off x="4267321" y="3720835"/>
              <a:ext cx="203168" cy="964551"/>
            </a:xfrm>
            <a:prstGeom prst="rect">
              <a:avLst/>
            </a:prstGeom>
            <a:solidFill>
              <a:srgbClr val="80BD41">
                <a:alpha val="100000"/>
              </a:srgbClr>
            </a:solidFill>
          </p:spPr>
          <p:txBody>
            <a:bodyPr/>
            <a:lstStyle/>
            <a:p/>
          </p:txBody>
        </p:sp>
        <p:sp>
          <p:nvSpPr>
            <p:cNvPr id="68" name="rc68"/>
            <p:cNvSpPr/>
            <p:nvPr/>
          </p:nvSpPr>
          <p:spPr>
            <a:xfrm>
              <a:off x="4267321" y="3201462"/>
              <a:ext cx="203168" cy="267106"/>
            </a:xfrm>
            <a:prstGeom prst="rect">
              <a:avLst/>
            </a:prstGeom>
            <a:solidFill>
              <a:srgbClr val="0058AB">
                <a:alpha val="100000"/>
              </a:srgbClr>
            </a:solidFill>
          </p:spPr>
          <p:txBody>
            <a:bodyPr/>
            <a:lstStyle/>
            <a:p/>
          </p:txBody>
        </p:sp>
        <p:sp>
          <p:nvSpPr>
            <p:cNvPr id="69" name="rc69"/>
            <p:cNvSpPr/>
            <p:nvPr/>
          </p:nvSpPr>
          <p:spPr>
            <a:xfrm>
              <a:off x="4267321" y="3468569"/>
              <a:ext cx="203168" cy="252266"/>
            </a:xfrm>
            <a:prstGeom prst="rect">
              <a:avLst/>
            </a:prstGeom>
            <a:solidFill>
              <a:srgbClr val="1CABE2">
                <a:alpha val="100000"/>
              </a:srgbClr>
            </a:solidFill>
          </p:spPr>
          <p:txBody>
            <a:bodyPr/>
            <a:lstStyle/>
            <a:p/>
          </p:txBody>
        </p:sp>
        <p:sp>
          <p:nvSpPr>
            <p:cNvPr id="70" name="rc70"/>
            <p:cNvSpPr/>
            <p:nvPr/>
          </p:nvSpPr>
          <p:spPr>
            <a:xfrm>
              <a:off x="4493063" y="3747308"/>
              <a:ext cx="203168" cy="938078"/>
            </a:xfrm>
            <a:prstGeom prst="rect">
              <a:avLst/>
            </a:prstGeom>
            <a:solidFill>
              <a:srgbClr val="80BD41">
                <a:alpha val="100000"/>
              </a:srgbClr>
            </a:solidFill>
          </p:spPr>
          <p:txBody>
            <a:bodyPr/>
            <a:lstStyle/>
            <a:p/>
          </p:txBody>
        </p:sp>
        <p:sp>
          <p:nvSpPr>
            <p:cNvPr id="71" name="rc71"/>
            <p:cNvSpPr/>
            <p:nvPr/>
          </p:nvSpPr>
          <p:spPr>
            <a:xfrm>
              <a:off x="4493063" y="3196372"/>
              <a:ext cx="203168" cy="312692"/>
            </a:xfrm>
            <a:prstGeom prst="rect">
              <a:avLst/>
            </a:prstGeom>
            <a:solidFill>
              <a:srgbClr val="0058AB">
                <a:alpha val="100000"/>
              </a:srgbClr>
            </a:solidFill>
          </p:spPr>
          <p:txBody>
            <a:bodyPr/>
            <a:lstStyle/>
            <a:p/>
          </p:txBody>
        </p:sp>
        <p:sp>
          <p:nvSpPr>
            <p:cNvPr id="72" name="rc72"/>
            <p:cNvSpPr/>
            <p:nvPr/>
          </p:nvSpPr>
          <p:spPr>
            <a:xfrm>
              <a:off x="4493063" y="3509065"/>
              <a:ext cx="203168" cy="238242"/>
            </a:xfrm>
            <a:prstGeom prst="rect">
              <a:avLst/>
            </a:prstGeom>
            <a:solidFill>
              <a:srgbClr val="1CABE2">
                <a:alpha val="100000"/>
              </a:srgbClr>
            </a:solidFill>
          </p:spPr>
          <p:txBody>
            <a:bodyPr/>
            <a:lstStyle/>
            <a:p/>
          </p:txBody>
        </p:sp>
        <p:sp>
          <p:nvSpPr>
            <p:cNvPr id="73" name="rc73"/>
            <p:cNvSpPr/>
            <p:nvPr/>
          </p:nvSpPr>
          <p:spPr>
            <a:xfrm>
              <a:off x="4718806" y="3729284"/>
              <a:ext cx="203168" cy="956102"/>
            </a:xfrm>
            <a:prstGeom prst="rect">
              <a:avLst/>
            </a:prstGeom>
            <a:solidFill>
              <a:srgbClr val="80BD41">
                <a:alpha val="100000"/>
              </a:srgbClr>
            </a:solidFill>
          </p:spPr>
          <p:txBody>
            <a:bodyPr/>
            <a:lstStyle/>
            <a:p/>
          </p:txBody>
        </p:sp>
        <p:sp>
          <p:nvSpPr>
            <p:cNvPr id="74" name="rc74"/>
            <p:cNvSpPr/>
            <p:nvPr/>
          </p:nvSpPr>
          <p:spPr>
            <a:xfrm>
              <a:off x="4718806" y="3191480"/>
              <a:ext cx="203168" cy="239024"/>
            </a:xfrm>
            <a:prstGeom prst="rect">
              <a:avLst/>
            </a:prstGeom>
            <a:solidFill>
              <a:srgbClr val="0058AB">
                <a:alpha val="100000"/>
              </a:srgbClr>
            </a:solidFill>
          </p:spPr>
          <p:txBody>
            <a:bodyPr/>
            <a:lstStyle/>
            <a:p/>
          </p:txBody>
        </p:sp>
        <p:sp>
          <p:nvSpPr>
            <p:cNvPr id="75" name="rc75"/>
            <p:cNvSpPr/>
            <p:nvPr/>
          </p:nvSpPr>
          <p:spPr>
            <a:xfrm>
              <a:off x="4718806" y="3430504"/>
              <a:ext cx="203168" cy="298780"/>
            </a:xfrm>
            <a:prstGeom prst="rect">
              <a:avLst/>
            </a:prstGeom>
            <a:solidFill>
              <a:srgbClr val="1CABE2">
                <a:alpha val="100000"/>
              </a:srgbClr>
            </a:solidFill>
          </p:spPr>
          <p:txBody>
            <a:bodyPr/>
            <a:lstStyle/>
            <a:p/>
          </p:txBody>
        </p:sp>
        <p:sp>
          <p:nvSpPr>
            <p:cNvPr id="76" name="rc76"/>
            <p:cNvSpPr/>
            <p:nvPr/>
          </p:nvSpPr>
          <p:spPr>
            <a:xfrm>
              <a:off x="4944548" y="3802965"/>
              <a:ext cx="203168" cy="882422"/>
            </a:xfrm>
            <a:prstGeom prst="rect">
              <a:avLst/>
            </a:prstGeom>
            <a:solidFill>
              <a:srgbClr val="80BD41">
                <a:alpha val="100000"/>
              </a:srgbClr>
            </a:solidFill>
          </p:spPr>
          <p:txBody>
            <a:bodyPr/>
            <a:lstStyle/>
            <a:p/>
          </p:txBody>
        </p:sp>
        <p:sp>
          <p:nvSpPr>
            <p:cNvPr id="77" name="rc77"/>
            <p:cNvSpPr/>
            <p:nvPr/>
          </p:nvSpPr>
          <p:spPr>
            <a:xfrm>
              <a:off x="4944548" y="3189754"/>
              <a:ext cx="203168" cy="314080"/>
            </a:xfrm>
            <a:prstGeom prst="rect">
              <a:avLst/>
            </a:prstGeom>
            <a:solidFill>
              <a:srgbClr val="0058AB">
                <a:alpha val="100000"/>
              </a:srgbClr>
            </a:solidFill>
          </p:spPr>
          <p:txBody>
            <a:bodyPr/>
            <a:lstStyle/>
            <a:p/>
          </p:txBody>
        </p:sp>
        <p:sp>
          <p:nvSpPr>
            <p:cNvPr id="78" name="rc78"/>
            <p:cNvSpPr/>
            <p:nvPr/>
          </p:nvSpPr>
          <p:spPr>
            <a:xfrm>
              <a:off x="4944548" y="3503835"/>
              <a:ext cx="203168" cy="299130"/>
            </a:xfrm>
            <a:prstGeom prst="rect">
              <a:avLst/>
            </a:prstGeom>
            <a:solidFill>
              <a:srgbClr val="1CABE2">
                <a:alpha val="100000"/>
              </a:srgbClr>
            </a:solidFill>
          </p:spPr>
          <p:txBody>
            <a:bodyPr/>
            <a:lstStyle/>
            <a:p/>
          </p:txBody>
        </p:sp>
        <p:sp>
          <p:nvSpPr>
            <p:cNvPr id="79" name="rc79"/>
            <p:cNvSpPr/>
            <p:nvPr/>
          </p:nvSpPr>
          <p:spPr>
            <a:xfrm>
              <a:off x="5170291" y="3791256"/>
              <a:ext cx="203168" cy="894130"/>
            </a:xfrm>
            <a:prstGeom prst="rect">
              <a:avLst/>
            </a:prstGeom>
            <a:solidFill>
              <a:srgbClr val="80BD41">
                <a:alpha val="100000"/>
              </a:srgbClr>
            </a:solidFill>
          </p:spPr>
          <p:txBody>
            <a:bodyPr/>
            <a:lstStyle/>
            <a:p/>
          </p:txBody>
        </p:sp>
        <p:sp>
          <p:nvSpPr>
            <p:cNvPr id="80" name="rc80"/>
            <p:cNvSpPr/>
            <p:nvPr/>
          </p:nvSpPr>
          <p:spPr>
            <a:xfrm>
              <a:off x="5170291" y="3195165"/>
              <a:ext cx="203168" cy="312943"/>
            </a:xfrm>
            <a:prstGeom prst="rect">
              <a:avLst/>
            </a:prstGeom>
            <a:solidFill>
              <a:srgbClr val="0058AB">
                <a:alpha val="100000"/>
              </a:srgbClr>
            </a:solidFill>
          </p:spPr>
          <p:txBody>
            <a:bodyPr/>
            <a:lstStyle/>
            <a:p/>
          </p:txBody>
        </p:sp>
        <p:sp>
          <p:nvSpPr>
            <p:cNvPr id="81" name="rc81"/>
            <p:cNvSpPr/>
            <p:nvPr/>
          </p:nvSpPr>
          <p:spPr>
            <a:xfrm>
              <a:off x="5170291" y="3508109"/>
              <a:ext cx="203168" cy="283147"/>
            </a:xfrm>
            <a:prstGeom prst="rect">
              <a:avLst/>
            </a:prstGeom>
            <a:solidFill>
              <a:srgbClr val="1CABE2">
                <a:alpha val="100000"/>
              </a:srgbClr>
            </a:solidFill>
          </p:spPr>
          <p:txBody>
            <a:bodyPr/>
            <a:lstStyle/>
            <a:p/>
          </p:txBody>
        </p:sp>
        <p:sp>
          <p:nvSpPr>
            <p:cNvPr id="82" name="rc82"/>
            <p:cNvSpPr/>
            <p:nvPr/>
          </p:nvSpPr>
          <p:spPr>
            <a:xfrm>
              <a:off x="5396033" y="3838557"/>
              <a:ext cx="203168" cy="846829"/>
            </a:xfrm>
            <a:prstGeom prst="rect">
              <a:avLst/>
            </a:prstGeom>
            <a:solidFill>
              <a:srgbClr val="80BD41">
                <a:alpha val="100000"/>
              </a:srgbClr>
            </a:solidFill>
          </p:spPr>
          <p:txBody>
            <a:bodyPr/>
            <a:lstStyle/>
            <a:p/>
          </p:txBody>
        </p:sp>
        <p:sp>
          <p:nvSpPr>
            <p:cNvPr id="83" name="rc83"/>
            <p:cNvSpPr/>
            <p:nvPr/>
          </p:nvSpPr>
          <p:spPr>
            <a:xfrm>
              <a:off x="5396033" y="3199725"/>
              <a:ext cx="203168" cy="267421"/>
            </a:xfrm>
            <a:prstGeom prst="rect">
              <a:avLst/>
            </a:prstGeom>
            <a:solidFill>
              <a:srgbClr val="0058AB">
                <a:alpha val="100000"/>
              </a:srgbClr>
            </a:solidFill>
          </p:spPr>
          <p:txBody>
            <a:bodyPr/>
            <a:lstStyle/>
            <a:p/>
          </p:txBody>
        </p:sp>
        <p:sp>
          <p:nvSpPr>
            <p:cNvPr id="84" name="rc84"/>
            <p:cNvSpPr/>
            <p:nvPr/>
          </p:nvSpPr>
          <p:spPr>
            <a:xfrm>
              <a:off x="5396033" y="3467146"/>
              <a:ext cx="203168" cy="371411"/>
            </a:xfrm>
            <a:prstGeom prst="rect">
              <a:avLst/>
            </a:prstGeom>
            <a:solidFill>
              <a:srgbClr val="1CABE2">
                <a:alpha val="100000"/>
              </a:srgbClr>
            </a:solidFill>
          </p:spPr>
          <p:txBody>
            <a:bodyPr/>
            <a:lstStyle/>
            <a:p/>
          </p:txBody>
        </p:sp>
        <p:sp>
          <p:nvSpPr>
            <p:cNvPr id="85" name="rc85"/>
            <p:cNvSpPr/>
            <p:nvPr/>
          </p:nvSpPr>
          <p:spPr>
            <a:xfrm>
              <a:off x="5621775" y="3886960"/>
              <a:ext cx="203168" cy="798426"/>
            </a:xfrm>
            <a:prstGeom prst="rect">
              <a:avLst/>
            </a:prstGeom>
            <a:solidFill>
              <a:srgbClr val="80BD41">
                <a:alpha val="100000"/>
              </a:srgbClr>
            </a:solidFill>
          </p:spPr>
          <p:txBody>
            <a:bodyPr/>
            <a:lstStyle/>
            <a:p/>
          </p:txBody>
        </p:sp>
        <p:sp>
          <p:nvSpPr>
            <p:cNvPr id="86" name="rc86"/>
            <p:cNvSpPr/>
            <p:nvPr/>
          </p:nvSpPr>
          <p:spPr>
            <a:xfrm>
              <a:off x="5621775" y="3206815"/>
              <a:ext cx="203168" cy="221787"/>
            </a:xfrm>
            <a:prstGeom prst="rect">
              <a:avLst/>
            </a:prstGeom>
            <a:solidFill>
              <a:srgbClr val="0058AB">
                <a:alpha val="100000"/>
              </a:srgbClr>
            </a:solidFill>
          </p:spPr>
          <p:txBody>
            <a:bodyPr/>
            <a:lstStyle/>
            <a:p/>
          </p:txBody>
        </p:sp>
        <p:sp>
          <p:nvSpPr>
            <p:cNvPr id="87" name="rc87"/>
            <p:cNvSpPr/>
            <p:nvPr/>
          </p:nvSpPr>
          <p:spPr>
            <a:xfrm>
              <a:off x="5621775" y="3428603"/>
              <a:ext cx="203168" cy="458357"/>
            </a:xfrm>
            <a:prstGeom prst="rect">
              <a:avLst/>
            </a:prstGeom>
            <a:solidFill>
              <a:srgbClr val="1CABE2">
                <a:alpha val="100000"/>
              </a:srgbClr>
            </a:solidFill>
          </p:spPr>
          <p:txBody>
            <a:bodyPr/>
            <a:lstStyle/>
            <a:p/>
          </p:txBody>
        </p:sp>
        <p:sp>
          <p:nvSpPr>
            <p:cNvPr id="88" name="rc88"/>
            <p:cNvSpPr/>
            <p:nvPr/>
          </p:nvSpPr>
          <p:spPr>
            <a:xfrm>
              <a:off x="5847518" y="3832190"/>
              <a:ext cx="203168" cy="853197"/>
            </a:xfrm>
            <a:prstGeom prst="rect">
              <a:avLst/>
            </a:prstGeom>
            <a:solidFill>
              <a:srgbClr val="80BD41">
                <a:alpha val="100000"/>
              </a:srgbClr>
            </a:solidFill>
          </p:spPr>
          <p:txBody>
            <a:bodyPr/>
            <a:lstStyle/>
            <a:p/>
          </p:txBody>
        </p:sp>
        <p:sp>
          <p:nvSpPr>
            <p:cNvPr id="89" name="rc89"/>
            <p:cNvSpPr/>
            <p:nvPr/>
          </p:nvSpPr>
          <p:spPr>
            <a:xfrm>
              <a:off x="5847518" y="3214361"/>
              <a:ext cx="203168" cy="279497"/>
            </a:xfrm>
            <a:prstGeom prst="rect">
              <a:avLst/>
            </a:prstGeom>
            <a:solidFill>
              <a:srgbClr val="0058AB">
                <a:alpha val="100000"/>
              </a:srgbClr>
            </a:solidFill>
          </p:spPr>
          <p:txBody>
            <a:bodyPr/>
            <a:lstStyle/>
            <a:p/>
          </p:txBody>
        </p:sp>
        <p:sp>
          <p:nvSpPr>
            <p:cNvPr id="90" name="rc90"/>
            <p:cNvSpPr/>
            <p:nvPr/>
          </p:nvSpPr>
          <p:spPr>
            <a:xfrm>
              <a:off x="5847518" y="3493858"/>
              <a:ext cx="203168" cy="338331"/>
            </a:xfrm>
            <a:prstGeom prst="rect">
              <a:avLst/>
            </a:prstGeom>
            <a:solidFill>
              <a:srgbClr val="1CABE2">
                <a:alpha val="100000"/>
              </a:srgbClr>
            </a:solidFill>
          </p:spPr>
          <p:txBody>
            <a:bodyPr/>
            <a:lstStyle/>
            <a:p/>
          </p:txBody>
        </p:sp>
        <p:sp>
          <p:nvSpPr>
            <p:cNvPr id="91" name="rc91"/>
            <p:cNvSpPr/>
            <p:nvPr/>
          </p:nvSpPr>
          <p:spPr>
            <a:xfrm>
              <a:off x="6073260" y="3983556"/>
              <a:ext cx="203168" cy="701830"/>
            </a:xfrm>
            <a:prstGeom prst="rect">
              <a:avLst/>
            </a:prstGeom>
            <a:solidFill>
              <a:srgbClr val="80BD41">
                <a:alpha val="100000"/>
              </a:srgbClr>
            </a:solidFill>
          </p:spPr>
          <p:txBody>
            <a:bodyPr/>
            <a:lstStyle/>
            <a:p/>
          </p:txBody>
        </p:sp>
        <p:sp>
          <p:nvSpPr>
            <p:cNvPr id="92" name="rc92"/>
            <p:cNvSpPr/>
            <p:nvPr/>
          </p:nvSpPr>
          <p:spPr>
            <a:xfrm>
              <a:off x="6073260" y="3223235"/>
              <a:ext cx="203168" cy="336296"/>
            </a:xfrm>
            <a:prstGeom prst="rect">
              <a:avLst/>
            </a:prstGeom>
            <a:solidFill>
              <a:srgbClr val="0058AB">
                <a:alpha val="100000"/>
              </a:srgbClr>
            </a:solidFill>
          </p:spPr>
          <p:txBody>
            <a:bodyPr/>
            <a:lstStyle/>
            <a:p/>
          </p:txBody>
        </p:sp>
        <p:sp>
          <p:nvSpPr>
            <p:cNvPr id="93" name="rc93"/>
            <p:cNvSpPr/>
            <p:nvPr/>
          </p:nvSpPr>
          <p:spPr>
            <a:xfrm>
              <a:off x="6073260" y="3559532"/>
              <a:ext cx="203168" cy="424024"/>
            </a:xfrm>
            <a:prstGeom prst="rect">
              <a:avLst/>
            </a:prstGeom>
            <a:solidFill>
              <a:srgbClr val="1CABE2">
                <a:alpha val="100000"/>
              </a:srgbClr>
            </a:solidFill>
          </p:spPr>
          <p:txBody>
            <a:bodyPr/>
            <a:lstStyle/>
            <a:p/>
          </p:txBody>
        </p:sp>
        <p:sp>
          <p:nvSpPr>
            <p:cNvPr id="94" name="rc94"/>
            <p:cNvSpPr/>
            <p:nvPr/>
          </p:nvSpPr>
          <p:spPr>
            <a:xfrm>
              <a:off x="6299002" y="3986268"/>
              <a:ext cx="203168" cy="699118"/>
            </a:xfrm>
            <a:prstGeom prst="rect">
              <a:avLst/>
            </a:prstGeom>
            <a:solidFill>
              <a:srgbClr val="80BD41">
                <a:alpha val="100000"/>
              </a:srgbClr>
            </a:solidFill>
          </p:spPr>
          <p:txBody>
            <a:bodyPr/>
            <a:lstStyle/>
            <a:p/>
          </p:txBody>
        </p:sp>
        <p:sp>
          <p:nvSpPr>
            <p:cNvPr id="95" name="rc95"/>
            <p:cNvSpPr/>
            <p:nvPr/>
          </p:nvSpPr>
          <p:spPr>
            <a:xfrm>
              <a:off x="6299002" y="3228891"/>
              <a:ext cx="203168" cy="436945"/>
            </a:xfrm>
            <a:prstGeom prst="rect">
              <a:avLst/>
            </a:prstGeom>
            <a:solidFill>
              <a:srgbClr val="0058AB">
                <a:alpha val="100000"/>
              </a:srgbClr>
            </a:solidFill>
          </p:spPr>
          <p:txBody>
            <a:bodyPr/>
            <a:lstStyle/>
            <a:p/>
          </p:txBody>
        </p:sp>
        <p:sp>
          <p:nvSpPr>
            <p:cNvPr id="96" name="rc96"/>
            <p:cNvSpPr/>
            <p:nvPr/>
          </p:nvSpPr>
          <p:spPr>
            <a:xfrm>
              <a:off x="6299002" y="3665837"/>
              <a:ext cx="203168" cy="320430"/>
            </a:xfrm>
            <a:prstGeom prst="rect">
              <a:avLst/>
            </a:prstGeom>
            <a:solidFill>
              <a:srgbClr val="1CABE2">
                <a:alpha val="100000"/>
              </a:srgbClr>
            </a:solidFill>
          </p:spPr>
          <p:txBody>
            <a:bodyPr/>
            <a:lstStyle/>
            <a:p/>
          </p:txBody>
        </p:sp>
        <p:sp>
          <p:nvSpPr>
            <p:cNvPr id="97" name="rc97"/>
            <p:cNvSpPr/>
            <p:nvPr/>
          </p:nvSpPr>
          <p:spPr>
            <a:xfrm>
              <a:off x="6524745" y="3901299"/>
              <a:ext cx="203168" cy="784088"/>
            </a:xfrm>
            <a:prstGeom prst="rect">
              <a:avLst/>
            </a:prstGeom>
            <a:solidFill>
              <a:srgbClr val="80BD41">
                <a:alpha val="100000"/>
              </a:srgbClr>
            </a:solidFill>
          </p:spPr>
          <p:txBody>
            <a:bodyPr/>
            <a:lstStyle/>
            <a:p/>
          </p:txBody>
        </p:sp>
        <p:sp>
          <p:nvSpPr>
            <p:cNvPr id="98" name="rc98"/>
            <p:cNvSpPr/>
            <p:nvPr/>
          </p:nvSpPr>
          <p:spPr>
            <a:xfrm>
              <a:off x="6524745" y="3233376"/>
              <a:ext cx="203168" cy="392041"/>
            </a:xfrm>
            <a:prstGeom prst="rect">
              <a:avLst/>
            </a:prstGeom>
            <a:solidFill>
              <a:srgbClr val="0058AB">
                <a:alpha val="100000"/>
              </a:srgbClr>
            </a:solidFill>
          </p:spPr>
          <p:txBody>
            <a:bodyPr/>
            <a:lstStyle/>
            <a:p/>
          </p:txBody>
        </p:sp>
        <p:sp>
          <p:nvSpPr>
            <p:cNvPr id="99" name="rc99"/>
            <p:cNvSpPr/>
            <p:nvPr/>
          </p:nvSpPr>
          <p:spPr>
            <a:xfrm>
              <a:off x="6524745" y="3625417"/>
              <a:ext cx="203168" cy="275881"/>
            </a:xfrm>
            <a:prstGeom prst="rect">
              <a:avLst/>
            </a:prstGeom>
            <a:solidFill>
              <a:srgbClr val="1CABE2">
                <a:alpha val="100000"/>
              </a:srgbClr>
            </a:solidFill>
          </p:spPr>
          <p:txBody>
            <a:bodyPr/>
            <a:lstStyle/>
            <a:p/>
          </p:txBody>
        </p:sp>
        <p:sp>
          <p:nvSpPr>
            <p:cNvPr id="100" name="rc100"/>
            <p:cNvSpPr/>
            <p:nvPr/>
          </p:nvSpPr>
          <p:spPr>
            <a:xfrm>
              <a:off x="6750487" y="3814755"/>
              <a:ext cx="203168" cy="870631"/>
            </a:xfrm>
            <a:prstGeom prst="rect">
              <a:avLst/>
            </a:prstGeom>
            <a:solidFill>
              <a:srgbClr val="80BD41">
                <a:alpha val="100000"/>
              </a:srgbClr>
            </a:solidFill>
          </p:spPr>
          <p:txBody>
            <a:bodyPr/>
            <a:lstStyle/>
            <a:p/>
          </p:txBody>
        </p:sp>
        <p:sp>
          <p:nvSpPr>
            <p:cNvPr id="101" name="rc101"/>
            <p:cNvSpPr/>
            <p:nvPr/>
          </p:nvSpPr>
          <p:spPr>
            <a:xfrm>
              <a:off x="6750487" y="3234338"/>
              <a:ext cx="203168" cy="348250"/>
            </a:xfrm>
            <a:prstGeom prst="rect">
              <a:avLst/>
            </a:prstGeom>
            <a:solidFill>
              <a:srgbClr val="0058AB">
                <a:alpha val="100000"/>
              </a:srgbClr>
            </a:solidFill>
          </p:spPr>
          <p:txBody>
            <a:bodyPr/>
            <a:lstStyle/>
            <a:p/>
          </p:txBody>
        </p:sp>
        <p:sp>
          <p:nvSpPr>
            <p:cNvPr id="102" name="rc102"/>
            <p:cNvSpPr/>
            <p:nvPr/>
          </p:nvSpPr>
          <p:spPr>
            <a:xfrm>
              <a:off x="6750487" y="3582588"/>
              <a:ext cx="203168" cy="232166"/>
            </a:xfrm>
            <a:prstGeom prst="rect">
              <a:avLst/>
            </a:prstGeom>
            <a:solidFill>
              <a:srgbClr val="1CABE2">
                <a:alpha val="100000"/>
              </a:srgbClr>
            </a:solidFill>
          </p:spPr>
          <p:txBody>
            <a:bodyPr/>
            <a:lstStyle/>
            <a:p/>
          </p:txBody>
        </p:sp>
        <p:sp>
          <p:nvSpPr>
            <p:cNvPr id="103" name="rc103"/>
            <p:cNvSpPr/>
            <p:nvPr/>
          </p:nvSpPr>
          <p:spPr>
            <a:xfrm>
              <a:off x="6976229" y="3846207"/>
              <a:ext cx="203168" cy="839179"/>
            </a:xfrm>
            <a:prstGeom prst="rect">
              <a:avLst/>
            </a:prstGeom>
            <a:solidFill>
              <a:srgbClr val="80BD41">
                <a:alpha val="100000"/>
              </a:srgbClr>
            </a:solidFill>
          </p:spPr>
          <p:txBody>
            <a:bodyPr/>
            <a:lstStyle/>
            <a:p/>
          </p:txBody>
        </p:sp>
        <p:sp>
          <p:nvSpPr>
            <p:cNvPr id="104" name="rc104"/>
            <p:cNvSpPr/>
            <p:nvPr/>
          </p:nvSpPr>
          <p:spPr>
            <a:xfrm>
              <a:off x="6976229" y="3238524"/>
              <a:ext cx="203168" cy="318308"/>
            </a:xfrm>
            <a:prstGeom prst="rect">
              <a:avLst/>
            </a:prstGeom>
            <a:solidFill>
              <a:srgbClr val="0058AB">
                <a:alpha val="100000"/>
              </a:srgbClr>
            </a:solidFill>
          </p:spPr>
          <p:txBody>
            <a:bodyPr/>
            <a:lstStyle/>
            <a:p/>
          </p:txBody>
        </p:sp>
        <p:sp>
          <p:nvSpPr>
            <p:cNvPr id="105" name="rc105"/>
            <p:cNvSpPr/>
            <p:nvPr/>
          </p:nvSpPr>
          <p:spPr>
            <a:xfrm>
              <a:off x="6976229" y="3556833"/>
              <a:ext cx="203168" cy="289374"/>
            </a:xfrm>
            <a:prstGeom prst="rect">
              <a:avLst/>
            </a:prstGeom>
            <a:solidFill>
              <a:srgbClr val="1CABE2">
                <a:alpha val="100000"/>
              </a:srgbClr>
            </a:solidFill>
          </p:spPr>
          <p:txBody>
            <a:bodyPr/>
            <a:lstStyle/>
            <a:p/>
          </p:txBody>
        </p:sp>
        <p:sp>
          <p:nvSpPr>
            <p:cNvPr id="106" name="rc106"/>
            <p:cNvSpPr/>
            <p:nvPr/>
          </p:nvSpPr>
          <p:spPr>
            <a:xfrm>
              <a:off x="7201972" y="3241591"/>
              <a:ext cx="203168" cy="257786"/>
            </a:xfrm>
            <a:prstGeom prst="rect">
              <a:avLst/>
            </a:prstGeom>
            <a:solidFill>
              <a:srgbClr val="F26A21">
                <a:alpha val="100000"/>
              </a:srgbClr>
            </a:solidFill>
          </p:spPr>
          <p:txBody>
            <a:bodyPr/>
            <a:lstStyle/>
            <a:p/>
          </p:txBody>
        </p:sp>
        <p:sp>
          <p:nvSpPr>
            <p:cNvPr id="107" name="rc107"/>
            <p:cNvSpPr/>
            <p:nvPr/>
          </p:nvSpPr>
          <p:spPr>
            <a:xfrm>
              <a:off x="7201972" y="3499378"/>
              <a:ext cx="203168" cy="1186009"/>
            </a:xfrm>
            <a:prstGeom prst="rect">
              <a:avLst/>
            </a:prstGeom>
            <a:solidFill>
              <a:srgbClr val="FFC20E">
                <a:alpha val="100000"/>
              </a:srgbClr>
            </a:solidFill>
          </p:spPr>
          <p:txBody>
            <a:bodyPr/>
            <a:lstStyle/>
            <a:p/>
          </p:txBody>
        </p:sp>
        <p:sp>
          <p:nvSpPr>
            <p:cNvPr id="108" name="rc108"/>
            <p:cNvSpPr/>
            <p:nvPr/>
          </p:nvSpPr>
          <p:spPr>
            <a:xfrm>
              <a:off x="7427714" y="3244472"/>
              <a:ext cx="203168" cy="208771"/>
            </a:xfrm>
            <a:prstGeom prst="rect">
              <a:avLst/>
            </a:prstGeom>
            <a:solidFill>
              <a:srgbClr val="F26A21">
                <a:alpha val="100000"/>
              </a:srgbClr>
            </a:solidFill>
          </p:spPr>
          <p:txBody>
            <a:bodyPr/>
            <a:lstStyle/>
            <a:p/>
          </p:txBody>
        </p:sp>
        <p:sp>
          <p:nvSpPr>
            <p:cNvPr id="109" name="rc109"/>
            <p:cNvSpPr/>
            <p:nvPr/>
          </p:nvSpPr>
          <p:spPr>
            <a:xfrm>
              <a:off x="7427714" y="3453244"/>
              <a:ext cx="203168" cy="1232143"/>
            </a:xfrm>
            <a:prstGeom prst="rect">
              <a:avLst/>
            </a:prstGeom>
            <a:solidFill>
              <a:srgbClr val="FFC20E">
                <a:alpha val="100000"/>
              </a:srgbClr>
            </a:solidFill>
          </p:spPr>
          <p:txBody>
            <a:bodyPr/>
            <a:lstStyle/>
            <a:p/>
          </p:txBody>
        </p:sp>
        <p:sp>
          <p:nvSpPr>
            <p:cNvPr id="110" name="rc110"/>
            <p:cNvSpPr/>
            <p:nvPr/>
          </p:nvSpPr>
          <p:spPr>
            <a:xfrm>
              <a:off x="7653457" y="3249411"/>
              <a:ext cx="203168" cy="169076"/>
            </a:xfrm>
            <a:prstGeom prst="rect">
              <a:avLst/>
            </a:prstGeom>
            <a:solidFill>
              <a:srgbClr val="F26A21">
                <a:alpha val="100000"/>
              </a:srgbClr>
            </a:solidFill>
          </p:spPr>
          <p:txBody>
            <a:bodyPr/>
            <a:lstStyle/>
            <a:p/>
          </p:txBody>
        </p:sp>
        <p:sp>
          <p:nvSpPr>
            <p:cNvPr id="111" name="rc111"/>
            <p:cNvSpPr/>
            <p:nvPr/>
          </p:nvSpPr>
          <p:spPr>
            <a:xfrm>
              <a:off x="7653457" y="3418487"/>
              <a:ext cx="203168" cy="1266899"/>
            </a:xfrm>
            <a:prstGeom prst="rect">
              <a:avLst/>
            </a:prstGeom>
            <a:solidFill>
              <a:srgbClr val="FFC20E">
                <a:alpha val="100000"/>
              </a:srgbClr>
            </a:solidFill>
          </p:spPr>
          <p:txBody>
            <a:bodyPr/>
            <a:lstStyle/>
            <a:p/>
          </p:txBody>
        </p:sp>
        <p:sp>
          <p:nvSpPr>
            <p:cNvPr id="112" name="rc112"/>
            <p:cNvSpPr/>
            <p:nvPr/>
          </p:nvSpPr>
          <p:spPr>
            <a:xfrm>
              <a:off x="7879199" y="3251352"/>
              <a:ext cx="203168" cy="136929"/>
            </a:xfrm>
            <a:prstGeom prst="rect">
              <a:avLst/>
            </a:prstGeom>
            <a:solidFill>
              <a:srgbClr val="F26A21">
                <a:alpha val="100000"/>
              </a:srgbClr>
            </a:solidFill>
          </p:spPr>
          <p:txBody>
            <a:bodyPr/>
            <a:lstStyle/>
            <a:p/>
          </p:txBody>
        </p:sp>
        <p:sp>
          <p:nvSpPr>
            <p:cNvPr id="113" name="rc113"/>
            <p:cNvSpPr/>
            <p:nvPr/>
          </p:nvSpPr>
          <p:spPr>
            <a:xfrm>
              <a:off x="7879199" y="3388282"/>
              <a:ext cx="203168" cy="1297105"/>
            </a:xfrm>
            <a:prstGeom prst="rect">
              <a:avLst/>
            </a:prstGeom>
            <a:solidFill>
              <a:srgbClr val="FFC20E">
                <a:alpha val="100000"/>
              </a:srgbClr>
            </a:solidFill>
          </p:spPr>
          <p:txBody>
            <a:bodyPr/>
            <a:lstStyle/>
            <a:p/>
          </p:txBody>
        </p:sp>
        <p:sp>
          <p:nvSpPr>
            <p:cNvPr id="114" name="rc114"/>
            <p:cNvSpPr/>
            <p:nvPr/>
          </p:nvSpPr>
          <p:spPr>
            <a:xfrm>
              <a:off x="8104941" y="3254116"/>
              <a:ext cx="203168" cy="110893"/>
            </a:xfrm>
            <a:prstGeom prst="rect">
              <a:avLst/>
            </a:prstGeom>
            <a:solidFill>
              <a:srgbClr val="F26A21">
                <a:alpha val="100000"/>
              </a:srgbClr>
            </a:solidFill>
          </p:spPr>
          <p:txBody>
            <a:bodyPr/>
            <a:lstStyle/>
            <a:p/>
          </p:txBody>
        </p:sp>
        <p:sp>
          <p:nvSpPr>
            <p:cNvPr id="115" name="rc115"/>
            <p:cNvSpPr/>
            <p:nvPr/>
          </p:nvSpPr>
          <p:spPr>
            <a:xfrm>
              <a:off x="8104941" y="3365010"/>
              <a:ext cx="203168" cy="1320376"/>
            </a:xfrm>
            <a:prstGeom prst="rect">
              <a:avLst/>
            </a:prstGeom>
            <a:solidFill>
              <a:srgbClr val="FFC20E">
                <a:alpha val="100000"/>
              </a:srgbClr>
            </a:solidFill>
          </p:spPr>
          <p:txBody>
            <a:bodyPr/>
            <a:lstStyle/>
            <a:p/>
          </p:txBody>
        </p:sp>
        <p:sp>
          <p:nvSpPr>
            <p:cNvPr id="116" name="pl116"/>
            <p:cNvSpPr/>
            <p:nvPr/>
          </p:nvSpPr>
          <p:spPr>
            <a:xfrm>
              <a:off x="1434255" y="2361524"/>
              <a:ext cx="5643558" cy="475335"/>
            </a:xfrm>
            <a:custGeom>
              <a:avLst/>
              <a:pathLst>
                <a:path w="5643558" h="475335">
                  <a:moveTo>
                    <a:pt x="0" y="264075"/>
                  </a:moveTo>
                  <a:lnTo>
                    <a:pt x="225742" y="211260"/>
                  </a:lnTo>
                  <a:lnTo>
                    <a:pt x="451484" y="158445"/>
                  </a:lnTo>
                  <a:lnTo>
                    <a:pt x="677227" y="105630"/>
                  </a:lnTo>
                  <a:lnTo>
                    <a:pt x="902969" y="52815"/>
                  </a:lnTo>
                  <a:lnTo>
                    <a:pt x="1128711" y="0"/>
                  </a:lnTo>
                  <a:lnTo>
                    <a:pt x="1354454" y="0"/>
                  </a:lnTo>
                  <a:lnTo>
                    <a:pt x="1580196" y="0"/>
                  </a:lnTo>
                  <a:lnTo>
                    <a:pt x="1805938" y="0"/>
                  </a:lnTo>
                  <a:lnTo>
                    <a:pt x="2031681" y="0"/>
                  </a:lnTo>
                  <a:lnTo>
                    <a:pt x="2257423" y="0"/>
                  </a:lnTo>
                  <a:lnTo>
                    <a:pt x="2483165" y="0"/>
                  </a:lnTo>
                  <a:lnTo>
                    <a:pt x="2708908" y="79222"/>
                  </a:lnTo>
                  <a:lnTo>
                    <a:pt x="2934650" y="158445"/>
                  </a:lnTo>
                  <a:lnTo>
                    <a:pt x="3160393" y="237667"/>
                  </a:lnTo>
                  <a:lnTo>
                    <a:pt x="3386135" y="105630"/>
                  </a:lnTo>
                  <a:lnTo>
                    <a:pt x="3611877" y="237667"/>
                  </a:lnTo>
                  <a:lnTo>
                    <a:pt x="3837620" y="237667"/>
                  </a:lnTo>
                  <a:lnTo>
                    <a:pt x="4063362" y="158445"/>
                  </a:lnTo>
                  <a:lnTo>
                    <a:pt x="4289104" y="79222"/>
                  </a:lnTo>
                  <a:lnTo>
                    <a:pt x="4514847" y="184852"/>
                  </a:lnTo>
                  <a:lnTo>
                    <a:pt x="4740589" y="290482"/>
                  </a:lnTo>
                  <a:lnTo>
                    <a:pt x="4966331" y="475335"/>
                  </a:lnTo>
                  <a:lnTo>
                    <a:pt x="5192074" y="396112"/>
                  </a:lnTo>
                  <a:lnTo>
                    <a:pt x="5417816" y="316890"/>
                  </a:lnTo>
                  <a:lnTo>
                    <a:pt x="5643558" y="264075"/>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2889675"/>
              <a:ext cx="5643558" cy="633780"/>
            </a:xfrm>
            <a:custGeom>
              <a:avLst/>
              <a:pathLst>
                <a:path w="5643558" h="633780">
                  <a:moveTo>
                    <a:pt x="0" y="633780"/>
                  </a:moveTo>
                  <a:lnTo>
                    <a:pt x="225742" y="554558"/>
                  </a:lnTo>
                  <a:lnTo>
                    <a:pt x="451484" y="448927"/>
                  </a:lnTo>
                  <a:lnTo>
                    <a:pt x="677227" y="369705"/>
                  </a:lnTo>
                  <a:lnTo>
                    <a:pt x="902969" y="290482"/>
                  </a:lnTo>
                  <a:lnTo>
                    <a:pt x="1128711" y="211260"/>
                  </a:lnTo>
                  <a:lnTo>
                    <a:pt x="1354454" y="184852"/>
                  </a:lnTo>
                  <a:lnTo>
                    <a:pt x="1580196" y="132037"/>
                  </a:lnTo>
                  <a:lnTo>
                    <a:pt x="1805938" y="105630"/>
                  </a:lnTo>
                  <a:lnTo>
                    <a:pt x="2031681" y="79222"/>
                  </a:lnTo>
                  <a:lnTo>
                    <a:pt x="2257423" y="26407"/>
                  </a:lnTo>
                  <a:lnTo>
                    <a:pt x="2483165" y="0"/>
                  </a:lnTo>
                  <a:lnTo>
                    <a:pt x="2708908" y="52815"/>
                  </a:lnTo>
                  <a:lnTo>
                    <a:pt x="2934650" y="79222"/>
                  </a:lnTo>
                  <a:lnTo>
                    <a:pt x="3160393" y="132037"/>
                  </a:lnTo>
                  <a:lnTo>
                    <a:pt x="3386135" y="105630"/>
                  </a:lnTo>
                  <a:lnTo>
                    <a:pt x="3611877" y="237667"/>
                  </a:lnTo>
                  <a:lnTo>
                    <a:pt x="3837620" y="211260"/>
                  </a:lnTo>
                  <a:lnTo>
                    <a:pt x="4063362" y="290482"/>
                  </a:lnTo>
                  <a:lnTo>
                    <a:pt x="4289104" y="369705"/>
                  </a:lnTo>
                  <a:lnTo>
                    <a:pt x="4514847" y="264075"/>
                  </a:lnTo>
                  <a:lnTo>
                    <a:pt x="4740589" y="528150"/>
                  </a:lnTo>
                  <a:lnTo>
                    <a:pt x="4966331" y="528150"/>
                  </a:lnTo>
                  <a:lnTo>
                    <a:pt x="5192074" y="369705"/>
                  </a:lnTo>
                  <a:lnTo>
                    <a:pt x="5417816" y="211260"/>
                  </a:lnTo>
                  <a:lnTo>
                    <a:pt x="5643558" y="264075"/>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2421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19" name="tx119"/>
            <p:cNvSpPr/>
            <p:nvPr/>
          </p:nvSpPr>
          <p:spPr>
            <a:xfrm>
              <a:off x="2494638"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0" name="tx120"/>
            <p:cNvSpPr/>
            <p:nvPr/>
          </p:nvSpPr>
          <p:spPr>
            <a:xfrm>
              <a:off x="3623350"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1" name="tx121"/>
            <p:cNvSpPr/>
            <p:nvPr/>
          </p:nvSpPr>
          <p:spPr>
            <a:xfrm>
              <a:off x="4752062"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2" name="tx122"/>
            <p:cNvSpPr/>
            <p:nvPr/>
          </p:nvSpPr>
          <p:spPr>
            <a:xfrm>
              <a:off x="5655031"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3" name="tx123"/>
            <p:cNvSpPr/>
            <p:nvPr/>
          </p:nvSpPr>
          <p:spPr>
            <a:xfrm>
              <a:off x="5880773"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6106516"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5" name="tx125"/>
            <p:cNvSpPr/>
            <p:nvPr/>
          </p:nvSpPr>
          <p:spPr>
            <a:xfrm>
              <a:off x="6332258"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6" name="tx126"/>
            <p:cNvSpPr/>
            <p:nvPr/>
          </p:nvSpPr>
          <p:spPr>
            <a:xfrm>
              <a:off x="6558000"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7" name="tx127"/>
            <p:cNvSpPr/>
            <p:nvPr/>
          </p:nvSpPr>
          <p:spPr>
            <a:xfrm>
              <a:off x="6783743"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8" name="tx128"/>
            <p:cNvSpPr/>
            <p:nvPr/>
          </p:nvSpPr>
          <p:spPr>
            <a:xfrm>
              <a:off x="7009485" y="2421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9" name="tx129"/>
            <p:cNvSpPr/>
            <p:nvPr/>
          </p:nvSpPr>
          <p:spPr>
            <a:xfrm>
              <a:off x="1365926" y="3593811"/>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44</a:t>
              </a:r>
            </a:p>
          </p:txBody>
        </p:sp>
        <p:sp>
          <p:nvSpPr>
            <p:cNvPr id="130" name="tx130"/>
            <p:cNvSpPr/>
            <p:nvPr/>
          </p:nvSpPr>
          <p:spPr>
            <a:xfrm>
              <a:off x="2494638"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1" name="tx131"/>
            <p:cNvSpPr/>
            <p:nvPr/>
          </p:nvSpPr>
          <p:spPr>
            <a:xfrm>
              <a:off x="3623350"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2" name="tx132"/>
            <p:cNvSpPr/>
            <p:nvPr/>
          </p:nvSpPr>
          <p:spPr>
            <a:xfrm>
              <a:off x="4752062" y="30638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3" name="tx133"/>
            <p:cNvSpPr/>
            <p:nvPr/>
          </p:nvSpPr>
          <p:spPr>
            <a:xfrm>
              <a:off x="5655031"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4" name="tx134"/>
            <p:cNvSpPr/>
            <p:nvPr/>
          </p:nvSpPr>
          <p:spPr>
            <a:xfrm>
              <a:off x="5880773" y="32222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5" name="tx135"/>
            <p:cNvSpPr/>
            <p:nvPr/>
          </p:nvSpPr>
          <p:spPr>
            <a:xfrm>
              <a:off x="6106516" y="348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6" name="tx136"/>
            <p:cNvSpPr/>
            <p:nvPr/>
          </p:nvSpPr>
          <p:spPr>
            <a:xfrm>
              <a:off x="6332258" y="348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7" name="tx137"/>
            <p:cNvSpPr/>
            <p:nvPr/>
          </p:nvSpPr>
          <p:spPr>
            <a:xfrm>
              <a:off x="6558000"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8" name="tx138"/>
            <p:cNvSpPr/>
            <p:nvPr/>
          </p:nvSpPr>
          <p:spPr>
            <a:xfrm>
              <a:off x="6783743"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9" name="tx139"/>
            <p:cNvSpPr/>
            <p:nvPr/>
          </p:nvSpPr>
          <p:spPr>
            <a:xfrm>
              <a:off x="7009485" y="32222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40" name="tx140"/>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4485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34617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3" name="tx143"/>
            <p:cNvSpPr/>
            <p:nvPr/>
          </p:nvSpPr>
          <p:spPr>
            <a:xfrm>
              <a:off x="508103" y="28786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4" name="tx144"/>
            <p:cNvSpPr/>
            <p:nvPr/>
          </p:nvSpPr>
          <p:spPr>
            <a:xfrm>
              <a:off x="508103" y="22955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15824" y="5522891"/>
              <a:ext cx="201455" cy="201456"/>
            </a:xfrm>
            <a:prstGeom prst="rect">
              <a:avLst/>
            </a:prstGeom>
            <a:solidFill>
              <a:srgbClr val="80BD41">
                <a:alpha val="100000"/>
              </a:srgbClr>
            </a:solidFill>
          </p:spPr>
          <p:txBody>
            <a:bodyPr/>
            <a:lstStyle/>
            <a:p/>
          </p:txBody>
        </p:sp>
        <p:sp>
          <p:nvSpPr>
            <p:cNvPr id="167" name="rc167"/>
            <p:cNvSpPr/>
            <p:nvPr/>
          </p:nvSpPr>
          <p:spPr>
            <a:xfrm>
              <a:off x="2617773" y="5522891"/>
              <a:ext cx="201456" cy="201456"/>
            </a:xfrm>
            <a:prstGeom prst="rect">
              <a:avLst/>
            </a:prstGeom>
            <a:solidFill>
              <a:srgbClr val="1CABE2">
                <a:alpha val="100000"/>
              </a:srgbClr>
            </a:solidFill>
          </p:spPr>
          <p:txBody>
            <a:bodyPr/>
            <a:lstStyle/>
            <a:p/>
          </p:txBody>
        </p:sp>
        <p:sp>
          <p:nvSpPr>
            <p:cNvPr id="168" name="rc168"/>
            <p:cNvSpPr/>
            <p:nvPr/>
          </p:nvSpPr>
          <p:spPr>
            <a:xfrm>
              <a:off x="3690596" y="5522891"/>
              <a:ext cx="201456" cy="201456"/>
            </a:xfrm>
            <a:prstGeom prst="rect">
              <a:avLst/>
            </a:prstGeom>
            <a:solidFill>
              <a:srgbClr val="0058AB">
                <a:alpha val="100000"/>
              </a:srgbClr>
            </a:solidFill>
          </p:spPr>
          <p:txBody>
            <a:bodyPr/>
            <a:lstStyle/>
            <a:p/>
          </p:txBody>
        </p:sp>
        <p:sp>
          <p:nvSpPr>
            <p:cNvPr id="169" name="rc169"/>
            <p:cNvSpPr/>
            <p:nvPr/>
          </p:nvSpPr>
          <p:spPr>
            <a:xfrm>
              <a:off x="4685930" y="5522891"/>
              <a:ext cx="201456" cy="201456"/>
            </a:xfrm>
            <a:prstGeom prst="rect">
              <a:avLst/>
            </a:prstGeom>
            <a:solidFill>
              <a:srgbClr val="FFC20E">
                <a:alpha val="100000"/>
              </a:srgbClr>
            </a:solidFill>
          </p:spPr>
          <p:txBody>
            <a:bodyPr/>
            <a:lstStyle/>
            <a:p/>
          </p:txBody>
        </p:sp>
        <p:sp>
          <p:nvSpPr>
            <p:cNvPr id="170" name="rc170"/>
            <p:cNvSpPr/>
            <p:nvPr/>
          </p:nvSpPr>
          <p:spPr>
            <a:xfrm>
              <a:off x="6590063" y="5522891"/>
              <a:ext cx="201456" cy="201456"/>
            </a:xfrm>
            <a:prstGeom prst="rect">
              <a:avLst/>
            </a:prstGeom>
            <a:solidFill>
              <a:srgbClr val="F26A21">
                <a:alpha val="100000"/>
              </a:srgbClr>
            </a:solidFill>
          </p:spPr>
          <p:txBody>
            <a:bodyPr/>
            <a:lstStyle/>
            <a:p/>
          </p:txBody>
        </p:sp>
        <p:sp>
          <p:nvSpPr>
            <p:cNvPr id="171" name="tx171"/>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83899" y="1513317"/>
              <a:ext cx="4007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Haiti</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Haiti is projected to have a  decline in the number of surviving infants by 2030. To achieve the IA2030 ZD target, more (~3.19%) children need to be vaccinated with DTP1 each year.</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1115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3224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5333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7442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7170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9279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41388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2615242"/>
              <a:ext cx="215906" cy="2435369"/>
            </a:xfrm>
            <a:prstGeom prst="rect">
              <a:avLst/>
            </a:prstGeom>
            <a:solidFill>
              <a:srgbClr val="0058AB">
                <a:alpha val="100000"/>
              </a:srgbClr>
            </a:solidFill>
          </p:spPr>
          <p:txBody>
            <a:bodyPr/>
            <a:lstStyle/>
            <a:p/>
          </p:txBody>
        </p:sp>
        <p:sp>
          <p:nvSpPr>
            <p:cNvPr id="41" name="rc41"/>
            <p:cNvSpPr/>
            <p:nvPr/>
          </p:nvSpPr>
          <p:spPr>
            <a:xfrm>
              <a:off x="1530867" y="2854657"/>
              <a:ext cx="215906" cy="2195954"/>
            </a:xfrm>
            <a:prstGeom prst="rect">
              <a:avLst/>
            </a:prstGeom>
            <a:solidFill>
              <a:srgbClr val="0058AB">
                <a:alpha val="100000"/>
              </a:srgbClr>
            </a:solidFill>
          </p:spPr>
          <p:txBody>
            <a:bodyPr/>
            <a:lstStyle/>
            <a:p/>
          </p:txBody>
        </p:sp>
        <p:sp>
          <p:nvSpPr>
            <p:cNvPr id="42" name="rc42"/>
            <p:cNvSpPr/>
            <p:nvPr/>
          </p:nvSpPr>
          <p:spPr>
            <a:xfrm>
              <a:off x="1770763" y="3081942"/>
              <a:ext cx="215906" cy="1968668"/>
            </a:xfrm>
            <a:prstGeom prst="rect">
              <a:avLst/>
            </a:prstGeom>
            <a:solidFill>
              <a:srgbClr val="0058AB">
                <a:alpha val="100000"/>
              </a:srgbClr>
            </a:solidFill>
          </p:spPr>
          <p:txBody>
            <a:bodyPr/>
            <a:lstStyle/>
            <a:p/>
          </p:txBody>
        </p:sp>
        <p:sp>
          <p:nvSpPr>
            <p:cNvPr id="43" name="rc43"/>
            <p:cNvSpPr/>
            <p:nvPr/>
          </p:nvSpPr>
          <p:spPr>
            <a:xfrm>
              <a:off x="2010660" y="3291650"/>
              <a:ext cx="215906" cy="1758961"/>
            </a:xfrm>
            <a:prstGeom prst="rect">
              <a:avLst/>
            </a:prstGeom>
            <a:solidFill>
              <a:srgbClr val="0058AB">
                <a:alpha val="100000"/>
              </a:srgbClr>
            </a:solidFill>
          </p:spPr>
          <p:txBody>
            <a:bodyPr/>
            <a:lstStyle/>
            <a:p/>
          </p:txBody>
        </p:sp>
        <p:sp>
          <p:nvSpPr>
            <p:cNvPr id="44" name="rc44"/>
            <p:cNvSpPr/>
            <p:nvPr/>
          </p:nvSpPr>
          <p:spPr>
            <a:xfrm>
              <a:off x="2250556" y="3514190"/>
              <a:ext cx="215906" cy="1536421"/>
            </a:xfrm>
            <a:prstGeom prst="rect">
              <a:avLst/>
            </a:prstGeom>
            <a:solidFill>
              <a:srgbClr val="0058AB">
                <a:alpha val="100000"/>
              </a:srgbClr>
            </a:solidFill>
          </p:spPr>
          <p:txBody>
            <a:bodyPr/>
            <a:lstStyle/>
            <a:p/>
          </p:txBody>
        </p:sp>
        <p:sp>
          <p:nvSpPr>
            <p:cNvPr id="45" name="rc45"/>
            <p:cNvSpPr/>
            <p:nvPr/>
          </p:nvSpPr>
          <p:spPr>
            <a:xfrm>
              <a:off x="2490453" y="3728864"/>
              <a:ext cx="215906" cy="1321747"/>
            </a:xfrm>
            <a:prstGeom prst="rect">
              <a:avLst/>
            </a:prstGeom>
            <a:solidFill>
              <a:srgbClr val="0058AB">
                <a:alpha val="100000"/>
              </a:srgbClr>
            </a:solidFill>
          </p:spPr>
          <p:txBody>
            <a:bodyPr/>
            <a:lstStyle/>
            <a:p/>
          </p:txBody>
        </p:sp>
        <p:sp>
          <p:nvSpPr>
            <p:cNvPr id="46" name="rc46"/>
            <p:cNvSpPr/>
            <p:nvPr/>
          </p:nvSpPr>
          <p:spPr>
            <a:xfrm>
              <a:off x="2730349" y="3717701"/>
              <a:ext cx="215906" cy="1332909"/>
            </a:xfrm>
            <a:prstGeom prst="rect">
              <a:avLst/>
            </a:prstGeom>
            <a:solidFill>
              <a:srgbClr val="0058AB">
                <a:alpha val="100000"/>
              </a:srgbClr>
            </a:solidFill>
          </p:spPr>
          <p:txBody>
            <a:bodyPr/>
            <a:lstStyle/>
            <a:p/>
          </p:txBody>
        </p:sp>
        <p:sp>
          <p:nvSpPr>
            <p:cNvPr id="47" name="rc47"/>
            <p:cNvSpPr/>
            <p:nvPr/>
          </p:nvSpPr>
          <p:spPr>
            <a:xfrm>
              <a:off x="2970245" y="3709484"/>
              <a:ext cx="215906" cy="1341127"/>
            </a:xfrm>
            <a:prstGeom prst="rect">
              <a:avLst/>
            </a:prstGeom>
            <a:solidFill>
              <a:srgbClr val="0058AB">
                <a:alpha val="100000"/>
              </a:srgbClr>
            </a:solidFill>
          </p:spPr>
          <p:txBody>
            <a:bodyPr/>
            <a:lstStyle/>
            <a:p/>
          </p:txBody>
        </p:sp>
        <p:sp>
          <p:nvSpPr>
            <p:cNvPr id="48" name="rc48"/>
            <p:cNvSpPr/>
            <p:nvPr/>
          </p:nvSpPr>
          <p:spPr>
            <a:xfrm>
              <a:off x="3210142" y="3698717"/>
              <a:ext cx="215906" cy="1351894"/>
            </a:xfrm>
            <a:prstGeom prst="rect">
              <a:avLst/>
            </a:prstGeom>
            <a:solidFill>
              <a:srgbClr val="0058AB">
                <a:alpha val="100000"/>
              </a:srgbClr>
            </a:solidFill>
          </p:spPr>
          <p:txBody>
            <a:bodyPr/>
            <a:lstStyle/>
            <a:p/>
          </p:txBody>
        </p:sp>
        <p:sp>
          <p:nvSpPr>
            <p:cNvPr id="49" name="rc49"/>
            <p:cNvSpPr/>
            <p:nvPr/>
          </p:nvSpPr>
          <p:spPr>
            <a:xfrm>
              <a:off x="3450038" y="3685577"/>
              <a:ext cx="215906" cy="1365033"/>
            </a:xfrm>
            <a:prstGeom prst="rect">
              <a:avLst/>
            </a:prstGeom>
            <a:solidFill>
              <a:srgbClr val="0058AB">
                <a:alpha val="100000"/>
              </a:srgbClr>
            </a:solidFill>
          </p:spPr>
          <p:txBody>
            <a:bodyPr/>
            <a:lstStyle/>
            <a:p/>
          </p:txBody>
        </p:sp>
        <p:sp>
          <p:nvSpPr>
            <p:cNvPr id="50" name="rc50"/>
            <p:cNvSpPr/>
            <p:nvPr/>
          </p:nvSpPr>
          <p:spPr>
            <a:xfrm>
              <a:off x="3689935" y="3702716"/>
              <a:ext cx="215906" cy="1347895"/>
            </a:xfrm>
            <a:prstGeom prst="rect">
              <a:avLst/>
            </a:prstGeom>
            <a:solidFill>
              <a:srgbClr val="0058AB">
                <a:alpha val="100000"/>
              </a:srgbClr>
            </a:solidFill>
          </p:spPr>
          <p:txBody>
            <a:bodyPr/>
            <a:lstStyle/>
            <a:p/>
          </p:txBody>
        </p:sp>
        <p:sp>
          <p:nvSpPr>
            <p:cNvPr id="51" name="rc51"/>
            <p:cNvSpPr/>
            <p:nvPr/>
          </p:nvSpPr>
          <p:spPr>
            <a:xfrm>
              <a:off x="3929831" y="3687335"/>
              <a:ext cx="215906" cy="1363276"/>
            </a:xfrm>
            <a:prstGeom prst="rect">
              <a:avLst/>
            </a:prstGeom>
            <a:solidFill>
              <a:srgbClr val="0058AB">
                <a:alpha val="100000"/>
              </a:srgbClr>
            </a:solidFill>
          </p:spPr>
          <p:txBody>
            <a:bodyPr/>
            <a:lstStyle/>
            <a:p/>
          </p:txBody>
        </p:sp>
        <p:sp>
          <p:nvSpPr>
            <p:cNvPr id="52" name="rc52"/>
            <p:cNvSpPr/>
            <p:nvPr/>
          </p:nvSpPr>
          <p:spPr>
            <a:xfrm>
              <a:off x="4169728" y="3360425"/>
              <a:ext cx="215906" cy="1690186"/>
            </a:xfrm>
            <a:prstGeom prst="rect">
              <a:avLst/>
            </a:prstGeom>
            <a:solidFill>
              <a:srgbClr val="0058AB">
                <a:alpha val="100000"/>
              </a:srgbClr>
            </a:solidFill>
          </p:spPr>
          <p:txBody>
            <a:bodyPr/>
            <a:lstStyle/>
            <a:p/>
          </p:txBody>
        </p:sp>
        <p:sp>
          <p:nvSpPr>
            <p:cNvPr id="53" name="rc53"/>
            <p:cNvSpPr/>
            <p:nvPr/>
          </p:nvSpPr>
          <p:spPr>
            <a:xfrm>
              <a:off x="4409624" y="3037558"/>
              <a:ext cx="215906" cy="2013053"/>
            </a:xfrm>
            <a:prstGeom prst="rect">
              <a:avLst/>
            </a:prstGeom>
            <a:solidFill>
              <a:srgbClr val="0058AB">
                <a:alpha val="100000"/>
              </a:srgbClr>
            </a:solidFill>
          </p:spPr>
          <p:txBody>
            <a:bodyPr/>
            <a:lstStyle/>
            <a:p/>
          </p:txBody>
        </p:sp>
        <p:sp>
          <p:nvSpPr>
            <p:cNvPr id="54" name="rc54"/>
            <p:cNvSpPr/>
            <p:nvPr/>
          </p:nvSpPr>
          <p:spPr>
            <a:xfrm>
              <a:off x="4649521" y="2693992"/>
              <a:ext cx="215906" cy="2356619"/>
            </a:xfrm>
            <a:prstGeom prst="rect">
              <a:avLst/>
            </a:prstGeom>
            <a:solidFill>
              <a:srgbClr val="0058AB">
                <a:alpha val="100000"/>
              </a:srgbClr>
            </a:solidFill>
          </p:spPr>
          <p:txBody>
            <a:bodyPr/>
            <a:lstStyle/>
            <a:p/>
          </p:txBody>
        </p:sp>
        <p:sp>
          <p:nvSpPr>
            <p:cNvPr id="55" name="rc55"/>
            <p:cNvSpPr/>
            <p:nvPr/>
          </p:nvSpPr>
          <p:spPr>
            <a:xfrm>
              <a:off x="4889417" y="3249199"/>
              <a:ext cx="215906" cy="1801412"/>
            </a:xfrm>
            <a:prstGeom prst="rect">
              <a:avLst/>
            </a:prstGeom>
            <a:solidFill>
              <a:srgbClr val="0058AB">
                <a:alpha val="100000"/>
              </a:srgbClr>
            </a:solidFill>
          </p:spPr>
          <p:txBody>
            <a:bodyPr/>
            <a:lstStyle/>
            <a:p/>
          </p:txBody>
        </p:sp>
        <p:sp>
          <p:nvSpPr>
            <p:cNvPr id="56" name="rc56"/>
            <p:cNvSpPr/>
            <p:nvPr/>
          </p:nvSpPr>
          <p:spPr>
            <a:xfrm>
              <a:off x="5129313" y="2683533"/>
              <a:ext cx="215906" cy="2367078"/>
            </a:xfrm>
            <a:prstGeom prst="rect">
              <a:avLst/>
            </a:prstGeom>
            <a:solidFill>
              <a:srgbClr val="0058AB">
                <a:alpha val="100000"/>
              </a:srgbClr>
            </a:solidFill>
          </p:spPr>
          <p:txBody>
            <a:bodyPr/>
            <a:lstStyle/>
            <a:p/>
          </p:txBody>
        </p:sp>
        <p:sp>
          <p:nvSpPr>
            <p:cNvPr id="57" name="rc57"/>
            <p:cNvSpPr/>
            <p:nvPr/>
          </p:nvSpPr>
          <p:spPr>
            <a:xfrm>
              <a:off x="5369210" y="2692102"/>
              <a:ext cx="215906" cy="2358508"/>
            </a:xfrm>
            <a:prstGeom prst="rect">
              <a:avLst/>
            </a:prstGeom>
            <a:solidFill>
              <a:srgbClr val="0058AB">
                <a:alpha val="100000"/>
              </a:srgbClr>
            </a:solidFill>
          </p:spPr>
          <p:txBody>
            <a:bodyPr/>
            <a:lstStyle/>
            <a:p/>
          </p:txBody>
        </p:sp>
        <p:sp>
          <p:nvSpPr>
            <p:cNvPr id="58" name="rc58"/>
            <p:cNvSpPr/>
            <p:nvPr/>
          </p:nvSpPr>
          <p:spPr>
            <a:xfrm>
              <a:off x="5609106" y="3035184"/>
              <a:ext cx="215906" cy="2015426"/>
            </a:xfrm>
            <a:prstGeom prst="rect">
              <a:avLst/>
            </a:prstGeom>
            <a:solidFill>
              <a:srgbClr val="0058AB">
                <a:alpha val="100000"/>
              </a:srgbClr>
            </a:solidFill>
          </p:spPr>
          <p:txBody>
            <a:bodyPr/>
            <a:lstStyle/>
            <a:p/>
          </p:txBody>
        </p:sp>
        <p:sp>
          <p:nvSpPr>
            <p:cNvPr id="59" name="rc59"/>
            <p:cNvSpPr/>
            <p:nvPr/>
          </p:nvSpPr>
          <p:spPr>
            <a:xfrm>
              <a:off x="5849003" y="3379102"/>
              <a:ext cx="215906" cy="1671509"/>
            </a:xfrm>
            <a:prstGeom prst="rect">
              <a:avLst/>
            </a:prstGeom>
            <a:solidFill>
              <a:srgbClr val="0058AB">
                <a:alpha val="100000"/>
              </a:srgbClr>
            </a:solidFill>
          </p:spPr>
          <p:txBody>
            <a:bodyPr/>
            <a:lstStyle/>
            <a:p/>
          </p:txBody>
        </p:sp>
        <p:sp>
          <p:nvSpPr>
            <p:cNvPr id="60" name="rc60"/>
            <p:cNvSpPr/>
            <p:nvPr/>
          </p:nvSpPr>
          <p:spPr>
            <a:xfrm>
              <a:off x="6088899" y="2944173"/>
              <a:ext cx="215906" cy="2106437"/>
            </a:xfrm>
            <a:prstGeom prst="rect">
              <a:avLst/>
            </a:prstGeom>
            <a:solidFill>
              <a:srgbClr val="0058AB">
                <a:alpha val="100000"/>
              </a:srgbClr>
            </a:solidFill>
          </p:spPr>
          <p:txBody>
            <a:bodyPr/>
            <a:lstStyle/>
            <a:p/>
          </p:txBody>
        </p:sp>
        <p:sp>
          <p:nvSpPr>
            <p:cNvPr id="61" name="rc61"/>
            <p:cNvSpPr/>
            <p:nvPr/>
          </p:nvSpPr>
          <p:spPr>
            <a:xfrm>
              <a:off x="6328796" y="2516101"/>
              <a:ext cx="215906" cy="2534510"/>
            </a:xfrm>
            <a:prstGeom prst="rect">
              <a:avLst/>
            </a:prstGeom>
            <a:solidFill>
              <a:srgbClr val="0058AB">
                <a:alpha val="100000"/>
              </a:srgbClr>
            </a:solidFill>
          </p:spPr>
          <p:txBody>
            <a:bodyPr/>
            <a:lstStyle/>
            <a:p/>
          </p:txBody>
        </p:sp>
        <p:sp>
          <p:nvSpPr>
            <p:cNvPr id="62" name="rc62"/>
            <p:cNvSpPr/>
            <p:nvPr/>
          </p:nvSpPr>
          <p:spPr>
            <a:xfrm>
              <a:off x="6568692" y="1757558"/>
              <a:ext cx="215906" cy="3293053"/>
            </a:xfrm>
            <a:prstGeom prst="rect">
              <a:avLst/>
            </a:prstGeom>
            <a:solidFill>
              <a:srgbClr val="0058AB">
                <a:alpha val="100000"/>
              </a:srgbClr>
            </a:solidFill>
          </p:spPr>
          <p:txBody>
            <a:bodyPr/>
            <a:lstStyle/>
            <a:p/>
          </p:txBody>
        </p:sp>
        <p:sp>
          <p:nvSpPr>
            <p:cNvPr id="63" name="rc63"/>
            <p:cNvSpPr/>
            <p:nvPr/>
          </p:nvSpPr>
          <p:spPr>
            <a:xfrm>
              <a:off x="6808589" y="2095982"/>
              <a:ext cx="215906" cy="2954629"/>
            </a:xfrm>
            <a:prstGeom prst="rect">
              <a:avLst/>
            </a:prstGeom>
            <a:solidFill>
              <a:srgbClr val="0058AB">
                <a:alpha val="100000"/>
              </a:srgbClr>
            </a:solidFill>
          </p:spPr>
          <p:txBody>
            <a:bodyPr/>
            <a:lstStyle/>
            <a:p/>
          </p:txBody>
        </p:sp>
        <p:sp>
          <p:nvSpPr>
            <p:cNvPr id="64" name="rc64"/>
            <p:cNvSpPr/>
            <p:nvPr/>
          </p:nvSpPr>
          <p:spPr>
            <a:xfrm>
              <a:off x="7048485" y="2426012"/>
              <a:ext cx="215906" cy="2624598"/>
            </a:xfrm>
            <a:prstGeom prst="rect">
              <a:avLst/>
            </a:prstGeom>
            <a:solidFill>
              <a:srgbClr val="0058AB">
                <a:alpha val="100000"/>
              </a:srgbClr>
            </a:solidFill>
          </p:spPr>
          <p:txBody>
            <a:bodyPr/>
            <a:lstStyle/>
            <a:p/>
          </p:txBody>
        </p:sp>
        <p:sp>
          <p:nvSpPr>
            <p:cNvPr id="65" name="rc65"/>
            <p:cNvSpPr/>
            <p:nvPr/>
          </p:nvSpPr>
          <p:spPr>
            <a:xfrm>
              <a:off x="7288381" y="2651672"/>
              <a:ext cx="215906" cy="2398938"/>
            </a:xfrm>
            <a:prstGeom prst="rect">
              <a:avLst/>
            </a:prstGeom>
            <a:solidFill>
              <a:srgbClr val="0058AB">
                <a:alpha val="100000"/>
              </a:srgbClr>
            </a:solidFill>
          </p:spPr>
          <p:txBody>
            <a:bodyPr/>
            <a:lstStyle/>
            <a:p/>
          </p:txBody>
        </p:sp>
        <p:sp>
          <p:nvSpPr>
            <p:cNvPr id="66" name="rc66"/>
            <p:cNvSpPr/>
            <p:nvPr/>
          </p:nvSpPr>
          <p:spPr>
            <a:xfrm>
              <a:off x="8487864" y="4214856"/>
              <a:ext cx="215906" cy="835754"/>
            </a:xfrm>
            <a:prstGeom prst="rect">
              <a:avLst/>
            </a:prstGeom>
            <a:solidFill>
              <a:srgbClr val="69DBFF">
                <a:alpha val="100000"/>
              </a:srgbClr>
            </a:solidFill>
          </p:spPr>
          <p:txBody>
            <a:bodyPr/>
            <a:lstStyle/>
            <a:p/>
          </p:txBody>
        </p:sp>
        <p:sp>
          <p:nvSpPr>
            <p:cNvPr id="67" name="pl67"/>
            <p:cNvSpPr/>
            <p:nvPr/>
          </p:nvSpPr>
          <p:spPr>
            <a:xfrm>
              <a:off x="6196853" y="3379102"/>
              <a:ext cx="2398964" cy="835754"/>
            </a:xfrm>
            <a:custGeom>
              <a:avLst/>
              <a:pathLst>
                <a:path w="2398964" h="835754">
                  <a:moveTo>
                    <a:pt x="0" y="0"/>
                  </a:moveTo>
                  <a:lnTo>
                    <a:pt x="239896" y="83575"/>
                  </a:lnTo>
                  <a:lnTo>
                    <a:pt x="479792" y="167150"/>
                  </a:lnTo>
                  <a:lnTo>
                    <a:pt x="719689" y="250726"/>
                  </a:lnTo>
                  <a:lnTo>
                    <a:pt x="959585" y="334301"/>
                  </a:lnTo>
                  <a:lnTo>
                    <a:pt x="1199482" y="417877"/>
                  </a:lnTo>
                  <a:lnTo>
                    <a:pt x="1439378" y="501452"/>
                  </a:lnTo>
                  <a:lnTo>
                    <a:pt x="1679275" y="585028"/>
                  </a:lnTo>
                  <a:lnTo>
                    <a:pt x="1919171" y="668603"/>
                  </a:lnTo>
                  <a:lnTo>
                    <a:pt x="2159067" y="752179"/>
                  </a:lnTo>
                  <a:lnTo>
                    <a:pt x="2398964" y="835754"/>
                  </a:lnTo>
                </a:path>
              </a:pathLst>
            </a:custGeom>
            <a:ln w="13550" cap="flat">
              <a:solidFill>
                <a:srgbClr val="000000">
                  <a:alpha val="100000"/>
                </a:srgbClr>
              </a:solidFill>
              <a:prstDash val="solid"/>
              <a:round/>
            </a:ln>
          </p:spPr>
          <p:txBody>
            <a:bodyPr/>
            <a:lstStyle/>
            <a:p/>
          </p:txBody>
        </p:sp>
        <p:sp>
          <p:nvSpPr>
            <p:cNvPr id="68" name="pt68"/>
            <p:cNvSpPr/>
            <p:nvPr/>
          </p:nvSpPr>
          <p:spPr>
            <a:xfrm>
              <a:off x="6172027" y="33542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34378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35214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36050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36885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37721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38557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39393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0228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1064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1900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11427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32353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2" name="tx82"/>
            <p:cNvSpPr/>
            <p:nvPr/>
          </p:nvSpPr>
          <p:spPr>
            <a:xfrm>
              <a:off x="508103" y="235645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127149" y="1330710"/>
              <a:ext cx="57404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Haiti</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91%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91%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Haiti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62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26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90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4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8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59646"/>
              <a:ext cx="239888" cy="848374"/>
            </a:xfrm>
            <a:prstGeom prst="rect">
              <a:avLst/>
            </a:prstGeom>
            <a:solidFill>
              <a:srgbClr val="80BD41">
                <a:alpha val="100000"/>
              </a:srgbClr>
            </a:solidFill>
          </p:spPr>
          <p:txBody>
            <a:bodyPr/>
            <a:lstStyle/>
            <a:p/>
          </p:txBody>
        </p:sp>
        <p:sp>
          <p:nvSpPr>
            <p:cNvPr id="23" name="rc23"/>
            <p:cNvSpPr/>
            <p:nvPr/>
          </p:nvSpPr>
          <p:spPr>
            <a:xfrm>
              <a:off x="1296273" y="3220350"/>
              <a:ext cx="239888" cy="239296"/>
            </a:xfrm>
            <a:prstGeom prst="rect">
              <a:avLst/>
            </a:prstGeom>
            <a:solidFill>
              <a:srgbClr val="1CABE2">
                <a:alpha val="100000"/>
              </a:srgbClr>
            </a:solidFill>
          </p:spPr>
          <p:txBody>
            <a:bodyPr/>
            <a:lstStyle/>
            <a:p/>
          </p:txBody>
        </p:sp>
        <p:sp>
          <p:nvSpPr>
            <p:cNvPr id="24" name="rc24"/>
            <p:cNvSpPr/>
            <p:nvPr/>
          </p:nvSpPr>
          <p:spPr>
            <a:xfrm>
              <a:off x="1562816" y="3444966"/>
              <a:ext cx="239888" cy="863055"/>
            </a:xfrm>
            <a:prstGeom prst="rect">
              <a:avLst/>
            </a:prstGeom>
            <a:solidFill>
              <a:srgbClr val="80BD41">
                <a:alpha val="100000"/>
              </a:srgbClr>
            </a:solidFill>
          </p:spPr>
          <p:txBody>
            <a:bodyPr/>
            <a:lstStyle/>
            <a:p/>
          </p:txBody>
        </p:sp>
        <p:sp>
          <p:nvSpPr>
            <p:cNvPr id="25" name="rc25"/>
            <p:cNvSpPr/>
            <p:nvPr/>
          </p:nvSpPr>
          <p:spPr>
            <a:xfrm>
              <a:off x="1562816" y="3229202"/>
              <a:ext cx="239888" cy="215763"/>
            </a:xfrm>
            <a:prstGeom prst="rect">
              <a:avLst/>
            </a:prstGeom>
            <a:solidFill>
              <a:srgbClr val="1CABE2">
                <a:alpha val="100000"/>
              </a:srgbClr>
            </a:solidFill>
          </p:spPr>
          <p:txBody>
            <a:bodyPr/>
            <a:lstStyle/>
            <a:p/>
          </p:txBody>
        </p:sp>
        <p:sp>
          <p:nvSpPr>
            <p:cNvPr id="26" name="rc26"/>
            <p:cNvSpPr/>
            <p:nvPr/>
          </p:nvSpPr>
          <p:spPr>
            <a:xfrm>
              <a:off x="1829360" y="3426831"/>
              <a:ext cx="239888" cy="881190"/>
            </a:xfrm>
            <a:prstGeom prst="rect">
              <a:avLst/>
            </a:prstGeom>
            <a:solidFill>
              <a:srgbClr val="80BD41">
                <a:alpha val="100000"/>
              </a:srgbClr>
            </a:solidFill>
          </p:spPr>
          <p:txBody>
            <a:bodyPr/>
            <a:lstStyle/>
            <a:p/>
          </p:txBody>
        </p:sp>
        <p:sp>
          <p:nvSpPr>
            <p:cNvPr id="27" name="rc27"/>
            <p:cNvSpPr/>
            <p:nvPr/>
          </p:nvSpPr>
          <p:spPr>
            <a:xfrm>
              <a:off x="1829360" y="3233390"/>
              <a:ext cx="239888" cy="193440"/>
            </a:xfrm>
            <a:prstGeom prst="rect">
              <a:avLst/>
            </a:prstGeom>
            <a:solidFill>
              <a:srgbClr val="1CABE2">
                <a:alpha val="100000"/>
              </a:srgbClr>
            </a:solidFill>
          </p:spPr>
          <p:txBody>
            <a:bodyPr/>
            <a:lstStyle/>
            <a:p/>
          </p:txBody>
        </p:sp>
        <p:sp>
          <p:nvSpPr>
            <p:cNvPr id="28" name="rc28"/>
            <p:cNvSpPr/>
            <p:nvPr/>
          </p:nvSpPr>
          <p:spPr>
            <a:xfrm>
              <a:off x="2095903" y="3400664"/>
              <a:ext cx="239888" cy="907356"/>
            </a:xfrm>
            <a:prstGeom prst="rect">
              <a:avLst/>
            </a:prstGeom>
            <a:solidFill>
              <a:srgbClr val="80BD41">
                <a:alpha val="100000"/>
              </a:srgbClr>
            </a:solidFill>
          </p:spPr>
          <p:txBody>
            <a:bodyPr/>
            <a:lstStyle/>
            <a:p/>
          </p:txBody>
        </p:sp>
        <p:sp>
          <p:nvSpPr>
            <p:cNvPr id="29" name="rc29"/>
            <p:cNvSpPr/>
            <p:nvPr/>
          </p:nvSpPr>
          <p:spPr>
            <a:xfrm>
              <a:off x="2095903" y="3227820"/>
              <a:ext cx="239888" cy="172844"/>
            </a:xfrm>
            <a:prstGeom prst="rect">
              <a:avLst/>
            </a:prstGeom>
            <a:solidFill>
              <a:srgbClr val="1CABE2">
                <a:alpha val="100000"/>
              </a:srgbClr>
            </a:solidFill>
          </p:spPr>
          <p:txBody>
            <a:bodyPr/>
            <a:lstStyle/>
            <a:p/>
          </p:txBody>
        </p:sp>
        <p:sp>
          <p:nvSpPr>
            <p:cNvPr id="30" name="rc30"/>
            <p:cNvSpPr/>
            <p:nvPr/>
          </p:nvSpPr>
          <p:spPr>
            <a:xfrm>
              <a:off x="2362446" y="3380673"/>
              <a:ext cx="239888" cy="927348"/>
            </a:xfrm>
            <a:prstGeom prst="rect">
              <a:avLst/>
            </a:prstGeom>
            <a:solidFill>
              <a:srgbClr val="80BD41">
                <a:alpha val="100000"/>
              </a:srgbClr>
            </a:solidFill>
          </p:spPr>
          <p:txBody>
            <a:bodyPr/>
            <a:lstStyle/>
            <a:p/>
          </p:txBody>
        </p:sp>
        <p:sp>
          <p:nvSpPr>
            <p:cNvPr id="31" name="rc31"/>
            <p:cNvSpPr/>
            <p:nvPr/>
          </p:nvSpPr>
          <p:spPr>
            <a:xfrm>
              <a:off x="2362446" y="3229720"/>
              <a:ext cx="239888" cy="150952"/>
            </a:xfrm>
            <a:prstGeom prst="rect">
              <a:avLst/>
            </a:prstGeom>
            <a:solidFill>
              <a:srgbClr val="1CABE2">
                <a:alpha val="100000"/>
              </a:srgbClr>
            </a:solidFill>
          </p:spPr>
          <p:txBody>
            <a:bodyPr/>
            <a:lstStyle/>
            <a:p/>
          </p:txBody>
        </p:sp>
        <p:sp>
          <p:nvSpPr>
            <p:cNvPr id="32" name="rc32"/>
            <p:cNvSpPr/>
            <p:nvPr/>
          </p:nvSpPr>
          <p:spPr>
            <a:xfrm>
              <a:off x="2628989" y="3355672"/>
              <a:ext cx="239888" cy="952349"/>
            </a:xfrm>
            <a:prstGeom prst="rect">
              <a:avLst/>
            </a:prstGeom>
            <a:solidFill>
              <a:srgbClr val="80BD41">
                <a:alpha val="100000"/>
              </a:srgbClr>
            </a:solidFill>
          </p:spPr>
          <p:txBody>
            <a:bodyPr/>
            <a:lstStyle/>
            <a:p/>
          </p:txBody>
        </p:sp>
        <p:sp>
          <p:nvSpPr>
            <p:cNvPr id="33" name="rc33"/>
            <p:cNvSpPr/>
            <p:nvPr/>
          </p:nvSpPr>
          <p:spPr>
            <a:xfrm>
              <a:off x="2628989" y="3225791"/>
              <a:ext cx="239888" cy="129881"/>
            </a:xfrm>
            <a:prstGeom prst="rect">
              <a:avLst/>
            </a:prstGeom>
            <a:solidFill>
              <a:srgbClr val="1CABE2">
                <a:alpha val="100000"/>
              </a:srgbClr>
            </a:solidFill>
          </p:spPr>
          <p:txBody>
            <a:bodyPr/>
            <a:lstStyle/>
            <a:p/>
          </p:txBody>
        </p:sp>
        <p:sp>
          <p:nvSpPr>
            <p:cNvPr id="34" name="rc34"/>
            <p:cNvSpPr/>
            <p:nvPr/>
          </p:nvSpPr>
          <p:spPr>
            <a:xfrm>
              <a:off x="2895532" y="3347598"/>
              <a:ext cx="239888" cy="960423"/>
            </a:xfrm>
            <a:prstGeom prst="rect">
              <a:avLst/>
            </a:prstGeom>
            <a:solidFill>
              <a:srgbClr val="80BD41">
                <a:alpha val="100000"/>
              </a:srgbClr>
            </a:solidFill>
          </p:spPr>
          <p:txBody>
            <a:bodyPr/>
            <a:lstStyle/>
            <a:p/>
          </p:txBody>
        </p:sp>
        <p:sp>
          <p:nvSpPr>
            <p:cNvPr id="35" name="rc35"/>
            <p:cNvSpPr/>
            <p:nvPr/>
          </p:nvSpPr>
          <p:spPr>
            <a:xfrm>
              <a:off x="2895532" y="3216637"/>
              <a:ext cx="239888" cy="130960"/>
            </a:xfrm>
            <a:prstGeom prst="rect">
              <a:avLst/>
            </a:prstGeom>
            <a:solidFill>
              <a:srgbClr val="1CABE2">
                <a:alpha val="100000"/>
              </a:srgbClr>
            </a:solidFill>
          </p:spPr>
          <p:txBody>
            <a:bodyPr/>
            <a:lstStyle/>
            <a:p/>
          </p:txBody>
        </p:sp>
        <p:sp>
          <p:nvSpPr>
            <p:cNvPr id="36" name="rc36"/>
            <p:cNvSpPr/>
            <p:nvPr/>
          </p:nvSpPr>
          <p:spPr>
            <a:xfrm>
              <a:off x="3162075" y="3341682"/>
              <a:ext cx="239888" cy="966338"/>
            </a:xfrm>
            <a:prstGeom prst="rect">
              <a:avLst/>
            </a:prstGeom>
            <a:solidFill>
              <a:srgbClr val="80BD41">
                <a:alpha val="100000"/>
              </a:srgbClr>
            </a:solidFill>
          </p:spPr>
          <p:txBody>
            <a:bodyPr/>
            <a:lstStyle/>
            <a:p/>
          </p:txBody>
        </p:sp>
        <p:sp>
          <p:nvSpPr>
            <p:cNvPr id="37" name="rc37"/>
            <p:cNvSpPr/>
            <p:nvPr/>
          </p:nvSpPr>
          <p:spPr>
            <a:xfrm>
              <a:off x="3162075" y="3209901"/>
              <a:ext cx="239888" cy="131781"/>
            </a:xfrm>
            <a:prstGeom prst="rect">
              <a:avLst/>
            </a:prstGeom>
            <a:solidFill>
              <a:srgbClr val="1CABE2">
                <a:alpha val="100000"/>
              </a:srgbClr>
            </a:solidFill>
          </p:spPr>
          <p:txBody>
            <a:bodyPr/>
            <a:lstStyle/>
            <a:p/>
          </p:txBody>
        </p:sp>
        <p:sp>
          <p:nvSpPr>
            <p:cNvPr id="38" name="rc38"/>
            <p:cNvSpPr/>
            <p:nvPr/>
          </p:nvSpPr>
          <p:spPr>
            <a:xfrm>
              <a:off x="3428618" y="3333910"/>
              <a:ext cx="239888" cy="974111"/>
            </a:xfrm>
            <a:prstGeom prst="rect">
              <a:avLst/>
            </a:prstGeom>
            <a:solidFill>
              <a:srgbClr val="80BD41">
                <a:alpha val="100000"/>
              </a:srgbClr>
            </a:solidFill>
          </p:spPr>
          <p:txBody>
            <a:bodyPr/>
            <a:lstStyle/>
            <a:p/>
          </p:txBody>
        </p:sp>
        <p:sp>
          <p:nvSpPr>
            <p:cNvPr id="39" name="rc39"/>
            <p:cNvSpPr/>
            <p:nvPr/>
          </p:nvSpPr>
          <p:spPr>
            <a:xfrm>
              <a:off x="3428618" y="3201092"/>
              <a:ext cx="239888" cy="132817"/>
            </a:xfrm>
            <a:prstGeom prst="rect">
              <a:avLst/>
            </a:prstGeom>
            <a:solidFill>
              <a:srgbClr val="1CABE2">
                <a:alpha val="100000"/>
              </a:srgbClr>
            </a:solidFill>
          </p:spPr>
          <p:txBody>
            <a:bodyPr/>
            <a:lstStyle/>
            <a:p/>
          </p:txBody>
        </p:sp>
        <p:sp>
          <p:nvSpPr>
            <p:cNvPr id="40" name="rc40"/>
            <p:cNvSpPr/>
            <p:nvPr/>
          </p:nvSpPr>
          <p:spPr>
            <a:xfrm>
              <a:off x="3695161" y="3324454"/>
              <a:ext cx="239888" cy="983567"/>
            </a:xfrm>
            <a:prstGeom prst="rect">
              <a:avLst/>
            </a:prstGeom>
            <a:solidFill>
              <a:srgbClr val="80BD41">
                <a:alpha val="100000"/>
              </a:srgbClr>
            </a:solidFill>
          </p:spPr>
          <p:txBody>
            <a:bodyPr/>
            <a:lstStyle/>
            <a:p/>
          </p:txBody>
        </p:sp>
        <p:sp>
          <p:nvSpPr>
            <p:cNvPr id="41" name="rc41"/>
            <p:cNvSpPr/>
            <p:nvPr/>
          </p:nvSpPr>
          <p:spPr>
            <a:xfrm>
              <a:off x="3695161" y="3190341"/>
              <a:ext cx="239888" cy="134112"/>
            </a:xfrm>
            <a:prstGeom prst="rect">
              <a:avLst/>
            </a:prstGeom>
            <a:solidFill>
              <a:srgbClr val="1CABE2">
                <a:alpha val="100000"/>
              </a:srgbClr>
            </a:solidFill>
          </p:spPr>
          <p:txBody>
            <a:bodyPr/>
            <a:lstStyle/>
            <a:p/>
          </p:txBody>
        </p:sp>
        <p:sp>
          <p:nvSpPr>
            <p:cNvPr id="42" name="rc42"/>
            <p:cNvSpPr/>
            <p:nvPr/>
          </p:nvSpPr>
          <p:spPr>
            <a:xfrm>
              <a:off x="3961705" y="3336803"/>
              <a:ext cx="239888" cy="971218"/>
            </a:xfrm>
            <a:prstGeom prst="rect">
              <a:avLst/>
            </a:prstGeom>
            <a:solidFill>
              <a:srgbClr val="80BD41">
                <a:alpha val="100000"/>
              </a:srgbClr>
            </a:solidFill>
          </p:spPr>
          <p:txBody>
            <a:bodyPr/>
            <a:lstStyle/>
            <a:p/>
          </p:txBody>
        </p:sp>
        <p:sp>
          <p:nvSpPr>
            <p:cNvPr id="43" name="rc43"/>
            <p:cNvSpPr/>
            <p:nvPr/>
          </p:nvSpPr>
          <p:spPr>
            <a:xfrm>
              <a:off x="3961705" y="3204374"/>
              <a:ext cx="239888" cy="132429"/>
            </a:xfrm>
            <a:prstGeom prst="rect">
              <a:avLst/>
            </a:prstGeom>
            <a:solidFill>
              <a:srgbClr val="1CABE2">
                <a:alpha val="100000"/>
              </a:srgbClr>
            </a:solidFill>
          </p:spPr>
          <p:txBody>
            <a:bodyPr/>
            <a:lstStyle/>
            <a:p/>
          </p:txBody>
        </p:sp>
        <p:sp>
          <p:nvSpPr>
            <p:cNvPr id="44" name="rc44"/>
            <p:cNvSpPr/>
            <p:nvPr/>
          </p:nvSpPr>
          <p:spPr>
            <a:xfrm>
              <a:off x="4228248" y="3325749"/>
              <a:ext cx="239888" cy="982271"/>
            </a:xfrm>
            <a:prstGeom prst="rect">
              <a:avLst/>
            </a:prstGeom>
            <a:solidFill>
              <a:srgbClr val="80BD41">
                <a:alpha val="100000"/>
              </a:srgbClr>
            </a:solidFill>
          </p:spPr>
          <p:txBody>
            <a:bodyPr/>
            <a:lstStyle/>
            <a:p/>
          </p:txBody>
        </p:sp>
        <p:sp>
          <p:nvSpPr>
            <p:cNvPr id="45" name="rc45"/>
            <p:cNvSpPr/>
            <p:nvPr/>
          </p:nvSpPr>
          <p:spPr>
            <a:xfrm>
              <a:off x="4228248" y="3191809"/>
              <a:ext cx="239888" cy="133940"/>
            </a:xfrm>
            <a:prstGeom prst="rect">
              <a:avLst/>
            </a:prstGeom>
            <a:solidFill>
              <a:srgbClr val="1CABE2">
                <a:alpha val="100000"/>
              </a:srgbClr>
            </a:solidFill>
          </p:spPr>
          <p:txBody>
            <a:bodyPr/>
            <a:lstStyle/>
            <a:p/>
          </p:txBody>
        </p:sp>
        <p:sp>
          <p:nvSpPr>
            <p:cNvPr id="46" name="rc46"/>
            <p:cNvSpPr/>
            <p:nvPr/>
          </p:nvSpPr>
          <p:spPr>
            <a:xfrm>
              <a:off x="4494791" y="3366942"/>
              <a:ext cx="239888" cy="941079"/>
            </a:xfrm>
            <a:prstGeom prst="rect">
              <a:avLst/>
            </a:prstGeom>
            <a:solidFill>
              <a:srgbClr val="80BD41">
                <a:alpha val="100000"/>
              </a:srgbClr>
            </a:solidFill>
          </p:spPr>
          <p:txBody>
            <a:bodyPr/>
            <a:lstStyle/>
            <a:p/>
          </p:txBody>
        </p:sp>
        <p:sp>
          <p:nvSpPr>
            <p:cNvPr id="47" name="rc47"/>
            <p:cNvSpPr/>
            <p:nvPr/>
          </p:nvSpPr>
          <p:spPr>
            <a:xfrm>
              <a:off x="4494791" y="3200876"/>
              <a:ext cx="239888" cy="166065"/>
            </a:xfrm>
            <a:prstGeom prst="rect">
              <a:avLst/>
            </a:prstGeom>
            <a:solidFill>
              <a:srgbClr val="1CABE2">
                <a:alpha val="100000"/>
              </a:srgbClr>
            </a:solidFill>
          </p:spPr>
          <p:txBody>
            <a:bodyPr/>
            <a:lstStyle/>
            <a:p/>
          </p:txBody>
        </p:sp>
        <p:sp>
          <p:nvSpPr>
            <p:cNvPr id="48" name="rc48"/>
            <p:cNvSpPr/>
            <p:nvPr/>
          </p:nvSpPr>
          <p:spPr>
            <a:xfrm>
              <a:off x="4761334" y="3406968"/>
              <a:ext cx="239888" cy="901052"/>
            </a:xfrm>
            <a:prstGeom prst="rect">
              <a:avLst/>
            </a:prstGeom>
            <a:solidFill>
              <a:srgbClr val="80BD41">
                <a:alpha val="100000"/>
              </a:srgbClr>
            </a:solidFill>
          </p:spPr>
          <p:txBody>
            <a:bodyPr/>
            <a:lstStyle/>
            <a:p/>
          </p:txBody>
        </p:sp>
        <p:sp>
          <p:nvSpPr>
            <p:cNvPr id="49" name="rc49"/>
            <p:cNvSpPr/>
            <p:nvPr/>
          </p:nvSpPr>
          <p:spPr>
            <a:xfrm>
              <a:off x="4761334" y="3209167"/>
              <a:ext cx="239888" cy="197801"/>
            </a:xfrm>
            <a:prstGeom prst="rect">
              <a:avLst/>
            </a:prstGeom>
            <a:solidFill>
              <a:srgbClr val="1CABE2">
                <a:alpha val="100000"/>
              </a:srgbClr>
            </a:solidFill>
          </p:spPr>
          <p:txBody>
            <a:bodyPr/>
            <a:lstStyle/>
            <a:p/>
          </p:txBody>
        </p:sp>
        <p:sp>
          <p:nvSpPr>
            <p:cNvPr id="50" name="rc50"/>
            <p:cNvSpPr/>
            <p:nvPr/>
          </p:nvSpPr>
          <p:spPr>
            <a:xfrm>
              <a:off x="5027877" y="3436934"/>
              <a:ext cx="239888" cy="871086"/>
            </a:xfrm>
            <a:prstGeom prst="rect">
              <a:avLst/>
            </a:prstGeom>
            <a:solidFill>
              <a:srgbClr val="80BD41">
                <a:alpha val="100000"/>
              </a:srgbClr>
            </a:solidFill>
          </p:spPr>
          <p:txBody>
            <a:bodyPr/>
            <a:lstStyle/>
            <a:p/>
          </p:txBody>
        </p:sp>
        <p:sp>
          <p:nvSpPr>
            <p:cNvPr id="51" name="rc51"/>
            <p:cNvSpPr/>
            <p:nvPr/>
          </p:nvSpPr>
          <p:spPr>
            <a:xfrm>
              <a:off x="5027877" y="3205367"/>
              <a:ext cx="239888" cy="231567"/>
            </a:xfrm>
            <a:prstGeom prst="rect">
              <a:avLst/>
            </a:prstGeom>
            <a:solidFill>
              <a:srgbClr val="1CABE2">
                <a:alpha val="100000"/>
              </a:srgbClr>
            </a:solidFill>
          </p:spPr>
          <p:txBody>
            <a:bodyPr/>
            <a:lstStyle/>
            <a:p/>
          </p:txBody>
        </p:sp>
        <p:sp>
          <p:nvSpPr>
            <p:cNvPr id="52" name="rc52"/>
            <p:cNvSpPr/>
            <p:nvPr/>
          </p:nvSpPr>
          <p:spPr>
            <a:xfrm>
              <a:off x="5294420" y="3378773"/>
              <a:ext cx="239888" cy="929248"/>
            </a:xfrm>
            <a:prstGeom prst="rect">
              <a:avLst/>
            </a:prstGeom>
            <a:solidFill>
              <a:srgbClr val="80BD41">
                <a:alpha val="100000"/>
              </a:srgbClr>
            </a:solidFill>
          </p:spPr>
          <p:txBody>
            <a:bodyPr/>
            <a:lstStyle/>
            <a:p/>
          </p:txBody>
        </p:sp>
        <p:sp>
          <p:nvSpPr>
            <p:cNvPr id="53" name="rc53"/>
            <p:cNvSpPr/>
            <p:nvPr/>
          </p:nvSpPr>
          <p:spPr>
            <a:xfrm>
              <a:off x="5294420" y="3201783"/>
              <a:ext cx="239888" cy="176989"/>
            </a:xfrm>
            <a:prstGeom prst="rect">
              <a:avLst/>
            </a:prstGeom>
            <a:solidFill>
              <a:srgbClr val="1CABE2">
                <a:alpha val="100000"/>
              </a:srgbClr>
            </a:solidFill>
          </p:spPr>
          <p:txBody>
            <a:bodyPr/>
            <a:lstStyle/>
            <a:p/>
          </p:txBody>
        </p:sp>
        <p:sp>
          <p:nvSpPr>
            <p:cNvPr id="54" name="rc54"/>
            <p:cNvSpPr/>
            <p:nvPr/>
          </p:nvSpPr>
          <p:spPr>
            <a:xfrm>
              <a:off x="5560963" y="3433091"/>
              <a:ext cx="239888" cy="874929"/>
            </a:xfrm>
            <a:prstGeom prst="rect">
              <a:avLst/>
            </a:prstGeom>
            <a:solidFill>
              <a:srgbClr val="80BD41">
                <a:alpha val="100000"/>
              </a:srgbClr>
            </a:solidFill>
          </p:spPr>
          <p:txBody>
            <a:bodyPr/>
            <a:lstStyle/>
            <a:p/>
          </p:txBody>
        </p:sp>
        <p:sp>
          <p:nvSpPr>
            <p:cNvPr id="55" name="rc55"/>
            <p:cNvSpPr/>
            <p:nvPr/>
          </p:nvSpPr>
          <p:spPr>
            <a:xfrm>
              <a:off x="5560963" y="3200531"/>
              <a:ext cx="239888" cy="232560"/>
            </a:xfrm>
            <a:prstGeom prst="rect">
              <a:avLst/>
            </a:prstGeom>
            <a:solidFill>
              <a:srgbClr val="1CABE2">
                <a:alpha val="100000"/>
              </a:srgbClr>
            </a:solidFill>
          </p:spPr>
          <p:txBody>
            <a:bodyPr/>
            <a:lstStyle/>
            <a:p/>
          </p:txBody>
        </p:sp>
        <p:sp>
          <p:nvSpPr>
            <p:cNvPr id="56" name="rc56"/>
            <p:cNvSpPr/>
            <p:nvPr/>
          </p:nvSpPr>
          <p:spPr>
            <a:xfrm>
              <a:off x="5827506" y="3436243"/>
              <a:ext cx="239888" cy="871777"/>
            </a:xfrm>
            <a:prstGeom prst="rect">
              <a:avLst/>
            </a:prstGeom>
            <a:solidFill>
              <a:srgbClr val="80BD41">
                <a:alpha val="100000"/>
              </a:srgbClr>
            </a:solidFill>
          </p:spPr>
          <p:txBody>
            <a:bodyPr/>
            <a:lstStyle/>
            <a:p/>
          </p:txBody>
        </p:sp>
        <p:sp>
          <p:nvSpPr>
            <p:cNvPr id="57" name="rc57"/>
            <p:cNvSpPr/>
            <p:nvPr/>
          </p:nvSpPr>
          <p:spPr>
            <a:xfrm>
              <a:off x="5827506" y="3204503"/>
              <a:ext cx="239888" cy="231740"/>
            </a:xfrm>
            <a:prstGeom prst="rect">
              <a:avLst/>
            </a:prstGeom>
            <a:solidFill>
              <a:srgbClr val="1CABE2">
                <a:alpha val="100000"/>
              </a:srgbClr>
            </a:solidFill>
          </p:spPr>
          <p:txBody>
            <a:bodyPr/>
            <a:lstStyle/>
            <a:p/>
          </p:txBody>
        </p:sp>
        <p:sp>
          <p:nvSpPr>
            <p:cNvPr id="58" name="rc58"/>
            <p:cNvSpPr/>
            <p:nvPr/>
          </p:nvSpPr>
          <p:spPr>
            <a:xfrm>
              <a:off x="6094049" y="3405889"/>
              <a:ext cx="239888" cy="902132"/>
            </a:xfrm>
            <a:prstGeom prst="rect">
              <a:avLst/>
            </a:prstGeom>
            <a:solidFill>
              <a:srgbClr val="80BD41">
                <a:alpha val="100000"/>
              </a:srgbClr>
            </a:solidFill>
          </p:spPr>
          <p:txBody>
            <a:bodyPr/>
            <a:lstStyle/>
            <a:p/>
          </p:txBody>
        </p:sp>
        <p:sp>
          <p:nvSpPr>
            <p:cNvPr id="59" name="rc59"/>
            <p:cNvSpPr/>
            <p:nvPr/>
          </p:nvSpPr>
          <p:spPr>
            <a:xfrm>
              <a:off x="6094049" y="3207871"/>
              <a:ext cx="239888" cy="198017"/>
            </a:xfrm>
            <a:prstGeom prst="rect">
              <a:avLst/>
            </a:prstGeom>
            <a:solidFill>
              <a:srgbClr val="1CABE2">
                <a:alpha val="100000"/>
              </a:srgbClr>
            </a:solidFill>
          </p:spPr>
          <p:txBody>
            <a:bodyPr/>
            <a:lstStyle/>
            <a:p/>
          </p:txBody>
        </p:sp>
        <p:sp>
          <p:nvSpPr>
            <p:cNvPr id="60" name="rc60"/>
            <p:cNvSpPr/>
            <p:nvPr/>
          </p:nvSpPr>
          <p:spPr>
            <a:xfrm>
              <a:off x="6360593" y="3377348"/>
              <a:ext cx="239888" cy="930673"/>
            </a:xfrm>
            <a:prstGeom prst="rect">
              <a:avLst/>
            </a:prstGeom>
            <a:solidFill>
              <a:srgbClr val="80BD41">
                <a:alpha val="100000"/>
              </a:srgbClr>
            </a:solidFill>
          </p:spPr>
          <p:txBody>
            <a:bodyPr/>
            <a:lstStyle/>
            <a:p/>
          </p:txBody>
        </p:sp>
        <p:sp>
          <p:nvSpPr>
            <p:cNvPr id="61" name="rc61"/>
            <p:cNvSpPr/>
            <p:nvPr/>
          </p:nvSpPr>
          <p:spPr>
            <a:xfrm>
              <a:off x="6360593" y="3213096"/>
              <a:ext cx="239888" cy="164251"/>
            </a:xfrm>
            <a:prstGeom prst="rect">
              <a:avLst/>
            </a:prstGeom>
            <a:solidFill>
              <a:srgbClr val="1CABE2">
                <a:alpha val="100000"/>
              </a:srgbClr>
            </a:solidFill>
          </p:spPr>
          <p:txBody>
            <a:bodyPr/>
            <a:lstStyle/>
            <a:p/>
          </p:txBody>
        </p:sp>
        <p:sp>
          <p:nvSpPr>
            <p:cNvPr id="62" name="rc62"/>
            <p:cNvSpPr/>
            <p:nvPr/>
          </p:nvSpPr>
          <p:spPr>
            <a:xfrm>
              <a:off x="6627136" y="3425708"/>
              <a:ext cx="239888" cy="882313"/>
            </a:xfrm>
            <a:prstGeom prst="rect">
              <a:avLst/>
            </a:prstGeom>
            <a:solidFill>
              <a:srgbClr val="80BD41">
                <a:alpha val="100000"/>
              </a:srgbClr>
            </a:solidFill>
          </p:spPr>
          <p:txBody>
            <a:bodyPr/>
            <a:lstStyle/>
            <a:p/>
          </p:txBody>
        </p:sp>
        <p:sp>
          <p:nvSpPr>
            <p:cNvPr id="63" name="rc63"/>
            <p:cNvSpPr/>
            <p:nvPr/>
          </p:nvSpPr>
          <p:spPr>
            <a:xfrm>
              <a:off x="6627136" y="3218752"/>
              <a:ext cx="239888" cy="206955"/>
            </a:xfrm>
            <a:prstGeom prst="rect">
              <a:avLst/>
            </a:prstGeom>
            <a:solidFill>
              <a:srgbClr val="1CABE2">
                <a:alpha val="100000"/>
              </a:srgbClr>
            </a:solidFill>
          </p:spPr>
          <p:txBody>
            <a:bodyPr/>
            <a:lstStyle/>
            <a:p/>
          </p:txBody>
        </p:sp>
        <p:sp>
          <p:nvSpPr>
            <p:cNvPr id="64" name="rc64"/>
            <p:cNvSpPr/>
            <p:nvPr/>
          </p:nvSpPr>
          <p:spPr>
            <a:xfrm>
              <a:off x="6893679" y="3474327"/>
              <a:ext cx="239888" cy="833694"/>
            </a:xfrm>
            <a:prstGeom prst="rect">
              <a:avLst/>
            </a:prstGeom>
            <a:solidFill>
              <a:srgbClr val="80BD41">
                <a:alpha val="100000"/>
              </a:srgbClr>
            </a:solidFill>
          </p:spPr>
          <p:txBody>
            <a:bodyPr/>
            <a:lstStyle/>
            <a:p/>
          </p:txBody>
        </p:sp>
        <p:sp>
          <p:nvSpPr>
            <p:cNvPr id="65" name="rc65"/>
            <p:cNvSpPr/>
            <p:nvPr/>
          </p:nvSpPr>
          <p:spPr>
            <a:xfrm>
              <a:off x="6893679" y="3225316"/>
              <a:ext cx="239888" cy="249011"/>
            </a:xfrm>
            <a:prstGeom prst="rect">
              <a:avLst/>
            </a:prstGeom>
            <a:solidFill>
              <a:srgbClr val="1CABE2">
                <a:alpha val="100000"/>
              </a:srgbClr>
            </a:solidFill>
          </p:spPr>
          <p:txBody>
            <a:bodyPr/>
            <a:lstStyle/>
            <a:p/>
          </p:txBody>
        </p:sp>
        <p:sp>
          <p:nvSpPr>
            <p:cNvPr id="66" name="rc66"/>
            <p:cNvSpPr/>
            <p:nvPr/>
          </p:nvSpPr>
          <p:spPr>
            <a:xfrm>
              <a:off x="7160222" y="3553042"/>
              <a:ext cx="239888" cy="754979"/>
            </a:xfrm>
            <a:prstGeom prst="rect">
              <a:avLst/>
            </a:prstGeom>
            <a:solidFill>
              <a:srgbClr val="80BD41">
                <a:alpha val="100000"/>
              </a:srgbClr>
            </a:solidFill>
          </p:spPr>
          <p:txBody>
            <a:bodyPr/>
            <a:lstStyle/>
            <a:p/>
          </p:txBody>
        </p:sp>
        <p:sp>
          <p:nvSpPr>
            <p:cNvPr id="67" name="rc67"/>
            <p:cNvSpPr/>
            <p:nvPr/>
          </p:nvSpPr>
          <p:spPr>
            <a:xfrm>
              <a:off x="7160222" y="3229461"/>
              <a:ext cx="239888" cy="323581"/>
            </a:xfrm>
            <a:prstGeom prst="rect">
              <a:avLst/>
            </a:prstGeom>
            <a:solidFill>
              <a:srgbClr val="1CABE2">
                <a:alpha val="100000"/>
              </a:srgbClr>
            </a:solidFill>
          </p:spPr>
          <p:txBody>
            <a:bodyPr/>
            <a:lstStyle/>
            <a:p/>
          </p:txBody>
        </p:sp>
        <p:sp>
          <p:nvSpPr>
            <p:cNvPr id="68" name="rc68"/>
            <p:cNvSpPr/>
            <p:nvPr/>
          </p:nvSpPr>
          <p:spPr>
            <a:xfrm>
              <a:off x="7426765" y="3523119"/>
              <a:ext cx="239888" cy="784902"/>
            </a:xfrm>
            <a:prstGeom prst="rect">
              <a:avLst/>
            </a:prstGeom>
            <a:solidFill>
              <a:srgbClr val="80BD41">
                <a:alpha val="100000"/>
              </a:srgbClr>
            </a:solidFill>
          </p:spPr>
          <p:txBody>
            <a:bodyPr/>
            <a:lstStyle/>
            <a:p/>
          </p:txBody>
        </p:sp>
        <p:sp>
          <p:nvSpPr>
            <p:cNvPr id="69" name="rc69"/>
            <p:cNvSpPr/>
            <p:nvPr/>
          </p:nvSpPr>
          <p:spPr>
            <a:xfrm>
              <a:off x="7426765" y="3232829"/>
              <a:ext cx="239888" cy="290290"/>
            </a:xfrm>
            <a:prstGeom prst="rect">
              <a:avLst/>
            </a:prstGeom>
            <a:solidFill>
              <a:srgbClr val="1CABE2">
                <a:alpha val="100000"/>
              </a:srgbClr>
            </a:solidFill>
          </p:spPr>
          <p:txBody>
            <a:bodyPr/>
            <a:lstStyle/>
            <a:p/>
          </p:txBody>
        </p:sp>
        <p:sp>
          <p:nvSpPr>
            <p:cNvPr id="70" name="rc70"/>
            <p:cNvSpPr/>
            <p:nvPr/>
          </p:nvSpPr>
          <p:spPr>
            <a:xfrm>
              <a:off x="7693308" y="3491383"/>
              <a:ext cx="239888" cy="816638"/>
            </a:xfrm>
            <a:prstGeom prst="rect">
              <a:avLst/>
            </a:prstGeom>
            <a:solidFill>
              <a:srgbClr val="80BD41">
                <a:alpha val="100000"/>
              </a:srgbClr>
            </a:solidFill>
          </p:spPr>
          <p:txBody>
            <a:bodyPr/>
            <a:lstStyle/>
            <a:p/>
          </p:txBody>
        </p:sp>
        <p:sp>
          <p:nvSpPr>
            <p:cNvPr id="71" name="rc71"/>
            <p:cNvSpPr/>
            <p:nvPr/>
          </p:nvSpPr>
          <p:spPr>
            <a:xfrm>
              <a:off x="7693308" y="3233520"/>
              <a:ext cx="239888" cy="257863"/>
            </a:xfrm>
            <a:prstGeom prst="rect">
              <a:avLst/>
            </a:prstGeom>
            <a:solidFill>
              <a:srgbClr val="1CABE2">
                <a:alpha val="100000"/>
              </a:srgbClr>
            </a:solidFill>
          </p:spPr>
          <p:txBody>
            <a:bodyPr/>
            <a:lstStyle/>
            <a:p/>
          </p:txBody>
        </p:sp>
        <p:sp>
          <p:nvSpPr>
            <p:cNvPr id="72" name="rc72"/>
            <p:cNvSpPr/>
            <p:nvPr/>
          </p:nvSpPr>
          <p:spPr>
            <a:xfrm>
              <a:off x="7959851" y="3472341"/>
              <a:ext cx="239888" cy="835680"/>
            </a:xfrm>
            <a:prstGeom prst="rect">
              <a:avLst/>
            </a:prstGeom>
            <a:solidFill>
              <a:srgbClr val="80BD41">
                <a:alpha val="100000"/>
              </a:srgbClr>
            </a:solidFill>
          </p:spPr>
          <p:txBody>
            <a:bodyPr/>
            <a:lstStyle/>
            <a:p/>
          </p:txBody>
        </p:sp>
        <p:sp>
          <p:nvSpPr>
            <p:cNvPr id="73" name="rc73"/>
            <p:cNvSpPr/>
            <p:nvPr/>
          </p:nvSpPr>
          <p:spPr>
            <a:xfrm>
              <a:off x="7959851" y="3236628"/>
              <a:ext cx="239888" cy="235712"/>
            </a:xfrm>
            <a:prstGeom prst="rect">
              <a:avLst/>
            </a:prstGeom>
            <a:solidFill>
              <a:srgbClr val="1CABE2">
                <a:alpha val="100000"/>
              </a:srgbClr>
            </a:solidFill>
          </p:spPr>
          <p:txBody>
            <a:bodyPr/>
            <a:lstStyle/>
            <a:p/>
          </p:txBody>
        </p:sp>
        <p:sp>
          <p:nvSpPr>
            <p:cNvPr id="74" name="pl74"/>
            <p:cNvSpPr/>
            <p:nvPr/>
          </p:nvSpPr>
          <p:spPr>
            <a:xfrm>
              <a:off x="1416218" y="2340911"/>
              <a:ext cx="6663577" cy="402363"/>
            </a:xfrm>
            <a:custGeom>
              <a:avLst/>
              <a:pathLst>
                <a:path w="6663577" h="402363">
                  <a:moveTo>
                    <a:pt x="0" y="223535"/>
                  </a:moveTo>
                  <a:lnTo>
                    <a:pt x="266543" y="178828"/>
                  </a:lnTo>
                  <a:lnTo>
                    <a:pt x="533086" y="134121"/>
                  </a:lnTo>
                  <a:lnTo>
                    <a:pt x="799629" y="89414"/>
                  </a:lnTo>
                  <a:lnTo>
                    <a:pt x="1066172" y="44707"/>
                  </a:lnTo>
                  <a:lnTo>
                    <a:pt x="1332715" y="0"/>
                  </a:lnTo>
                  <a:lnTo>
                    <a:pt x="1599258" y="0"/>
                  </a:lnTo>
                  <a:lnTo>
                    <a:pt x="1865801" y="0"/>
                  </a:lnTo>
                  <a:lnTo>
                    <a:pt x="2132344" y="0"/>
                  </a:lnTo>
                  <a:lnTo>
                    <a:pt x="2398888" y="0"/>
                  </a:lnTo>
                  <a:lnTo>
                    <a:pt x="2665431" y="0"/>
                  </a:lnTo>
                  <a:lnTo>
                    <a:pt x="2931974" y="0"/>
                  </a:lnTo>
                  <a:lnTo>
                    <a:pt x="3198517" y="67060"/>
                  </a:lnTo>
                  <a:lnTo>
                    <a:pt x="3465060" y="134121"/>
                  </a:lnTo>
                  <a:lnTo>
                    <a:pt x="3731603" y="201181"/>
                  </a:lnTo>
                  <a:lnTo>
                    <a:pt x="3998146" y="89414"/>
                  </a:lnTo>
                  <a:lnTo>
                    <a:pt x="4264689" y="201181"/>
                  </a:lnTo>
                  <a:lnTo>
                    <a:pt x="4531233" y="201181"/>
                  </a:lnTo>
                  <a:lnTo>
                    <a:pt x="4797776" y="134121"/>
                  </a:lnTo>
                  <a:lnTo>
                    <a:pt x="5064319" y="67060"/>
                  </a:lnTo>
                  <a:lnTo>
                    <a:pt x="5330862" y="156474"/>
                  </a:lnTo>
                  <a:lnTo>
                    <a:pt x="5597405" y="245888"/>
                  </a:lnTo>
                  <a:lnTo>
                    <a:pt x="5863948" y="402363"/>
                  </a:lnTo>
                  <a:lnTo>
                    <a:pt x="6130491" y="335302"/>
                  </a:lnTo>
                  <a:lnTo>
                    <a:pt x="6397034" y="268242"/>
                  </a:lnTo>
                  <a:lnTo>
                    <a:pt x="6663577" y="223535"/>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95333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6" name="tx86"/>
            <p:cNvSpPr/>
            <p:nvPr/>
          </p:nvSpPr>
          <p:spPr>
            <a:xfrm>
              <a:off x="1298664" y="3084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7" name="tx87"/>
            <p:cNvSpPr/>
            <p:nvPr/>
          </p:nvSpPr>
          <p:spPr>
            <a:xfrm>
              <a:off x="2631380" y="30898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8" name="tx88"/>
            <p:cNvSpPr/>
            <p:nvPr/>
          </p:nvSpPr>
          <p:spPr>
            <a:xfrm>
              <a:off x="3964096" y="3068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9" name="tx89"/>
            <p:cNvSpPr/>
            <p:nvPr/>
          </p:nvSpPr>
          <p:spPr>
            <a:xfrm>
              <a:off x="5296811" y="30658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90" name="tx90"/>
            <p:cNvSpPr/>
            <p:nvPr/>
          </p:nvSpPr>
          <p:spPr>
            <a:xfrm>
              <a:off x="6362984" y="30771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91" name="tx91"/>
            <p:cNvSpPr/>
            <p:nvPr/>
          </p:nvSpPr>
          <p:spPr>
            <a:xfrm>
              <a:off x="6629527" y="30827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92" name="tx92"/>
            <p:cNvSpPr/>
            <p:nvPr/>
          </p:nvSpPr>
          <p:spPr>
            <a:xfrm>
              <a:off x="6896070" y="3089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93" name="tx93"/>
            <p:cNvSpPr/>
            <p:nvPr/>
          </p:nvSpPr>
          <p:spPr>
            <a:xfrm>
              <a:off x="7162613" y="30935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4" name="tx94"/>
            <p:cNvSpPr/>
            <p:nvPr/>
          </p:nvSpPr>
          <p:spPr>
            <a:xfrm>
              <a:off x="7468333" y="30968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5" name="tx95"/>
            <p:cNvSpPr/>
            <p:nvPr/>
          </p:nvSpPr>
          <p:spPr>
            <a:xfrm>
              <a:off x="7695699" y="3097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6" name="tx96"/>
            <p:cNvSpPr/>
            <p:nvPr/>
          </p:nvSpPr>
          <p:spPr>
            <a:xfrm>
              <a:off x="7962242" y="31007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248.1</a:t>
              </a:r>
            </a:p>
          </p:txBody>
        </p:sp>
        <p:sp>
          <p:nvSpPr>
            <p:cNvPr id="97" name="pl97"/>
            <p:cNvSpPr/>
            <p:nvPr/>
          </p:nvSpPr>
          <p:spPr>
            <a:xfrm>
              <a:off x="1416218"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8487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196.5</a:t>
              </a:r>
            </a:p>
          </p:txBody>
        </p:sp>
        <p:sp>
          <p:nvSpPr>
            <p:cNvPr id="109" name="tx109"/>
            <p:cNvSpPr/>
            <p:nvPr/>
          </p:nvSpPr>
          <p:spPr>
            <a:xfrm>
              <a:off x="1324790" y="330522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10" name="tx110"/>
            <p:cNvSpPr/>
            <p:nvPr/>
          </p:nvSpPr>
          <p:spPr>
            <a:xfrm>
              <a:off x="2631380" y="37967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220.6</a:t>
              </a:r>
            </a:p>
          </p:txBody>
        </p:sp>
        <p:sp>
          <p:nvSpPr>
            <p:cNvPr id="111" name="tx111"/>
            <p:cNvSpPr/>
            <p:nvPr/>
          </p:nvSpPr>
          <p:spPr>
            <a:xfrm>
              <a:off x="2657505" y="32556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12" name="tx112"/>
            <p:cNvSpPr/>
            <p:nvPr/>
          </p:nvSpPr>
          <p:spPr>
            <a:xfrm>
              <a:off x="3964096" y="3787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13" name="tx113"/>
            <p:cNvSpPr/>
            <p:nvPr/>
          </p:nvSpPr>
          <p:spPr>
            <a:xfrm>
              <a:off x="3990221" y="32354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a:t>
              </a:r>
            </a:p>
          </p:txBody>
        </p:sp>
        <p:sp>
          <p:nvSpPr>
            <p:cNvPr id="114" name="tx114"/>
            <p:cNvSpPr/>
            <p:nvPr/>
          </p:nvSpPr>
          <p:spPr>
            <a:xfrm>
              <a:off x="5296811" y="38083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215.2</a:t>
              </a:r>
            </a:p>
          </p:txBody>
        </p:sp>
        <p:sp>
          <p:nvSpPr>
            <p:cNvPr id="115" name="tx115"/>
            <p:cNvSpPr/>
            <p:nvPr/>
          </p:nvSpPr>
          <p:spPr>
            <a:xfrm>
              <a:off x="5362113" y="325637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6" name="tx116"/>
            <p:cNvSpPr/>
            <p:nvPr/>
          </p:nvSpPr>
          <p:spPr>
            <a:xfrm>
              <a:off x="6362984" y="38076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215.5</a:t>
              </a:r>
            </a:p>
          </p:txBody>
        </p:sp>
        <p:sp>
          <p:nvSpPr>
            <p:cNvPr id="117" name="tx117"/>
            <p:cNvSpPr/>
            <p:nvPr/>
          </p:nvSpPr>
          <p:spPr>
            <a:xfrm>
              <a:off x="6428286" y="326012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8" name="tx118"/>
            <p:cNvSpPr/>
            <p:nvPr/>
          </p:nvSpPr>
          <p:spPr>
            <a:xfrm>
              <a:off x="6629527" y="38317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204.3</a:t>
              </a:r>
            </a:p>
          </p:txBody>
        </p:sp>
        <p:sp>
          <p:nvSpPr>
            <p:cNvPr id="119" name="tx119"/>
            <p:cNvSpPr/>
            <p:nvPr/>
          </p:nvSpPr>
          <p:spPr>
            <a:xfrm>
              <a:off x="6655652" y="3287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20" name="tx120"/>
            <p:cNvSpPr/>
            <p:nvPr/>
          </p:nvSpPr>
          <p:spPr>
            <a:xfrm>
              <a:off x="6896070" y="38560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193.1</a:t>
              </a:r>
            </a:p>
          </p:txBody>
        </p:sp>
        <p:sp>
          <p:nvSpPr>
            <p:cNvPr id="121" name="tx121"/>
            <p:cNvSpPr/>
            <p:nvPr/>
          </p:nvSpPr>
          <p:spPr>
            <a:xfrm>
              <a:off x="6922195" y="33159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a:t>
              </a:r>
            </a:p>
          </p:txBody>
        </p:sp>
        <p:sp>
          <p:nvSpPr>
            <p:cNvPr id="122" name="tx122"/>
            <p:cNvSpPr/>
            <p:nvPr/>
          </p:nvSpPr>
          <p:spPr>
            <a:xfrm>
              <a:off x="7162613" y="3895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174.8</a:t>
              </a:r>
            </a:p>
          </p:txBody>
        </p:sp>
        <p:sp>
          <p:nvSpPr>
            <p:cNvPr id="123" name="tx123"/>
            <p:cNvSpPr/>
            <p:nvPr/>
          </p:nvSpPr>
          <p:spPr>
            <a:xfrm>
              <a:off x="7188738" y="3356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74.9</a:t>
              </a:r>
            </a:p>
          </p:txBody>
        </p:sp>
        <p:sp>
          <p:nvSpPr>
            <p:cNvPr id="124" name="tx124"/>
            <p:cNvSpPr/>
            <p:nvPr/>
          </p:nvSpPr>
          <p:spPr>
            <a:xfrm>
              <a:off x="7429156" y="38805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181.8</a:t>
              </a:r>
            </a:p>
          </p:txBody>
        </p:sp>
        <p:sp>
          <p:nvSpPr>
            <p:cNvPr id="125" name="tx125"/>
            <p:cNvSpPr/>
            <p:nvPr/>
          </p:nvSpPr>
          <p:spPr>
            <a:xfrm>
              <a:off x="7455282" y="33429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67.2</a:t>
              </a:r>
            </a:p>
          </p:txBody>
        </p:sp>
        <p:sp>
          <p:nvSpPr>
            <p:cNvPr id="126" name="tx126"/>
            <p:cNvSpPr/>
            <p:nvPr/>
          </p:nvSpPr>
          <p:spPr>
            <a:xfrm>
              <a:off x="7695699" y="38646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189.1</a:t>
              </a:r>
            </a:p>
          </p:txBody>
        </p:sp>
        <p:sp>
          <p:nvSpPr>
            <p:cNvPr id="127" name="tx127"/>
            <p:cNvSpPr/>
            <p:nvPr/>
          </p:nvSpPr>
          <p:spPr>
            <a:xfrm>
              <a:off x="7721825" y="3327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59.7</a:t>
              </a:r>
            </a:p>
          </p:txBody>
        </p:sp>
        <p:sp>
          <p:nvSpPr>
            <p:cNvPr id="128" name="tx128"/>
            <p:cNvSpPr/>
            <p:nvPr/>
          </p:nvSpPr>
          <p:spPr>
            <a:xfrm>
              <a:off x="7962242" y="38550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193.5</a:t>
              </a:r>
            </a:p>
          </p:txBody>
        </p:sp>
        <p:sp>
          <p:nvSpPr>
            <p:cNvPr id="129" name="tx129"/>
            <p:cNvSpPr/>
            <p:nvPr/>
          </p:nvSpPr>
          <p:spPr>
            <a:xfrm>
              <a:off x="7988368" y="33194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923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25287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4448"/>
              <a:ext cx="12302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Haiti, 2000-2025</a:t>
              </a:r>
            </a:p>
          </p:txBody>
        </p:sp>
        <p:sp>
          <p:nvSpPr>
            <p:cNvPr id="159" name="pl159"/>
            <p:cNvSpPr/>
            <p:nvPr/>
          </p:nvSpPr>
          <p:spPr>
            <a:xfrm>
              <a:off x="25927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855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7784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8891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820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954972"/>
              <a:ext cx="5588663" cy="129091"/>
            </a:xfrm>
            <a:prstGeom prst="rect">
              <a:avLst/>
            </a:prstGeom>
            <a:solidFill>
              <a:srgbClr val="80BD41">
                <a:alpha val="100000"/>
              </a:srgbClr>
            </a:solidFill>
          </p:spPr>
          <p:txBody>
            <a:bodyPr/>
            <a:lstStyle/>
            <a:p/>
          </p:txBody>
        </p:sp>
        <p:sp>
          <p:nvSpPr>
            <p:cNvPr id="169" name="rc169"/>
            <p:cNvSpPr/>
            <p:nvPr/>
          </p:nvSpPr>
          <p:spPr>
            <a:xfrm>
              <a:off x="6884937" y="5954972"/>
              <a:ext cx="986326" cy="129091"/>
            </a:xfrm>
            <a:prstGeom prst="rect">
              <a:avLst/>
            </a:prstGeom>
            <a:solidFill>
              <a:srgbClr val="1CABE2">
                <a:alpha val="100000"/>
              </a:srgbClr>
            </a:solidFill>
          </p:spPr>
          <p:txBody>
            <a:bodyPr/>
            <a:lstStyle/>
            <a:p/>
          </p:txBody>
        </p:sp>
        <p:sp>
          <p:nvSpPr>
            <p:cNvPr id="170" name="rc170"/>
            <p:cNvSpPr/>
            <p:nvPr/>
          </p:nvSpPr>
          <p:spPr>
            <a:xfrm>
              <a:off x="1296273" y="5793607"/>
              <a:ext cx="4903887" cy="129091"/>
            </a:xfrm>
            <a:prstGeom prst="rect">
              <a:avLst/>
            </a:prstGeom>
            <a:solidFill>
              <a:srgbClr val="80BD41">
                <a:alpha val="100000"/>
              </a:srgbClr>
            </a:solidFill>
          </p:spPr>
          <p:txBody>
            <a:bodyPr/>
            <a:lstStyle/>
            <a:p/>
          </p:txBody>
        </p:sp>
        <p:sp>
          <p:nvSpPr>
            <p:cNvPr id="171" name="rc171"/>
            <p:cNvSpPr/>
            <p:nvPr/>
          </p:nvSpPr>
          <p:spPr>
            <a:xfrm>
              <a:off x="6200161" y="5793607"/>
              <a:ext cx="1548459" cy="129091"/>
            </a:xfrm>
            <a:prstGeom prst="rect">
              <a:avLst/>
            </a:prstGeom>
            <a:solidFill>
              <a:srgbClr val="1CABE2">
                <a:alpha val="100000"/>
              </a:srgbClr>
            </a:solidFill>
          </p:spPr>
          <p:txBody>
            <a:bodyPr/>
            <a:lstStyle/>
            <a:p/>
          </p:txBody>
        </p:sp>
        <p:sp>
          <p:nvSpPr>
            <p:cNvPr id="172" name="rc172"/>
            <p:cNvSpPr/>
            <p:nvPr/>
          </p:nvSpPr>
          <p:spPr>
            <a:xfrm>
              <a:off x="1296273" y="5632243"/>
              <a:ext cx="5018232" cy="129091"/>
            </a:xfrm>
            <a:prstGeom prst="rect">
              <a:avLst/>
            </a:prstGeom>
            <a:solidFill>
              <a:srgbClr val="80BD41">
                <a:alpha val="100000"/>
              </a:srgbClr>
            </a:solidFill>
          </p:spPr>
          <p:txBody>
            <a:bodyPr/>
            <a:lstStyle/>
            <a:p/>
          </p:txBody>
        </p:sp>
        <p:sp>
          <p:nvSpPr>
            <p:cNvPr id="173" name="rc173"/>
            <p:cNvSpPr/>
            <p:nvPr/>
          </p:nvSpPr>
          <p:spPr>
            <a:xfrm>
              <a:off x="6314506" y="5632243"/>
              <a:ext cx="1415445" cy="129091"/>
            </a:xfrm>
            <a:prstGeom prst="rect">
              <a:avLst/>
            </a:prstGeom>
            <a:solidFill>
              <a:srgbClr val="1CABE2">
                <a:alpha val="100000"/>
              </a:srgbClr>
            </a:solidFill>
          </p:spPr>
          <p:txBody>
            <a:bodyPr/>
            <a:lstStyle/>
            <a:p/>
          </p:txBody>
        </p:sp>
        <p:sp>
          <p:nvSpPr>
            <p:cNvPr id="174" name="tx174"/>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75" name="tx175"/>
            <p:cNvSpPr/>
            <p:nvPr/>
          </p:nvSpPr>
          <p:spPr>
            <a:xfrm>
              <a:off x="792655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76" name="tx176"/>
            <p:cNvSpPr/>
            <p:nvPr/>
          </p:nvSpPr>
          <p:spPr>
            <a:xfrm>
              <a:off x="790695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248.1</a:t>
              </a:r>
            </a:p>
          </p:txBody>
        </p:sp>
        <p:sp>
          <p:nvSpPr>
            <p:cNvPr id="177" name="tx177"/>
            <p:cNvSpPr/>
            <p:nvPr/>
          </p:nvSpPr>
          <p:spPr>
            <a:xfrm>
              <a:off x="3954966"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215.5</a:t>
              </a:r>
            </a:p>
          </p:txBody>
        </p:sp>
        <p:sp>
          <p:nvSpPr>
            <p:cNvPr id="178" name="tx178"/>
            <p:cNvSpPr/>
            <p:nvPr/>
          </p:nvSpPr>
          <p:spPr>
            <a:xfrm>
              <a:off x="7317810" y="59790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79" name="tx179"/>
            <p:cNvSpPr/>
            <p:nvPr/>
          </p:nvSpPr>
          <p:spPr>
            <a:xfrm>
              <a:off x="3612578"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189.1</a:t>
              </a:r>
            </a:p>
          </p:txBody>
        </p:sp>
        <p:sp>
          <p:nvSpPr>
            <p:cNvPr id="180" name="tx180"/>
            <p:cNvSpPr/>
            <p:nvPr/>
          </p:nvSpPr>
          <p:spPr>
            <a:xfrm>
              <a:off x="686889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59.7</a:t>
              </a:r>
            </a:p>
          </p:txBody>
        </p:sp>
        <p:sp>
          <p:nvSpPr>
            <p:cNvPr id="181" name="tx181"/>
            <p:cNvSpPr/>
            <p:nvPr/>
          </p:nvSpPr>
          <p:spPr>
            <a:xfrm>
              <a:off x="366975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193.5</a:t>
              </a:r>
            </a:p>
          </p:txBody>
        </p:sp>
        <p:sp>
          <p:nvSpPr>
            <p:cNvPr id="182" name="tx182"/>
            <p:cNvSpPr/>
            <p:nvPr/>
          </p:nvSpPr>
          <p:spPr>
            <a:xfrm>
              <a:off x="691673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54.6</a:t>
              </a:r>
            </a:p>
          </p:txBody>
        </p:sp>
        <p:sp>
          <p:nvSpPr>
            <p:cNvPr id="183" name="tx18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77259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36546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(78%) was lower than in 2019 (85%).
The number of children vaccinated with DTP1 decreased 10%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3" name=""/>
          <p:cNvGrpSpPr/>
          <p:nvPr/>
        </p:nvGrpSpPr>
        <p:grpSpPr>
          <a:xfrm>
            <a:off x="292608" y="1051560"/>
            <a:ext cx="8595360" cy="28575"/>
            <a:chOff x="292608" y="1051560"/>
            <a:chExt cx="8595360" cy="28575"/>
          </a:xfrm>
        </p:grpSpPr>
        <p:sp>
          <p:nvSpPr>
            <p:cNvPr id="19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572443"/>
              <a:ext cx="3397293" cy="524912"/>
            </a:xfrm>
            <a:custGeom>
              <a:avLst/>
              <a:pathLst>
                <a:path w="3397293" h="524912">
                  <a:moveTo>
                    <a:pt x="0" y="524912"/>
                  </a:moveTo>
                  <a:lnTo>
                    <a:pt x="135891" y="459298"/>
                  </a:lnTo>
                  <a:lnTo>
                    <a:pt x="271783" y="371812"/>
                  </a:lnTo>
                  <a:lnTo>
                    <a:pt x="407675" y="306198"/>
                  </a:lnTo>
                  <a:lnTo>
                    <a:pt x="543566" y="240584"/>
                  </a:lnTo>
                  <a:lnTo>
                    <a:pt x="679458" y="174970"/>
                  </a:lnTo>
                  <a:lnTo>
                    <a:pt x="815350" y="153099"/>
                  </a:lnTo>
                  <a:lnTo>
                    <a:pt x="951242" y="109356"/>
                  </a:lnTo>
                  <a:lnTo>
                    <a:pt x="1087133" y="87485"/>
                  </a:lnTo>
                  <a:lnTo>
                    <a:pt x="1223025" y="65614"/>
                  </a:lnTo>
                  <a:lnTo>
                    <a:pt x="1358917" y="21871"/>
                  </a:lnTo>
                  <a:lnTo>
                    <a:pt x="1494809" y="0"/>
                  </a:lnTo>
                  <a:lnTo>
                    <a:pt x="1630700" y="43742"/>
                  </a:lnTo>
                  <a:lnTo>
                    <a:pt x="1766592" y="65614"/>
                  </a:lnTo>
                  <a:lnTo>
                    <a:pt x="1902484" y="109356"/>
                  </a:lnTo>
                  <a:lnTo>
                    <a:pt x="2038375" y="87485"/>
                  </a:lnTo>
                  <a:lnTo>
                    <a:pt x="2174267" y="196842"/>
                  </a:lnTo>
                  <a:lnTo>
                    <a:pt x="2310159" y="174970"/>
                  </a:lnTo>
                  <a:lnTo>
                    <a:pt x="2446051" y="240584"/>
                  </a:lnTo>
                  <a:lnTo>
                    <a:pt x="2581942" y="306198"/>
                  </a:lnTo>
                  <a:lnTo>
                    <a:pt x="2717834" y="218713"/>
                  </a:lnTo>
                  <a:lnTo>
                    <a:pt x="2853726" y="437426"/>
                  </a:lnTo>
                  <a:lnTo>
                    <a:pt x="2989618" y="437426"/>
                  </a:lnTo>
                  <a:lnTo>
                    <a:pt x="3125509" y="306198"/>
                  </a:lnTo>
                  <a:lnTo>
                    <a:pt x="3261401" y="174970"/>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2572443"/>
              <a:ext cx="3397293" cy="524912"/>
            </a:xfrm>
            <a:custGeom>
              <a:avLst/>
              <a:pathLst>
                <a:path w="3397293" h="524912">
                  <a:moveTo>
                    <a:pt x="0" y="524912"/>
                  </a:moveTo>
                  <a:lnTo>
                    <a:pt x="135891" y="459298"/>
                  </a:lnTo>
                  <a:lnTo>
                    <a:pt x="271783" y="371812"/>
                  </a:lnTo>
                  <a:lnTo>
                    <a:pt x="407675" y="306198"/>
                  </a:lnTo>
                  <a:lnTo>
                    <a:pt x="543566" y="240584"/>
                  </a:lnTo>
                  <a:lnTo>
                    <a:pt x="679458" y="174970"/>
                  </a:lnTo>
                  <a:lnTo>
                    <a:pt x="815350" y="153099"/>
                  </a:lnTo>
                  <a:lnTo>
                    <a:pt x="951242" y="109356"/>
                  </a:lnTo>
                  <a:lnTo>
                    <a:pt x="1087133" y="87485"/>
                  </a:lnTo>
                  <a:lnTo>
                    <a:pt x="1223025" y="65614"/>
                  </a:lnTo>
                  <a:lnTo>
                    <a:pt x="1358917" y="21871"/>
                  </a:lnTo>
                  <a:lnTo>
                    <a:pt x="1494809" y="0"/>
                  </a:lnTo>
                  <a:lnTo>
                    <a:pt x="1630700" y="43742"/>
                  </a:lnTo>
                  <a:lnTo>
                    <a:pt x="1766592" y="65614"/>
                  </a:lnTo>
                  <a:lnTo>
                    <a:pt x="1902484" y="109356"/>
                  </a:lnTo>
                  <a:lnTo>
                    <a:pt x="2038375" y="87485"/>
                  </a:lnTo>
                  <a:lnTo>
                    <a:pt x="2174267" y="196842"/>
                  </a:lnTo>
                  <a:lnTo>
                    <a:pt x="2310159" y="174970"/>
                  </a:lnTo>
                  <a:lnTo>
                    <a:pt x="2446051" y="240584"/>
                  </a:lnTo>
                  <a:lnTo>
                    <a:pt x="2581942" y="306198"/>
                  </a:lnTo>
                  <a:lnTo>
                    <a:pt x="2717834" y="218713"/>
                  </a:lnTo>
                  <a:lnTo>
                    <a:pt x="2853726" y="437426"/>
                  </a:lnTo>
                  <a:lnTo>
                    <a:pt x="2989618" y="437426"/>
                  </a:lnTo>
                  <a:lnTo>
                    <a:pt x="3125509" y="306198"/>
                  </a:lnTo>
                  <a:lnTo>
                    <a:pt x="3261401" y="174970"/>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918596"/>
            </a:xfrm>
            <a:custGeom>
              <a:avLst/>
              <a:pathLst>
                <a:path w="0" h="918596">
                  <a:moveTo>
                    <a:pt x="0" y="0"/>
                  </a:moveTo>
                  <a:lnTo>
                    <a:pt x="0" y="91859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49824"/>
            </a:xfrm>
            <a:custGeom>
              <a:avLst/>
              <a:pathLst>
                <a:path w="0" h="1049824">
                  <a:moveTo>
                    <a:pt x="0" y="0"/>
                  </a:moveTo>
                  <a:lnTo>
                    <a:pt x="0" y="104982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918596"/>
            </a:xfrm>
            <a:custGeom>
              <a:avLst/>
              <a:pathLst>
                <a:path w="0" h="918596">
                  <a:moveTo>
                    <a:pt x="0" y="0"/>
                  </a:moveTo>
                  <a:lnTo>
                    <a:pt x="0" y="9185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32" name="pl32"/>
            <p:cNvSpPr/>
            <p:nvPr/>
          </p:nvSpPr>
          <p:spPr>
            <a:xfrm>
              <a:off x="1120965" y="2572443"/>
              <a:ext cx="3397293" cy="524912"/>
            </a:xfrm>
            <a:custGeom>
              <a:avLst/>
              <a:pathLst>
                <a:path w="3397293" h="524912">
                  <a:moveTo>
                    <a:pt x="0" y="524912"/>
                  </a:moveTo>
                  <a:lnTo>
                    <a:pt x="135891" y="459298"/>
                  </a:lnTo>
                  <a:lnTo>
                    <a:pt x="271783" y="371812"/>
                  </a:lnTo>
                  <a:lnTo>
                    <a:pt x="407675" y="306198"/>
                  </a:lnTo>
                  <a:lnTo>
                    <a:pt x="543566" y="240584"/>
                  </a:lnTo>
                  <a:lnTo>
                    <a:pt x="679458" y="174970"/>
                  </a:lnTo>
                  <a:lnTo>
                    <a:pt x="815350" y="153099"/>
                  </a:lnTo>
                  <a:lnTo>
                    <a:pt x="951242" y="109356"/>
                  </a:lnTo>
                  <a:lnTo>
                    <a:pt x="1087133" y="87485"/>
                  </a:lnTo>
                  <a:lnTo>
                    <a:pt x="1223025" y="65614"/>
                  </a:lnTo>
                  <a:lnTo>
                    <a:pt x="1358917" y="21871"/>
                  </a:lnTo>
                  <a:lnTo>
                    <a:pt x="1494809" y="0"/>
                  </a:lnTo>
                  <a:lnTo>
                    <a:pt x="1630700" y="43742"/>
                  </a:lnTo>
                  <a:lnTo>
                    <a:pt x="1766592" y="65614"/>
                  </a:lnTo>
                  <a:lnTo>
                    <a:pt x="1902484" y="109356"/>
                  </a:lnTo>
                  <a:lnTo>
                    <a:pt x="2038375" y="87485"/>
                  </a:lnTo>
                  <a:lnTo>
                    <a:pt x="2174267" y="196842"/>
                  </a:lnTo>
                  <a:lnTo>
                    <a:pt x="2310159" y="174970"/>
                  </a:lnTo>
                  <a:lnTo>
                    <a:pt x="2446051" y="240584"/>
                  </a:lnTo>
                  <a:lnTo>
                    <a:pt x="2581942" y="306198"/>
                  </a:lnTo>
                  <a:lnTo>
                    <a:pt x="2717834" y="218713"/>
                  </a:lnTo>
                  <a:lnTo>
                    <a:pt x="2853726" y="437426"/>
                  </a:lnTo>
                  <a:lnTo>
                    <a:pt x="2989618" y="437426"/>
                  </a:lnTo>
                  <a:lnTo>
                    <a:pt x="3125509" y="306198"/>
                  </a:lnTo>
                  <a:lnTo>
                    <a:pt x="3261401" y="174970"/>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642618"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04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04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5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09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7532" y="499074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60" name="tx60"/>
            <p:cNvSpPr/>
            <p:nvPr/>
          </p:nvSpPr>
          <p:spPr>
            <a:xfrm>
              <a:off x="27156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08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88666" y="1405107"/>
              <a:ext cx="22618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Haiti,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67543"/>
              <a:ext cx="3397293" cy="1450415"/>
            </a:xfrm>
            <a:custGeom>
              <a:avLst/>
              <a:pathLst>
                <a:path w="3397293" h="1450415">
                  <a:moveTo>
                    <a:pt x="0" y="1450415"/>
                  </a:moveTo>
                  <a:lnTo>
                    <a:pt x="135891" y="1269113"/>
                  </a:lnTo>
                  <a:lnTo>
                    <a:pt x="271783" y="1027377"/>
                  </a:lnTo>
                  <a:lnTo>
                    <a:pt x="407675" y="846075"/>
                  </a:lnTo>
                  <a:lnTo>
                    <a:pt x="543566" y="664773"/>
                  </a:lnTo>
                  <a:lnTo>
                    <a:pt x="679458" y="483471"/>
                  </a:lnTo>
                  <a:lnTo>
                    <a:pt x="815350" y="423037"/>
                  </a:lnTo>
                  <a:lnTo>
                    <a:pt x="951242" y="302169"/>
                  </a:lnTo>
                  <a:lnTo>
                    <a:pt x="1087133" y="241735"/>
                  </a:lnTo>
                  <a:lnTo>
                    <a:pt x="1223025" y="181301"/>
                  </a:lnTo>
                  <a:lnTo>
                    <a:pt x="1358917" y="60433"/>
                  </a:lnTo>
                  <a:lnTo>
                    <a:pt x="1494809" y="0"/>
                  </a:lnTo>
                  <a:lnTo>
                    <a:pt x="1630700" y="120867"/>
                  </a:lnTo>
                  <a:lnTo>
                    <a:pt x="1766592" y="181301"/>
                  </a:lnTo>
                  <a:lnTo>
                    <a:pt x="1902484" y="302169"/>
                  </a:lnTo>
                  <a:lnTo>
                    <a:pt x="2038375" y="241735"/>
                  </a:lnTo>
                  <a:lnTo>
                    <a:pt x="2174267" y="543905"/>
                  </a:lnTo>
                  <a:lnTo>
                    <a:pt x="2310159" y="483471"/>
                  </a:lnTo>
                  <a:lnTo>
                    <a:pt x="2446051" y="664773"/>
                  </a:lnTo>
                  <a:lnTo>
                    <a:pt x="2581942" y="846075"/>
                  </a:lnTo>
                  <a:lnTo>
                    <a:pt x="2717834" y="604339"/>
                  </a:lnTo>
                  <a:lnTo>
                    <a:pt x="2853726" y="1208679"/>
                  </a:lnTo>
                  <a:lnTo>
                    <a:pt x="2989618" y="1208679"/>
                  </a:lnTo>
                  <a:lnTo>
                    <a:pt x="3125509" y="846075"/>
                  </a:lnTo>
                  <a:lnTo>
                    <a:pt x="3261401" y="483471"/>
                  </a:lnTo>
                  <a:lnTo>
                    <a:pt x="3397293" y="604339"/>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67543"/>
              <a:ext cx="3397293" cy="1450415"/>
            </a:xfrm>
            <a:custGeom>
              <a:avLst/>
              <a:pathLst>
                <a:path w="3397293" h="1450415">
                  <a:moveTo>
                    <a:pt x="0" y="1450415"/>
                  </a:moveTo>
                  <a:lnTo>
                    <a:pt x="135891" y="1269113"/>
                  </a:lnTo>
                  <a:lnTo>
                    <a:pt x="271783" y="1027377"/>
                  </a:lnTo>
                  <a:lnTo>
                    <a:pt x="407675" y="846075"/>
                  </a:lnTo>
                  <a:lnTo>
                    <a:pt x="543566" y="664773"/>
                  </a:lnTo>
                  <a:lnTo>
                    <a:pt x="679458" y="483471"/>
                  </a:lnTo>
                  <a:lnTo>
                    <a:pt x="815350" y="423037"/>
                  </a:lnTo>
                  <a:lnTo>
                    <a:pt x="951242" y="302169"/>
                  </a:lnTo>
                  <a:lnTo>
                    <a:pt x="1087133" y="241735"/>
                  </a:lnTo>
                  <a:lnTo>
                    <a:pt x="1223025" y="181301"/>
                  </a:lnTo>
                  <a:lnTo>
                    <a:pt x="1358917" y="60433"/>
                  </a:lnTo>
                  <a:lnTo>
                    <a:pt x="1494809" y="0"/>
                  </a:lnTo>
                  <a:lnTo>
                    <a:pt x="1630700" y="120867"/>
                  </a:lnTo>
                  <a:lnTo>
                    <a:pt x="1766592" y="181301"/>
                  </a:lnTo>
                  <a:lnTo>
                    <a:pt x="1902484" y="302169"/>
                  </a:lnTo>
                  <a:lnTo>
                    <a:pt x="2038375" y="241735"/>
                  </a:lnTo>
                  <a:lnTo>
                    <a:pt x="2174267" y="543905"/>
                  </a:lnTo>
                  <a:lnTo>
                    <a:pt x="2310159" y="483471"/>
                  </a:lnTo>
                  <a:lnTo>
                    <a:pt x="2446051" y="664773"/>
                  </a:lnTo>
                  <a:lnTo>
                    <a:pt x="2581942" y="846075"/>
                  </a:lnTo>
                  <a:lnTo>
                    <a:pt x="2717834" y="604339"/>
                  </a:lnTo>
                  <a:lnTo>
                    <a:pt x="2853726" y="1208679"/>
                  </a:lnTo>
                  <a:lnTo>
                    <a:pt x="2989618" y="1208679"/>
                  </a:lnTo>
                  <a:lnTo>
                    <a:pt x="3125509" y="846075"/>
                  </a:lnTo>
                  <a:lnTo>
                    <a:pt x="3261401" y="483471"/>
                  </a:lnTo>
                  <a:lnTo>
                    <a:pt x="3397293" y="604339"/>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73018"/>
              <a:ext cx="0" cy="1244940"/>
            </a:xfrm>
            <a:custGeom>
              <a:avLst/>
              <a:pathLst>
                <a:path w="0" h="1244940">
                  <a:moveTo>
                    <a:pt x="0" y="124494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73018"/>
              <a:ext cx="0" cy="277996"/>
            </a:xfrm>
            <a:custGeom>
              <a:avLst/>
              <a:pathLst>
                <a:path w="0" h="277996">
                  <a:moveTo>
                    <a:pt x="0" y="2779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427977"/>
              <a:ext cx="0" cy="145041"/>
            </a:xfrm>
            <a:custGeom>
              <a:avLst/>
              <a:pathLst>
                <a:path w="0" h="145041">
                  <a:moveTo>
                    <a:pt x="0" y="0"/>
                  </a:moveTo>
                  <a:lnTo>
                    <a:pt x="0" y="145041"/>
                  </a:lnTo>
                </a:path>
              </a:pathLst>
            </a:custGeom>
            <a:ln w="13550" cap="flat">
              <a:solidFill>
                <a:srgbClr val="0058AB">
                  <a:alpha val="100000"/>
                </a:srgbClr>
              </a:solidFill>
              <a:prstDash val="dot"/>
              <a:round/>
            </a:ln>
          </p:spPr>
          <p:txBody>
            <a:bodyPr/>
            <a:lstStyle/>
            <a:p/>
          </p:txBody>
        </p:sp>
        <p:sp>
          <p:nvSpPr>
            <p:cNvPr id="87" name="pl87"/>
            <p:cNvSpPr/>
            <p:nvPr/>
          </p:nvSpPr>
          <p:spPr>
            <a:xfrm>
              <a:off x="7476039" y="2573018"/>
              <a:ext cx="0" cy="36260"/>
            </a:xfrm>
            <a:custGeom>
              <a:avLst/>
              <a:pathLst>
                <a:path w="0" h="36260">
                  <a:moveTo>
                    <a:pt x="0" y="362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73018"/>
              <a:ext cx="0" cy="277996"/>
            </a:xfrm>
            <a:custGeom>
              <a:avLst/>
              <a:pathLst>
                <a:path w="0" h="277996">
                  <a:moveTo>
                    <a:pt x="0" y="27799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73018"/>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67543"/>
              <a:ext cx="3397293" cy="1450415"/>
            </a:xfrm>
            <a:custGeom>
              <a:avLst/>
              <a:pathLst>
                <a:path w="3397293" h="1450415">
                  <a:moveTo>
                    <a:pt x="0" y="1450415"/>
                  </a:moveTo>
                  <a:lnTo>
                    <a:pt x="135891" y="1269113"/>
                  </a:lnTo>
                  <a:lnTo>
                    <a:pt x="271783" y="1027377"/>
                  </a:lnTo>
                  <a:lnTo>
                    <a:pt x="407675" y="846075"/>
                  </a:lnTo>
                  <a:lnTo>
                    <a:pt x="543566" y="664773"/>
                  </a:lnTo>
                  <a:lnTo>
                    <a:pt x="679458" y="483471"/>
                  </a:lnTo>
                  <a:lnTo>
                    <a:pt x="815350" y="423037"/>
                  </a:lnTo>
                  <a:lnTo>
                    <a:pt x="951242" y="302169"/>
                  </a:lnTo>
                  <a:lnTo>
                    <a:pt x="1087133" y="241735"/>
                  </a:lnTo>
                  <a:lnTo>
                    <a:pt x="1223025" y="181301"/>
                  </a:lnTo>
                  <a:lnTo>
                    <a:pt x="1358917" y="60433"/>
                  </a:lnTo>
                  <a:lnTo>
                    <a:pt x="1494809" y="0"/>
                  </a:lnTo>
                  <a:lnTo>
                    <a:pt x="1630700" y="120867"/>
                  </a:lnTo>
                  <a:lnTo>
                    <a:pt x="1766592" y="181301"/>
                  </a:lnTo>
                  <a:lnTo>
                    <a:pt x="1902484" y="302169"/>
                  </a:lnTo>
                  <a:lnTo>
                    <a:pt x="2038375" y="241735"/>
                  </a:lnTo>
                  <a:lnTo>
                    <a:pt x="2174267" y="543905"/>
                  </a:lnTo>
                  <a:lnTo>
                    <a:pt x="2310159" y="483471"/>
                  </a:lnTo>
                  <a:lnTo>
                    <a:pt x="2446051" y="664773"/>
                  </a:lnTo>
                  <a:lnTo>
                    <a:pt x="2581942" y="846075"/>
                  </a:lnTo>
                  <a:lnTo>
                    <a:pt x="2717834" y="604339"/>
                  </a:lnTo>
                  <a:lnTo>
                    <a:pt x="2853726" y="1208679"/>
                  </a:lnTo>
                  <a:lnTo>
                    <a:pt x="2989618" y="1208679"/>
                  </a:lnTo>
                  <a:lnTo>
                    <a:pt x="3125509" y="846075"/>
                  </a:lnTo>
                  <a:lnTo>
                    <a:pt x="3261401" y="483471"/>
                  </a:lnTo>
                  <a:lnTo>
                    <a:pt x="3397293" y="604339"/>
                  </a:lnTo>
                </a:path>
              </a:pathLst>
            </a:custGeom>
            <a:ln w="27101" cap="flat">
              <a:solidFill>
                <a:srgbClr val="0058AB">
                  <a:alpha val="100000"/>
                </a:srgbClr>
              </a:solidFill>
              <a:prstDash val="solid"/>
              <a:round/>
            </a:ln>
          </p:spPr>
          <p:txBody>
            <a:bodyPr/>
            <a:lstStyle/>
            <a:p/>
          </p:txBody>
        </p:sp>
        <p:sp>
          <p:nvSpPr>
            <p:cNvPr id="92" name="tx92"/>
            <p:cNvSpPr/>
            <p:nvPr/>
          </p:nvSpPr>
          <p:spPr>
            <a:xfrm>
              <a:off x="5359324" y="250840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86977"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736291" y="25083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7415750" y="25084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798946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804812" y="25100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271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271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652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276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94231" y="499074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118" name="tx118"/>
            <p:cNvSpPr/>
            <p:nvPr/>
          </p:nvSpPr>
          <p:spPr>
            <a:xfrm>
              <a:off x="70323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9478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587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417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0248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079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002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0833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9663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8494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6248026" cy="114824"/>
            </a:xfrm>
            <a:prstGeom prst="rect">
              <a:avLst/>
            </a:prstGeom>
            <a:solidFill>
              <a:srgbClr val="1CABE2">
                <a:alpha val="80000"/>
              </a:srgbClr>
            </a:solidFill>
          </p:spPr>
          <p:txBody>
            <a:bodyPr/>
            <a:lstStyle/>
            <a:p/>
          </p:txBody>
        </p:sp>
        <p:sp>
          <p:nvSpPr>
            <p:cNvPr id="135" name="rc135"/>
            <p:cNvSpPr/>
            <p:nvPr/>
          </p:nvSpPr>
          <p:spPr>
            <a:xfrm>
              <a:off x="1317178" y="5600334"/>
              <a:ext cx="6541534" cy="114824"/>
            </a:xfrm>
            <a:prstGeom prst="rect">
              <a:avLst/>
            </a:prstGeom>
            <a:solidFill>
              <a:srgbClr val="1CABE2">
                <a:alpha val="80000"/>
              </a:srgbClr>
            </a:solidFill>
          </p:spPr>
          <p:txBody>
            <a:bodyPr/>
            <a:lstStyle/>
            <a:p/>
          </p:txBody>
        </p:sp>
        <p:sp>
          <p:nvSpPr>
            <p:cNvPr id="136" name="tx136"/>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117,000</a:t>
              </a:r>
            </a:p>
          </p:txBody>
        </p:sp>
        <p:sp>
          <p:nvSpPr>
            <p:cNvPr id="137" name="tx137"/>
            <p:cNvSpPr/>
            <p:nvPr/>
          </p:nvSpPr>
          <p:spPr>
            <a:xfrm>
              <a:off x="7055791"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100,000</a:t>
              </a:r>
            </a:p>
          </p:txBody>
        </p:sp>
        <p:sp>
          <p:nvSpPr>
            <p:cNvPr id="138" name="tx138"/>
            <p:cNvSpPr/>
            <p:nvPr/>
          </p:nvSpPr>
          <p:spPr>
            <a:xfrm>
              <a:off x="7349299"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7296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465603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653910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6" name="tx146"/>
            <p:cNvSpPr/>
            <p:nvPr/>
          </p:nvSpPr>
          <p:spPr>
            <a:xfrm>
              <a:off x="834447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Haiti (58%) was 27 percentage points lower than the global average (85%) and 25 percentage points lower than the average across all LACR countries (83%).
National DTP3 coverage was 4 percentage points higher than in 2019 (54%).
This equates to 104,000 un- and undervaccinated children in 2025 compared to 117,000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Haiti DTP3 coverage was 58% - this is 4 percentage points higher than in 2019 and more than 10 percentage points lower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Haiti ranked number 2 out of 33 countries for lowest DTP3 coverage (based on tied ranks).
Haiti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Haiti was among the countries with the lowest coverage and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70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71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7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820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521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52103"/>
              <a:ext cx="239888" cy="459905"/>
            </a:xfrm>
            <a:prstGeom prst="rect">
              <a:avLst/>
            </a:prstGeom>
            <a:solidFill>
              <a:srgbClr val="80BD41">
                <a:alpha val="100000"/>
              </a:srgbClr>
            </a:solidFill>
          </p:spPr>
          <p:txBody>
            <a:bodyPr/>
            <a:lstStyle/>
            <a:p/>
          </p:txBody>
        </p:sp>
        <p:sp>
          <p:nvSpPr>
            <p:cNvPr id="23" name="rc23"/>
            <p:cNvSpPr/>
            <p:nvPr/>
          </p:nvSpPr>
          <p:spPr>
            <a:xfrm>
              <a:off x="1296273" y="3166753"/>
              <a:ext cx="239888" cy="585349"/>
            </a:xfrm>
            <a:prstGeom prst="rect">
              <a:avLst/>
            </a:prstGeom>
            <a:solidFill>
              <a:srgbClr val="1CABE2">
                <a:alpha val="100000"/>
              </a:srgbClr>
            </a:solidFill>
          </p:spPr>
          <p:txBody>
            <a:bodyPr/>
            <a:lstStyle/>
            <a:p/>
          </p:txBody>
        </p:sp>
        <p:sp>
          <p:nvSpPr>
            <p:cNvPr id="24" name="rc24"/>
            <p:cNvSpPr/>
            <p:nvPr/>
          </p:nvSpPr>
          <p:spPr>
            <a:xfrm>
              <a:off x="1562816" y="3724716"/>
              <a:ext cx="239888" cy="487293"/>
            </a:xfrm>
            <a:prstGeom prst="rect">
              <a:avLst/>
            </a:prstGeom>
            <a:solidFill>
              <a:srgbClr val="80BD41">
                <a:alpha val="100000"/>
              </a:srgbClr>
            </a:solidFill>
          </p:spPr>
          <p:txBody>
            <a:bodyPr/>
            <a:lstStyle/>
            <a:p/>
          </p:txBody>
        </p:sp>
        <p:sp>
          <p:nvSpPr>
            <p:cNvPr id="25" name="rc25"/>
            <p:cNvSpPr/>
            <p:nvPr/>
          </p:nvSpPr>
          <p:spPr>
            <a:xfrm>
              <a:off x="1562816" y="3175219"/>
              <a:ext cx="239888" cy="549496"/>
            </a:xfrm>
            <a:prstGeom prst="rect">
              <a:avLst/>
            </a:prstGeom>
            <a:solidFill>
              <a:srgbClr val="1CABE2">
                <a:alpha val="100000"/>
              </a:srgbClr>
            </a:solidFill>
          </p:spPr>
          <p:txBody>
            <a:bodyPr/>
            <a:lstStyle/>
            <a:p/>
          </p:txBody>
        </p:sp>
        <p:sp>
          <p:nvSpPr>
            <p:cNvPr id="26" name="rc26"/>
            <p:cNvSpPr/>
            <p:nvPr/>
          </p:nvSpPr>
          <p:spPr>
            <a:xfrm>
              <a:off x="1829360" y="3685294"/>
              <a:ext cx="239888" cy="526715"/>
            </a:xfrm>
            <a:prstGeom prst="rect">
              <a:avLst/>
            </a:prstGeom>
            <a:solidFill>
              <a:srgbClr val="80BD41">
                <a:alpha val="100000"/>
              </a:srgbClr>
            </a:solidFill>
          </p:spPr>
          <p:txBody>
            <a:bodyPr/>
            <a:lstStyle/>
            <a:p/>
          </p:txBody>
        </p:sp>
        <p:sp>
          <p:nvSpPr>
            <p:cNvPr id="27" name="rc27"/>
            <p:cNvSpPr/>
            <p:nvPr/>
          </p:nvSpPr>
          <p:spPr>
            <a:xfrm>
              <a:off x="1829360" y="3179244"/>
              <a:ext cx="239888" cy="506049"/>
            </a:xfrm>
            <a:prstGeom prst="rect">
              <a:avLst/>
            </a:prstGeom>
            <a:solidFill>
              <a:srgbClr val="1CABE2">
                <a:alpha val="100000"/>
              </a:srgbClr>
            </a:solidFill>
          </p:spPr>
          <p:txBody>
            <a:bodyPr/>
            <a:lstStyle/>
            <a:p/>
          </p:txBody>
        </p:sp>
        <p:sp>
          <p:nvSpPr>
            <p:cNvPr id="28" name="rc28"/>
            <p:cNvSpPr/>
            <p:nvPr/>
          </p:nvSpPr>
          <p:spPr>
            <a:xfrm>
              <a:off x="2095903" y="3651433"/>
              <a:ext cx="239888" cy="560576"/>
            </a:xfrm>
            <a:prstGeom prst="rect">
              <a:avLst/>
            </a:prstGeom>
            <a:solidFill>
              <a:srgbClr val="80BD41">
                <a:alpha val="100000"/>
              </a:srgbClr>
            </a:solidFill>
          </p:spPr>
          <p:txBody>
            <a:bodyPr/>
            <a:lstStyle/>
            <a:p/>
          </p:txBody>
        </p:sp>
        <p:sp>
          <p:nvSpPr>
            <p:cNvPr id="29" name="rc29"/>
            <p:cNvSpPr/>
            <p:nvPr/>
          </p:nvSpPr>
          <p:spPr>
            <a:xfrm>
              <a:off x="2095903" y="3173891"/>
              <a:ext cx="239888" cy="477541"/>
            </a:xfrm>
            <a:prstGeom prst="rect">
              <a:avLst/>
            </a:prstGeom>
            <a:solidFill>
              <a:srgbClr val="1CABE2">
                <a:alpha val="100000"/>
              </a:srgbClr>
            </a:solidFill>
          </p:spPr>
          <p:txBody>
            <a:bodyPr/>
            <a:lstStyle/>
            <a:p/>
          </p:txBody>
        </p:sp>
        <p:sp>
          <p:nvSpPr>
            <p:cNvPr id="30" name="rc30"/>
            <p:cNvSpPr/>
            <p:nvPr/>
          </p:nvSpPr>
          <p:spPr>
            <a:xfrm>
              <a:off x="2362446" y="3621306"/>
              <a:ext cx="239888" cy="590702"/>
            </a:xfrm>
            <a:prstGeom prst="rect">
              <a:avLst/>
            </a:prstGeom>
            <a:solidFill>
              <a:srgbClr val="80BD41">
                <a:alpha val="100000"/>
              </a:srgbClr>
            </a:solidFill>
          </p:spPr>
          <p:txBody>
            <a:bodyPr/>
            <a:lstStyle/>
            <a:p/>
          </p:txBody>
        </p:sp>
        <p:sp>
          <p:nvSpPr>
            <p:cNvPr id="31" name="rc31"/>
            <p:cNvSpPr/>
            <p:nvPr/>
          </p:nvSpPr>
          <p:spPr>
            <a:xfrm>
              <a:off x="2362446" y="3175717"/>
              <a:ext cx="239888" cy="445589"/>
            </a:xfrm>
            <a:prstGeom prst="rect">
              <a:avLst/>
            </a:prstGeom>
            <a:solidFill>
              <a:srgbClr val="1CABE2">
                <a:alpha val="100000"/>
              </a:srgbClr>
            </a:solidFill>
          </p:spPr>
          <p:txBody>
            <a:bodyPr/>
            <a:lstStyle/>
            <a:p/>
          </p:txBody>
        </p:sp>
        <p:sp>
          <p:nvSpPr>
            <p:cNvPr id="32" name="rc32"/>
            <p:cNvSpPr/>
            <p:nvPr/>
          </p:nvSpPr>
          <p:spPr>
            <a:xfrm>
              <a:off x="2628989" y="3587985"/>
              <a:ext cx="239888" cy="624024"/>
            </a:xfrm>
            <a:prstGeom prst="rect">
              <a:avLst/>
            </a:prstGeom>
            <a:solidFill>
              <a:srgbClr val="80BD41">
                <a:alpha val="100000"/>
              </a:srgbClr>
            </a:solidFill>
          </p:spPr>
          <p:txBody>
            <a:bodyPr/>
            <a:lstStyle/>
            <a:p/>
          </p:txBody>
        </p:sp>
        <p:sp>
          <p:nvSpPr>
            <p:cNvPr id="33" name="rc33"/>
            <p:cNvSpPr/>
            <p:nvPr/>
          </p:nvSpPr>
          <p:spPr>
            <a:xfrm>
              <a:off x="2628989" y="3171941"/>
              <a:ext cx="239888" cy="416044"/>
            </a:xfrm>
            <a:prstGeom prst="rect">
              <a:avLst/>
            </a:prstGeom>
            <a:solidFill>
              <a:srgbClr val="1CABE2">
                <a:alpha val="100000"/>
              </a:srgbClr>
            </a:solidFill>
          </p:spPr>
          <p:txBody>
            <a:bodyPr/>
            <a:lstStyle/>
            <a:p/>
          </p:txBody>
        </p:sp>
        <p:sp>
          <p:nvSpPr>
            <p:cNvPr id="34" name="rc34"/>
            <p:cNvSpPr/>
            <p:nvPr/>
          </p:nvSpPr>
          <p:spPr>
            <a:xfrm>
              <a:off x="2895532" y="3572216"/>
              <a:ext cx="239888" cy="639793"/>
            </a:xfrm>
            <a:prstGeom prst="rect">
              <a:avLst/>
            </a:prstGeom>
            <a:solidFill>
              <a:srgbClr val="80BD41">
                <a:alpha val="100000"/>
              </a:srgbClr>
            </a:solidFill>
          </p:spPr>
          <p:txBody>
            <a:bodyPr/>
            <a:lstStyle/>
            <a:p/>
          </p:txBody>
        </p:sp>
        <p:sp>
          <p:nvSpPr>
            <p:cNvPr id="35" name="rc35"/>
            <p:cNvSpPr/>
            <p:nvPr/>
          </p:nvSpPr>
          <p:spPr>
            <a:xfrm>
              <a:off x="2895532" y="3163143"/>
              <a:ext cx="239888" cy="409072"/>
            </a:xfrm>
            <a:prstGeom prst="rect">
              <a:avLst/>
            </a:prstGeom>
            <a:solidFill>
              <a:srgbClr val="1CABE2">
                <a:alpha val="100000"/>
              </a:srgbClr>
            </a:solidFill>
          </p:spPr>
          <p:txBody>
            <a:bodyPr/>
            <a:lstStyle/>
            <a:p/>
          </p:txBody>
        </p:sp>
        <p:sp>
          <p:nvSpPr>
            <p:cNvPr id="36" name="rc36"/>
            <p:cNvSpPr/>
            <p:nvPr/>
          </p:nvSpPr>
          <p:spPr>
            <a:xfrm>
              <a:off x="3162075" y="3547152"/>
              <a:ext cx="239888" cy="664857"/>
            </a:xfrm>
            <a:prstGeom prst="rect">
              <a:avLst/>
            </a:prstGeom>
            <a:solidFill>
              <a:srgbClr val="80BD41">
                <a:alpha val="100000"/>
              </a:srgbClr>
            </a:solidFill>
          </p:spPr>
          <p:txBody>
            <a:bodyPr/>
            <a:lstStyle/>
            <a:p/>
          </p:txBody>
        </p:sp>
        <p:sp>
          <p:nvSpPr>
            <p:cNvPr id="37" name="rc37"/>
            <p:cNvSpPr/>
            <p:nvPr/>
          </p:nvSpPr>
          <p:spPr>
            <a:xfrm>
              <a:off x="3162075" y="3156670"/>
              <a:ext cx="239888" cy="390482"/>
            </a:xfrm>
            <a:prstGeom prst="rect">
              <a:avLst/>
            </a:prstGeom>
            <a:solidFill>
              <a:srgbClr val="1CABE2">
                <a:alpha val="100000"/>
              </a:srgbClr>
            </a:solidFill>
          </p:spPr>
          <p:txBody>
            <a:bodyPr/>
            <a:lstStyle/>
            <a:p/>
          </p:txBody>
        </p:sp>
        <p:sp>
          <p:nvSpPr>
            <p:cNvPr id="38" name="rc38"/>
            <p:cNvSpPr/>
            <p:nvPr/>
          </p:nvSpPr>
          <p:spPr>
            <a:xfrm>
              <a:off x="3428618" y="3531176"/>
              <a:ext cx="239888" cy="680833"/>
            </a:xfrm>
            <a:prstGeom prst="rect">
              <a:avLst/>
            </a:prstGeom>
            <a:solidFill>
              <a:srgbClr val="80BD41">
                <a:alpha val="100000"/>
              </a:srgbClr>
            </a:solidFill>
          </p:spPr>
          <p:txBody>
            <a:bodyPr/>
            <a:lstStyle/>
            <a:p/>
          </p:txBody>
        </p:sp>
        <p:sp>
          <p:nvSpPr>
            <p:cNvPr id="39" name="rc39"/>
            <p:cNvSpPr/>
            <p:nvPr/>
          </p:nvSpPr>
          <p:spPr>
            <a:xfrm>
              <a:off x="3428618" y="3148205"/>
              <a:ext cx="239888" cy="382971"/>
            </a:xfrm>
            <a:prstGeom prst="rect">
              <a:avLst/>
            </a:prstGeom>
            <a:solidFill>
              <a:srgbClr val="1CABE2">
                <a:alpha val="100000"/>
              </a:srgbClr>
            </a:solidFill>
          </p:spPr>
          <p:txBody>
            <a:bodyPr/>
            <a:lstStyle/>
            <a:p/>
          </p:txBody>
        </p:sp>
        <p:sp>
          <p:nvSpPr>
            <p:cNvPr id="40" name="rc40"/>
            <p:cNvSpPr/>
            <p:nvPr/>
          </p:nvSpPr>
          <p:spPr>
            <a:xfrm>
              <a:off x="3695161" y="3513830"/>
              <a:ext cx="239888" cy="698178"/>
            </a:xfrm>
            <a:prstGeom prst="rect">
              <a:avLst/>
            </a:prstGeom>
            <a:solidFill>
              <a:srgbClr val="80BD41">
                <a:alpha val="100000"/>
              </a:srgbClr>
            </a:solidFill>
          </p:spPr>
          <p:txBody>
            <a:bodyPr/>
            <a:lstStyle/>
            <a:p/>
          </p:txBody>
        </p:sp>
        <p:sp>
          <p:nvSpPr>
            <p:cNvPr id="41" name="rc41"/>
            <p:cNvSpPr/>
            <p:nvPr/>
          </p:nvSpPr>
          <p:spPr>
            <a:xfrm>
              <a:off x="3695161" y="3137872"/>
              <a:ext cx="239888" cy="375958"/>
            </a:xfrm>
            <a:prstGeom prst="rect">
              <a:avLst/>
            </a:prstGeom>
            <a:solidFill>
              <a:srgbClr val="1CABE2">
                <a:alpha val="100000"/>
              </a:srgbClr>
            </a:solidFill>
          </p:spPr>
          <p:txBody>
            <a:bodyPr/>
            <a:lstStyle/>
            <a:p/>
          </p:txBody>
        </p:sp>
        <p:sp>
          <p:nvSpPr>
            <p:cNvPr id="42" name="rc42"/>
            <p:cNvSpPr/>
            <p:nvPr/>
          </p:nvSpPr>
          <p:spPr>
            <a:xfrm>
              <a:off x="3961705" y="3501381"/>
              <a:ext cx="239888" cy="710627"/>
            </a:xfrm>
            <a:prstGeom prst="rect">
              <a:avLst/>
            </a:prstGeom>
            <a:solidFill>
              <a:srgbClr val="80BD41">
                <a:alpha val="100000"/>
              </a:srgbClr>
            </a:solidFill>
          </p:spPr>
          <p:txBody>
            <a:bodyPr/>
            <a:lstStyle/>
            <a:p/>
          </p:txBody>
        </p:sp>
        <p:sp>
          <p:nvSpPr>
            <p:cNvPr id="43" name="rc43"/>
            <p:cNvSpPr/>
            <p:nvPr/>
          </p:nvSpPr>
          <p:spPr>
            <a:xfrm>
              <a:off x="3961705" y="3151358"/>
              <a:ext cx="239888" cy="350023"/>
            </a:xfrm>
            <a:prstGeom prst="rect">
              <a:avLst/>
            </a:prstGeom>
            <a:solidFill>
              <a:srgbClr val="1CABE2">
                <a:alpha val="100000"/>
              </a:srgbClr>
            </a:solidFill>
          </p:spPr>
          <p:txBody>
            <a:bodyPr/>
            <a:lstStyle/>
            <a:p/>
          </p:txBody>
        </p:sp>
        <p:sp>
          <p:nvSpPr>
            <p:cNvPr id="44" name="rc44"/>
            <p:cNvSpPr/>
            <p:nvPr/>
          </p:nvSpPr>
          <p:spPr>
            <a:xfrm>
              <a:off x="4228248" y="3482542"/>
              <a:ext cx="239888" cy="729467"/>
            </a:xfrm>
            <a:prstGeom prst="rect">
              <a:avLst/>
            </a:prstGeom>
            <a:solidFill>
              <a:srgbClr val="80BD41">
                <a:alpha val="100000"/>
              </a:srgbClr>
            </a:solidFill>
          </p:spPr>
          <p:txBody>
            <a:bodyPr/>
            <a:lstStyle/>
            <a:p/>
          </p:txBody>
        </p:sp>
        <p:sp>
          <p:nvSpPr>
            <p:cNvPr id="45" name="rc45"/>
            <p:cNvSpPr/>
            <p:nvPr/>
          </p:nvSpPr>
          <p:spPr>
            <a:xfrm>
              <a:off x="4228248" y="3139283"/>
              <a:ext cx="239888" cy="343259"/>
            </a:xfrm>
            <a:prstGeom prst="rect">
              <a:avLst/>
            </a:prstGeom>
            <a:solidFill>
              <a:srgbClr val="1CABE2">
                <a:alpha val="100000"/>
              </a:srgbClr>
            </a:solidFill>
          </p:spPr>
          <p:txBody>
            <a:bodyPr/>
            <a:lstStyle/>
            <a:p/>
          </p:txBody>
        </p:sp>
        <p:sp>
          <p:nvSpPr>
            <p:cNvPr id="46" name="rc46"/>
            <p:cNvSpPr/>
            <p:nvPr/>
          </p:nvSpPr>
          <p:spPr>
            <a:xfrm>
              <a:off x="4494791" y="3509764"/>
              <a:ext cx="239888" cy="702245"/>
            </a:xfrm>
            <a:prstGeom prst="rect">
              <a:avLst/>
            </a:prstGeom>
            <a:solidFill>
              <a:srgbClr val="80BD41">
                <a:alpha val="100000"/>
              </a:srgbClr>
            </a:solidFill>
          </p:spPr>
          <p:txBody>
            <a:bodyPr/>
            <a:lstStyle/>
            <a:p/>
          </p:txBody>
        </p:sp>
        <p:sp>
          <p:nvSpPr>
            <p:cNvPr id="47" name="rc47"/>
            <p:cNvSpPr/>
            <p:nvPr/>
          </p:nvSpPr>
          <p:spPr>
            <a:xfrm>
              <a:off x="4494791" y="3147997"/>
              <a:ext cx="239888" cy="361766"/>
            </a:xfrm>
            <a:prstGeom prst="rect">
              <a:avLst/>
            </a:prstGeom>
            <a:solidFill>
              <a:srgbClr val="1CABE2">
                <a:alpha val="100000"/>
              </a:srgbClr>
            </a:solidFill>
          </p:spPr>
          <p:txBody>
            <a:bodyPr/>
            <a:lstStyle/>
            <a:p/>
          </p:txBody>
        </p:sp>
        <p:sp>
          <p:nvSpPr>
            <p:cNvPr id="48" name="rc48"/>
            <p:cNvSpPr/>
            <p:nvPr/>
          </p:nvSpPr>
          <p:spPr>
            <a:xfrm>
              <a:off x="4761334" y="3525574"/>
              <a:ext cx="239888" cy="686435"/>
            </a:xfrm>
            <a:prstGeom prst="rect">
              <a:avLst/>
            </a:prstGeom>
            <a:solidFill>
              <a:srgbClr val="80BD41">
                <a:alpha val="100000"/>
              </a:srgbClr>
            </a:solidFill>
          </p:spPr>
          <p:txBody>
            <a:bodyPr/>
            <a:lstStyle/>
            <a:p/>
          </p:txBody>
        </p:sp>
        <p:sp>
          <p:nvSpPr>
            <p:cNvPr id="49" name="rc49"/>
            <p:cNvSpPr/>
            <p:nvPr/>
          </p:nvSpPr>
          <p:spPr>
            <a:xfrm>
              <a:off x="4761334" y="3155964"/>
              <a:ext cx="239888" cy="369609"/>
            </a:xfrm>
            <a:prstGeom prst="rect">
              <a:avLst/>
            </a:prstGeom>
            <a:solidFill>
              <a:srgbClr val="1CABE2">
                <a:alpha val="100000"/>
              </a:srgbClr>
            </a:solidFill>
          </p:spPr>
          <p:txBody>
            <a:bodyPr/>
            <a:lstStyle/>
            <a:p/>
          </p:txBody>
        </p:sp>
        <p:sp>
          <p:nvSpPr>
            <p:cNvPr id="50" name="rc50"/>
            <p:cNvSpPr/>
            <p:nvPr/>
          </p:nvSpPr>
          <p:spPr>
            <a:xfrm>
              <a:off x="5027877" y="3544413"/>
              <a:ext cx="239888" cy="667595"/>
            </a:xfrm>
            <a:prstGeom prst="rect">
              <a:avLst/>
            </a:prstGeom>
            <a:solidFill>
              <a:srgbClr val="80BD41">
                <a:alpha val="100000"/>
              </a:srgbClr>
            </a:solidFill>
          </p:spPr>
          <p:txBody>
            <a:bodyPr/>
            <a:lstStyle/>
            <a:p/>
          </p:txBody>
        </p:sp>
        <p:sp>
          <p:nvSpPr>
            <p:cNvPr id="51" name="rc51"/>
            <p:cNvSpPr/>
            <p:nvPr/>
          </p:nvSpPr>
          <p:spPr>
            <a:xfrm>
              <a:off x="5027877" y="3152354"/>
              <a:ext cx="239888" cy="392059"/>
            </a:xfrm>
            <a:prstGeom prst="rect">
              <a:avLst/>
            </a:prstGeom>
            <a:solidFill>
              <a:srgbClr val="1CABE2">
                <a:alpha val="100000"/>
              </a:srgbClr>
            </a:solidFill>
          </p:spPr>
          <p:txBody>
            <a:bodyPr/>
            <a:lstStyle/>
            <a:p/>
          </p:txBody>
        </p:sp>
        <p:sp>
          <p:nvSpPr>
            <p:cNvPr id="52" name="rc52"/>
            <p:cNvSpPr/>
            <p:nvPr/>
          </p:nvSpPr>
          <p:spPr>
            <a:xfrm>
              <a:off x="5294420" y="3531591"/>
              <a:ext cx="239888" cy="680418"/>
            </a:xfrm>
            <a:prstGeom prst="rect">
              <a:avLst/>
            </a:prstGeom>
            <a:solidFill>
              <a:srgbClr val="80BD41">
                <a:alpha val="100000"/>
              </a:srgbClr>
            </a:solidFill>
          </p:spPr>
          <p:txBody>
            <a:bodyPr/>
            <a:lstStyle/>
            <a:p/>
          </p:txBody>
        </p:sp>
        <p:sp>
          <p:nvSpPr>
            <p:cNvPr id="53" name="rc53"/>
            <p:cNvSpPr/>
            <p:nvPr/>
          </p:nvSpPr>
          <p:spPr>
            <a:xfrm>
              <a:off x="5294420" y="3148868"/>
              <a:ext cx="239888" cy="382722"/>
            </a:xfrm>
            <a:prstGeom prst="rect">
              <a:avLst/>
            </a:prstGeom>
            <a:solidFill>
              <a:srgbClr val="1CABE2">
                <a:alpha val="100000"/>
              </a:srgbClr>
            </a:solidFill>
          </p:spPr>
          <p:txBody>
            <a:bodyPr/>
            <a:lstStyle/>
            <a:p/>
          </p:txBody>
        </p:sp>
        <p:sp>
          <p:nvSpPr>
            <p:cNvPr id="54" name="rc54"/>
            <p:cNvSpPr/>
            <p:nvPr/>
          </p:nvSpPr>
          <p:spPr>
            <a:xfrm>
              <a:off x="5560963" y="3584042"/>
              <a:ext cx="239888" cy="627966"/>
            </a:xfrm>
            <a:prstGeom prst="rect">
              <a:avLst/>
            </a:prstGeom>
            <a:solidFill>
              <a:srgbClr val="80BD41">
                <a:alpha val="100000"/>
              </a:srgbClr>
            </a:solidFill>
          </p:spPr>
          <p:txBody>
            <a:bodyPr/>
            <a:lstStyle/>
            <a:p/>
          </p:txBody>
        </p:sp>
        <p:sp>
          <p:nvSpPr>
            <p:cNvPr id="55" name="rc55"/>
            <p:cNvSpPr/>
            <p:nvPr/>
          </p:nvSpPr>
          <p:spPr>
            <a:xfrm>
              <a:off x="5560963" y="3147665"/>
              <a:ext cx="239888" cy="436377"/>
            </a:xfrm>
            <a:prstGeom prst="rect">
              <a:avLst/>
            </a:prstGeom>
            <a:solidFill>
              <a:srgbClr val="1CABE2">
                <a:alpha val="100000"/>
              </a:srgbClr>
            </a:solidFill>
          </p:spPr>
          <p:txBody>
            <a:bodyPr/>
            <a:lstStyle/>
            <a:p/>
          </p:txBody>
        </p:sp>
        <p:sp>
          <p:nvSpPr>
            <p:cNvPr id="56" name="rc56"/>
            <p:cNvSpPr/>
            <p:nvPr/>
          </p:nvSpPr>
          <p:spPr>
            <a:xfrm>
              <a:off x="5827506" y="3575702"/>
              <a:ext cx="239888" cy="636307"/>
            </a:xfrm>
            <a:prstGeom prst="rect">
              <a:avLst/>
            </a:prstGeom>
            <a:solidFill>
              <a:srgbClr val="80BD41">
                <a:alpha val="100000"/>
              </a:srgbClr>
            </a:solidFill>
          </p:spPr>
          <p:txBody>
            <a:bodyPr/>
            <a:lstStyle/>
            <a:p/>
          </p:txBody>
        </p:sp>
        <p:sp>
          <p:nvSpPr>
            <p:cNvPr id="57" name="rc57"/>
            <p:cNvSpPr/>
            <p:nvPr/>
          </p:nvSpPr>
          <p:spPr>
            <a:xfrm>
              <a:off x="5827506" y="3151483"/>
              <a:ext cx="239888" cy="424218"/>
            </a:xfrm>
            <a:prstGeom prst="rect">
              <a:avLst/>
            </a:prstGeom>
            <a:solidFill>
              <a:srgbClr val="1CABE2">
                <a:alpha val="100000"/>
              </a:srgbClr>
            </a:solidFill>
          </p:spPr>
          <p:txBody>
            <a:bodyPr/>
            <a:lstStyle/>
            <a:p/>
          </p:txBody>
        </p:sp>
        <p:sp>
          <p:nvSpPr>
            <p:cNvPr id="58" name="rc58"/>
            <p:cNvSpPr/>
            <p:nvPr/>
          </p:nvSpPr>
          <p:spPr>
            <a:xfrm>
              <a:off x="6094049" y="3609355"/>
              <a:ext cx="239888" cy="602653"/>
            </a:xfrm>
            <a:prstGeom prst="rect">
              <a:avLst/>
            </a:prstGeom>
            <a:solidFill>
              <a:srgbClr val="80BD41">
                <a:alpha val="100000"/>
              </a:srgbClr>
            </a:solidFill>
          </p:spPr>
          <p:txBody>
            <a:bodyPr/>
            <a:lstStyle/>
            <a:p/>
          </p:txBody>
        </p:sp>
        <p:sp>
          <p:nvSpPr>
            <p:cNvPr id="59" name="rc59"/>
            <p:cNvSpPr/>
            <p:nvPr/>
          </p:nvSpPr>
          <p:spPr>
            <a:xfrm>
              <a:off x="6094049" y="3154719"/>
              <a:ext cx="239888" cy="454635"/>
            </a:xfrm>
            <a:prstGeom prst="rect">
              <a:avLst/>
            </a:prstGeom>
            <a:solidFill>
              <a:srgbClr val="1CABE2">
                <a:alpha val="100000"/>
              </a:srgbClr>
            </a:solidFill>
          </p:spPr>
          <p:txBody>
            <a:bodyPr/>
            <a:lstStyle/>
            <a:p/>
          </p:txBody>
        </p:sp>
        <p:sp>
          <p:nvSpPr>
            <p:cNvPr id="60" name="rc60"/>
            <p:cNvSpPr/>
            <p:nvPr/>
          </p:nvSpPr>
          <p:spPr>
            <a:xfrm>
              <a:off x="6360593" y="3643797"/>
              <a:ext cx="239888" cy="568211"/>
            </a:xfrm>
            <a:prstGeom prst="rect">
              <a:avLst/>
            </a:prstGeom>
            <a:solidFill>
              <a:srgbClr val="80BD41">
                <a:alpha val="100000"/>
              </a:srgbClr>
            </a:solidFill>
          </p:spPr>
          <p:txBody>
            <a:bodyPr/>
            <a:lstStyle/>
            <a:p/>
          </p:txBody>
        </p:sp>
        <p:sp>
          <p:nvSpPr>
            <p:cNvPr id="61" name="rc61"/>
            <p:cNvSpPr/>
            <p:nvPr/>
          </p:nvSpPr>
          <p:spPr>
            <a:xfrm>
              <a:off x="6360593" y="3159782"/>
              <a:ext cx="239888" cy="484015"/>
            </a:xfrm>
            <a:prstGeom prst="rect">
              <a:avLst/>
            </a:prstGeom>
            <a:solidFill>
              <a:srgbClr val="1CABE2">
                <a:alpha val="100000"/>
              </a:srgbClr>
            </a:solidFill>
          </p:spPr>
          <p:txBody>
            <a:bodyPr/>
            <a:lstStyle/>
            <a:p/>
          </p:txBody>
        </p:sp>
        <p:sp>
          <p:nvSpPr>
            <p:cNvPr id="62" name="rc62"/>
            <p:cNvSpPr/>
            <p:nvPr/>
          </p:nvSpPr>
          <p:spPr>
            <a:xfrm>
              <a:off x="6627136" y="3604832"/>
              <a:ext cx="239888" cy="607176"/>
            </a:xfrm>
            <a:prstGeom prst="rect">
              <a:avLst/>
            </a:prstGeom>
            <a:solidFill>
              <a:srgbClr val="80BD41">
                <a:alpha val="100000"/>
              </a:srgbClr>
            </a:solidFill>
          </p:spPr>
          <p:txBody>
            <a:bodyPr/>
            <a:lstStyle/>
            <a:p/>
          </p:txBody>
        </p:sp>
        <p:sp>
          <p:nvSpPr>
            <p:cNvPr id="63" name="rc63"/>
            <p:cNvSpPr/>
            <p:nvPr/>
          </p:nvSpPr>
          <p:spPr>
            <a:xfrm>
              <a:off x="6627136" y="3165135"/>
              <a:ext cx="239888" cy="439697"/>
            </a:xfrm>
            <a:prstGeom prst="rect">
              <a:avLst/>
            </a:prstGeom>
            <a:solidFill>
              <a:srgbClr val="1CABE2">
                <a:alpha val="100000"/>
              </a:srgbClr>
            </a:solidFill>
          </p:spPr>
          <p:txBody>
            <a:bodyPr/>
            <a:lstStyle/>
            <a:p/>
          </p:txBody>
        </p:sp>
        <p:sp>
          <p:nvSpPr>
            <p:cNvPr id="64" name="rc64"/>
            <p:cNvSpPr/>
            <p:nvPr/>
          </p:nvSpPr>
          <p:spPr>
            <a:xfrm>
              <a:off x="6893679" y="3712557"/>
              <a:ext cx="239888" cy="499452"/>
            </a:xfrm>
            <a:prstGeom prst="rect">
              <a:avLst/>
            </a:prstGeom>
            <a:solidFill>
              <a:srgbClr val="80BD41">
                <a:alpha val="100000"/>
              </a:srgbClr>
            </a:solidFill>
          </p:spPr>
          <p:txBody>
            <a:bodyPr/>
            <a:lstStyle/>
            <a:p/>
          </p:txBody>
        </p:sp>
        <p:sp>
          <p:nvSpPr>
            <p:cNvPr id="65" name="rc65"/>
            <p:cNvSpPr/>
            <p:nvPr/>
          </p:nvSpPr>
          <p:spPr>
            <a:xfrm>
              <a:off x="6893679" y="3171484"/>
              <a:ext cx="239888" cy="541073"/>
            </a:xfrm>
            <a:prstGeom prst="rect">
              <a:avLst/>
            </a:prstGeom>
            <a:solidFill>
              <a:srgbClr val="1CABE2">
                <a:alpha val="100000"/>
              </a:srgbClr>
            </a:solidFill>
          </p:spPr>
          <p:txBody>
            <a:bodyPr/>
            <a:lstStyle/>
            <a:p/>
          </p:txBody>
        </p:sp>
        <p:sp>
          <p:nvSpPr>
            <p:cNvPr id="66" name="rc66"/>
            <p:cNvSpPr/>
            <p:nvPr/>
          </p:nvSpPr>
          <p:spPr>
            <a:xfrm>
              <a:off x="7160222" y="3714466"/>
              <a:ext cx="239888" cy="497543"/>
            </a:xfrm>
            <a:prstGeom prst="rect">
              <a:avLst/>
            </a:prstGeom>
            <a:solidFill>
              <a:srgbClr val="80BD41">
                <a:alpha val="100000"/>
              </a:srgbClr>
            </a:solidFill>
          </p:spPr>
          <p:txBody>
            <a:bodyPr/>
            <a:lstStyle/>
            <a:p/>
          </p:txBody>
        </p:sp>
        <p:sp>
          <p:nvSpPr>
            <p:cNvPr id="67" name="rc67"/>
            <p:cNvSpPr/>
            <p:nvPr/>
          </p:nvSpPr>
          <p:spPr>
            <a:xfrm>
              <a:off x="7160222" y="3175468"/>
              <a:ext cx="239888" cy="538998"/>
            </a:xfrm>
            <a:prstGeom prst="rect">
              <a:avLst/>
            </a:prstGeom>
            <a:solidFill>
              <a:srgbClr val="1CABE2">
                <a:alpha val="100000"/>
              </a:srgbClr>
            </a:solidFill>
          </p:spPr>
          <p:txBody>
            <a:bodyPr/>
            <a:lstStyle/>
            <a:p/>
          </p:txBody>
        </p:sp>
        <p:sp>
          <p:nvSpPr>
            <p:cNvPr id="68" name="rc68"/>
            <p:cNvSpPr/>
            <p:nvPr/>
          </p:nvSpPr>
          <p:spPr>
            <a:xfrm>
              <a:off x="7426765" y="3654006"/>
              <a:ext cx="239888" cy="558003"/>
            </a:xfrm>
            <a:prstGeom prst="rect">
              <a:avLst/>
            </a:prstGeom>
            <a:solidFill>
              <a:srgbClr val="80BD41">
                <a:alpha val="100000"/>
              </a:srgbClr>
            </a:solidFill>
          </p:spPr>
          <p:txBody>
            <a:bodyPr/>
            <a:lstStyle/>
            <a:p/>
          </p:txBody>
        </p:sp>
        <p:sp>
          <p:nvSpPr>
            <p:cNvPr id="69" name="rc69"/>
            <p:cNvSpPr/>
            <p:nvPr/>
          </p:nvSpPr>
          <p:spPr>
            <a:xfrm>
              <a:off x="7426765" y="3178663"/>
              <a:ext cx="239888" cy="475342"/>
            </a:xfrm>
            <a:prstGeom prst="rect">
              <a:avLst/>
            </a:prstGeom>
            <a:solidFill>
              <a:srgbClr val="1CABE2">
                <a:alpha val="100000"/>
              </a:srgbClr>
            </a:solidFill>
          </p:spPr>
          <p:txBody>
            <a:bodyPr/>
            <a:lstStyle/>
            <a:p/>
          </p:txBody>
        </p:sp>
        <p:sp>
          <p:nvSpPr>
            <p:cNvPr id="70" name="rc70"/>
            <p:cNvSpPr/>
            <p:nvPr/>
          </p:nvSpPr>
          <p:spPr>
            <a:xfrm>
              <a:off x="7693308" y="3592425"/>
              <a:ext cx="239888" cy="619584"/>
            </a:xfrm>
            <a:prstGeom prst="rect">
              <a:avLst/>
            </a:prstGeom>
            <a:solidFill>
              <a:srgbClr val="80BD41">
                <a:alpha val="100000"/>
              </a:srgbClr>
            </a:solidFill>
          </p:spPr>
          <p:txBody>
            <a:bodyPr/>
            <a:lstStyle/>
            <a:p/>
          </p:txBody>
        </p:sp>
        <p:sp>
          <p:nvSpPr>
            <p:cNvPr id="71" name="rc71"/>
            <p:cNvSpPr/>
            <p:nvPr/>
          </p:nvSpPr>
          <p:spPr>
            <a:xfrm>
              <a:off x="7693308" y="3179368"/>
              <a:ext cx="239888" cy="413056"/>
            </a:xfrm>
            <a:prstGeom prst="rect">
              <a:avLst/>
            </a:prstGeom>
            <a:solidFill>
              <a:srgbClr val="1CABE2">
                <a:alpha val="100000"/>
              </a:srgbClr>
            </a:solidFill>
          </p:spPr>
          <p:txBody>
            <a:bodyPr/>
            <a:lstStyle/>
            <a:p/>
          </p:txBody>
        </p:sp>
        <p:sp>
          <p:nvSpPr>
            <p:cNvPr id="72" name="rc72"/>
            <p:cNvSpPr/>
            <p:nvPr/>
          </p:nvSpPr>
          <p:spPr>
            <a:xfrm>
              <a:off x="7959851" y="3614791"/>
              <a:ext cx="239888" cy="597217"/>
            </a:xfrm>
            <a:prstGeom prst="rect">
              <a:avLst/>
            </a:prstGeom>
            <a:solidFill>
              <a:srgbClr val="80BD41">
                <a:alpha val="100000"/>
              </a:srgbClr>
            </a:solidFill>
          </p:spPr>
          <p:txBody>
            <a:bodyPr/>
            <a:lstStyle/>
            <a:p/>
          </p:txBody>
        </p:sp>
        <p:sp>
          <p:nvSpPr>
            <p:cNvPr id="73" name="rc73"/>
            <p:cNvSpPr/>
            <p:nvPr/>
          </p:nvSpPr>
          <p:spPr>
            <a:xfrm>
              <a:off x="7959851" y="3182315"/>
              <a:ext cx="239888" cy="432476"/>
            </a:xfrm>
            <a:prstGeom prst="rect">
              <a:avLst/>
            </a:prstGeom>
            <a:solidFill>
              <a:srgbClr val="1CABE2">
                <a:alpha val="100000"/>
              </a:srgbClr>
            </a:solidFill>
          </p:spPr>
          <p:txBody>
            <a:bodyPr/>
            <a:lstStyle/>
            <a:p/>
          </p:txBody>
        </p:sp>
        <p:sp>
          <p:nvSpPr>
            <p:cNvPr id="74" name="pl74"/>
            <p:cNvSpPr/>
            <p:nvPr/>
          </p:nvSpPr>
          <p:spPr>
            <a:xfrm>
              <a:off x="1416218" y="2751188"/>
              <a:ext cx="6663577" cy="515583"/>
            </a:xfrm>
            <a:custGeom>
              <a:avLst/>
              <a:pathLst>
                <a:path w="6663577" h="515583">
                  <a:moveTo>
                    <a:pt x="0" y="515583"/>
                  </a:moveTo>
                  <a:lnTo>
                    <a:pt x="266543" y="451135"/>
                  </a:lnTo>
                  <a:lnTo>
                    <a:pt x="533086" y="365205"/>
                  </a:lnTo>
                  <a:lnTo>
                    <a:pt x="799629" y="300757"/>
                  </a:lnTo>
                  <a:lnTo>
                    <a:pt x="1066172" y="236309"/>
                  </a:lnTo>
                  <a:lnTo>
                    <a:pt x="1332715" y="171861"/>
                  </a:lnTo>
                  <a:lnTo>
                    <a:pt x="1599258" y="150378"/>
                  </a:lnTo>
                  <a:lnTo>
                    <a:pt x="1865801" y="107413"/>
                  </a:lnTo>
                  <a:lnTo>
                    <a:pt x="2132344" y="85930"/>
                  </a:lnTo>
                  <a:lnTo>
                    <a:pt x="2398888" y="64447"/>
                  </a:lnTo>
                  <a:lnTo>
                    <a:pt x="2665431" y="21482"/>
                  </a:lnTo>
                  <a:lnTo>
                    <a:pt x="2931974" y="0"/>
                  </a:lnTo>
                  <a:lnTo>
                    <a:pt x="3198517" y="42965"/>
                  </a:lnTo>
                  <a:lnTo>
                    <a:pt x="3465060" y="64447"/>
                  </a:lnTo>
                  <a:lnTo>
                    <a:pt x="3731603" y="107413"/>
                  </a:lnTo>
                  <a:lnTo>
                    <a:pt x="3998146" y="85930"/>
                  </a:lnTo>
                  <a:lnTo>
                    <a:pt x="4264689" y="193343"/>
                  </a:lnTo>
                  <a:lnTo>
                    <a:pt x="4531233" y="171861"/>
                  </a:lnTo>
                  <a:lnTo>
                    <a:pt x="4797776" y="236309"/>
                  </a:lnTo>
                  <a:lnTo>
                    <a:pt x="5064319" y="300757"/>
                  </a:lnTo>
                  <a:lnTo>
                    <a:pt x="5330862" y="214826"/>
                  </a:lnTo>
                  <a:lnTo>
                    <a:pt x="5597405" y="429653"/>
                  </a:lnTo>
                  <a:lnTo>
                    <a:pt x="5863948" y="429653"/>
                  </a:lnTo>
                  <a:lnTo>
                    <a:pt x="6130491" y="300757"/>
                  </a:lnTo>
                  <a:lnTo>
                    <a:pt x="6397034" y="171861"/>
                  </a:lnTo>
                  <a:lnTo>
                    <a:pt x="6663577" y="214826"/>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6420247"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3" name="tx83"/>
            <p:cNvSpPr/>
            <p:nvPr/>
          </p:nvSpPr>
          <p:spPr>
            <a:xfrm>
              <a:off x="7486420"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6" name="tx86"/>
            <p:cNvSpPr/>
            <p:nvPr/>
          </p:nvSpPr>
          <p:spPr>
            <a:xfrm>
              <a:off x="1298664" y="30307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7" name="tx87"/>
            <p:cNvSpPr/>
            <p:nvPr/>
          </p:nvSpPr>
          <p:spPr>
            <a:xfrm>
              <a:off x="2631380" y="30360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8" name="tx88"/>
            <p:cNvSpPr/>
            <p:nvPr/>
          </p:nvSpPr>
          <p:spPr>
            <a:xfrm>
              <a:off x="3964096" y="30154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9" name="tx89"/>
            <p:cNvSpPr/>
            <p:nvPr/>
          </p:nvSpPr>
          <p:spPr>
            <a:xfrm>
              <a:off x="5296811" y="30129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90" name="tx90"/>
            <p:cNvSpPr/>
            <p:nvPr/>
          </p:nvSpPr>
          <p:spPr>
            <a:xfrm>
              <a:off x="6362984" y="30238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91" name="tx91"/>
            <p:cNvSpPr/>
            <p:nvPr/>
          </p:nvSpPr>
          <p:spPr>
            <a:xfrm>
              <a:off x="6629527" y="30291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92" name="tx92"/>
            <p:cNvSpPr/>
            <p:nvPr/>
          </p:nvSpPr>
          <p:spPr>
            <a:xfrm>
              <a:off x="6896070" y="30355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93" name="tx93"/>
            <p:cNvSpPr/>
            <p:nvPr/>
          </p:nvSpPr>
          <p:spPr>
            <a:xfrm>
              <a:off x="7162613" y="30395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4" name="tx94"/>
            <p:cNvSpPr/>
            <p:nvPr/>
          </p:nvSpPr>
          <p:spPr>
            <a:xfrm>
              <a:off x="7468333" y="304273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5" name="tx95"/>
            <p:cNvSpPr/>
            <p:nvPr/>
          </p:nvSpPr>
          <p:spPr>
            <a:xfrm>
              <a:off x="7695699" y="30434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6" name="tx96"/>
            <p:cNvSpPr/>
            <p:nvPr/>
          </p:nvSpPr>
          <p:spPr>
            <a:xfrm>
              <a:off x="7962242" y="30464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248.1</a:t>
              </a:r>
            </a:p>
          </p:txBody>
        </p:sp>
        <p:sp>
          <p:nvSpPr>
            <p:cNvPr id="97" name="pl97"/>
            <p:cNvSpPr/>
            <p:nvPr/>
          </p:nvSpPr>
          <p:spPr>
            <a:xfrm>
              <a:off x="1416218" y="2063743"/>
              <a:ext cx="0" cy="1203029"/>
            </a:xfrm>
            <a:custGeom>
              <a:avLst/>
              <a:pathLst>
                <a:path w="0" h="1203029">
                  <a:moveTo>
                    <a:pt x="0" y="120302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902271"/>
            </a:xfrm>
            <a:custGeom>
              <a:avLst/>
              <a:pathLst>
                <a:path w="0" h="902271">
                  <a:moveTo>
                    <a:pt x="0" y="90227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117098"/>
            </a:xfrm>
            <a:custGeom>
              <a:avLst/>
              <a:pathLst>
                <a:path w="0" h="1117098">
                  <a:moveTo>
                    <a:pt x="0" y="111709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117098"/>
            </a:xfrm>
            <a:custGeom>
              <a:avLst/>
              <a:pathLst>
                <a:path w="0" h="1117098">
                  <a:moveTo>
                    <a:pt x="0" y="111709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902271"/>
            </a:xfrm>
            <a:custGeom>
              <a:avLst/>
              <a:pathLst>
                <a:path w="0" h="902271">
                  <a:moveTo>
                    <a:pt x="0" y="90227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9470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110.8</a:t>
              </a:r>
            </a:p>
          </p:txBody>
        </p:sp>
        <p:sp>
          <p:nvSpPr>
            <p:cNvPr id="109" name="tx109"/>
            <p:cNvSpPr/>
            <p:nvPr/>
          </p:nvSpPr>
          <p:spPr>
            <a:xfrm>
              <a:off x="1298664" y="342552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141.1</a:t>
              </a:r>
            </a:p>
          </p:txBody>
        </p:sp>
        <p:sp>
          <p:nvSpPr>
            <p:cNvPr id="110" name="tx110"/>
            <p:cNvSpPr/>
            <p:nvPr/>
          </p:nvSpPr>
          <p:spPr>
            <a:xfrm>
              <a:off x="2631380" y="38649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150.4</a:t>
              </a:r>
            </a:p>
          </p:txBody>
        </p:sp>
        <p:sp>
          <p:nvSpPr>
            <p:cNvPr id="111" name="tx111"/>
            <p:cNvSpPr/>
            <p:nvPr/>
          </p:nvSpPr>
          <p:spPr>
            <a:xfrm>
              <a:off x="2631380" y="33448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100.3</a:t>
              </a:r>
            </a:p>
          </p:txBody>
        </p:sp>
        <p:sp>
          <p:nvSpPr>
            <p:cNvPr id="112" name="tx112"/>
            <p:cNvSpPr/>
            <p:nvPr/>
          </p:nvSpPr>
          <p:spPr>
            <a:xfrm>
              <a:off x="3964096" y="382279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171.2</a:t>
              </a:r>
            </a:p>
          </p:txBody>
        </p:sp>
        <p:sp>
          <p:nvSpPr>
            <p:cNvPr id="113" name="tx113"/>
            <p:cNvSpPr/>
            <p:nvPr/>
          </p:nvSpPr>
          <p:spPr>
            <a:xfrm>
              <a:off x="3990221" y="32912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114" name="tx114"/>
            <p:cNvSpPr/>
            <p:nvPr/>
          </p:nvSpPr>
          <p:spPr>
            <a:xfrm>
              <a:off x="5335988" y="38367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5" name="tx115"/>
            <p:cNvSpPr/>
            <p:nvPr/>
          </p:nvSpPr>
          <p:spPr>
            <a:xfrm>
              <a:off x="5322937" y="3305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16" name="tx116"/>
            <p:cNvSpPr/>
            <p:nvPr/>
          </p:nvSpPr>
          <p:spPr>
            <a:xfrm>
              <a:off x="6362984" y="3892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136.9</a:t>
              </a:r>
            </a:p>
          </p:txBody>
        </p:sp>
        <p:sp>
          <p:nvSpPr>
            <p:cNvPr id="117" name="tx117"/>
            <p:cNvSpPr/>
            <p:nvPr/>
          </p:nvSpPr>
          <p:spPr>
            <a:xfrm>
              <a:off x="6362984" y="33667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8" name="tx118"/>
            <p:cNvSpPr/>
            <p:nvPr/>
          </p:nvSpPr>
          <p:spPr>
            <a:xfrm>
              <a:off x="6629527" y="38733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146.3</a:t>
              </a:r>
            </a:p>
          </p:txBody>
        </p:sp>
        <p:sp>
          <p:nvSpPr>
            <p:cNvPr id="119" name="tx119"/>
            <p:cNvSpPr/>
            <p:nvPr/>
          </p:nvSpPr>
          <p:spPr>
            <a:xfrm>
              <a:off x="6668704" y="334993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0" name="tx120"/>
            <p:cNvSpPr/>
            <p:nvPr/>
          </p:nvSpPr>
          <p:spPr>
            <a:xfrm>
              <a:off x="6896070" y="39272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120.4</a:t>
              </a:r>
            </a:p>
          </p:txBody>
        </p:sp>
        <p:sp>
          <p:nvSpPr>
            <p:cNvPr id="121" name="tx121"/>
            <p:cNvSpPr/>
            <p:nvPr/>
          </p:nvSpPr>
          <p:spPr>
            <a:xfrm>
              <a:off x="6896070" y="34069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130.4</a:t>
              </a:r>
            </a:p>
          </p:txBody>
        </p:sp>
        <p:sp>
          <p:nvSpPr>
            <p:cNvPr id="122" name="tx122"/>
            <p:cNvSpPr/>
            <p:nvPr/>
          </p:nvSpPr>
          <p:spPr>
            <a:xfrm>
              <a:off x="7162613" y="39281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119.9</a:t>
              </a:r>
            </a:p>
          </p:txBody>
        </p:sp>
        <p:sp>
          <p:nvSpPr>
            <p:cNvPr id="123" name="tx123"/>
            <p:cNvSpPr/>
            <p:nvPr/>
          </p:nvSpPr>
          <p:spPr>
            <a:xfrm>
              <a:off x="7162613" y="34099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129.9</a:t>
              </a:r>
            </a:p>
          </p:txBody>
        </p:sp>
        <p:sp>
          <p:nvSpPr>
            <p:cNvPr id="124" name="tx124"/>
            <p:cNvSpPr/>
            <p:nvPr/>
          </p:nvSpPr>
          <p:spPr>
            <a:xfrm>
              <a:off x="7429156" y="38979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134.5</a:t>
              </a:r>
            </a:p>
          </p:txBody>
        </p:sp>
        <p:sp>
          <p:nvSpPr>
            <p:cNvPr id="125" name="tx125"/>
            <p:cNvSpPr/>
            <p:nvPr/>
          </p:nvSpPr>
          <p:spPr>
            <a:xfrm>
              <a:off x="7429156" y="33812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114.6</a:t>
              </a:r>
            </a:p>
          </p:txBody>
        </p:sp>
        <p:sp>
          <p:nvSpPr>
            <p:cNvPr id="126" name="tx126"/>
            <p:cNvSpPr/>
            <p:nvPr/>
          </p:nvSpPr>
          <p:spPr>
            <a:xfrm>
              <a:off x="7695699" y="38671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149.3</a:t>
              </a:r>
            </a:p>
          </p:txBody>
        </p:sp>
        <p:sp>
          <p:nvSpPr>
            <p:cNvPr id="127" name="tx127"/>
            <p:cNvSpPr/>
            <p:nvPr/>
          </p:nvSpPr>
          <p:spPr>
            <a:xfrm>
              <a:off x="7721825" y="33508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99.5</a:t>
              </a:r>
            </a:p>
          </p:txBody>
        </p:sp>
        <p:sp>
          <p:nvSpPr>
            <p:cNvPr id="128" name="tx128"/>
            <p:cNvSpPr/>
            <p:nvPr/>
          </p:nvSpPr>
          <p:spPr>
            <a:xfrm>
              <a:off x="7962242" y="38783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29" name="tx129"/>
            <p:cNvSpPr/>
            <p:nvPr/>
          </p:nvSpPr>
          <p:spPr>
            <a:xfrm>
              <a:off x="7962242" y="33635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104.2</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299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25000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4448"/>
              <a:ext cx="12302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Haiti, 2000-2025</a:t>
              </a:r>
            </a:p>
          </p:txBody>
        </p:sp>
        <p:sp>
          <p:nvSpPr>
            <p:cNvPr id="159" name="pl159"/>
            <p:cNvSpPr/>
            <p:nvPr/>
          </p:nvSpPr>
          <p:spPr>
            <a:xfrm>
              <a:off x="25927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855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7784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8891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820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40557"/>
              <a:ext cx="3550411" cy="124062"/>
            </a:xfrm>
            <a:prstGeom prst="rect">
              <a:avLst/>
            </a:prstGeom>
            <a:solidFill>
              <a:srgbClr val="80BD41">
                <a:alpha val="100000"/>
              </a:srgbClr>
            </a:solidFill>
          </p:spPr>
          <p:txBody>
            <a:bodyPr/>
            <a:lstStyle/>
            <a:p/>
          </p:txBody>
        </p:sp>
        <p:sp>
          <p:nvSpPr>
            <p:cNvPr id="169" name="rc169"/>
            <p:cNvSpPr/>
            <p:nvPr/>
          </p:nvSpPr>
          <p:spPr>
            <a:xfrm>
              <a:off x="4846685" y="5840557"/>
              <a:ext cx="3024318" cy="124062"/>
            </a:xfrm>
            <a:prstGeom prst="rect">
              <a:avLst/>
            </a:prstGeom>
            <a:solidFill>
              <a:srgbClr val="1CABE2">
                <a:alpha val="100000"/>
              </a:srgbClr>
            </a:solidFill>
          </p:spPr>
          <p:txBody>
            <a:bodyPr/>
            <a:lstStyle/>
            <a:p/>
          </p:txBody>
        </p:sp>
        <p:sp>
          <p:nvSpPr>
            <p:cNvPr id="170" name="rc170"/>
            <p:cNvSpPr/>
            <p:nvPr/>
          </p:nvSpPr>
          <p:spPr>
            <a:xfrm>
              <a:off x="1296273" y="5685479"/>
              <a:ext cx="3871408" cy="124062"/>
            </a:xfrm>
            <a:prstGeom prst="rect">
              <a:avLst/>
            </a:prstGeom>
            <a:solidFill>
              <a:srgbClr val="80BD41">
                <a:alpha val="100000"/>
              </a:srgbClr>
            </a:solidFill>
          </p:spPr>
          <p:txBody>
            <a:bodyPr/>
            <a:lstStyle/>
            <a:p/>
          </p:txBody>
        </p:sp>
        <p:sp>
          <p:nvSpPr>
            <p:cNvPr id="171" name="rc171"/>
            <p:cNvSpPr/>
            <p:nvPr/>
          </p:nvSpPr>
          <p:spPr>
            <a:xfrm>
              <a:off x="5167682" y="5685479"/>
              <a:ext cx="2580938" cy="124062"/>
            </a:xfrm>
            <a:prstGeom prst="rect">
              <a:avLst/>
            </a:prstGeom>
            <a:solidFill>
              <a:srgbClr val="1CABE2">
                <a:alpha val="100000"/>
              </a:srgbClr>
            </a:solidFill>
          </p:spPr>
          <p:txBody>
            <a:bodyPr/>
            <a:lstStyle/>
            <a:p/>
          </p:txBody>
        </p:sp>
        <p:sp>
          <p:nvSpPr>
            <p:cNvPr id="172" name="rc172"/>
            <p:cNvSpPr/>
            <p:nvPr/>
          </p:nvSpPr>
          <p:spPr>
            <a:xfrm>
              <a:off x="1296273" y="5530401"/>
              <a:ext cx="3731652" cy="124062"/>
            </a:xfrm>
            <a:prstGeom prst="rect">
              <a:avLst/>
            </a:prstGeom>
            <a:solidFill>
              <a:srgbClr val="80BD41">
                <a:alpha val="100000"/>
              </a:srgbClr>
            </a:solidFill>
          </p:spPr>
          <p:txBody>
            <a:bodyPr/>
            <a:lstStyle/>
            <a:p/>
          </p:txBody>
        </p:sp>
        <p:sp>
          <p:nvSpPr>
            <p:cNvPr id="173" name="rc173"/>
            <p:cNvSpPr/>
            <p:nvPr/>
          </p:nvSpPr>
          <p:spPr>
            <a:xfrm>
              <a:off x="5027926" y="5530401"/>
              <a:ext cx="2702284" cy="124062"/>
            </a:xfrm>
            <a:prstGeom prst="rect">
              <a:avLst/>
            </a:prstGeom>
            <a:solidFill>
              <a:srgbClr val="1CABE2">
                <a:alpha val="100000"/>
              </a:srgbClr>
            </a:solidFill>
          </p:spPr>
          <p:txBody>
            <a:bodyPr/>
            <a:lstStyle/>
            <a:p/>
          </p:txBody>
        </p:sp>
        <p:sp>
          <p:nvSpPr>
            <p:cNvPr id="174" name="tx174"/>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75" name="tx175"/>
            <p:cNvSpPr/>
            <p:nvPr/>
          </p:nvSpPr>
          <p:spPr>
            <a:xfrm>
              <a:off x="7926557"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76" name="tx176"/>
            <p:cNvSpPr/>
            <p:nvPr/>
          </p:nvSpPr>
          <p:spPr>
            <a:xfrm>
              <a:off x="7906954"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248.1</a:t>
              </a:r>
            </a:p>
          </p:txBody>
        </p:sp>
        <p:sp>
          <p:nvSpPr>
            <p:cNvPr id="177" name="tx177"/>
            <p:cNvSpPr/>
            <p:nvPr/>
          </p:nvSpPr>
          <p:spPr>
            <a:xfrm>
              <a:off x="2935840"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136.9</a:t>
              </a:r>
            </a:p>
          </p:txBody>
        </p:sp>
        <p:sp>
          <p:nvSpPr>
            <p:cNvPr id="178" name="tx178"/>
            <p:cNvSpPr/>
            <p:nvPr/>
          </p:nvSpPr>
          <p:spPr>
            <a:xfrm>
              <a:off x="6223206"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116.6</a:t>
              </a:r>
            </a:p>
          </p:txBody>
        </p:sp>
        <p:sp>
          <p:nvSpPr>
            <p:cNvPr id="179" name="tx179"/>
            <p:cNvSpPr/>
            <p:nvPr/>
          </p:nvSpPr>
          <p:spPr>
            <a:xfrm>
              <a:off x="3096339"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149.3</a:t>
              </a:r>
            </a:p>
          </p:txBody>
        </p:sp>
        <p:sp>
          <p:nvSpPr>
            <p:cNvPr id="180" name="tx180"/>
            <p:cNvSpPr/>
            <p:nvPr/>
          </p:nvSpPr>
          <p:spPr>
            <a:xfrm>
              <a:off x="635265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99.5</a:t>
              </a:r>
            </a:p>
          </p:txBody>
        </p:sp>
        <p:sp>
          <p:nvSpPr>
            <p:cNvPr id="181" name="tx181"/>
            <p:cNvSpPr/>
            <p:nvPr/>
          </p:nvSpPr>
          <p:spPr>
            <a:xfrm>
              <a:off x="3026461"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143.9</a:t>
              </a:r>
            </a:p>
          </p:txBody>
        </p:sp>
        <p:sp>
          <p:nvSpPr>
            <p:cNvPr id="182" name="tx182"/>
            <p:cNvSpPr/>
            <p:nvPr/>
          </p:nvSpPr>
          <p:spPr>
            <a:xfrm>
              <a:off x="624343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104.2</a:t>
              </a:r>
            </a:p>
          </p:txBody>
        </p:sp>
        <p:sp>
          <p:nvSpPr>
            <p:cNvPr id="183" name="tx18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77259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36546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(58%) was higher than in 2019 (54%).
The number of children vaccinated with DTP3 increased 5% compared to in 2019.
The number of surviving infants decreased approximately 2%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795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1475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499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8509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4717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823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175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826828"/>
              <a:ext cx="239399" cy="385181"/>
            </a:xfrm>
            <a:prstGeom prst="rect">
              <a:avLst/>
            </a:prstGeom>
            <a:solidFill>
              <a:srgbClr val="E2231A">
                <a:alpha val="90196"/>
              </a:srgbClr>
            </a:solidFill>
          </p:spPr>
          <p:txBody>
            <a:bodyPr/>
            <a:lstStyle/>
            <a:p/>
          </p:txBody>
        </p:sp>
        <p:sp>
          <p:nvSpPr>
            <p:cNvPr id="25" name="rc25"/>
            <p:cNvSpPr/>
            <p:nvPr/>
          </p:nvSpPr>
          <p:spPr>
            <a:xfrm>
              <a:off x="1577053" y="3829959"/>
              <a:ext cx="239399" cy="382050"/>
            </a:xfrm>
            <a:prstGeom prst="rect">
              <a:avLst/>
            </a:prstGeom>
            <a:solidFill>
              <a:srgbClr val="E2231A">
                <a:alpha val="90196"/>
              </a:srgbClr>
            </a:solidFill>
          </p:spPr>
          <p:txBody>
            <a:bodyPr/>
            <a:lstStyle/>
            <a:p/>
          </p:txBody>
        </p:sp>
        <p:sp>
          <p:nvSpPr>
            <p:cNvPr id="26" name="rc26"/>
            <p:cNvSpPr/>
            <p:nvPr/>
          </p:nvSpPr>
          <p:spPr>
            <a:xfrm>
              <a:off x="1843053" y="3823168"/>
              <a:ext cx="239399" cy="388841"/>
            </a:xfrm>
            <a:prstGeom prst="rect">
              <a:avLst/>
            </a:prstGeom>
            <a:solidFill>
              <a:srgbClr val="E2231A">
                <a:alpha val="90196"/>
              </a:srgbClr>
            </a:solidFill>
          </p:spPr>
          <p:txBody>
            <a:bodyPr/>
            <a:lstStyle/>
            <a:p/>
          </p:txBody>
        </p:sp>
        <p:sp>
          <p:nvSpPr>
            <p:cNvPr id="27" name="rc27"/>
            <p:cNvSpPr/>
            <p:nvPr/>
          </p:nvSpPr>
          <p:spPr>
            <a:xfrm>
              <a:off x="2109053" y="3821163"/>
              <a:ext cx="239399" cy="390845"/>
            </a:xfrm>
            <a:prstGeom prst="rect">
              <a:avLst/>
            </a:prstGeom>
            <a:solidFill>
              <a:srgbClr val="E2231A">
                <a:alpha val="90196"/>
              </a:srgbClr>
            </a:solidFill>
          </p:spPr>
          <p:txBody>
            <a:bodyPr/>
            <a:lstStyle/>
            <a:p/>
          </p:txBody>
        </p:sp>
        <p:sp>
          <p:nvSpPr>
            <p:cNvPr id="28" name="rc28"/>
            <p:cNvSpPr/>
            <p:nvPr/>
          </p:nvSpPr>
          <p:spPr>
            <a:xfrm>
              <a:off x="2375052" y="3821842"/>
              <a:ext cx="239399" cy="390167"/>
            </a:xfrm>
            <a:prstGeom prst="rect">
              <a:avLst/>
            </a:prstGeom>
            <a:solidFill>
              <a:srgbClr val="E2231A">
                <a:alpha val="90196"/>
              </a:srgbClr>
            </a:solidFill>
          </p:spPr>
          <p:txBody>
            <a:bodyPr/>
            <a:lstStyle/>
            <a:p/>
          </p:txBody>
        </p:sp>
        <p:sp>
          <p:nvSpPr>
            <p:cNvPr id="29" name="rc29"/>
            <p:cNvSpPr/>
            <p:nvPr/>
          </p:nvSpPr>
          <p:spPr>
            <a:xfrm>
              <a:off x="2641052" y="3820415"/>
              <a:ext cx="239399" cy="391593"/>
            </a:xfrm>
            <a:prstGeom prst="rect">
              <a:avLst/>
            </a:prstGeom>
            <a:solidFill>
              <a:srgbClr val="E2231A">
                <a:alpha val="90196"/>
              </a:srgbClr>
            </a:solidFill>
          </p:spPr>
          <p:txBody>
            <a:bodyPr/>
            <a:lstStyle/>
            <a:p/>
          </p:txBody>
        </p:sp>
        <p:sp>
          <p:nvSpPr>
            <p:cNvPr id="30" name="rc30"/>
            <p:cNvSpPr/>
            <p:nvPr/>
          </p:nvSpPr>
          <p:spPr>
            <a:xfrm>
              <a:off x="2907052" y="3833912"/>
              <a:ext cx="239399" cy="378097"/>
            </a:xfrm>
            <a:prstGeom prst="rect">
              <a:avLst/>
            </a:prstGeom>
            <a:solidFill>
              <a:srgbClr val="E2231A">
                <a:alpha val="90196"/>
              </a:srgbClr>
            </a:solidFill>
          </p:spPr>
          <p:txBody>
            <a:bodyPr/>
            <a:lstStyle/>
            <a:p/>
          </p:txBody>
        </p:sp>
        <p:sp>
          <p:nvSpPr>
            <p:cNvPr id="31" name="rc31"/>
            <p:cNvSpPr/>
            <p:nvPr/>
          </p:nvSpPr>
          <p:spPr>
            <a:xfrm>
              <a:off x="3173051" y="3848488"/>
              <a:ext cx="239399" cy="363521"/>
            </a:xfrm>
            <a:prstGeom prst="rect">
              <a:avLst/>
            </a:prstGeom>
            <a:solidFill>
              <a:srgbClr val="E2231A">
                <a:alpha val="90196"/>
              </a:srgbClr>
            </a:solidFill>
          </p:spPr>
          <p:txBody>
            <a:bodyPr/>
            <a:lstStyle/>
            <a:p/>
          </p:txBody>
        </p:sp>
        <p:sp>
          <p:nvSpPr>
            <p:cNvPr id="32" name="rc32"/>
            <p:cNvSpPr/>
            <p:nvPr/>
          </p:nvSpPr>
          <p:spPr>
            <a:xfrm>
              <a:off x="3439051" y="3862612"/>
              <a:ext cx="239399" cy="349396"/>
            </a:xfrm>
            <a:prstGeom prst="rect">
              <a:avLst/>
            </a:prstGeom>
            <a:solidFill>
              <a:srgbClr val="E2231A">
                <a:alpha val="90196"/>
              </a:srgbClr>
            </a:solidFill>
          </p:spPr>
          <p:txBody>
            <a:bodyPr/>
            <a:lstStyle/>
            <a:p/>
          </p:txBody>
        </p:sp>
        <p:sp>
          <p:nvSpPr>
            <p:cNvPr id="33" name="rc33"/>
            <p:cNvSpPr/>
            <p:nvPr/>
          </p:nvSpPr>
          <p:spPr>
            <a:xfrm>
              <a:off x="3705050" y="3885034"/>
              <a:ext cx="239399" cy="326975"/>
            </a:xfrm>
            <a:prstGeom prst="rect">
              <a:avLst/>
            </a:prstGeom>
            <a:solidFill>
              <a:srgbClr val="E2231A">
                <a:alpha val="90196"/>
              </a:srgbClr>
            </a:solidFill>
          </p:spPr>
          <p:txBody>
            <a:bodyPr/>
            <a:lstStyle/>
            <a:p/>
          </p:txBody>
        </p:sp>
        <p:sp>
          <p:nvSpPr>
            <p:cNvPr id="34" name="rc34"/>
            <p:cNvSpPr/>
            <p:nvPr/>
          </p:nvSpPr>
          <p:spPr>
            <a:xfrm>
              <a:off x="3971050" y="3897633"/>
              <a:ext cx="239399" cy="314376"/>
            </a:xfrm>
            <a:prstGeom prst="rect">
              <a:avLst/>
            </a:prstGeom>
            <a:solidFill>
              <a:srgbClr val="E2231A">
                <a:alpha val="90196"/>
              </a:srgbClr>
            </a:solidFill>
          </p:spPr>
          <p:txBody>
            <a:bodyPr/>
            <a:lstStyle/>
            <a:p/>
          </p:txBody>
        </p:sp>
        <p:sp>
          <p:nvSpPr>
            <p:cNvPr id="35" name="rc35"/>
            <p:cNvSpPr/>
            <p:nvPr/>
          </p:nvSpPr>
          <p:spPr>
            <a:xfrm>
              <a:off x="4237050" y="3911238"/>
              <a:ext cx="239399" cy="300770"/>
            </a:xfrm>
            <a:prstGeom prst="rect">
              <a:avLst/>
            </a:prstGeom>
            <a:solidFill>
              <a:srgbClr val="E2231A">
                <a:alpha val="90196"/>
              </a:srgbClr>
            </a:solidFill>
          </p:spPr>
          <p:txBody>
            <a:bodyPr/>
            <a:lstStyle/>
            <a:p/>
          </p:txBody>
        </p:sp>
        <p:sp>
          <p:nvSpPr>
            <p:cNvPr id="36" name="rc36"/>
            <p:cNvSpPr/>
            <p:nvPr/>
          </p:nvSpPr>
          <p:spPr>
            <a:xfrm>
              <a:off x="4503049" y="3922211"/>
              <a:ext cx="239399" cy="289797"/>
            </a:xfrm>
            <a:prstGeom prst="rect">
              <a:avLst/>
            </a:prstGeom>
            <a:solidFill>
              <a:srgbClr val="E2231A">
                <a:alpha val="90196"/>
              </a:srgbClr>
            </a:solidFill>
          </p:spPr>
          <p:txBody>
            <a:bodyPr/>
            <a:lstStyle/>
            <a:p/>
          </p:txBody>
        </p:sp>
        <p:sp>
          <p:nvSpPr>
            <p:cNvPr id="37" name="rc37"/>
            <p:cNvSpPr/>
            <p:nvPr/>
          </p:nvSpPr>
          <p:spPr>
            <a:xfrm>
              <a:off x="4769049" y="3941302"/>
              <a:ext cx="239399" cy="270707"/>
            </a:xfrm>
            <a:prstGeom prst="rect">
              <a:avLst/>
            </a:prstGeom>
            <a:solidFill>
              <a:srgbClr val="E2231A">
                <a:alpha val="90196"/>
              </a:srgbClr>
            </a:solidFill>
          </p:spPr>
          <p:txBody>
            <a:bodyPr/>
            <a:lstStyle/>
            <a:p/>
          </p:txBody>
        </p:sp>
        <p:sp>
          <p:nvSpPr>
            <p:cNvPr id="38" name="rc38"/>
            <p:cNvSpPr/>
            <p:nvPr/>
          </p:nvSpPr>
          <p:spPr>
            <a:xfrm>
              <a:off x="5035049" y="3948861"/>
              <a:ext cx="239399" cy="263147"/>
            </a:xfrm>
            <a:prstGeom prst="rect">
              <a:avLst/>
            </a:prstGeom>
            <a:solidFill>
              <a:srgbClr val="E2231A">
                <a:alpha val="90196"/>
              </a:srgbClr>
            </a:solidFill>
          </p:spPr>
          <p:txBody>
            <a:bodyPr/>
            <a:lstStyle/>
            <a:p/>
          </p:txBody>
        </p:sp>
        <p:sp>
          <p:nvSpPr>
            <p:cNvPr id="39" name="rc39"/>
            <p:cNvSpPr/>
            <p:nvPr/>
          </p:nvSpPr>
          <p:spPr>
            <a:xfrm>
              <a:off x="5301048" y="3947997"/>
              <a:ext cx="239399" cy="264012"/>
            </a:xfrm>
            <a:prstGeom prst="rect">
              <a:avLst/>
            </a:prstGeom>
            <a:solidFill>
              <a:srgbClr val="E2231A">
                <a:alpha val="90196"/>
              </a:srgbClr>
            </a:solidFill>
          </p:spPr>
          <p:txBody>
            <a:bodyPr/>
            <a:lstStyle/>
            <a:p/>
          </p:txBody>
        </p:sp>
        <p:sp>
          <p:nvSpPr>
            <p:cNvPr id="40" name="rc40"/>
            <p:cNvSpPr/>
            <p:nvPr/>
          </p:nvSpPr>
          <p:spPr>
            <a:xfrm>
              <a:off x="5567048" y="3930638"/>
              <a:ext cx="239399" cy="281370"/>
            </a:xfrm>
            <a:prstGeom prst="rect">
              <a:avLst/>
            </a:prstGeom>
            <a:solidFill>
              <a:srgbClr val="E2231A">
                <a:alpha val="90196"/>
              </a:srgbClr>
            </a:solidFill>
          </p:spPr>
          <p:txBody>
            <a:bodyPr/>
            <a:lstStyle/>
            <a:p/>
          </p:txBody>
        </p:sp>
        <p:sp>
          <p:nvSpPr>
            <p:cNvPr id="41" name="rc41"/>
            <p:cNvSpPr/>
            <p:nvPr/>
          </p:nvSpPr>
          <p:spPr>
            <a:xfrm>
              <a:off x="5833047" y="3914666"/>
              <a:ext cx="239399" cy="297343"/>
            </a:xfrm>
            <a:prstGeom prst="rect">
              <a:avLst/>
            </a:prstGeom>
            <a:solidFill>
              <a:srgbClr val="E2231A">
                <a:alpha val="90196"/>
              </a:srgbClr>
            </a:solidFill>
          </p:spPr>
          <p:txBody>
            <a:bodyPr/>
            <a:lstStyle/>
            <a:p/>
          </p:txBody>
        </p:sp>
        <p:sp>
          <p:nvSpPr>
            <p:cNvPr id="42" name="rc42"/>
            <p:cNvSpPr/>
            <p:nvPr/>
          </p:nvSpPr>
          <p:spPr>
            <a:xfrm>
              <a:off x="6099047" y="3957923"/>
              <a:ext cx="239399" cy="254086"/>
            </a:xfrm>
            <a:prstGeom prst="rect">
              <a:avLst/>
            </a:prstGeom>
            <a:solidFill>
              <a:srgbClr val="E2231A">
                <a:alpha val="90196"/>
              </a:srgbClr>
            </a:solidFill>
          </p:spPr>
          <p:txBody>
            <a:bodyPr/>
            <a:lstStyle/>
            <a:p/>
          </p:txBody>
        </p:sp>
        <p:sp>
          <p:nvSpPr>
            <p:cNvPr id="43" name="rc43"/>
            <p:cNvSpPr/>
            <p:nvPr/>
          </p:nvSpPr>
          <p:spPr>
            <a:xfrm>
              <a:off x="6365047" y="3992853"/>
              <a:ext cx="239399" cy="219155"/>
            </a:xfrm>
            <a:prstGeom prst="rect">
              <a:avLst/>
            </a:prstGeom>
            <a:solidFill>
              <a:srgbClr val="E2231A">
                <a:alpha val="90196"/>
              </a:srgbClr>
            </a:solidFill>
          </p:spPr>
          <p:txBody>
            <a:bodyPr/>
            <a:lstStyle/>
            <a:p/>
          </p:txBody>
        </p:sp>
        <p:sp>
          <p:nvSpPr>
            <p:cNvPr id="44" name="rc44"/>
            <p:cNvSpPr/>
            <p:nvPr/>
          </p:nvSpPr>
          <p:spPr>
            <a:xfrm>
              <a:off x="6631046" y="3993970"/>
              <a:ext cx="239399" cy="218038"/>
            </a:xfrm>
            <a:prstGeom prst="rect">
              <a:avLst/>
            </a:prstGeom>
            <a:solidFill>
              <a:srgbClr val="E2231A">
                <a:alpha val="90196"/>
              </a:srgbClr>
            </a:solidFill>
          </p:spPr>
          <p:txBody>
            <a:bodyPr/>
            <a:lstStyle/>
            <a:p/>
          </p:txBody>
        </p:sp>
        <p:sp>
          <p:nvSpPr>
            <p:cNvPr id="45" name="rc45"/>
            <p:cNvSpPr/>
            <p:nvPr/>
          </p:nvSpPr>
          <p:spPr>
            <a:xfrm>
              <a:off x="6897046" y="3903596"/>
              <a:ext cx="239399" cy="308413"/>
            </a:xfrm>
            <a:prstGeom prst="rect">
              <a:avLst/>
            </a:prstGeom>
            <a:solidFill>
              <a:srgbClr val="E2231A">
                <a:alpha val="90196"/>
              </a:srgbClr>
            </a:solidFill>
          </p:spPr>
          <p:txBody>
            <a:bodyPr/>
            <a:lstStyle/>
            <a:p/>
          </p:txBody>
        </p:sp>
        <p:sp>
          <p:nvSpPr>
            <p:cNvPr id="46" name="rc46"/>
            <p:cNvSpPr/>
            <p:nvPr/>
          </p:nvSpPr>
          <p:spPr>
            <a:xfrm>
              <a:off x="7163045" y="3929697"/>
              <a:ext cx="239399" cy="282311"/>
            </a:xfrm>
            <a:prstGeom prst="rect">
              <a:avLst/>
            </a:prstGeom>
            <a:solidFill>
              <a:srgbClr val="E2231A">
                <a:alpha val="90196"/>
              </a:srgbClr>
            </a:solidFill>
          </p:spPr>
          <p:txBody>
            <a:bodyPr/>
            <a:lstStyle/>
            <a:p/>
          </p:txBody>
        </p:sp>
        <p:sp>
          <p:nvSpPr>
            <p:cNvPr id="47" name="rc47"/>
            <p:cNvSpPr/>
            <p:nvPr/>
          </p:nvSpPr>
          <p:spPr>
            <a:xfrm>
              <a:off x="7429045" y="3980235"/>
              <a:ext cx="239399" cy="231774"/>
            </a:xfrm>
            <a:prstGeom prst="rect">
              <a:avLst/>
            </a:prstGeom>
            <a:solidFill>
              <a:srgbClr val="E2231A">
                <a:alpha val="90196"/>
              </a:srgbClr>
            </a:solidFill>
          </p:spPr>
          <p:txBody>
            <a:bodyPr/>
            <a:lstStyle/>
            <a:p/>
          </p:txBody>
        </p:sp>
        <p:sp>
          <p:nvSpPr>
            <p:cNvPr id="48" name="rc48"/>
            <p:cNvSpPr/>
            <p:nvPr/>
          </p:nvSpPr>
          <p:spPr>
            <a:xfrm>
              <a:off x="7695045" y="4021747"/>
              <a:ext cx="239399" cy="190262"/>
            </a:xfrm>
            <a:prstGeom prst="rect">
              <a:avLst/>
            </a:prstGeom>
            <a:solidFill>
              <a:srgbClr val="E2231A">
                <a:alpha val="90196"/>
              </a:srgbClr>
            </a:solidFill>
          </p:spPr>
          <p:txBody>
            <a:bodyPr/>
            <a:lstStyle/>
            <a:p/>
          </p:txBody>
        </p:sp>
        <p:sp>
          <p:nvSpPr>
            <p:cNvPr id="49" name="rc49"/>
            <p:cNvSpPr/>
            <p:nvPr/>
          </p:nvSpPr>
          <p:spPr>
            <a:xfrm>
              <a:off x="7961044" y="3898570"/>
              <a:ext cx="239399" cy="313439"/>
            </a:xfrm>
            <a:prstGeom prst="rect">
              <a:avLst/>
            </a:prstGeom>
            <a:solidFill>
              <a:srgbClr val="E2231A">
                <a:alpha val="90196"/>
              </a:srgbClr>
            </a:solidFill>
          </p:spPr>
          <p:txBody>
            <a:bodyPr/>
            <a:lstStyle/>
            <a:p/>
          </p:txBody>
        </p:sp>
        <p:sp>
          <p:nvSpPr>
            <p:cNvPr id="50" name="rc50"/>
            <p:cNvSpPr/>
            <p:nvPr/>
          </p:nvSpPr>
          <p:spPr>
            <a:xfrm>
              <a:off x="5567048" y="3567529"/>
              <a:ext cx="239399" cy="363108"/>
            </a:xfrm>
            <a:prstGeom prst="rect">
              <a:avLst/>
            </a:prstGeom>
            <a:solidFill>
              <a:srgbClr val="B3B3B3">
                <a:alpha val="90196"/>
              </a:srgbClr>
            </a:solidFill>
          </p:spPr>
          <p:txBody>
            <a:bodyPr/>
            <a:lstStyle/>
            <a:p/>
          </p:txBody>
        </p:sp>
        <p:sp>
          <p:nvSpPr>
            <p:cNvPr id="51" name="rc51"/>
            <p:cNvSpPr/>
            <p:nvPr/>
          </p:nvSpPr>
          <p:spPr>
            <a:xfrm>
              <a:off x="5833047" y="3581571"/>
              <a:ext cx="239399" cy="333095"/>
            </a:xfrm>
            <a:prstGeom prst="rect">
              <a:avLst/>
            </a:prstGeom>
            <a:solidFill>
              <a:srgbClr val="B3B3B3">
                <a:alpha val="90196"/>
              </a:srgbClr>
            </a:solidFill>
          </p:spPr>
          <p:txBody>
            <a:bodyPr/>
            <a:lstStyle/>
            <a:p/>
          </p:txBody>
        </p:sp>
        <p:sp>
          <p:nvSpPr>
            <p:cNvPr id="52" name="rc52"/>
            <p:cNvSpPr/>
            <p:nvPr/>
          </p:nvSpPr>
          <p:spPr>
            <a:xfrm>
              <a:off x="6099047" y="3662847"/>
              <a:ext cx="239399" cy="295076"/>
            </a:xfrm>
            <a:prstGeom prst="rect">
              <a:avLst/>
            </a:prstGeom>
            <a:solidFill>
              <a:srgbClr val="B3B3B3">
                <a:alpha val="90196"/>
              </a:srgbClr>
            </a:solidFill>
          </p:spPr>
          <p:txBody>
            <a:bodyPr/>
            <a:lstStyle/>
            <a:p/>
          </p:txBody>
        </p:sp>
        <p:sp>
          <p:nvSpPr>
            <p:cNvPr id="53" name="rc53"/>
            <p:cNvSpPr/>
            <p:nvPr/>
          </p:nvSpPr>
          <p:spPr>
            <a:xfrm>
              <a:off x="6365047" y="3712952"/>
              <a:ext cx="239399" cy="279901"/>
            </a:xfrm>
            <a:prstGeom prst="rect">
              <a:avLst/>
            </a:prstGeom>
            <a:solidFill>
              <a:srgbClr val="B3B3B3">
                <a:alpha val="90196"/>
              </a:srgbClr>
            </a:solidFill>
          </p:spPr>
          <p:txBody>
            <a:bodyPr/>
            <a:lstStyle/>
            <a:p/>
          </p:txBody>
        </p:sp>
        <p:sp>
          <p:nvSpPr>
            <p:cNvPr id="54" name="rc54"/>
            <p:cNvSpPr/>
            <p:nvPr/>
          </p:nvSpPr>
          <p:spPr>
            <a:xfrm>
              <a:off x="6631046" y="3714235"/>
              <a:ext cx="239399" cy="279735"/>
            </a:xfrm>
            <a:prstGeom prst="rect">
              <a:avLst/>
            </a:prstGeom>
            <a:solidFill>
              <a:srgbClr val="B3B3B3">
                <a:alpha val="90196"/>
              </a:srgbClr>
            </a:solidFill>
          </p:spPr>
          <p:txBody>
            <a:bodyPr/>
            <a:lstStyle/>
            <a:p/>
          </p:txBody>
        </p:sp>
        <p:sp>
          <p:nvSpPr>
            <p:cNvPr id="55" name="rc55"/>
            <p:cNvSpPr/>
            <p:nvPr/>
          </p:nvSpPr>
          <p:spPr>
            <a:xfrm>
              <a:off x="6897046" y="3691059"/>
              <a:ext cx="239399" cy="212537"/>
            </a:xfrm>
            <a:prstGeom prst="rect">
              <a:avLst/>
            </a:prstGeom>
            <a:solidFill>
              <a:srgbClr val="B3B3B3">
                <a:alpha val="90196"/>
              </a:srgbClr>
            </a:solidFill>
          </p:spPr>
          <p:txBody>
            <a:bodyPr/>
            <a:lstStyle/>
            <a:p/>
          </p:txBody>
        </p:sp>
        <p:sp>
          <p:nvSpPr>
            <p:cNvPr id="56" name="rc56"/>
            <p:cNvSpPr/>
            <p:nvPr/>
          </p:nvSpPr>
          <p:spPr>
            <a:xfrm>
              <a:off x="7163045" y="3718048"/>
              <a:ext cx="239399" cy="211649"/>
            </a:xfrm>
            <a:prstGeom prst="rect">
              <a:avLst/>
            </a:prstGeom>
            <a:solidFill>
              <a:srgbClr val="B3B3B3">
                <a:alpha val="90196"/>
              </a:srgbClr>
            </a:solidFill>
          </p:spPr>
          <p:txBody>
            <a:bodyPr/>
            <a:lstStyle/>
            <a:p/>
          </p:txBody>
        </p:sp>
        <p:sp>
          <p:nvSpPr>
            <p:cNvPr id="57" name="rc57"/>
            <p:cNvSpPr/>
            <p:nvPr/>
          </p:nvSpPr>
          <p:spPr>
            <a:xfrm>
              <a:off x="7429045" y="3777786"/>
              <a:ext cx="239399" cy="202448"/>
            </a:xfrm>
            <a:prstGeom prst="rect">
              <a:avLst/>
            </a:prstGeom>
            <a:solidFill>
              <a:srgbClr val="B3B3B3">
                <a:alpha val="90196"/>
              </a:srgbClr>
            </a:solidFill>
          </p:spPr>
          <p:txBody>
            <a:bodyPr/>
            <a:lstStyle/>
            <a:p/>
          </p:txBody>
        </p:sp>
        <p:sp>
          <p:nvSpPr>
            <p:cNvPr id="58" name="rc58"/>
            <p:cNvSpPr/>
            <p:nvPr/>
          </p:nvSpPr>
          <p:spPr>
            <a:xfrm>
              <a:off x="7695045" y="3836927"/>
              <a:ext cx="239399" cy="184820"/>
            </a:xfrm>
            <a:prstGeom prst="rect">
              <a:avLst/>
            </a:prstGeom>
            <a:solidFill>
              <a:srgbClr val="B3B3B3">
                <a:alpha val="90196"/>
              </a:srgbClr>
            </a:solidFill>
          </p:spPr>
          <p:txBody>
            <a:bodyPr/>
            <a:lstStyle/>
            <a:p/>
          </p:txBody>
        </p:sp>
        <p:sp>
          <p:nvSpPr>
            <p:cNvPr id="59" name="rc59"/>
            <p:cNvSpPr/>
            <p:nvPr/>
          </p:nvSpPr>
          <p:spPr>
            <a:xfrm>
              <a:off x="7961044" y="3789923"/>
              <a:ext cx="239399" cy="108647"/>
            </a:xfrm>
            <a:prstGeom prst="rect">
              <a:avLst/>
            </a:prstGeom>
            <a:solidFill>
              <a:srgbClr val="B3B3B3">
                <a:alpha val="90196"/>
              </a:srgbClr>
            </a:solidFill>
          </p:spPr>
          <p:txBody>
            <a:bodyPr/>
            <a:lstStyle/>
            <a:p/>
          </p:txBody>
        </p:sp>
        <p:sp>
          <p:nvSpPr>
            <p:cNvPr id="60" name="pl60"/>
            <p:cNvSpPr/>
            <p:nvPr/>
          </p:nvSpPr>
          <p:spPr>
            <a:xfrm>
              <a:off x="1430754" y="2557844"/>
              <a:ext cx="6649990" cy="515583"/>
            </a:xfrm>
            <a:custGeom>
              <a:avLst/>
              <a:pathLst>
                <a:path w="6649990" h="515583">
                  <a:moveTo>
                    <a:pt x="0" y="494101"/>
                  </a:moveTo>
                  <a:lnTo>
                    <a:pt x="265999" y="494101"/>
                  </a:lnTo>
                  <a:lnTo>
                    <a:pt x="531999" y="515583"/>
                  </a:lnTo>
                  <a:lnTo>
                    <a:pt x="797998" y="515583"/>
                  </a:lnTo>
                  <a:lnTo>
                    <a:pt x="1063998" y="515583"/>
                  </a:lnTo>
                  <a:lnTo>
                    <a:pt x="1329998" y="515583"/>
                  </a:lnTo>
                  <a:lnTo>
                    <a:pt x="1595997" y="472618"/>
                  </a:lnTo>
                  <a:lnTo>
                    <a:pt x="1861997" y="429653"/>
                  </a:lnTo>
                  <a:lnTo>
                    <a:pt x="2127996" y="386687"/>
                  </a:lnTo>
                  <a:lnTo>
                    <a:pt x="2393996" y="322239"/>
                  </a:lnTo>
                  <a:lnTo>
                    <a:pt x="2659996" y="300757"/>
                  </a:lnTo>
                  <a:lnTo>
                    <a:pt x="2925995" y="257791"/>
                  </a:lnTo>
                  <a:lnTo>
                    <a:pt x="3191995" y="236309"/>
                  </a:lnTo>
                  <a:lnTo>
                    <a:pt x="3457995" y="193343"/>
                  </a:lnTo>
                  <a:lnTo>
                    <a:pt x="3723994" y="171861"/>
                  </a:lnTo>
                  <a:lnTo>
                    <a:pt x="3989994" y="171861"/>
                  </a:lnTo>
                  <a:lnTo>
                    <a:pt x="4255993" y="214826"/>
                  </a:lnTo>
                  <a:lnTo>
                    <a:pt x="4521993" y="257791"/>
                  </a:lnTo>
                  <a:lnTo>
                    <a:pt x="4787993" y="150378"/>
                  </a:lnTo>
                  <a:lnTo>
                    <a:pt x="5053992" y="64447"/>
                  </a:lnTo>
                  <a:lnTo>
                    <a:pt x="5319992" y="64447"/>
                  </a:lnTo>
                  <a:lnTo>
                    <a:pt x="5585991" y="300757"/>
                  </a:lnTo>
                  <a:lnTo>
                    <a:pt x="5851991" y="236309"/>
                  </a:lnTo>
                  <a:lnTo>
                    <a:pt x="6117991" y="107413"/>
                  </a:lnTo>
                  <a:lnTo>
                    <a:pt x="6383990" y="0"/>
                  </a:lnTo>
                  <a:lnTo>
                    <a:pt x="6649990" y="322239"/>
                  </a:lnTo>
                </a:path>
              </a:pathLst>
            </a:custGeom>
            <a:ln w="27101" cap="flat">
              <a:solidFill>
                <a:srgbClr val="3283FE">
                  <a:alpha val="100000"/>
                </a:srgbClr>
              </a:solidFill>
              <a:prstDash val="solid"/>
              <a:round/>
            </a:ln>
          </p:spPr>
          <p:txBody>
            <a:bodyPr/>
            <a:lstStyle/>
            <a:p/>
          </p:txBody>
        </p:sp>
        <p:sp>
          <p:nvSpPr>
            <p:cNvPr id="61" name="pl61"/>
            <p:cNvSpPr/>
            <p:nvPr/>
          </p:nvSpPr>
          <p:spPr>
            <a:xfrm>
              <a:off x="5686748" y="3051945"/>
              <a:ext cx="2393996" cy="687445"/>
            </a:xfrm>
            <a:custGeom>
              <a:avLst/>
              <a:pathLst>
                <a:path w="2393996" h="687445">
                  <a:moveTo>
                    <a:pt x="0" y="687445"/>
                  </a:moveTo>
                  <a:lnTo>
                    <a:pt x="265999" y="644479"/>
                  </a:lnTo>
                  <a:lnTo>
                    <a:pt x="531999" y="429653"/>
                  </a:lnTo>
                  <a:lnTo>
                    <a:pt x="797998" y="300757"/>
                  </a:lnTo>
                  <a:lnTo>
                    <a:pt x="1063998" y="300757"/>
                  </a:lnTo>
                  <a:lnTo>
                    <a:pt x="1329998" y="365205"/>
                  </a:lnTo>
                  <a:lnTo>
                    <a:pt x="1595997" y="300757"/>
                  </a:lnTo>
                  <a:lnTo>
                    <a:pt x="1861997" y="150378"/>
                  </a:lnTo>
                  <a:lnTo>
                    <a:pt x="2127996" y="0"/>
                  </a:lnTo>
                  <a:lnTo>
                    <a:pt x="2393996" y="128895"/>
                  </a:lnTo>
                </a:path>
              </a:pathLst>
            </a:custGeom>
            <a:ln w="27101" cap="flat">
              <a:solidFill>
                <a:srgbClr val="FFA500">
                  <a:alpha val="100000"/>
                </a:srgbClr>
              </a:solidFill>
              <a:prstDash val="solid"/>
              <a:round/>
            </a:ln>
          </p:spPr>
          <p:txBody>
            <a:bodyPr/>
            <a:lstStyle/>
            <a:p/>
          </p:txBody>
        </p:sp>
        <p:sp>
          <p:nvSpPr>
            <p:cNvPr id="62" name="tx62"/>
            <p:cNvSpPr/>
            <p:nvPr/>
          </p:nvSpPr>
          <p:spPr>
            <a:xfrm>
              <a:off x="1360416"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63" name="tx63"/>
            <p:cNvSpPr/>
            <p:nvPr/>
          </p:nvSpPr>
          <p:spPr>
            <a:xfrm>
              <a:off x="2690414"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64" name="tx64"/>
            <p:cNvSpPr/>
            <p:nvPr/>
          </p:nvSpPr>
          <p:spPr>
            <a:xfrm>
              <a:off x="402041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5" name="tx65"/>
            <p:cNvSpPr/>
            <p:nvPr/>
          </p:nvSpPr>
          <p:spPr>
            <a:xfrm>
              <a:off x="5350410"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6" name="tx66"/>
            <p:cNvSpPr/>
            <p:nvPr/>
          </p:nvSpPr>
          <p:spPr>
            <a:xfrm>
              <a:off x="641440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7" name="tx67"/>
            <p:cNvSpPr/>
            <p:nvPr/>
          </p:nvSpPr>
          <p:spPr>
            <a:xfrm>
              <a:off x="6414408" y="34141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40</a:t>
              </a:r>
            </a:p>
          </p:txBody>
        </p:sp>
        <p:sp>
          <p:nvSpPr>
            <p:cNvPr id="68" name="tx68"/>
            <p:cNvSpPr/>
            <p:nvPr/>
          </p:nvSpPr>
          <p:spPr>
            <a:xfrm>
              <a:off x="668040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9" name="tx69"/>
            <p:cNvSpPr/>
            <p:nvPr/>
          </p:nvSpPr>
          <p:spPr>
            <a:xfrm>
              <a:off x="6680408" y="34141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40</a:t>
              </a:r>
            </a:p>
          </p:txBody>
        </p:sp>
        <p:sp>
          <p:nvSpPr>
            <p:cNvPr id="70" name="tx70"/>
            <p:cNvSpPr/>
            <p:nvPr/>
          </p:nvSpPr>
          <p:spPr>
            <a:xfrm>
              <a:off x="6946408"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71" name="tx71"/>
            <p:cNvSpPr/>
            <p:nvPr/>
          </p:nvSpPr>
          <p:spPr>
            <a:xfrm>
              <a:off x="6946408" y="34785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37</a:t>
              </a:r>
            </a:p>
          </p:txBody>
        </p:sp>
        <p:sp>
          <p:nvSpPr>
            <p:cNvPr id="72" name="tx72"/>
            <p:cNvSpPr/>
            <p:nvPr/>
          </p:nvSpPr>
          <p:spPr>
            <a:xfrm>
              <a:off x="7212407" y="26111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73" name="tx73"/>
            <p:cNvSpPr/>
            <p:nvPr/>
          </p:nvSpPr>
          <p:spPr>
            <a:xfrm>
              <a:off x="7212407" y="34141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40</a:t>
              </a:r>
            </a:p>
          </p:txBody>
        </p:sp>
        <p:sp>
          <p:nvSpPr>
            <p:cNvPr id="74" name="tx74"/>
            <p:cNvSpPr/>
            <p:nvPr/>
          </p:nvSpPr>
          <p:spPr>
            <a:xfrm>
              <a:off x="7478407"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75" name="tx75"/>
            <p:cNvSpPr/>
            <p:nvPr/>
          </p:nvSpPr>
          <p:spPr>
            <a:xfrm>
              <a:off x="7478407"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76" name="tx76"/>
            <p:cNvSpPr/>
            <p:nvPr/>
          </p:nvSpPr>
          <p:spPr>
            <a:xfrm>
              <a:off x="7744407"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77" name="tx77"/>
            <p:cNvSpPr/>
            <p:nvPr/>
          </p:nvSpPr>
          <p:spPr>
            <a:xfrm>
              <a:off x="7744407"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78" name="tx78"/>
            <p:cNvSpPr/>
            <p:nvPr/>
          </p:nvSpPr>
          <p:spPr>
            <a:xfrm>
              <a:off x="8010406"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79" name="tx79"/>
            <p:cNvSpPr/>
            <p:nvPr/>
          </p:nvSpPr>
          <p:spPr>
            <a:xfrm>
              <a:off x="8010406"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80" name="tx80"/>
            <p:cNvSpPr/>
            <p:nvPr/>
          </p:nvSpPr>
          <p:spPr>
            <a:xfrm>
              <a:off x="1340319" y="39789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81" name="tx81"/>
            <p:cNvSpPr/>
            <p:nvPr/>
          </p:nvSpPr>
          <p:spPr>
            <a:xfrm>
              <a:off x="2670317" y="39757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2" name="tx82"/>
            <p:cNvSpPr/>
            <p:nvPr/>
          </p:nvSpPr>
          <p:spPr>
            <a:xfrm>
              <a:off x="4030460" y="40143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83" name="tx83"/>
            <p:cNvSpPr/>
            <p:nvPr/>
          </p:nvSpPr>
          <p:spPr>
            <a:xfrm>
              <a:off x="5360458" y="4039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84" name="tx84"/>
            <p:cNvSpPr/>
            <p:nvPr/>
          </p:nvSpPr>
          <p:spPr>
            <a:xfrm>
              <a:off x="6424457" y="4061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5" name="tx85"/>
            <p:cNvSpPr/>
            <p:nvPr/>
          </p:nvSpPr>
          <p:spPr>
            <a:xfrm>
              <a:off x="6690456" y="4062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6" name="tx86"/>
            <p:cNvSpPr/>
            <p:nvPr/>
          </p:nvSpPr>
          <p:spPr>
            <a:xfrm>
              <a:off x="6956456" y="4017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87" name="tx87"/>
            <p:cNvSpPr/>
            <p:nvPr/>
          </p:nvSpPr>
          <p:spPr>
            <a:xfrm>
              <a:off x="7222456" y="40304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8" name="tx88"/>
            <p:cNvSpPr/>
            <p:nvPr/>
          </p:nvSpPr>
          <p:spPr>
            <a:xfrm>
              <a:off x="7488455" y="40556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89" name="tx89"/>
            <p:cNvSpPr/>
            <p:nvPr/>
          </p:nvSpPr>
          <p:spPr>
            <a:xfrm>
              <a:off x="7754455" y="40777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0" name="tx90"/>
            <p:cNvSpPr/>
            <p:nvPr/>
          </p:nvSpPr>
          <p:spPr>
            <a:xfrm>
              <a:off x="8020454" y="4014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1" name="tx91"/>
            <p:cNvSpPr/>
            <p:nvPr/>
          </p:nvSpPr>
          <p:spPr>
            <a:xfrm>
              <a:off x="6424457" y="38124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2" name="tx92"/>
            <p:cNvSpPr/>
            <p:nvPr/>
          </p:nvSpPr>
          <p:spPr>
            <a:xfrm>
              <a:off x="6690456" y="3813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3" name="tx93"/>
            <p:cNvSpPr/>
            <p:nvPr/>
          </p:nvSpPr>
          <p:spPr>
            <a:xfrm>
              <a:off x="6956456" y="37568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4" name="tx94"/>
            <p:cNvSpPr/>
            <p:nvPr/>
          </p:nvSpPr>
          <p:spPr>
            <a:xfrm>
              <a:off x="7222456" y="378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5" name="tx95"/>
            <p:cNvSpPr/>
            <p:nvPr/>
          </p:nvSpPr>
          <p:spPr>
            <a:xfrm>
              <a:off x="7488455" y="3838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96" name="tx96"/>
            <p:cNvSpPr/>
            <p:nvPr/>
          </p:nvSpPr>
          <p:spPr>
            <a:xfrm>
              <a:off x="7754455" y="3888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7" name="tx97"/>
            <p:cNvSpPr/>
            <p:nvPr/>
          </p:nvSpPr>
          <p:spPr>
            <a:xfrm>
              <a:off x="8020454" y="380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8" name="tx98"/>
            <p:cNvSpPr/>
            <p:nvPr/>
          </p:nvSpPr>
          <p:spPr>
            <a:xfrm>
              <a:off x="6403355" y="360671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99" name="tx99"/>
            <p:cNvSpPr/>
            <p:nvPr/>
          </p:nvSpPr>
          <p:spPr>
            <a:xfrm>
              <a:off x="6669355" y="360800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100" name="tx100"/>
            <p:cNvSpPr/>
            <p:nvPr/>
          </p:nvSpPr>
          <p:spPr>
            <a:xfrm>
              <a:off x="6935355" y="358482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157</a:t>
              </a:r>
            </a:p>
          </p:txBody>
        </p:sp>
        <p:sp>
          <p:nvSpPr>
            <p:cNvPr id="101" name="tx101"/>
            <p:cNvSpPr/>
            <p:nvPr/>
          </p:nvSpPr>
          <p:spPr>
            <a:xfrm>
              <a:off x="7201354" y="361181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149</a:t>
              </a:r>
            </a:p>
          </p:txBody>
        </p:sp>
        <p:sp>
          <p:nvSpPr>
            <p:cNvPr id="102" name="tx102"/>
            <p:cNvSpPr/>
            <p:nvPr/>
          </p:nvSpPr>
          <p:spPr>
            <a:xfrm>
              <a:off x="7467354" y="367150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131</a:t>
              </a:r>
            </a:p>
          </p:txBody>
        </p:sp>
        <p:sp>
          <p:nvSpPr>
            <p:cNvPr id="103" name="tx103"/>
            <p:cNvSpPr/>
            <p:nvPr/>
          </p:nvSpPr>
          <p:spPr>
            <a:xfrm>
              <a:off x="7733353" y="373064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113</a:t>
              </a:r>
            </a:p>
          </p:txBody>
        </p:sp>
        <p:sp>
          <p:nvSpPr>
            <p:cNvPr id="104" name="tx104"/>
            <p:cNvSpPr/>
            <p:nvPr/>
          </p:nvSpPr>
          <p:spPr>
            <a:xfrm>
              <a:off x="7999353" y="368487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127</a:t>
              </a:r>
            </a:p>
          </p:txBody>
        </p:sp>
        <p:sp>
          <p:nvSpPr>
            <p:cNvPr id="105" name="tx105"/>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577692" y="34950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7" name="tx107"/>
            <p:cNvSpPr/>
            <p:nvPr/>
          </p:nvSpPr>
          <p:spPr>
            <a:xfrm>
              <a:off x="577692" y="28302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8" name="tx108"/>
            <p:cNvSpPr/>
            <p:nvPr/>
          </p:nvSpPr>
          <p:spPr>
            <a:xfrm>
              <a:off x="577692" y="21653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09" name="tx10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5" name="tx12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8" name="pl128"/>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9" name="tx129"/>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86533" y="5080163"/>
              <a:ext cx="201456" cy="201456"/>
            </a:xfrm>
            <a:prstGeom prst="rect">
              <a:avLst/>
            </a:prstGeom>
            <a:solidFill>
              <a:srgbClr val="E2231A">
                <a:alpha val="90196"/>
              </a:srgbClr>
            </a:solidFill>
          </p:spPr>
          <p:txBody>
            <a:bodyPr/>
            <a:lstStyle/>
            <a:p/>
          </p:txBody>
        </p:sp>
        <p:sp>
          <p:nvSpPr>
            <p:cNvPr id="132" name="rc132"/>
            <p:cNvSpPr/>
            <p:nvPr/>
          </p:nvSpPr>
          <p:spPr>
            <a:xfrm>
              <a:off x="5650692" y="5080163"/>
              <a:ext cx="201456" cy="201456"/>
            </a:xfrm>
            <a:prstGeom prst="rect">
              <a:avLst/>
            </a:prstGeom>
            <a:solidFill>
              <a:srgbClr val="B3B3B3">
                <a:alpha val="90196"/>
              </a:srgbClr>
            </a:solidFill>
          </p:spPr>
          <p:txBody>
            <a:bodyPr/>
            <a:lstStyle/>
            <a:p/>
          </p:txBody>
        </p:sp>
        <p:sp>
          <p:nvSpPr>
            <p:cNvPr id="133" name="tx133"/>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66584" y="1594448"/>
              <a:ext cx="12302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Haiti, 2000-2025</a:t>
              </a:r>
            </a:p>
          </p:txBody>
        </p:sp>
        <p:sp>
          <p:nvSpPr>
            <p:cNvPr id="137" name="pl137"/>
            <p:cNvSpPr/>
            <p:nvPr/>
          </p:nvSpPr>
          <p:spPr>
            <a:xfrm>
              <a:off x="24582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7527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0472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2" name="pl142"/>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3" name="pl143"/>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6055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000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1944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311054" y="5840557"/>
              <a:ext cx="3025402" cy="124062"/>
            </a:xfrm>
            <a:prstGeom prst="rect">
              <a:avLst/>
            </a:prstGeom>
            <a:solidFill>
              <a:srgbClr val="E2231A">
                <a:alpha val="90196"/>
              </a:srgbClr>
            </a:solidFill>
          </p:spPr>
          <p:txBody>
            <a:bodyPr/>
            <a:lstStyle/>
            <a:p/>
          </p:txBody>
        </p:sp>
        <p:sp>
          <p:nvSpPr>
            <p:cNvPr id="148" name="rc148"/>
            <p:cNvSpPr/>
            <p:nvPr/>
          </p:nvSpPr>
          <p:spPr>
            <a:xfrm>
              <a:off x="1311054" y="5685479"/>
              <a:ext cx="2626531" cy="124062"/>
            </a:xfrm>
            <a:prstGeom prst="rect">
              <a:avLst/>
            </a:prstGeom>
            <a:solidFill>
              <a:srgbClr val="E2231A">
                <a:alpha val="90196"/>
              </a:srgbClr>
            </a:solidFill>
          </p:spPr>
          <p:txBody>
            <a:bodyPr/>
            <a:lstStyle/>
            <a:p/>
          </p:txBody>
        </p:sp>
        <p:sp>
          <p:nvSpPr>
            <p:cNvPr id="149" name="rc149"/>
            <p:cNvSpPr/>
            <p:nvPr/>
          </p:nvSpPr>
          <p:spPr>
            <a:xfrm>
              <a:off x="1311054" y="5530401"/>
              <a:ext cx="4326966" cy="124062"/>
            </a:xfrm>
            <a:prstGeom prst="rect">
              <a:avLst/>
            </a:prstGeom>
            <a:solidFill>
              <a:srgbClr val="E2231A">
                <a:alpha val="90196"/>
              </a:srgbClr>
            </a:solidFill>
          </p:spPr>
          <p:txBody>
            <a:bodyPr/>
            <a:lstStyle/>
            <a:p/>
          </p:txBody>
        </p:sp>
        <p:sp>
          <p:nvSpPr>
            <p:cNvPr id="150" name="rc150"/>
            <p:cNvSpPr/>
            <p:nvPr/>
          </p:nvSpPr>
          <p:spPr>
            <a:xfrm>
              <a:off x="4336457" y="5840557"/>
              <a:ext cx="3863987" cy="124062"/>
            </a:xfrm>
            <a:prstGeom prst="rect">
              <a:avLst/>
            </a:prstGeom>
            <a:solidFill>
              <a:srgbClr val="B3B3B3">
                <a:alpha val="90196"/>
              </a:srgbClr>
            </a:solidFill>
          </p:spPr>
          <p:txBody>
            <a:bodyPr/>
            <a:lstStyle/>
            <a:p/>
          </p:txBody>
        </p:sp>
        <p:sp>
          <p:nvSpPr>
            <p:cNvPr id="151" name="rc151"/>
            <p:cNvSpPr/>
            <p:nvPr/>
          </p:nvSpPr>
          <p:spPr>
            <a:xfrm>
              <a:off x="3937585" y="5685479"/>
              <a:ext cx="2551410" cy="124062"/>
            </a:xfrm>
            <a:prstGeom prst="rect">
              <a:avLst/>
            </a:prstGeom>
            <a:solidFill>
              <a:srgbClr val="B3B3B3">
                <a:alpha val="90196"/>
              </a:srgbClr>
            </a:solidFill>
          </p:spPr>
          <p:txBody>
            <a:bodyPr/>
            <a:lstStyle/>
            <a:p/>
          </p:txBody>
        </p:sp>
        <p:sp>
          <p:nvSpPr>
            <p:cNvPr id="152" name="rc152"/>
            <p:cNvSpPr/>
            <p:nvPr/>
          </p:nvSpPr>
          <p:spPr>
            <a:xfrm>
              <a:off x="5638020" y="5530401"/>
              <a:ext cx="1499852" cy="124062"/>
            </a:xfrm>
            <a:prstGeom prst="rect">
              <a:avLst/>
            </a:prstGeom>
            <a:solidFill>
              <a:srgbClr val="B3B3B3">
                <a:alpha val="90196"/>
              </a:srgbClr>
            </a:solidFill>
          </p:spPr>
          <p:txBody>
            <a:bodyPr/>
            <a:lstStyle/>
            <a:p/>
          </p:txBody>
        </p:sp>
        <p:sp>
          <p:nvSpPr>
            <p:cNvPr id="153" name="tx153"/>
            <p:cNvSpPr/>
            <p:nvPr/>
          </p:nvSpPr>
          <p:spPr>
            <a:xfrm>
              <a:off x="834512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150.1</a:t>
              </a:r>
            </a:p>
          </p:txBody>
        </p:sp>
        <p:sp>
          <p:nvSpPr>
            <p:cNvPr id="154" name="tx154"/>
            <p:cNvSpPr/>
            <p:nvPr/>
          </p:nvSpPr>
          <p:spPr>
            <a:xfrm>
              <a:off x="6633676"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112.8</a:t>
              </a:r>
            </a:p>
          </p:txBody>
        </p:sp>
        <p:sp>
          <p:nvSpPr>
            <p:cNvPr id="155" name="tx155"/>
            <p:cNvSpPr/>
            <p:nvPr/>
          </p:nvSpPr>
          <p:spPr>
            <a:xfrm>
              <a:off x="7234336" y="555070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56" name="tx156"/>
            <p:cNvSpPr/>
            <p:nvPr/>
          </p:nvSpPr>
          <p:spPr>
            <a:xfrm>
              <a:off x="2711229"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65.9</a:t>
              </a:r>
            </a:p>
          </p:txBody>
        </p:sp>
        <p:sp>
          <p:nvSpPr>
            <p:cNvPr id="157" name="tx157"/>
            <p:cNvSpPr/>
            <p:nvPr/>
          </p:nvSpPr>
          <p:spPr>
            <a:xfrm>
              <a:off x="251179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57.2</a:t>
              </a:r>
            </a:p>
          </p:txBody>
        </p:sp>
        <p:sp>
          <p:nvSpPr>
            <p:cNvPr id="158" name="tx158"/>
            <p:cNvSpPr/>
            <p:nvPr/>
          </p:nvSpPr>
          <p:spPr>
            <a:xfrm>
              <a:off x="336201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94.3</a:t>
              </a:r>
            </a:p>
          </p:txBody>
        </p:sp>
        <p:sp>
          <p:nvSpPr>
            <p:cNvPr id="159" name="tx159"/>
            <p:cNvSpPr/>
            <p:nvPr/>
          </p:nvSpPr>
          <p:spPr>
            <a:xfrm>
              <a:off x="615592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84.2</a:t>
              </a:r>
            </a:p>
          </p:txBody>
        </p:sp>
        <p:sp>
          <p:nvSpPr>
            <p:cNvPr id="160" name="tx160"/>
            <p:cNvSpPr/>
            <p:nvPr/>
          </p:nvSpPr>
          <p:spPr>
            <a:xfrm>
              <a:off x="510076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55.6</a:t>
              </a:r>
            </a:p>
          </p:txBody>
        </p:sp>
        <p:sp>
          <p:nvSpPr>
            <p:cNvPr id="161" name="tx161"/>
            <p:cNvSpPr/>
            <p:nvPr/>
          </p:nvSpPr>
          <p:spPr>
            <a:xfrm>
              <a:off x="627542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32.7</a:t>
              </a:r>
            </a:p>
          </p:txBody>
        </p:sp>
        <p:sp>
          <p:nvSpPr>
            <p:cNvPr id="162" name="tx162"/>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6" name="tx166"/>
            <p:cNvSpPr/>
            <p:nvPr/>
          </p:nvSpPr>
          <p:spPr>
            <a:xfrm>
              <a:off x="348124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7" name="tx167"/>
            <p:cNvSpPr/>
            <p:nvPr/>
          </p:nvSpPr>
          <p:spPr>
            <a:xfrm>
              <a:off x="573687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8" name="tx168"/>
            <p:cNvSpPr/>
            <p:nvPr/>
          </p:nvSpPr>
          <p:spPr>
            <a:xfrm>
              <a:off x="803134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9" name="tx169"/>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0" name="tx17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62%. This is lower than in 2019, where coverage was 74%.
94,000 children missed their routine first dose of measles vaccine.
MCV2 is typically administered to children between 18 months and five years old. MCV2 coverage declined at 48% in 2025.</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77% in 2024 to 62% in 2025 - below the 95% level needed to prevent outbreaks and, leaving 94,000 children without any protection against measles. MCV2 coverage declined at from 54% in 2024 to 48% in 2025 - below the IA2030 target of 90%.</a:t>
            </a:r>
          </a:p>
        </p:txBody>
      </p:sp>
      <p:grpSp xmlns:pic="http://schemas.openxmlformats.org/drawingml/2006/picture">
        <p:nvGrpSpPr>
          <p:cNvPr id="174" name=""/>
          <p:cNvGrpSpPr/>
          <p:nvPr/>
        </p:nvGrpSpPr>
        <p:grpSpPr>
          <a:xfrm>
            <a:off x="292608" y="1097280"/>
            <a:ext cx="8595360" cy="28575"/>
            <a:chOff x="292608" y="1097280"/>
            <a:chExt cx="8595360" cy="28575"/>
          </a:xfrm>
        </p:grpSpPr>
        <p:sp>
          <p:nvSpPr>
            <p:cNvPr id="17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75600"/>
              <a:ext cx="3397293" cy="524912"/>
            </a:xfrm>
            <a:custGeom>
              <a:avLst/>
              <a:pathLst>
                <a:path w="3397293" h="524912">
                  <a:moveTo>
                    <a:pt x="0" y="503041"/>
                  </a:moveTo>
                  <a:lnTo>
                    <a:pt x="135891" y="503041"/>
                  </a:lnTo>
                  <a:lnTo>
                    <a:pt x="271783" y="524912"/>
                  </a:lnTo>
                  <a:lnTo>
                    <a:pt x="407675" y="524912"/>
                  </a:lnTo>
                  <a:lnTo>
                    <a:pt x="543566" y="524912"/>
                  </a:lnTo>
                  <a:lnTo>
                    <a:pt x="679458" y="524912"/>
                  </a:lnTo>
                  <a:lnTo>
                    <a:pt x="815350" y="481169"/>
                  </a:lnTo>
                  <a:lnTo>
                    <a:pt x="951242" y="437426"/>
                  </a:lnTo>
                  <a:lnTo>
                    <a:pt x="1087133" y="393684"/>
                  </a:lnTo>
                  <a:lnTo>
                    <a:pt x="1223025" y="328070"/>
                  </a:lnTo>
                  <a:lnTo>
                    <a:pt x="1358917" y="306198"/>
                  </a:lnTo>
                  <a:lnTo>
                    <a:pt x="1494809" y="262456"/>
                  </a:lnTo>
                  <a:lnTo>
                    <a:pt x="1630700" y="240584"/>
                  </a:lnTo>
                  <a:lnTo>
                    <a:pt x="1766592" y="196842"/>
                  </a:lnTo>
                  <a:lnTo>
                    <a:pt x="1902484" y="174970"/>
                  </a:lnTo>
                  <a:lnTo>
                    <a:pt x="2038375" y="174970"/>
                  </a:lnTo>
                  <a:lnTo>
                    <a:pt x="2174267" y="218713"/>
                  </a:lnTo>
                  <a:lnTo>
                    <a:pt x="2310159" y="262456"/>
                  </a:lnTo>
                  <a:lnTo>
                    <a:pt x="2446051" y="153099"/>
                  </a:lnTo>
                  <a:lnTo>
                    <a:pt x="2581942" y="65614"/>
                  </a:lnTo>
                  <a:lnTo>
                    <a:pt x="2717834" y="65614"/>
                  </a:lnTo>
                  <a:lnTo>
                    <a:pt x="2853726" y="306198"/>
                  </a:lnTo>
                  <a:lnTo>
                    <a:pt x="2989618" y="240584"/>
                  </a:lnTo>
                  <a:lnTo>
                    <a:pt x="3125509" y="109356"/>
                  </a:lnTo>
                  <a:lnTo>
                    <a:pt x="3261401" y="0"/>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75600"/>
              <a:ext cx="3397293" cy="524912"/>
            </a:xfrm>
            <a:custGeom>
              <a:avLst/>
              <a:pathLst>
                <a:path w="3397293" h="524912">
                  <a:moveTo>
                    <a:pt x="0" y="503041"/>
                  </a:moveTo>
                  <a:lnTo>
                    <a:pt x="135891" y="503041"/>
                  </a:lnTo>
                  <a:lnTo>
                    <a:pt x="271783" y="524912"/>
                  </a:lnTo>
                  <a:lnTo>
                    <a:pt x="407675" y="524912"/>
                  </a:lnTo>
                  <a:lnTo>
                    <a:pt x="543566" y="524912"/>
                  </a:lnTo>
                  <a:lnTo>
                    <a:pt x="679458" y="524912"/>
                  </a:lnTo>
                  <a:lnTo>
                    <a:pt x="815350" y="481169"/>
                  </a:lnTo>
                  <a:lnTo>
                    <a:pt x="951242" y="437426"/>
                  </a:lnTo>
                  <a:lnTo>
                    <a:pt x="1087133" y="393684"/>
                  </a:lnTo>
                  <a:lnTo>
                    <a:pt x="1223025" y="328070"/>
                  </a:lnTo>
                  <a:lnTo>
                    <a:pt x="1358917" y="306198"/>
                  </a:lnTo>
                  <a:lnTo>
                    <a:pt x="1494809" y="262456"/>
                  </a:lnTo>
                  <a:lnTo>
                    <a:pt x="1630700" y="240584"/>
                  </a:lnTo>
                  <a:lnTo>
                    <a:pt x="1766592" y="196842"/>
                  </a:lnTo>
                  <a:lnTo>
                    <a:pt x="1902484" y="174970"/>
                  </a:lnTo>
                  <a:lnTo>
                    <a:pt x="2038375" y="174970"/>
                  </a:lnTo>
                  <a:lnTo>
                    <a:pt x="2174267" y="218713"/>
                  </a:lnTo>
                  <a:lnTo>
                    <a:pt x="2310159" y="262456"/>
                  </a:lnTo>
                  <a:lnTo>
                    <a:pt x="2446051" y="153099"/>
                  </a:lnTo>
                  <a:lnTo>
                    <a:pt x="2581942" y="65614"/>
                  </a:lnTo>
                  <a:lnTo>
                    <a:pt x="2717834" y="65614"/>
                  </a:lnTo>
                  <a:lnTo>
                    <a:pt x="2853726" y="306198"/>
                  </a:lnTo>
                  <a:lnTo>
                    <a:pt x="2989618" y="240584"/>
                  </a:lnTo>
                  <a:lnTo>
                    <a:pt x="3125509" y="109356"/>
                  </a:lnTo>
                  <a:lnTo>
                    <a:pt x="3261401" y="0"/>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49824"/>
            </a:xfrm>
            <a:custGeom>
              <a:avLst/>
              <a:pathLst>
                <a:path w="0" h="1049824">
                  <a:moveTo>
                    <a:pt x="0" y="0"/>
                  </a:moveTo>
                  <a:lnTo>
                    <a:pt x="0" y="104982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71696"/>
            </a:xfrm>
            <a:custGeom>
              <a:avLst/>
              <a:pathLst>
                <a:path w="0" h="1071696">
                  <a:moveTo>
                    <a:pt x="0" y="0"/>
                  </a:moveTo>
                  <a:lnTo>
                    <a:pt x="0" y="107169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52982"/>
            </a:xfrm>
            <a:custGeom>
              <a:avLst/>
              <a:pathLst>
                <a:path w="0" h="852982">
                  <a:moveTo>
                    <a:pt x="0" y="0"/>
                  </a:moveTo>
                  <a:lnTo>
                    <a:pt x="0" y="85298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2" name="pl32"/>
            <p:cNvSpPr/>
            <p:nvPr/>
          </p:nvSpPr>
          <p:spPr>
            <a:xfrm>
              <a:off x="1120965" y="2375600"/>
              <a:ext cx="3397293" cy="524912"/>
            </a:xfrm>
            <a:custGeom>
              <a:avLst/>
              <a:pathLst>
                <a:path w="3397293" h="524912">
                  <a:moveTo>
                    <a:pt x="0" y="503041"/>
                  </a:moveTo>
                  <a:lnTo>
                    <a:pt x="135891" y="503041"/>
                  </a:lnTo>
                  <a:lnTo>
                    <a:pt x="271783" y="524912"/>
                  </a:lnTo>
                  <a:lnTo>
                    <a:pt x="407675" y="524912"/>
                  </a:lnTo>
                  <a:lnTo>
                    <a:pt x="543566" y="524912"/>
                  </a:lnTo>
                  <a:lnTo>
                    <a:pt x="679458" y="524912"/>
                  </a:lnTo>
                  <a:lnTo>
                    <a:pt x="815350" y="481169"/>
                  </a:lnTo>
                  <a:lnTo>
                    <a:pt x="951242" y="437426"/>
                  </a:lnTo>
                  <a:lnTo>
                    <a:pt x="1087133" y="393684"/>
                  </a:lnTo>
                  <a:lnTo>
                    <a:pt x="1223025" y="328070"/>
                  </a:lnTo>
                  <a:lnTo>
                    <a:pt x="1358917" y="306198"/>
                  </a:lnTo>
                  <a:lnTo>
                    <a:pt x="1494809" y="262456"/>
                  </a:lnTo>
                  <a:lnTo>
                    <a:pt x="1630700" y="240584"/>
                  </a:lnTo>
                  <a:lnTo>
                    <a:pt x="1766592" y="196842"/>
                  </a:lnTo>
                  <a:lnTo>
                    <a:pt x="1902484" y="174970"/>
                  </a:lnTo>
                  <a:lnTo>
                    <a:pt x="2038375" y="174970"/>
                  </a:lnTo>
                  <a:lnTo>
                    <a:pt x="2174267" y="218713"/>
                  </a:lnTo>
                  <a:lnTo>
                    <a:pt x="2310159" y="262456"/>
                  </a:lnTo>
                  <a:lnTo>
                    <a:pt x="2446051" y="153099"/>
                  </a:lnTo>
                  <a:lnTo>
                    <a:pt x="2581942" y="65614"/>
                  </a:lnTo>
                  <a:lnTo>
                    <a:pt x="2717834" y="65614"/>
                  </a:lnTo>
                  <a:lnTo>
                    <a:pt x="2853726" y="306198"/>
                  </a:lnTo>
                  <a:lnTo>
                    <a:pt x="2989618" y="240584"/>
                  </a:lnTo>
                  <a:lnTo>
                    <a:pt x="3125509" y="109356"/>
                  </a:lnTo>
                  <a:lnTo>
                    <a:pt x="3261401" y="0"/>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7" name="tx37"/>
            <p:cNvSpPr/>
            <p:nvPr/>
          </p:nvSpPr>
          <p:spPr>
            <a:xfrm>
              <a:off x="3642618"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8" name="tx38"/>
            <p:cNvSpPr/>
            <p:nvPr/>
          </p:nvSpPr>
          <p:spPr>
            <a:xfrm>
              <a:off x="4322076"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04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04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5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09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7532" y="499074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60" name="tx60"/>
            <p:cNvSpPr/>
            <p:nvPr/>
          </p:nvSpPr>
          <p:spPr>
            <a:xfrm>
              <a:off x="27156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08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71737" y="1403693"/>
              <a:ext cx="229574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Haiti, 2000-2025</a:t>
              </a:r>
            </a:p>
          </p:txBody>
        </p:sp>
        <p:sp>
          <p:nvSpPr>
            <p:cNvPr id="63" name="pl63"/>
            <p:cNvSpPr/>
            <p:nvPr/>
          </p:nvSpPr>
          <p:spPr>
            <a:xfrm>
              <a:off x="5267799" y="37152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10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669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022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281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540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799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057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681799"/>
              <a:ext cx="3397293" cy="1377895"/>
            </a:xfrm>
            <a:custGeom>
              <a:avLst/>
              <a:pathLst>
                <a:path w="3397293" h="1377895">
                  <a:moveTo>
                    <a:pt x="0" y="1320482"/>
                  </a:moveTo>
                  <a:lnTo>
                    <a:pt x="135891" y="1320482"/>
                  </a:lnTo>
                  <a:lnTo>
                    <a:pt x="271783" y="1377895"/>
                  </a:lnTo>
                  <a:lnTo>
                    <a:pt x="407675" y="1377895"/>
                  </a:lnTo>
                  <a:lnTo>
                    <a:pt x="543566" y="1377895"/>
                  </a:lnTo>
                  <a:lnTo>
                    <a:pt x="679458" y="1377895"/>
                  </a:lnTo>
                  <a:lnTo>
                    <a:pt x="815350" y="1263070"/>
                  </a:lnTo>
                  <a:lnTo>
                    <a:pt x="951242" y="1148245"/>
                  </a:lnTo>
                  <a:lnTo>
                    <a:pt x="1087133" y="1033421"/>
                  </a:lnTo>
                  <a:lnTo>
                    <a:pt x="1223025" y="861184"/>
                  </a:lnTo>
                  <a:lnTo>
                    <a:pt x="1358917" y="803772"/>
                  </a:lnTo>
                  <a:lnTo>
                    <a:pt x="1494809" y="688947"/>
                  </a:lnTo>
                  <a:lnTo>
                    <a:pt x="1630700" y="631535"/>
                  </a:lnTo>
                  <a:lnTo>
                    <a:pt x="1766592" y="516710"/>
                  </a:lnTo>
                  <a:lnTo>
                    <a:pt x="1902484" y="459298"/>
                  </a:lnTo>
                  <a:lnTo>
                    <a:pt x="2038375" y="459298"/>
                  </a:lnTo>
                  <a:lnTo>
                    <a:pt x="2174267" y="574122"/>
                  </a:lnTo>
                  <a:lnTo>
                    <a:pt x="2310159" y="688947"/>
                  </a:lnTo>
                  <a:lnTo>
                    <a:pt x="2446051" y="401886"/>
                  </a:lnTo>
                  <a:lnTo>
                    <a:pt x="2581942" y="172236"/>
                  </a:lnTo>
                  <a:lnTo>
                    <a:pt x="2717834" y="172236"/>
                  </a:lnTo>
                  <a:lnTo>
                    <a:pt x="2853726" y="803772"/>
                  </a:lnTo>
                  <a:lnTo>
                    <a:pt x="2989618" y="631535"/>
                  </a:lnTo>
                  <a:lnTo>
                    <a:pt x="3125509" y="287061"/>
                  </a:lnTo>
                  <a:lnTo>
                    <a:pt x="3261401" y="0"/>
                  </a:lnTo>
                  <a:lnTo>
                    <a:pt x="3397293" y="86118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54036"/>
              <a:ext cx="3397293" cy="861184"/>
            </a:xfrm>
            <a:custGeom>
              <a:avLst/>
              <a:pathLst>
                <a:path w="3397293" h="861184">
                  <a:moveTo>
                    <a:pt x="0" y="861184"/>
                  </a:moveTo>
                  <a:lnTo>
                    <a:pt x="135891" y="803772"/>
                  </a:lnTo>
                  <a:lnTo>
                    <a:pt x="271783" y="803772"/>
                  </a:lnTo>
                  <a:lnTo>
                    <a:pt x="407675" y="746359"/>
                  </a:lnTo>
                  <a:lnTo>
                    <a:pt x="543566" y="631535"/>
                  </a:lnTo>
                  <a:lnTo>
                    <a:pt x="679458" y="516710"/>
                  </a:lnTo>
                  <a:lnTo>
                    <a:pt x="815350" y="401886"/>
                  </a:lnTo>
                  <a:lnTo>
                    <a:pt x="951242" y="401886"/>
                  </a:lnTo>
                  <a:lnTo>
                    <a:pt x="1087133" y="287061"/>
                  </a:lnTo>
                  <a:lnTo>
                    <a:pt x="1223025" y="172236"/>
                  </a:lnTo>
                  <a:lnTo>
                    <a:pt x="1358917" y="114824"/>
                  </a:lnTo>
                  <a:lnTo>
                    <a:pt x="1494809" y="114824"/>
                  </a:lnTo>
                  <a:lnTo>
                    <a:pt x="1630700" y="114824"/>
                  </a:lnTo>
                  <a:lnTo>
                    <a:pt x="1766592" y="114824"/>
                  </a:lnTo>
                  <a:lnTo>
                    <a:pt x="1902484" y="114824"/>
                  </a:lnTo>
                  <a:lnTo>
                    <a:pt x="2038375" y="114824"/>
                  </a:lnTo>
                  <a:lnTo>
                    <a:pt x="2174267" y="57412"/>
                  </a:lnTo>
                  <a:lnTo>
                    <a:pt x="2310159" y="57412"/>
                  </a:lnTo>
                  <a:lnTo>
                    <a:pt x="2446051" y="0"/>
                  </a:lnTo>
                  <a:lnTo>
                    <a:pt x="2581942" y="0"/>
                  </a:lnTo>
                  <a:lnTo>
                    <a:pt x="2717834" y="172236"/>
                  </a:lnTo>
                  <a:lnTo>
                    <a:pt x="2853726" y="287061"/>
                  </a:lnTo>
                  <a:lnTo>
                    <a:pt x="2989618" y="172236"/>
                  </a:lnTo>
                  <a:lnTo>
                    <a:pt x="3125509" y="172236"/>
                  </a:lnTo>
                  <a:lnTo>
                    <a:pt x="3261401" y="114824"/>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7326"/>
              <a:ext cx="3397293" cy="803772"/>
            </a:xfrm>
            <a:custGeom>
              <a:avLst/>
              <a:pathLst>
                <a:path w="3397293" h="803772">
                  <a:moveTo>
                    <a:pt x="0" y="114824"/>
                  </a:moveTo>
                  <a:lnTo>
                    <a:pt x="135891" y="0"/>
                  </a:lnTo>
                  <a:lnTo>
                    <a:pt x="271783" y="114824"/>
                  </a:lnTo>
                  <a:lnTo>
                    <a:pt x="407675" y="57412"/>
                  </a:lnTo>
                  <a:lnTo>
                    <a:pt x="543566" y="114824"/>
                  </a:lnTo>
                  <a:lnTo>
                    <a:pt x="679458" y="172236"/>
                  </a:lnTo>
                  <a:lnTo>
                    <a:pt x="815350" y="57412"/>
                  </a:lnTo>
                  <a:lnTo>
                    <a:pt x="951242" y="57412"/>
                  </a:lnTo>
                  <a:lnTo>
                    <a:pt x="1087133" y="0"/>
                  </a:lnTo>
                  <a:lnTo>
                    <a:pt x="1223025" y="0"/>
                  </a:lnTo>
                  <a:lnTo>
                    <a:pt x="1358917" y="114824"/>
                  </a:lnTo>
                  <a:lnTo>
                    <a:pt x="1494809" y="0"/>
                  </a:lnTo>
                  <a:lnTo>
                    <a:pt x="1630700" y="0"/>
                  </a:lnTo>
                  <a:lnTo>
                    <a:pt x="1766592" y="172236"/>
                  </a:lnTo>
                  <a:lnTo>
                    <a:pt x="1902484" y="114824"/>
                  </a:lnTo>
                  <a:lnTo>
                    <a:pt x="2038375" y="114824"/>
                  </a:lnTo>
                  <a:lnTo>
                    <a:pt x="2174267" y="114824"/>
                  </a:lnTo>
                  <a:lnTo>
                    <a:pt x="2310159" y="516710"/>
                  </a:lnTo>
                  <a:lnTo>
                    <a:pt x="2446051" y="229649"/>
                  </a:lnTo>
                  <a:lnTo>
                    <a:pt x="2581942" y="516710"/>
                  </a:lnTo>
                  <a:lnTo>
                    <a:pt x="2717834" y="631535"/>
                  </a:lnTo>
                  <a:lnTo>
                    <a:pt x="2853726" y="688947"/>
                  </a:lnTo>
                  <a:lnTo>
                    <a:pt x="2989618" y="803772"/>
                  </a:lnTo>
                  <a:lnTo>
                    <a:pt x="3125509" y="631535"/>
                  </a:lnTo>
                  <a:lnTo>
                    <a:pt x="3261401" y="459298"/>
                  </a:lnTo>
                  <a:lnTo>
                    <a:pt x="3397293" y="51671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540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681799"/>
              <a:ext cx="3397293" cy="1377895"/>
            </a:xfrm>
            <a:custGeom>
              <a:avLst/>
              <a:pathLst>
                <a:path w="3397293" h="1377895">
                  <a:moveTo>
                    <a:pt x="0" y="1320482"/>
                  </a:moveTo>
                  <a:lnTo>
                    <a:pt x="135891" y="1320482"/>
                  </a:lnTo>
                  <a:lnTo>
                    <a:pt x="271783" y="1377895"/>
                  </a:lnTo>
                  <a:lnTo>
                    <a:pt x="407675" y="1377895"/>
                  </a:lnTo>
                  <a:lnTo>
                    <a:pt x="543566" y="1377895"/>
                  </a:lnTo>
                  <a:lnTo>
                    <a:pt x="679458" y="1377895"/>
                  </a:lnTo>
                  <a:lnTo>
                    <a:pt x="815350" y="1263070"/>
                  </a:lnTo>
                  <a:lnTo>
                    <a:pt x="951242" y="1148245"/>
                  </a:lnTo>
                  <a:lnTo>
                    <a:pt x="1087133" y="1033421"/>
                  </a:lnTo>
                  <a:lnTo>
                    <a:pt x="1223025" y="861184"/>
                  </a:lnTo>
                  <a:lnTo>
                    <a:pt x="1358917" y="803772"/>
                  </a:lnTo>
                  <a:lnTo>
                    <a:pt x="1494809" y="688947"/>
                  </a:lnTo>
                  <a:lnTo>
                    <a:pt x="1630700" y="631535"/>
                  </a:lnTo>
                  <a:lnTo>
                    <a:pt x="1766592" y="516710"/>
                  </a:lnTo>
                  <a:lnTo>
                    <a:pt x="1902484" y="459298"/>
                  </a:lnTo>
                  <a:lnTo>
                    <a:pt x="2038375" y="459298"/>
                  </a:lnTo>
                  <a:lnTo>
                    <a:pt x="2174267" y="574122"/>
                  </a:lnTo>
                  <a:lnTo>
                    <a:pt x="2310159" y="688947"/>
                  </a:lnTo>
                  <a:lnTo>
                    <a:pt x="2446051" y="401886"/>
                  </a:lnTo>
                  <a:lnTo>
                    <a:pt x="2581942" y="172236"/>
                  </a:lnTo>
                  <a:lnTo>
                    <a:pt x="2717834" y="172236"/>
                  </a:lnTo>
                  <a:lnTo>
                    <a:pt x="2853726" y="803772"/>
                  </a:lnTo>
                  <a:lnTo>
                    <a:pt x="2989618" y="631535"/>
                  </a:lnTo>
                  <a:lnTo>
                    <a:pt x="3125509" y="287061"/>
                  </a:lnTo>
                  <a:lnTo>
                    <a:pt x="3261401" y="0"/>
                  </a:lnTo>
                  <a:lnTo>
                    <a:pt x="3397293" y="86118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45466"/>
              <a:ext cx="0" cy="1756816"/>
            </a:xfrm>
            <a:custGeom>
              <a:avLst/>
              <a:pathLst>
                <a:path w="0" h="1756816">
                  <a:moveTo>
                    <a:pt x="0" y="175681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45466"/>
              <a:ext cx="0" cy="1814228"/>
            </a:xfrm>
            <a:custGeom>
              <a:avLst/>
              <a:pathLst>
                <a:path w="0" h="1814228">
                  <a:moveTo>
                    <a:pt x="0" y="18142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45466"/>
              <a:ext cx="0" cy="1240105"/>
            </a:xfrm>
            <a:custGeom>
              <a:avLst/>
              <a:pathLst>
                <a:path w="0" h="1240105">
                  <a:moveTo>
                    <a:pt x="0" y="124010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45466"/>
              <a:ext cx="0" cy="895631"/>
            </a:xfrm>
            <a:custGeom>
              <a:avLst/>
              <a:pathLst>
                <a:path w="0" h="895631">
                  <a:moveTo>
                    <a:pt x="0" y="89563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45466"/>
              <a:ext cx="0" cy="608570"/>
            </a:xfrm>
            <a:custGeom>
              <a:avLst/>
              <a:pathLst>
                <a:path w="0" h="608570">
                  <a:moveTo>
                    <a:pt x="0" y="60857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45466"/>
              <a:ext cx="0" cy="436333"/>
            </a:xfrm>
            <a:custGeom>
              <a:avLst/>
              <a:pathLst>
                <a:path w="0" h="436333">
                  <a:moveTo>
                    <a:pt x="0" y="43633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45466"/>
              <a:ext cx="0" cy="1297517"/>
            </a:xfrm>
            <a:custGeom>
              <a:avLst/>
              <a:pathLst>
                <a:path w="0" h="1297517">
                  <a:moveTo>
                    <a:pt x="0" y="129751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681799"/>
              <a:ext cx="3397293" cy="1377895"/>
            </a:xfrm>
            <a:custGeom>
              <a:avLst/>
              <a:pathLst>
                <a:path w="3397293" h="1377895">
                  <a:moveTo>
                    <a:pt x="0" y="1320482"/>
                  </a:moveTo>
                  <a:lnTo>
                    <a:pt x="135891" y="1320482"/>
                  </a:lnTo>
                  <a:lnTo>
                    <a:pt x="271783" y="1377895"/>
                  </a:lnTo>
                  <a:lnTo>
                    <a:pt x="407675" y="1377895"/>
                  </a:lnTo>
                  <a:lnTo>
                    <a:pt x="543566" y="1377895"/>
                  </a:lnTo>
                  <a:lnTo>
                    <a:pt x="679458" y="1377895"/>
                  </a:lnTo>
                  <a:lnTo>
                    <a:pt x="815350" y="1263070"/>
                  </a:lnTo>
                  <a:lnTo>
                    <a:pt x="951242" y="1148245"/>
                  </a:lnTo>
                  <a:lnTo>
                    <a:pt x="1087133" y="1033421"/>
                  </a:lnTo>
                  <a:lnTo>
                    <a:pt x="1223025" y="861184"/>
                  </a:lnTo>
                  <a:lnTo>
                    <a:pt x="1358917" y="803772"/>
                  </a:lnTo>
                  <a:lnTo>
                    <a:pt x="1494809" y="688947"/>
                  </a:lnTo>
                  <a:lnTo>
                    <a:pt x="1630700" y="631535"/>
                  </a:lnTo>
                  <a:lnTo>
                    <a:pt x="1766592" y="516710"/>
                  </a:lnTo>
                  <a:lnTo>
                    <a:pt x="1902484" y="459298"/>
                  </a:lnTo>
                  <a:lnTo>
                    <a:pt x="2038375" y="459298"/>
                  </a:lnTo>
                  <a:lnTo>
                    <a:pt x="2174267" y="574122"/>
                  </a:lnTo>
                  <a:lnTo>
                    <a:pt x="2310159" y="688947"/>
                  </a:lnTo>
                  <a:lnTo>
                    <a:pt x="2446051" y="401886"/>
                  </a:lnTo>
                  <a:lnTo>
                    <a:pt x="2581942" y="172236"/>
                  </a:lnTo>
                  <a:lnTo>
                    <a:pt x="2717834" y="172236"/>
                  </a:lnTo>
                  <a:lnTo>
                    <a:pt x="2853726" y="803772"/>
                  </a:lnTo>
                  <a:lnTo>
                    <a:pt x="2989618" y="631535"/>
                  </a:lnTo>
                  <a:lnTo>
                    <a:pt x="3125509" y="287061"/>
                  </a:lnTo>
                  <a:lnTo>
                    <a:pt x="3261401" y="0"/>
                  </a:lnTo>
                  <a:lnTo>
                    <a:pt x="3397293" y="861184"/>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820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6038783" y="21833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4" name="tx94"/>
            <p:cNvSpPr/>
            <p:nvPr/>
          </p:nvSpPr>
          <p:spPr>
            <a:xfrm>
              <a:off x="6718241" y="21833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427845" y="21834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8200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56617" y="21833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9" name="tx99"/>
            <p:cNvSpPr/>
            <p:nvPr/>
          </p:nvSpPr>
          <p:spPr>
            <a:xfrm>
              <a:off x="8902429" y="29297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8135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9501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37604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019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277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6536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1271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12713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7652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5276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394231" y="499074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119" name="tx119"/>
            <p:cNvSpPr/>
            <p:nvPr/>
          </p:nvSpPr>
          <p:spPr>
            <a:xfrm>
              <a:off x="70323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79478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877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2290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1702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1114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2583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1996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408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5119217" cy="114824"/>
            </a:xfrm>
            <a:prstGeom prst="rect">
              <a:avLst/>
            </a:prstGeom>
            <a:solidFill>
              <a:srgbClr val="E2231A">
                <a:alpha val="80000"/>
              </a:srgbClr>
            </a:solidFill>
          </p:spPr>
          <p:txBody>
            <a:bodyPr/>
            <a:lstStyle/>
            <a:p/>
          </p:txBody>
        </p:sp>
        <p:sp>
          <p:nvSpPr>
            <p:cNvPr id="134" name="rc134"/>
            <p:cNvSpPr/>
            <p:nvPr/>
          </p:nvSpPr>
          <p:spPr>
            <a:xfrm>
              <a:off x="1317178" y="5743865"/>
              <a:ext cx="4444295" cy="114824"/>
            </a:xfrm>
            <a:prstGeom prst="rect">
              <a:avLst/>
            </a:prstGeom>
            <a:solidFill>
              <a:srgbClr val="E2231A">
                <a:alpha val="80000"/>
              </a:srgbClr>
            </a:solidFill>
          </p:spPr>
          <p:txBody>
            <a:bodyPr/>
            <a:lstStyle/>
            <a:p/>
          </p:txBody>
        </p:sp>
        <p:sp>
          <p:nvSpPr>
            <p:cNvPr id="135" name="rc135"/>
            <p:cNvSpPr/>
            <p:nvPr/>
          </p:nvSpPr>
          <p:spPr>
            <a:xfrm>
              <a:off x="1317178" y="5600334"/>
              <a:ext cx="7321564" cy="114824"/>
            </a:xfrm>
            <a:prstGeom prst="rect">
              <a:avLst/>
            </a:prstGeom>
            <a:solidFill>
              <a:srgbClr val="E2231A">
                <a:alpha val="80000"/>
              </a:srgbClr>
            </a:solidFill>
          </p:spPr>
          <p:txBody>
            <a:bodyPr/>
            <a:lstStyle/>
            <a:p/>
          </p:txBody>
        </p:sp>
        <p:sp>
          <p:nvSpPr>
            <p:cNvPr id="136" name="tx136"/>
            <p:cNvSpPr/>
            <p:nvPr/>
          </p:nvSpPr>
          <p:spPr>
            <a:xfrm>
              <a:off x="6005359"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66,000</a:t>
              </a:r>
            </a:p>
          </p:txBody>
        </p:sp>
        <p:sp>
          <p:nvSpPr>
            <p:cNvPr id="137" name="tx137"/>
            <p:cNvSpPr/>
            <p:nvPr/>
          </p:nvSpPr>
          <p:spPr>
            <a:xfrm>
              <a:off x="5330437"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57,000</a:t>
              </a:r>
            </a:p>
          </p:txBody>
        </p:sp>
        <p:sp>
          <p:nvSpPr>
            <p:cNvPr id="138" name="tx138"/>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83110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4" name="tx144"/>
            <p:cNvSpPr/>
            <p:nvPr/>
          </p:nvSpPr>
          <p:spPr>
            <a:xfrm>
              <a:off x="477232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67135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Haiti (62%) was 22 percentage points lower than the global average (84%) and 24 percentage points lower than the average across all LACR countries (86%).
National MCV1 coverage was 12 percentage points lower than in 2019 (74%).
This equates to 94,000 unvaccinated children in 2025 compared to 66,000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Haiti MCV1 coverage was 62% - this is 12 percentage points lower than in 2019 and more than 10 percentage points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Haiti ranked number 2 out of 33 countries for lowest MCV1 coverage (based on tied ranks).
Haiti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Haiti was among the countries with the lowest coverage and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62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26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90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4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8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20705"/>
              <a:ext cx="239888" cy="587316"/>
            </a:xfrm>
            <a:prstGeom prst="rect">
              <a:avLst/>
            </a:prstGeom>
            <a:solidFill>
              <a:srgbClr val="80BD41">
                <a:alpha val="100000"/>
              </a:srgbClr>
            </a:solidFill>
          </p:spPr>
          <p:txBody>
            <a:bodyPr/>
            <a:lstStyle/>
            <a:p/>
          </p:txBody>
        </p:sp>
        <p:sp>
          <p:nvSpPr>
            <p:cNvPr id="23" name="rc23"/>
            <p:cNvSpPr/>
            <p:nvPr/>
          </p:nvSpPr>
          <p:spPr>
            <a:xfrm>
              <a:off x="1296273" y="3220393"/>
              <a:ext cx="239888" cy="500311"/>
            </a:xfrm>
            <a:prstGeom prst="rect">
              <a:avLst/>
            </a:prstGeom>
            <a:solidFill>
              <a:srgbClr val="E2231A">
                <a:alpha val="100000"/>
              </a:srgbClr>
            </a:solidFill>
          </p:spPr>
          <p:txBody>
            <a:bodyPr/>
            <a:lstStyle/>
            <a:p/>
          </p:txBody>
        </p:sp>
        <p:sp>
          <p:nvSpPr>
            <p:cNvPr id="24" name="rc24"/>
            <p:cNvSpPr/>
            <p:nvPr/>
          </p:nvSpPr>
          <p:spPr>
            <a:xfrm>
              <a:off x="1562816" y="3725454"/>
              <a:ext cx="239888" cy="582566"/>
            </a:xfrm>
            <a:prstGeom prst="rect">
              <a:avLst/>
            </a:prstGeom>
            <a:solidFill>
              <a:srgbClr val="80BD41">
                <a:alpha val="100000"/>
              </a:srgbClr>
            </a:solidFill>
          </p:spPr>
          <p:txBody>
            <a:bodyPr/>
            <a:lstStyle/>
            <a:p/>
          </p:txBody>
        </p:sp>
        <p:sp>
          <p:nvSpPr>
            <p:cNvPr id="25" name="rc25"/>
            <p:cNvSpPr/>
            <p:nvPr/>
          </p:nvSpPr>
          <p:spPr>
            <a:xfrm>
              <a:off x="1562816" y="3229202"/>
              <a:ext cx="239888" cy="496252"/>
            </a:xfrm>
            <a:prstGeom prst="rect">
              <a:avLst/>
            </a:prstGeom>
            <a:solidFill>
              <a:srgbClr val="E2231A">
                <a:alpha val="100000"/>
              </a:srgbClr>
            </a:solidFill>
          </p:spPr>
          <p:txBody>
            <a:bodyPr/>
            <a:lstStyle/>
            <a:p/>
          </p:txBody>
        </p:sp>
        <p:sp>
          <p:nvSpPr>
            <p:cNvPr id="26" name="rc26"/>
            <p:cNvSpPr/>
            <p:nvPr/>
          </p:nvSpPr>
          <p:spPr>
            <a:xfrm>
              <a:off x="1829360" y="3738451"/>
              <a:ext cx="239888" cy="569570"/>
            </a:xfrm>
            <a:prstGeom prst="rect">
              <a:avLst/>
            </a:prstGeom>
            <a:solidFill>
              <a:srgbClr val="80BD41">
                <a:alpha val="100000"/>
              </a:srgbClr>
            </a:solidFill>
          </p:spPr>
          <p:txBody>
            <a:bodyPr/>
            <a:lstStyle/>
            <a:p/>
          </p:txBody>
        </p:sp>
        <p:sp>
          <p:nvSpPr>
            <p:cNvPr id="27" name="rc27"/>
            <p:cNvSpPr/>
            <p:nvPr/>
          </p:nvSpPr>
          <p:spPr>
            <a:xfrm>
              <a:off x="1829360" y="3233390"/>
              <a:ext cx="239888" cy="505061"/>
            </a:xfrm>
            <a:prstGeom prst="rect">
              <a:avLst/>
            </a:prstGeom>
            <a:solidFill>
              <a:srgbClr val="E2231A">
                <a:alpha val="100000"/>
              </a:srgbClr>
            </a:solidFill>
          </p:spPr>
          <p:txBody>
            <a:bodyPr/>
            <a:lstStyle/>
            <a:p/>
          </p:txBody>
        </p:sp>
        <p:sp>
          <p:nvSpPr>
            <p:cNvPr id="28" name="rc28"/>
            <p:cNvSpPr/>
            <p:nvPr/>
          </p:nvSpPr>
          <p:spPr>
            <a:xfrm>
              <a:off x="2095903" y="3735515"/>
              <a:ext cx="239888" cy="572506"/>
            </a:xfrm>
            <a:prstGeom prst="rect">
              <a:avLst/>
            </a:prstGeom>
            <a:solidFill>
              <a:srgbClr val="80BD41">
                <a:alpha val="100000"/>
              </a:srgbClr>
            </a:solidFill>
          </p:spPr>
          <p:txBody>
            <a:bodyPr/>
            <a:lstStyle/>
            <a:p/>
          </p:txBody>
        </p:sp>
        <p:sp>
          <p:nvSpPr>
            <p:cNvPr id="29" name="rc29"/>
            <p:cNvSpPr/>
            <p:nvPr/>
          </p:nvSpPr>
          <p:spPr>
            <a:xfrm>
              <a:off x="2095903" y="3227820"/>
              <a:ext cx="239888" cy="507694"/>
            </a:xfrm>
            <a:prstGeom prst="rect">
              <a:avLst/>
            </a:prstGeom>
            <a:solidFill>
              <a:srgbClr val="E2231A">
                <a:alpha val="100000"/>
              </a:srgbClr>
            </a:solidFill>
          </p:spPr>
          <p:txBody>
            <a:bodyPr/>
            <a:lstStyle/>
            <a:p/>
          </p:txBody>
        </p:sp>
        <p:sp>
          <p:nvSpPr>
            <p:cNvPr id="30" name="rc30"/>
            <p:cNvSpPr/>
            <p:nvPr/>
          </p:nvSpPr>
          <p:spPr>
            <a:xfrm>
              <a:off x="2362446" y="3736508"/>
              <a:ext cx="239888" cy="571513"/>
            </a:xfrm>
            <a:prstGeom prst="rect">
              <a:avLst/>
            </a:prstGeom>
            <a:solidFill>
              <a:srgbClr val="80BD41">
                <a:alpha val="100000"/>
              </a:srgbClr>
            </a:solidFill>
          </p:spPr>
          <p:txBody>
            <a:bodyPr/>
            <a:lstStyle/>
            <a:p/>
          </p:txBody>
        </p:sp>
        <p:sp>
          <p:nvSpPr>
            <p:cNvPr id="31" name="rc31"/>
            <p:cNvSpPr/>
            <p:nvPr/>
          </p:nvSpPr>
          <p:spPr>
            <a:xfrm>
              <a:off x="2362446" y="3229720"/>
              <a:ext cx="239888" cy="506788"/>
            </a:xfrm>
            <a:prstGeom prst="rect">
              <a:avLst/>
            </a:prstGeom>
            <a:solidFill>
              <a:srgbClr val="E2231A">
                <a:alpha val="100000"/>
              </a:srgbClr>
            </a:solidFill>
          </p:spPr>
          <p:txBody>
            <a:bodyPr/>
            <a:lstStyle/>
            <a:p/>
          </p:txBody>
        </p:sp>
        <p:sp>
          <p:nvSpPr>
            <p:cNvPr id="32" name="rc32"/>
            <p:cNvSpPr/>
            <p:nvPr/>
          </p:nvSpPr>
          <p:spPr>
            <a:xfrm>
              <a:off x="2628989" y="3734435"/>
              <a:ext cx="239888" cy="573585"/>
            </a:xfrm>
            <a:prstGeom prst="rect">
              <a:avLst/>
            </a:prstGeom>
            <a:solidFill>
              <a:srgbClr val="80BD41">
                <a:alpha val="100000"/>
              </a:srgbClr>
            </a:solidFill>
          </p:spPr>
          <p:txBody>
            <a:bodyPr/>
            <a:lstStyle/>
            <a:p/>
          </p:txBody>
        </p:sp>
        <p:sp>
          <p:nvSpPr>
            <p:cNvPr id="33" name="rc33"/>
            <p:cNvSpPr/>
            <p:nvPr/>
          </p:nvSpPr>
          <p:spPr>
            <a:xfrm>
              <a:off x="2628989" y="3225791"/>
              <a:ext cx="239888" cy="508644"/>
            </a:xfrm>
            <a:prstGeom prst="rect">
              <a:avLst/>
            </a:prstGeom>
            <a:solidFill>
              <a:srgbClr val="E2231A">
                <a:alpha val="100000"/>
              </a:srgbClr>
            </a:solidFill>
          </p:spPr>
          <p:txBody>
            <a:bodyPr/>
            <a:lstStyle/>
            <a:p/>
          </p:txBody>
        </p:sp>
        <p:sp>
          <p:nvSpPr>
            <p:cNvPr id="34" name="rc34"/>
            <p:cNvSpPr/>
            <p:nvPr/>
          </p:nvSpPr>
          <p:spPr>
            <a:xfrm>
              <a:off x="2895532" y="3707751"/>
              <a:ext cx="239888" cy="600270"/>
            </a:xfrm>
            <a:prstGeom prst="rect">
              <a:avLst/>
            </a:prstGeom>
            <a:solidFill>
              <a:srgbClr val="80BD41">
                <a:alpha val="100000"/>
              </a:srgbClr>
            </a:solidFill>
          </p:spPr>
          <p:txBody>
            <a:bodyPr/>
            <a:lstStyle/>
            <a:p/>
          </p:txBody>
        </p:sp>
        <p:sp>
          <p:nvSpPr>
            <p:cNvPr id="35" name="rc35"/>
            <p:cNvSpPr/>
            <p:nvPr/>
          </p:nvSpPr>
          <p:spPr>
            <a:xfrm>
              <a:off x="2895532" y="3216637"/>
              <a:ext cx="239888" cy="491114"/>
            </a:xfrm>
            <a:prstGeom prst="rect">
              <a:avLst/>
            </a:prstGeom>
            <a:solidFill>
              <a:srgbClr val="E2231A">
                <a:alpha val="100000"/>
              </a:srgbClr>
            </a:solidFill>
          </p:spPr>
          <p:txBody>
            <a:bodyPr/>
            <a:lstStyle/>
            <a:p/>
          </p:txBody>
        </p:sp>
        <p:sp>
          <p:nvSpPr>
            <p:cNvPr id="36" name="rc36"/>
            <p:cNvSpPr/>
            <p:nvPr/>
          </p:nvSpPr>
          <p:spPr>
            <a:xfrm>
              <a:off x="3162075" y="3682103"/>
              <a:ext cx="239888" cy="625918"/>
            </a:xfrm>
            <a:prstGeom prst="rect">
              <a:avLst/>
            </a:prstGeom>
            <a:solidFill>
              <a:srgbClr val="80BD41">
                <a:alpha val="100000"/>
              </a:srgbClr>
            </a:solidFill>
          </p:spPr>
          <p:txBody>
            <a:bodyPr/>
            <a:lstStyle/>
            <a:p/>
          </p:txBody>
        </p:sp>
        <p:sp>
          <p:nvSpPr>
            <p:cNvPr id="37" name="rc37"/>
            <p:cNvSpPr/>
            <p:nvPr/>
          </p:nvSpPr>
          <p:spPr>
            <a:xfrm>
              <a:off x="3162075" y="3209901"/>
              <a:ext cx="239888" cy="472202"/>
            </a:xfrm>
            <a:prstGeom prst="rect">
              <a:avLst/>
            </a:prstGeom>
            <a:solidFill>
              <a:srgbClr val="E2231A">
                <a:alpha val="100000"/>
              </a:srgbClr>
            </a:solidFill>
          </p:spPr>
          <p:txBody>
            <a:bodyPr/>
            <a:lstStyle/>
            <a:p/>
          </p:txBody>
        </p:sp>
        <p:sp>
          <p:nvSpPr>
            <p:cNvPr id="38" name="rc38"/>
            <p:cNvSpPr/>
            <p:nvPr/>
          </p:nvSpPr>
          <p:spPr>
            <a:xfrm>
              <a:off x="3428618" y="3654944"/>
              <a:ext cx="239888" cy="653077"/>
            </a:xfrm>
            <a:prstGeom prst="rect">
              <a:avLst/>
            </a:prstGeom>
            <a:solidFill>
              <a:srgbClr val="80BD41">
                <a:alpha val="100000"/>
              </a:srgbClr>
            </a:solidFill>
          </p:spPr>
          <p:txBody>
            <a:bodyPr/>
            <a:lstStyle/>
            <a:p/>
          </p:txBody>
        </p:sp>
        <p:sp>
          <p:nvSpPr>
            <p:cNvPr id="39" name="rc39"/>
            <p:cNvSpPr/>
            <p:nvPr/>
          </p:nvSpPr>
          <p:spPr>
            <a:xfrm>
              <a:off x="3428618" y="3201092"/>
              <a:ext cx="239888" cy="453851"/>
            </a:xfrm>
            <a:prstGeom prst="rect">
              <a:avLst/>
            </a:prstGeom>
            <a:solidFill>
              <a:srgbClr val="E2231A">
                <a:alpha val="100000"/>
              </a:srgbClr>
            </a:solidFill>
          </p:spPr>
          <p:txBody>
            <a:bodyPr/>
            <a:lstStyle/>
            <a:p/>
          </p:txBody>
        </p:sp>
        <p:sp>
          <p:nvSpPr>
            <p:cNvPr id="40" name="rc40"/>
            <p:cNvSpPr/>
            <p:nvPr/>
          </p:nvSpPr>
          <p:spPr>
            <a:xfrm>
              <a:off x="3695161" y="3615046"/>
              <a:ext cx="239888" cy="692974"/>
            </a:xfrm>
            <a:prstGeom prst="rect">
              <a:avLst/>
            </a:prstGeom>
            <a:solidFill>
              <a:srgbClr val="80BD41">
                <a:alpha val="100000"/>
              </a:srgbClr>
            </a:solidFill>
          </p:spPr>
          <p:txBody>
            <a:bodyPr/>
            <a:lstStyle/>
            <a:p/>
          </p:txBody>
        </p:sp>
        <p:sp>
          <p:nvSpPr>
            <p:cNvPr id="41" name="rc41"/>
            <p:cNvSpPr/>
            <p:nvPr/>
          </p:nvSpPr>
          <p:spPr>
            <a:xfrm>
              <a:off x="3695161" y="3190341"/>
              <a:ext cx="239888" cy="424705"/>
            </a:xfrm>
            <a:prstGeom prst="rect">
              <a:avLst/>
            </a:prstGeom>
            <a:solidFill>
              <a:srgbClr val="E2231A">
                <a:alpha val="100000"/>
              </a:srgbClr>
            </a:solidFill>
          </p:spPr>
          <p:txBody>
            <a:bodyPr/>
            <a:lstStyle/>
            <a:p/>
          </p:txBody>
        </p:sp>
        <p:sp>
          <p:nvSpPr>
            <p:cNvPr id="42" name="rc42"/>
            <p:cNvSpPr/>
            <p:nvPr/>
          </p:nvSpPr>
          <p:spPr>
            <a:xfrm>
              <a:off x="3961705" y="3612715"/>
              <a:ext cx="239888" cy="695306"/>
            </a:xfrm>
            <a:prstGeom prst="rect">
              <a:avLst/>
            </a:prstGeom>
            <a:solidFill>
              <a:srgbClr val="80BD41">
                <a:alpha val="100000"/>
              </a:srgbClr>
            </a:solidFill>
          </p:spPr>
          <p:txBody>
            <a:bodyPr/>
            <a:lstStyle/>
            <a:p/>
          </p:txBody>
        </p:sp>
        <p:sp>
          <p:nvSpPr>
            <p:cNvPr id="43" name="rc43"/>
            <p:cNvSpPr/>
            <p:nvPr/>
          </p:nvSpPr>
          <p:spPr>
            <a:xfrm>
              <a:off x="3961705" y="3204374"/>
              <a:ext cx="239888" cy="408340"/>
            </a:xfrm>
            <a:prstGeom prst="rect">
              <a:avLst/>
            </a:prstGeom>
            <a:solidFill>
              <a:srgbClr val="E2231A">
                <a:alpha val="100000"/>
              </a:srgbClr>
            </a:solidFill>
          </p:spPr>
          <p:txBody>
            <a:bodyPr/>
            <a:lstStyle/>
            <a:p/>
          </p:txBody>
        </p:sp>
        <p:sp>
          <p:nvSpPr>
            <p:cNvPr id="44" name="rc44"/>
            <p:cNvSpPr/>
            <p:nvPr/>
          </p:nvSpPr>
          <p:spPr>
            <a:xfrm>
              <a:off x="4228248" y="3582447"/>
              <a:ext cx="239888" cy="725574"/>
            </a:xfrm>
            <a:prstGeom prst="rect">
              <a:avLst/>
            </a:prstGeom>
            <a:solidFill>
              <a:srgbClr val="80BD41">
                <a:alpha val="100000"/>
              </a:srgbClr>
            </a:solidFill>
          </p:spPr>
          <p:txBody>
            <a:bodyPr/>
            <a:lstStyle/>
            <a:p/>
          </p:txBody>
        </p:sp>
        <p:sp>
          <p:nvSpPr>
            <p:cNvPr id="45" name="rc45"/>
            <p:cNvSpPr/>
            <p:nvPr/>
          </p:nvSpPr>
          <p:spPr>
            <a:xfrm>
              <a:off x="4228248" y="3191766"/>
              <a:ext cx="239888" cy="390680"/>
            </a:xfrm>
            <a:prstGeom prst="rect">
              <a:avLst/>
            </a:prstGeom>
            <a:solidFill>
              <a:srgbClr val="E2231A">
                <a:alpha val="100000"/>
              </a:srgbClr>
            </a:solidFill>
          </p:spPr>
          <p:txBody>
            <a:bodyPr/>
            <a:lstStyle/>
            <a:p/>
          </p:txBody>
        </p:sp>
        <p:sp>
          <p:nvSpPr>
            <p:cNvPr id="46" name="rc46"/>
            <p:cNvSpPr/>
            <p:nvPr/>
          </p:nvSpPr>
          <p:spPr>
            <a:xfrm>
              <a:off x="4494791" y="3577308"/>
              <a:ext cx="239888" cy="730712"/>
            </a:xfrm>
            <a:prstGeom prst="rect">
              <a:avLst/>
            </a:prstGeom>
            <a:solidFill>
              <a:srgbClr val="80BD41">
                <a:alpha val="100000"/>
              </a:srgbClr>
            </a:solidFill>
          </p:spPr>
          <p:txBody>
            <a:bodyPr/>
            <a:lstStyle/>
            <a:p/>
          </p:txBody>
        </p:sp>
        <p:sp>
          <p:nvSpPr>
            <p:cNvPr id="47" name="rc47"/>
            <p:cNvSpPr/>
            <p:nvPr/>
          </p:nvSpPr>
          <p:spPr>
            <a:xfrm>
              <a:off x="4494791" y="3200876"/>
              <a:ext cx="239888" cy="376431"/>
            </a:xfrm>
            <a:prstGeom prst="rect">
              <a:avLst/>
            </a:prstGeom>
            <a:solidFill>
              <a:srgbClr val="E2231A">
                <a:alpha val="100000"/>
              </a:srgbClr>
            </a:solidFill>
          </p:spPr>
          <p:txBody>
            <a:bodyPr/>
            <a:lstStyle/>
            <a:p/>
          </p:txBody>
        </p:sp>
        <p:sp>
          <p:nvSpPr>
            <p:cNvPr id="48" name="rc48"/>
            <p:cNvSpPr/>
            <p:nvPr/>
          </p:nvSpPr>
          <p:spPr>
            <a:xfrm>
              <a:off x="4761334" y="3560814"/>
              <a:ext cx="239888" cy="747207"/>
            </a:xfrm>
            <a:prstGeom prst="rect">
              <a:avLst/>
            </a:prstGeom>
            <a:solidFill>
              <a:srgbClr val="80BD41">
                <a:alpha val="100000"/>
              </a:srgbClr>
            </a:solidFill>
          </p:spPr>
          <p:txBody>
            <a:bodyPr/>
            <a:lstStyle/>
            <a:p/>
          </p:txBody>
        </p:sp>
        <p:sp>
          <p:nvSpPr>
            <p:cNvPr id="49" name="rc49"/>
            <p:cNvSpPr/>
            <p:nvPr/>
          </p:nvSpPr>
          <p:spPr>
            <a:xfrm>
              <a:off x="4761334" y="3209167"/>
              <a:ext cx="239888" cy="351647"/>
            </a:xfrm>
            <a:prstGeom prst="rect">
              <a:avLst/>
            </a:prstGeom>
            <a:solidFill>
              <a:srgbClr val="E2231A">
                <a:alpha val="100000"/>
              </a:srgbClr>
            </a:solidFill>
          </p:spPr>
          <p:txBody>
            <a:bodyPr/>
            <a:lstStyle/>
            <a:p/>
          </p:txBody>
        </p:sp>
        <p:sp>
          <p:nvSpPr>
            <p:cNvPr id="50" name="rc50"/>
            <p:cNvSpPr/>
            <p:nvPr/>
          </p:nvSpPr>
          <p:spPr>
            <a:xfrm>
              <a:off x="5027877" y="3547213"/>
              <a:ext cx="239888" cy="760808"/>
            </a:xfrm>
            <a:prstGeom prst="rect">
              <a:avLst/>
            </a:prstGeom>
            <a:solidFill>
              <a:srgbClr val="80BD41">
                <a:alpha val="100000"/>
              </a:srgbClr>
            </a:solidFill>
          </p:spPr>
          <p:txBody>
            <a:bodyPr/>
            <a:lstStyle/>
            <a:p/>
          </p:txBody>
        </p:sp>
        <p:sp>
          <p:nvSpPr>
            <p:cNvPr id="51" name="rc51"/>
            <p:cNvSpPr/>
            <p:nvPr/>
          </p:nvSpPr>
          <p:spPr>
            <a:xfrm>
              <a:off x="5027877" y="3205410"/>
              <a:ext cx="239888" cy="341802"/>
            </a:xfrm>
            <a:prstGeom prst="rect">
              <a:avLst/>
            </a:prstGeom>
            <a:solidFill>
              <a:srgbClr val="E2231A">
                <a:alpha val="100000"/>
              </a:srgbClr>
            </a:solidFill>
          </p:spPr>
          <p:txBody>
            <a:bodyPr/>
            <a:lstStyle/>
            <a:p/>
          </p:txBody>
        </p:sp>
        <p:sp>
          <p:nvSpPr>
            <p:cNvPr id="52" name="rc52"/>
            <p:cNvSpPr/>
            <p:nvPr/>
          </p:nvSpPr>
          <p:spPr>
            <a:xfrm>
              <a:off x="5294420" y="3544708"/>
              <a:ext cx="239888" cy="763312"/>
            </a:xfrm>
            <a:prstGeom prst="rect">
              <a:avLst/>
            </a:prstGeom>
            <a:solidFill>
              <a:srgbClr val="80BD41">
                <a:alpha val="100000"/>
              </a:srgbClr>
            </a:solidFill>
          </p:spPr>
          <p:txBody>
            <a:bodyPr/>
            <a:lstStyle/>
            <a:p/>
          </p:txBody>
        </p:sp>
        <p:sp>
          <p:nvSpPr>
            <p:cNvPr id="53" name="rc53"/>
            <p:cNvSpPr/>
            <p:nvPr/>
          </p:nvSpPr>
          <p:spPr>
            <a:xfrm>
              <a:off x="5294420" y="3201783"/>
              <a:ext cx="239888" cy="342925"/>
            </a:xfrm>
            <a:prstGeom prst="rect">
              <a:avLst/>
            </a:prstGeom>
            <a:solidFill>
              <a:srgbClr val="E2231A">
                <a:alpha val="100000"/>
              </a:srgbClr>
            </a:solidFill>
          </p:spPr>
          <p:txBody>
            <a:bodyPr/>
            <a:lstStyle/>
            <a:p/>
          </p:txBody>
        </p:sp>
        <p:sp>
          <p:nvSpPr>
            <p:cNvPr id="54" name="rc54"/>
            <p:cNvSpPr/>
            <p:nvPr/>
          </p:nvSpPr>
          <p:spPr>
            <a:xfrm>
              <a:off x="5560963" y="3565995"/>
              <a:ext cx="239888" cy="742025"/>
            </a:xfrm>
            <a:prstGeom prst="rect">
              <a:avLst/>
            </a:prstGeom>
            <a:solidFill>
              <a:srgbClr val="80BD41">
                <a:alpha val="100000"/>
              </a:srgbClr>
            </a:solidFill>
          </p:spPr>
          <p:txBody>
            <a:bodyPr/>
            <a:lstStyle/>
            <a:p/>
          </p:txBody>
        </p:sp>
        <p:sp>
          <p:nvSpPr>
            <p:cNvPr id="55" name="rc55"/>
            <p:cNvSpPr/>
            <p:nvPr/>
          </p:nvSpPr>
          <p:spPr>
            <a:xfrm>
              <a:off x="5560963" y="3200531"/>
              <a:ext cx="239888" cy="365464"/>
            </a:xfrm>
            <a:prstGeom prst="rect">
              <a:avLst/>
            </a:prstGeom>
            <a:solidFill>
              <a:srgbClr val="E2231A">
                <a:alpha val="100000"/>
              </a:srgbClr>
            </a:solidFill>
          </p:spPr>
          <p:txBody>
            <a:bodyPr/>
            <a:lstStyle/>
            <a:p/>
          </p:txBody>
        </p:sp>
        <p:sp>
          <p:nvSpPr>
            <p:cNvPr id="56" name="rc56"/>
            <p:cNvSpPr/>
            <p:nvPr/>
          </p:nvSpPr>
          <p:spPr>
            <a:xfrm>
              <a:off x="5827506" y="3590737"/>
              <a:ext cx="239888" cy="717284"/>
            </a:xfrm>
            <a:prstGeom prst="rect">
              <a:avLst/>
            </a:prstGeom>
            <a:solidFill>
              <a:srgbClr val="80BD41">
                <a:alpha val="100000"/>
              </a:srgbClr>
            </a:solidFill>
          </p:spPr>
          <p:txBody>
            <a:bodyPr/>
            <a:lstStyle/>
            <a:p/>
          </p:txBody>
        </p:sp>
        <p:sp>
          <p:nvSpPr>
            <p:cNvPr id="57" name="rc57"/>
            <p:cNvSpPr/>
            <p:nvPr/>
          </p:nvSpPr>
          <p:spPr>
            <a:xfrm>
              <a:off x="5827506" y="3204503"/>
              <a:ext cx="239888" cy="386233"/>
            </a:xfrm>
            <a:prstGeom prst="rect">
              <a:avLst/>
            </a:prstGeom>
            <a:solidFill>
              <a:srgbClr val="E2231A">
                <a:alpha val="100000"/>
              </a:srgbClr>
            </a:solidFill>
          </p:spPr>
          <p:txBody>
            <a:bodyPr/>
            <a:lstStyle/>
            <a:p/>
          </p:txBody>
        </p:sp>
        <p:sp>
          <p:nvSpPr>
            <p:cNvPr id="58" name="rc58"/>
            <p:cNvSpPr/>
            <p:nvPr/>
          </p:nvSpPr>
          <p:spPr>
            <a:xfrm>
              <a:off x="6094049" y="3537929"/>
              <a:ext cx="239888" cy="770091"/>
            </a:xfrm>
            <a:prstGeom prst="rect">
              <a:avLst/>
            </a:prstGeom>
            <a:solidFill>
              <a:srgbClr val="80BD41">
                <a:alpha val="100000"/>
              </a:srgbClr>
            </a:solidFill>
          </p:spPr>
          <p:txBody>
            <a:bodyPr/>
            <a:lstStyle/>
            <a:p/>
          </p:txBody>
        </p:sp>
        <p:sp>
          <p:nvSpPr>
            <p:cNvPr id="59" name="rc59"/>
            <p:cNvSpPr/>
            <p:nvPr/>
          </p:nvSpPr>
          <p:spPr>
            <a:xfrm>
              <a:off x="6094049" y="3207871"/>
              <a:ext cx="239888" cy="330057"/>
            </a:xfrm>
            <a:prstGeom prst="rect">
              <a:avLst/>
            </a:prstGeom>
            <a:solidFill>
              <a:srgbClr val="E2231A">
                <a:alpha val="100000"/>
              </a:srgbClr>
            </a:solidFill>
          </p:spPr>
          <p:txBody>
            <a:bodyPr/>
            <a:lstStyle/>
            <a:p/>
          </p:txBody>
        </p:sp>
        <p:sp>
          <p:nvSpPr>
            <p:cNvPr id="60" name="rc60"/>
            <p:cNvSpPr/>
            <p:nvPr/>
          </p:nvSpPr>
          <p:spPr>
            <a:xfrm>
              <a:off x="6360593" y="3497816"/>
              <a:ext cx="239888" cy="810204"/>
            </a:xfrm>
            <a:prstGeom prst="rect">
              <a:avLst/>
            </a:prstGeom>
            <a:solidFill>
              <a:srgbClr val="80BD41">
                <a:alpha val="100000"/>
              </a:srgbClr>
            </a:solidFill>
          </p:spPr>
          <p:txBody>
            <a:bodyPr/>
            <a:lstStyle/>
            <a:p/>
          </p:txBody>
        </p:sp>
        <p:sp>
          <p:nvSpPr>
            <p:cNvPr id="61" name="rc61"/>
            <p:cNvSpPr/>
            <p:nvPr/>
          </p:nvSpPr>
          <p:spPr>
            <a:xfrm>
              <a:off x="6360593" y="3213139"/>
              <a:ext cx="239888" cy="284677"/>
            </a:xfrm>
            <a:prstGeom prst="rect">
              <a:avLst/>
            </a:prstGeom>
            <a:solidFill>
              <a:srgbClr val="E2231A">
                <a:alpha val="100000"/>
              </a:srgbClr>
            </a:solidFill>
          </p:spPr>
          <p:txBody>
            <a:bodyPr/>
            <a:lstStyle/>
            <a:p/>
          </p:txBody>
        </p:sp>
        <p:sp>
          <p:nvSpPr>
            <p:cNvPr id="62" name="rc62"/>
            <p:cNvSpPr/>
            <p:nvPr/>
          </p:nvSpPr>
          <p:spPr>
            <a:xfrm>
              <a:off x="6627136" y="3501961"/>
              <a:ext cx="239888" cy="806059"/>
            </a:xfrm>
            <a:prstGeom prst="rect">
              <a:avLst/>
            </a:prstGeom>
            <a:solidFill>
              <a:srgbClr val="80BD41">
                <a:alpha val="100000"/>
              </a:srgbClr>
            </a:solidFill>
          </p:spPr>
          <p:txBody>
            <a:bodyPr/>
            <a:lstStyle/>
            <a:p/>
          </p:txBody>
        </p:sp>
        <p:sp>
          <p:nvSpPr>
            <p:cNvPr id="63" name="rc63"/>
            <p:cNvSpPr/>
            <p:nvPr/>
          </p:nvSpPr>
          <p:spPr>
            <a:xfrm>
              <a:off x="6627136" y="3218752"/>
              <a:ext cx="239888" cy="283209"/>
            </a:xfrm>
            <a:prstGeom prst="rect">
              <a:avLst/>
            </a:prstGeom>
            <a:solidFill>
              <a:srgbClr val="E2231A">
                <a:alpha val="100000"/>
              </a:srgbClr>
            </a:solidFill>
          </p:spPr>
          <p:txBody>
            <a:bodyPr/>
            <a:lstStyle/>
            <a:p/>
          </p:txBody>
        </p:sp>
        <p:sp>
          <p:nvSpPr>
            <p:cNvPr id="64" name="rc64"/>
            <p:cNvSpPr/>
            <p:nvPr/>
          </p:nvSpPr>
          <p:spPr>
            <a:xfrm>
              <a:off x="6893679" y="3625884"/>
              <a:ext cx="239888" cy="682136"/>
            </a:xfrm>
            <a:prstGeom prst="rect">
              <a:avLst/>
            </a:prstGeom>
            <a:solidFill>
              <a:srgbClr val="80BD41">
                <a:alpha val="100000"/>
              </a:srgbClr>
            </a:solidFill>
          </p:spPr>
          <p:txBody>
            <a:bodyPr/>
            <a:lstStyle/>
            <a:p/>
          </p:txBody>
        </p:sp>
        <p:sp>
          <p:nvSpPr>
            <p:cNvPr id="65" name="rc65"/>
            <p:cNvSpPr/>
            <p:nvPr/>
          </p:nvSpPr>
          <p:spPr>
            <a:xfrm>
              <a:off x="6893679" y="3225272"/>
              <a:ext cx="239888" cy="400611"/>
            </a:xfrm>
            <a:prstGeom prst="rect">
              <a:avLst/>
            </a:prstGeom>
            <a:solidFill>
              <a:srgbClr val="E2231A">
                <a:alpha val="100000"/>
              </a:srgbClr>
            </a:solidFill>
          </p:spPr>
          <p:txBody>
            <a:bodyPr/>
            <a:lstStyle/>
            <a:p/>
          </p:txBody>
        </p:sp>
        <p:sp>
          <p:nvSpPr>
            <p:cNvPr id="66" name="rc66"/>
            <p:cNvSpPr/>
            <p:nvPr/>
          </p:nvSpPr>
          <p:spPr>
            <a:xfrm>
              <a:off x="7160222" y="3596177"/>
              <a:ext cx="239888" cy="711843"/>
            </a:xfrm>
            <a:prstGeom prst="rect">
              <a:avLst/>
            </a:prstGeom>
            <a:solidFill>
              <a:srgbClr val="80BD41">
                <a:alpha val="100000"/>
              </a:srgbClr>
            </a:solidFill>
          </p:spPr>
          <p:txBody>
            <a:bodyPr/>
            <a:lstStyle/>
            <a:p/>
          </p:txBody>
        </p:sp>
        <p:sp>
          <p:nvSpPr>
            <p:cNvPr id="67" name="rc67"/>
            <p:cNvSpPr/>
            <p:nvPr/>
          </p:nvSpPr>
          <p:spPr>
            <a:xfrm>
              <a:off x="7160222" y="3229461"/>
              <a:ext cx="239888" cy="366716"/>
            </a:xfrm>
            <a:prstGeom prst="rect">
              <a:avLst/>
            </a:prstGeom>
            <a:solidFill>
              <a:srgbClr val="E2231A">
                <a:alpha val="100000"/>
              </a:srgbClr>
            </a:solidFill>
          </p:spPr>
          <p:txBody>
            <a:bodyPr/>
            <a:lstStyle/>
            <a:p/>
          </p:txBody>
        </p:sp>
        <p:sp>
          <p:nvSpPr>
            <p:cNvPr id="68" name="rc68"/>
            <p:cNvSpPr/>
            <p:nvPr/>
          </p:nvSpPr>
          <p:spPr>
            <a:xfrm>
              <a:off x="7426765" y="3533871"/>
              <a:ext cx="239888" cy="774150"/>
            </a:xfrm>
            <a:prstGeom prst="rect">
              <a:avLst/>
            </a:prstGeom>
            <a:solidFill>
              <a:srgbClr val="80BD41">
                <a:alpha val="100000"/>
              </a:srgbClr>
            </a:solidFill>
          </p:spPr>
          <p:txBody>
            <a:bodyPr/>
            <a:lstStyle/>
            <a:p/>
          </p:txBody>
        </p:sp>
        <p:sp>
          <p:nvSpPr>
            <p:cNvPr id="69" name="rc69"/>
            <p:cNvSpPr/>
            <p:nvPr/>
          </p:nvSpPr>
          <p:spPr>
            <a:xfrm>
              <a:off x="7426765" y="3232829"/>
              <a:ext cx="239888" cy="301041"/>
            </a:xfrm>
            <a:prstGeom prst="rect">
              <a:avLst/>
            </a:prstGeom>
            <a:solidFill>
              <a:srgbClr val="E2231A">
                <a:alpha val="100000"/>
              </a:srgbClr>
            </a:solidFill>
          </p:spPr>
          <p:txBody>
            <a:bodyPr/>
            <a:lstStyle/>
            <a:p/>
          </p:txBody>
        </p:sp>
        <p:sp>
          <p:nvSpPr>
            <p:cNvPr id="70" name="rc70"/>
            <p:cNvSpPr/>
            <p:nvPr/>
          </p:nvSpPr>
          <p:spPr>
            <a:xfrm>
              <a:off x="7693308" y="3480631"/>
              <a:ext cx="239888" cy="827389"/>
            </a:xfrm>
            <a:prstGeom prst="rect">
              <a:avLst/>
            </a:prstGeom>
            <a:solidFill>
              <a:srgbClr val="80BD41">
                <a:alpha val="100000"/>
              </a:srgbClr>
            </a:solidFill>
          </p:spPr>
          <p:txBody>
            <a:bodyPr/>
            <a:lstStyle/>
            <a:p/>
          </p:txBody>
        </p:sp>
        <p:sp>
          <p:nvSpPr>
            <p:cNvPr id="71" name="rc71"/>
            <p:cNvSpPr/>
            <p:nvPr/>
          </p:nvSpPr>
          <p:spPr>
            <a:xfrm>
              <a:off x="7693308" y="3233476"/>
              <a:ext cx="239888" cy="247154"/>
            </a:xfrm>
            <a:prstGeom prst="rect">
              <a:avLst/>
            </a:prstGeom>
            <a:solidFill>
              <a:srgbClr val="E2231A">
                <a:alpha val="100000"/>
              </a:srgbClr>
            </a:solidFill>
          </p:spPr>
          <p:txBody>
            <a:bodyPr/>
            <a:lstStyle/>
            <a:p/>
          </p:txBody>
        </p:sp>
        <p:sp>
          <p:nvSpPr>
            <p:cNvPr id="72" name="rc72"/>
            <p:cNvSpPr/>
            <p:nvPr/>
          </p:nvSpPr>
          <p:spPr>
            <a:xfrm>
              <a:off x="7959851" y="3643760"/>
              <a:ext cx="239888" cy="664260"/>
            </a:xfrm>
            <a:prstGeom prst="rect">
              <a:avLst/>
            </a:prstGeom>
            <a:solidFill>
              <a:srgbClr val="80BD41">
                <a:alpha val="100000"/>
              </a:srgbClr>
            </a:solidFill>
          </p:spPr>
          <p:txBody>
            <a:bodyPr/>
            <a:lstStyle/>
            <a:p/>
          </p:txBody>
        </p:sp>
        <p:sp>
          <p:nvSpPr>
            <p:cNvPr id="73" name="rc73"/>
            <p:cNvSpPr/>
            <p:nvPr/>
          </p:nvSpPr>
          <p:spPr>
            <a:xfrm>
              <a:off x="7959851" y="3236628"/>
              <a:ext cx="239888" cy="407131"/>
            </a:xfrm>
            <a:prstGeom prst="rect">
              <a:avLst/>
            </a:prstGeom>
            <a:solidFill>
              <a:srgbClr val="E2231A">
                <a:alpha val="100000"/>
              </a:srgbClr>
            </a:solidFill>
          </p:spPr>
          <p:txBody>
            <a:bodyPr/>
            <a:lstStyle/>
            <a:p/>
          </p:txBody>
        </p:sp>
        <p:sp>
          <p:nvSpPr>
            <p:cNvPr id="74" name="pl74"/>
            <p:cNvSpPr/>
            <p:nvPr/>
          </p:nvSpPr>
          <p:spPr>
            <a:xfrm>
              <a:off x="1416218" y="2586800"/>
              <a:ext cx="6663577" cy="536484"/>
            </a:xfrm>
            <a:custGeom>
              <a:avLst/>
              <a:pathLst>
                <a:path w="6663577" h="536484">
                  <a:moveTo>
                    <a:pt x="0" y="514130"/>
                  </a:moveTo>
                  <a:lnTo>
                    <a:pt x="266543" y="514130"/>
                  </a:lnTo>
                  <a:lnTo>
                    <a:pt x="533086" y="536484"/>
                  </a:lnTo>
                  <a:lnTo>
                    <a:pt x="799629" y="536484"/>
                  </a:lnTo>
                  <a:lnTo>
                    <a:pt x="1066172" y="536484"/>
                  </a:lnTo>
                  <a:lnTo>
                    <a:pt x="1332715" y="536484"/>
                  </a:lnTo>
                  <a:lnTo>
                    <a:pt x="1599258" y="491777"/>
                  </a:lnTo>
                  <a:lnTo>
                    <a:pt x="1865801" y="447070"/>
                  </a:lnTo>
                  <a:lnTo>
                    <a:pt x="2132344" y="402363"/>
                  </a:lnTo>
                  <a:lnTo>
                    <a:pt x="2398888" y="335302"/>
                  </a:lnTo>
                  <a:lnTo>
                    <a:pt x="2665431" y="312949"/>
                  </a:lnTo>
                  <a:lnTo>
                    <a:pt x="2931974" y="268242"/>
                  </a:lnTo>
                  <a:lnTo>
                    <a:pt x="3198517" y="245888"/>
                  </a:lnTo>
                  <a:lnTo>
                    <a:pt x="3465060" y="201181"/>
                  </a:lnTo>
                  <a:lnTo>
                    <a:pt x="3731603" y="178828"/>
                  </a:lnTo>
                  <a:lnTo>
                    <a:pt x="3998146" y="178828"/>
                  </a:lnTo>
                  <a:lnTo>
                    <a:pt x="4264689" y="223535"/>
                  </a:lnTo>
                  <a:lnTo>
                    <a:pt x="4531233" y="268242"/>
                  </a:lnTo>
                  <a:lnTo>
                    <a:pt x="4797776" y="156474"/>
                  </a:lnTo>
                  <a:lnTo>
                    <a:pt x="5064319" y="67060"/>
                  </a:lnTo>
                  <a:lnTo>
                    <a:pt x="5330862" y="67060"/>
                  </a:lnTo>
                  <a:lnTo>
                    <a:pt x="5597405" y="312949"/>
                  </a:lnTo>
                  <a:lnTo>
                    <a:pt x="5863948" y="245888"/>
                  </a:lnTo>
                  <a:lnTo>
                    <a:pt x="6130491" y="111767"/>
                  </a:lnTo>
                  <a:lnTo>
                    <a:pt x="6397034" y="0"/>
                  </a:lnTo>
                  <a:lnTo>
                    <a:pt x="6663577" y="335302"/>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6" name="tx76"/>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77" name="tx77"/>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642024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6686790"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3" name="tx83"/>
            <p:cNvSpPr/>
            <p:nvPr/>
          </p:nvSpPr>
          <p:spPr>
            <a:xfrm>
              <a:off x="748642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7752963"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6" name="tx86"/>
            <p:cNvSpPr/>
            <p:nvPr/>
          </p:nvSpPr>
          <p:spPr>
            <a:xfrm>
              <a:off x="1298664" y="3084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7" name="tx87"/>
            <p:cNvSpPr/>
            <p:nvPr/>
          </p:nvSpPr>
          <p:spPr>
            <a:xfrm>
              <a:off x="2631380" y="30898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8" name="tx88"/>
            <p:cNvSpPr/>
            <p:nvPr/>
          </p:nvSpPr>
          <p:spPr>
            <a:xfrm>
              <a:off x="3964096" y="3068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9" name="tx89"/>
            <p:cNvSpPr/>
            <p:nvPr/>
          </p:nvSpPr>
          <p:spPr>
            <a:xfrm>
              <a:off x="5296811" y="30658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90" name="tx90"/>
            <p:cNvSpPr/>
            <p:nvPr/>
          </p:nvSpPr>
          <p:spPr>
            <a:xfrm>
              <a:off x="6362984" y="30771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91" name="tx91"/>
            <p:cNvSpPr/>
            <p:nvPr/>
          </p:nvSpPr>
          <p:spPr>
            <a:xfrm>
              <a:off x="6629527" y="30827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92" name="tx92"/>
            <p:cNvSpPr/>
            <p:nvPr/>
          </p:nvSpPr>
          <p:spPr>
            <a:xfrm>
              <a:off x="6896070" y="3089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93" name="tx93"/>
            <p:cNvSpPr/>
            <p:nvPr/>
          </p:nvSpPr>
          <p:spPr>
            <a:xfrm>
              <a:off x="7162613" y="30935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4" name="tx94"/>
            <p:cNvSpPr/>
            <p:nvPr/>
          </p:nvSpPr>
          <p:spPr>
            <a:xfrm>
              <a:off x="7468333" y="30968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5" name="tx95"/>
            <p:cNvSpPr/>
            <p:nvPr/>
          </p:nvSpPr>
          <p:spPr>
            <a:xfrm>
              <a:off x="7695699" y="3097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6" name="tx96"/>
            <p:cNvSpPr/>
            <p:nvPr/>
          </p:nvSpPr>
          <p:spPr>
            <a:xfrm>
              <a:off x="7962242" y="31007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248.1</a:t>
              </a:r>
            </a:p>
          </p:txBody>
        </p:sp>
        <p:sp>
          <p:nvSpPr>
            <p:cNvPr id="97" name="pl97"/>
            <p:cNvSpPr/>
            <p:nvPr/>
          </p:nvSpPr>
          <p:spPr>
            <a:xfrm>
              <a:off x="1416218"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7841" y="397926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09" name="tx109"/>
            <p:cNvSpPr/>
            <p:nvPr/>
          </p:nvSpPr>
          <p:spPr>
            <a:xfrm>
              <a:off x="1298664" y="34355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115.9</a:t>
              </a:r>
            </a:p>
          </p:txBody>
        </p:sp>
        <p:sp>
          <p:nvSpPr>
            <p:cNvPr id="110" name="tx110"/>
            <p:cNvSpPr/>
            <p:nvPr/>
          </p:nvSpPr>
          <p:spPr>
            <a:xfrm>
              <a:off x="2631380" y="39861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132.8</a:t>
              </a:r>
            </a:p>
          </p:txBody>
        </p:sp>
        <p:sp>
          <p:nvSpPr>
            <p:cNvPr id="111" name="tx111"/>
            <p:cNvSpPr/>
            <p:nvPr/>
          </p:nvSpPr>
          <p:spPr>
            <a:xfrm>
              <a:off x="2631380" y="34450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12" name="tx112"/>
            <p:cNvSpPr/>
            <p:nvPr/>
          </p:nvSpPr>
          <p:spPr>
            <a:xfrm>
              <a:off x="4003272" y="392532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3" name="tx113"/>
            <p:cNvSpPr/>
            <p:nvPr/>
          </p:nvSpPr>
          <p:spPr>
            <a:xfrm>
              <a:off x="3990221" y="33734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14" name="tx114"/>
            <p:cNvSpPr/>
            <p:nvPr/>
          </p:nvSpPr>
          <p:spPr>
            <a:xfrm>
              <a:off x="5296811" y="38913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176.8</a:t>
              </a:r>
            </a:p>
          </p:txBody>
        </p:sp>
        <p:sp>
          <p:nvSpPr>
            <p:cNvPr id="115" name="tx115"/>
            <p:cNvSpPr/>
            <p:nvPr/>
          </p:nvSpPr>
          <p:spPr>
            <a:xfrm>
              <a:off x="5322937" y="3338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79.4</a:t>
              </a:r>
            </a:p>
          </p:txBody>
        </p:sp>
        <p:sp>
          <p:nvSpPr>
            <p:cNvPr id="116" name="tx116"/>
            <p:cNvSpPr/>
            <p:nvPr/>
          </p:nvSpPr>
          <p:spPr>
            <a:xfrm>
              <a:off x="6362984" y="38678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187.6</a:t>
              </a:r>
            </a:p>
          </p:txBody>
        </p:sp>
        <p:sp>
          <p:nvSpPr>
            <p:cNvPr id="117" name="tx117"/>
            <p:cNvSpPr/>
            <p:nvPr/>
          </p:nvSpPr>
          <p:spPr>
            <a:xfrm>
              <a:off x="6389109" y="33204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18" name="tx118"/>
            <p:cNvSpPr/>
            <p:nvPr/>
          </p:nvSpPr>
          <p:spPr>
            <a:xfrm>
              <a:off x="6629527" y="38699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186.7</a:t>
              </a:r>
            </a:p>
          </p:txBody>
        </p:sp>
        <p:sp>
          <p:nvSpPr>
            <p:cNvPr id="119" name="tx119"/>
            <p:cNvSpPr/>
            <p:nvPr/>
          </p:nvSpPr>
          <p:spPr>
            <a:xfrm>
              <a:off x="6655652" y="3325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65.6</a:t>
              </a:r>
            </a:p>
          </p:txBody>
        </p:sp>
        <p:sp>
          <p:nvSpPr>
            <p:cNvPr id="120" name="tx120"/>
            <p:cNvSpPr/>
            <p:nvPr/>
          </p:nvSpPr>
          <p:spPr>
            <a:xfrm>
              <a:off x="6935247" y="393190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1" name="tx121"/>
            <p:cNvSpPr/>
            <p:nvPr/>
          </p:nvSpPr>
          <p:spPr>
            <a:xfrm>
              <a:off x="6922195" y="3390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92.8</a:t>
              </a:r>
            </a:p>
          </p:txBody>
        </p:sp>
        <p:sp>
          <p:nvSpPr>
            <p:cNvPr id="122" name="tx122"/>
            <p:cNvSpPr/>
            <p:nvPr/>
          </p:nvSpPr>
          <p:spPr>
            <a:xfrm>
              <a:off x="7162613" y="3917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164.9</a:t>
              </a:r>
            </a:p>
          </p:txBody>
        </p:sp>
        <p:sp>
          <p:nvSpPr>
            <p:cNvPr id="123" name="tx123"/>
            <p:cNvSpPr/>
            <p:nvPr/>
          </p:nvSpPr>
          <p:spPr>
            <a:xfrm>
              <a:off x="7188738" y="3377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84.9</a:t>
              </a:r>
            </a:p>
          </p:txBody>
        </p:sp>
        <p:sp>
          <p:nvSpPr>
            <p:cNvPr id="124" name="tx124"/>
            <p:cNvSpPr/>
            <p:nvPr/>
          </p:nvSpPr>
          <p:spPr>
            <a:xfrm>
              <a:off x="7429156" y="38858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179.3</a:t>
              </a:r>
            </a:p>
          </p:txBody>
        </p:sp>
        <p:sp>
          <p:nvSpPr>
            <p:cNvPr id="125" name="tx125"/>
            <p:cNvSpPr/>
            <p:nvPr/>
          </p:nvSpPr>
          <p:spPr>
            <a:xfrm>
              <a:off x="7455282" y="33483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69.7</a:t>
              </a:r>
            </a:p>
          </p:txBody>
        </p:sp>
        <p:sp>
          <p:nvSpPr>
            <p:cNvPr id="126" name="tx126"/>
            <p:cNvSpPr/>
            <p:nvPr/>
          </p:nvSpPr>
          <p:spPr>
            <a:xfrm>
              <a:off x="7695699" y="38592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191.6</a:t>
              </a:r>
            </a:p>
          </p:txBody>
        </p:sp>
        <p:sp>
          <p:nvSpPr>
            <p:cNvPr id="127" name="tx127"/>
            <p:cNvSpPr/>
            <p:nvPr/>
          </p:nvSpPr>
          <p:spPr>
            <a:xfrm>
              <a:off x="7721825" y="33220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28" name="tx128"/>
            <p:cNvSpPr/>
            <p:nvPr/>
          </p:nvSpPr>
          <p:spPr>
            <a:xfrm>
              <a:off x="7962242" y="39407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153.8</a:t>
              </a:r>
            </a:p>
          </p:txBody>
        </p:sp>
        <p:sp>
          <p:nvSpPr>
            <p:cNvPr id="129" name="tx129"/>
            <p:cNvSpPr/>
            <p:nvPr/>
          </p:nvSpPr>
          <p:spPr>
            <a:xfrm>
              <a:off x="7988368" y="34051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94.3</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923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25287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4448"/>
              <a:ext cx="12302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Haiti, 2000-2025</a:t>
              </a:r>
            </a:p>
          </p:txBody>
        </p:sp>
        <p:sp>
          <p:nvSpPr>
            <p:cNvPr id="159" name="pl159"/>
            <p:cNvSpPr/>
            <p:nvPr/>
          </p:nvSpPr>
          <p:spPr>
            <a:xfrm>
              <a:off x="25927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855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7784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8891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820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954972"/>
              <a:ext cx="4865253" cy="129091"/>
            </a:xfrm>
            <a:prstGeom prst="rect">
              <a:avLst/>
            </a:prstGeom>
            <a:solidFill>
              <a:srgbClr val="80BD41">
                <a:alpha val="100000"/>
              </a:srgbClr>
            </a:solidFill>
          </p:spPr>
          <p:txBody>
            <a:bodyPr/>
            <a:lstStyle/>
            <a:p/>
          </p:txBody>
        </p:sp>
        <p:sp>
          <p:nvSpPr>
            <p:cNvPr id="169" name="rc169"/>
            <p:cNvSpPr/>
            <p:nvPr/>
          </p:nvSpPr>
          <p:spPr>
            <a:xfrm>
              <a:off x="6161527" y="5954972"/>
              <a:ext cx="1709476" cy="129091"/>
            </a:xfrm>
            <a:prstGeom prst="rect">
              <a:avLst/>
            </a:prstGeom>
            <a:solidFill>
              <a:srgbClr val="E2231A">
                <a:alpha val="100000"/>
              </a:srgbClr>
            </a:solidFill>
          </p:spPr>
          <p:txBody>
            <a:bodyPr/>
            <a:lstStyle/>
            <a:p/>
          </p:txBody>
        </p:sp>
        <p:sp>
          <p:nvSpPr>
            <p:cNvPr id="170" name="rc170"/>
            <p:cNvSpPr/>
            <p:nvPr/>
          </p:nvSpPr>
          <p:spPr>
            <a:xfrm>
              <a:off x="1296273" y="5793607"/>
              <a:ext cx="4968449" cy="129091"/>
            </a:xfrm>
            <a:prstGeom prst="rect">
              <a:avLst/>
            </a:prstGeom>
            <a:solidFill>
              <a:srgbClr val="80BD41">
                <a:alpha val="100000"/>
              </a:srgbClr>
            </a:solidFill>
          </p:spPr>
          <p:txBody>
            <a:bodyPr/>
            <a:lstStyle/>
            <a:p/>
          </p:txBody>
        </p:sp>
        <p:sp>
          <p:nvSpPr>
            <p:cNvPr id="171" name="rc171"/>
            <p:cNvSpPr/>
            <p:nvPr/>
          </p:nvSpPr>
          <p:spPr>
            <a:xfrm>
              <a:off x="6264723" y="5793607"/>
              <a:ext cx="1484156" cy="129091"/>
            </a:xfrm>
            <a:prstGeom prst="rect">
              <a:avLst/>
            </a:prstGeom>
            <a:solidFill>
              <a:srgbClr val="E2231A">
                <a:alpha val="100000"/>
              </a:srgbClr>
            </a:solidFill>
          </p:spPr>
          <p:txBody>
            <a:bodyPr/>
            <a:lstStyle/>
            <a:p/>
          </p:txBody>
        </p:sp>
        <p:sp>
          <p:nvSpPr>
            <p:cNvPr id="172" name="rc172"/>
            <p:cNvSpPr/>
            <p:nvPr/>
          </p:nvSpPr>
          <p:spPr>
            <a:xfrm>
              <a:off x="1296273" y="5632243"/>
              <a:ext cx="3988865" cy="129091"/>
            </a:xfrm>
            <a:prstGeom prst="rect">
              <a:avLst/>
            </a:prstGeom>
            <a:solidFill>
              <a:srgbClr val="80BD41">
                <a:alpha val="100000"/>
              </a:srgbClr>
            </a:solidFill>
          </p:spPr>
          <p:txBody>
            <a:bodyPr/>
            <a:lstStyle/>
            <a:p/>
          </p:txBody>
        </p:sp>
        <p:sp>
          <p:nvSpPr>
            <p:cNvPr id="173" name="rc173"/>
            <p:cNvSpPr/>
            <p:nvPr/>
          </p:nvSpPr>
          <p:spPr>
            <a:xfrm>
              <a:off x="5285138" y="5632243"/>
              <a:ext cx="2444813" cy="129091"/>
            </a:xfrm>
            <a:prstGeom prst="rect">
              <a:avLst/>
            </a:prstGeom>
            <a:solidFill>
              <a:srgbClr val="E2231A">
                <a:alpha val="100000"/>
              </a:srgbClr>
            </a:solidFill>
          </p:spPr>
          <p:txBody>
            <a:bodyPr/>
            <a:lstStyle/>
            <a:p/>
          </p:txBody>
        </p:sp>
        <p:sp>
          <p:nvSpPr>
            <p:cNvPr id="174" name="tx174"/>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75" name="tx175"/>
            <p:cNvSpPr/>
            <p:nvPr/>
          </p:nvSpPr>
          <p:spPr>
            <a:xfrm>
              <a:off x="792655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76" name="tx176"/>
            <p:cNvSpPr/>
            <p:nvPr/>
          </p:nvSpPr>
          <p:spPr>
            <a:xfrm>
              <a:off x="790695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248.1</a:t>
              </a:r>
            </a:p>
          </p:txBody>
        </p:sp>
        <p:sp>
          <p:nvSpPr>
            <p:cNvPr id="177" name="tx177"/>
            <p:cNvSpPr/>
            <p:nvPr/>
          </p:nvSpPr>
          <p:spPr>
            <a:xfrm>
              <a:off x="359326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187.6</a:t>
              </a:r>
            </a:p>
          </p:txBody>
        </p:sp>
        <p:sp>
          <p:nvSpPr>
            <p:cNvPr id="178" name="tx178"/>
            <p:cNvSpPr/>
            <p:nvPr/>
          </p:nvSpPr>
          <p:spPr>
            <a:xfrm>
              <a:off x="691077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65.9</a:t>
              </a:r>
            </a:p>
          </p:txBody>
        </p:sp>
        <p:sp>
          <p:nvSpPr>
            <p:cNvPr id="179" name="tx179"/>
            <p:cNvSpPr/>
            <p:nvPr/>
          </p:nvSpPr>
          <p:spPr>
            <a:xfrm>
              <a:off x="364486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191.6</a:t>
              </a:r>
            </a:p>
          </p:txBody>
        </p:sp>
        <p:sp>
          <p:nvSpPr>
            <p:cNvPr id="180" name="tx180"/>
            <p:cNvSpPr/>
            <p:nvPr/>
          </p:nvSpPr>
          <p:spPr>
            <a:xfrm>
              <a:off x="690130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57.2</a:t>
              </a:r>
            </a:p>
          </p:txBody>
        </p:sp>
        <p:sp>
          <p:nvSpPr>
            <p:cNvPr id="181" name="tx181"/>
            <p:cNvSpPr/>
            <p:nvPr/>
          </p:nvSpPr>
          <p:spPr>
            <a:xfrm>
              <a:off x="3155067"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153.8</a:t>
              </a:r>
            </a:p>
          </p:txBody>
        </p:sp>
        <p:sp>
          <p:nvSpPr>
            <p:cNvPr id="182" name="tx182"/>
            <p:cNvSpPr/>
            <p:nvPr/>
          </p:nvSpPr>
          <p:spPr>
            <a:xfrm>
              <a:off x="640205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94.3</a:t>
              </a:r>
            </a:p>
          </p:txBody>
        </p:sp>
        <p:sp>
          <p:nvSpPr>
            <p:cNvPr id="183" name="tx18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77259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36546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(62%) was lower than in 2019 (74%).
The number of children vaccinated with MCV1 decreased 18%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843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582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322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0620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801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0973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712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84526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192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9318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9671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2342774"/>
              <a:ext cx="3520101" cy="1502486"/>
            </a:xfrm>
            <a:custGeom>
              <a:avLst/>
              <a:pathLst>
                <a:path w="3520101" h="1502486">
                  <a:moveTo>
                    <a:pt x="0" y="0"/>
                  </a:moveTo>
                  <a:lnTo>
                    <a:pt x="140804" y="187810"/>
                  </a:lnTo>
                  <a:lnTo>
                    <a:pt x="281608" y="375621"/>
                  </a:lnTo>
                  <a:lnTo>
                    <a:pt x="422412" y="500828"/>
                  </a:lnTo>
                  <a:lnTo>
                    <a:pt x="563216" y="626036"/>
                  </a:lnTo>
                  <a:lnTo>
                    <a:pt x="704020" y="751243"/>
                  </a:lnTo>
                  <a:lnTo>
                    <a:pt x="844824" y="813846"/>
                  </a:lnTo>
                  <a:lnTo>
                    <a:pt x="985628" y="1001657"/>
                  </a:lnTo>
                  <a:lnTo>
                    <a:pt x="1126432" y="1064261"/>
                  </a:lnTo>
                  <a:lnTo>
                    <a:pt x="1267236" y="1126864"/>
                  </a:lnTo>
                  <a:lnTo>
                    <a:pt x="1408040" y="1252072"/>
                  </a:lnTo>
                  <a:lnTo>
                    <a:pt x="1548844" y="1314675"/>
                  </a:lnTo>
                  <a:lnTo>
                    <a:pt x="1689648" y="1377279"/>
                  </a:lnTo>
                  <a:lnTo>
                    <a:pt x="1830452" y="1439882"/>
                  </a:lnTo>
                  <a:lnTo>
                    <a:pt x="1971256" y="1502486"/>
                  </a:lnTo>
                  <a:lnTo>
                    <a:pt x="2112061" y="1252072"/>
                  </a:lnTo>
                  <a:lnTo>
                    <a:pt x="2252865" y="1189468"/>
                  </a:lnTo>
                  <a:lnTo>
                    <a:pt x="2393669" y="1252072"/>
                  </a:lnTo>
                  <a:lnTo>
                    <a:pt x="2534473" y="876450"/>
                  </a:lnTo>
                  <a:lnTo>
                    <a:pt x="2675277" y="500828"/>
                  </a:lnTo>
                  <a:lnTo>
                    <a:pt x="2816081" y="1001657"/>
                  </a:lnTo>
                  <a:lnTo>
                    <a:pt x="2956885" y="375621"/>
                  </a:lnTo>
                  <a:lnTo>
                    <a:pt x="3097689" y="813846"/>
                  </a:lnTo>
                  <a:lnTo>
                    <a:pt x="3238493" y="1126864"/>
                  </a:lnTo>
                  <a:lnTo>
                    <a:pt x="3379297" y="1439882"/>
                  </a:lnTo>
                  <a:lnTo>
                    <a:pt x="3520101" y="1126864"/>
                  </a:lnTo>
                </a:path>
              </a:pathLst>
            </a:custGeom>
            <a:ln w="27101" cap="flat">
              <a:solidFill>
                <a:srgbClr val="0058AB">
                  <a:alpha val="80000"/>
                </a:srgbClr>
              </a:solidFill>
              <a:prstDash val="solid"/>
              <a:round/>
            </a:ln>
          </p:spPr>
          <p:txBody>
            <a:bodyPr/>
            <a:lstStyle/>
            <a:p/>
          </p:txBody>
        </p:sp>
        <p:sp>
          <p:nvSpPr>
            <p:cNvPr id="24" name="pl24"/>
            <p:cNvSpPr/>
            <p:nvPr/>
          </p:nvSpPr>
          <p:spPr>
            <a:xfrm>
              <a:off x="943464" y="4283486"/>
              <a:ext cx="3520101" cy="563432"/>
            </a:xfrm>
            <a:custGeom>
              <a:avLst/>
              <a:pathLst>
                <a:path w="3520101" h="563432">
                  <a:moveTo>
                    <a:pt x="0" y="0"/>
                  </a:moveTo>
                  <a:lnTo>
                    <a:pt x="140804" y="62603"/>
                  </a:lnTo>
                  <a:lnTo>
                    <a:pt x="281608" y="0"/>
                  </a:lnTo>
                  <a:lnTo>
                    <a:pt x="422412" y="125207"/>
                  </a:lnTo>
                  <a:lnTo>
                    <a:pt x="563216" y="187810"/>
                  </a:lnTo>
                  <a:lnTo>
                    <a:pt x="704020" y="125207"/>
                  </a:lnTo>
                  <a:lnTo>
                    <a:pt x="844824" y="187810"/>
                  </a:lnTo>
                  <a:lnTo>
                    <a:pt x="985628" y="187810"/>
                  </a:lnTo>
                  <a:lnTo>
                    <a:pt x="1126432" y="313018"/>
                  </a:lnTo>
                  <a:lnTo>
                    <a:pt x="1267236" y="375621"/>
                  </a:lnTo>
                  <a:lnTo>
                    <a:pt x="1408040" y="438225"/>
                  </a:lnTo>
                  <a:lnTo>
                    <a:pt x="1548844" y="438225"/>
                  </a:lnTo>
                  <a:lnTo>
                    <a:pt x="1689648" y="438225"/>
                  </a:lnTo>
                  <a:lnTo>
                    <a:pt x="1830452" y="438225"/>
                  </a:lnTo>
                  <a:lnTo>
                    <a:pt x="1971256" y="500828"/>
                  </a:lnTo>
                  <a:lnTo>
                    <a:pt x="2112061" y="500828"/>
                  </a:lnTo>
                  <a:lnTo>
                    <a:pt x="2252865" y="500828"/>
                  </a:lnTo>
                  <a:lnTo>
                    <a:pt x="2393669" y="500828"/>
                  </a:lnTo>
                  <a:lnTo>
                    <a:pt x="2534473" y="563432"/>
                  </a:lnTo>
                  <a:lnTo>
                    <a:pt x="2675277" y="563432"/>
                  </a:lnTo>
                  <a:lnTo>
                    <a:pt x="2816081" y="500828"/>
                  </a:lnTo>
                  <a:lnTo>
                    <a:pt x="2956885" y="438225"/>
                  </a:lnTo>
                  <a:lnTo>
                    <a:pt x="3097689" y="438225"/>
                  </a:lnTo>
                  <a:lnTo>
                    <a:pt x="3238493" y="438225"/>
                  </a:lnTo>
                  <a:lnTo>
                    <a:pt x="3379297" y="500828"/>
                  </a:lnTo>
                  <a:lnTo>
                    <a:pt x="3520101" y="500828"/>
                  </a:lnTo>
                </a:path>
              </a:pathLst>
            </a:custGeom>
            <a:ln w="27101" cap="flat">
              <a:solidFill>
                <a:srgbClr val="1CABE2">
                  <a:alpha val="80000"/>
                </a:srgbClr>
              </a:solidFill>
              <a:prstDash val="solid"/>
              <a:round/>
            </a:ln>
          </p:spPr>
          <p:txBody>
            <a:bodyPr/>
            <a:lstStyle/>
            <a:p/>
          </p:txBody>
        </p:sp>
        <p:sp>
          <p:nvSpPr>
            <p:cNvPr id="25" name="pl25"/>
            <p:cNvSpPr/>
            <p:nvPr/>
          </p:nvSpPr>
          <p:spPr>
            <a:xfrm>
              <a:off x="943464" y="4471296"/>
              <a:ext cx="3520101" cy="500828"/>
            </a:xfrm>
            <a:custGeom>
              <a:avLst/>
              <a:pathLst>
                <a:path w="3520101" h="500828">
                  <a:moveTo>
                    <a:pt x="0" y="250414"/>
                  </a:moveTo>
                  <a:lnTo>
                    <a:pt x="140804" y="313018"/>
                  </a:lnTo>
                  <a:lnTo>
                    <a:pt x="281608" y="313018"/>
                  </a:lnTo>
                  <a:lnTo>
                    <a:pt x="422412" y="375621"/>
                  </a:lnTo>
                  <a:lnTo>
                    <a:pt x="563216" y="438225"/>
                  </a:lnTo>
                  <a:lnTo>
                    <a:pt x="704020" y="375621"/>
                  </a:lnTo>
                  <a:lnTo>
                    <a:pt x="844824" y="438225"/>
                  </a:lnTo>
                  <a:lnTo>
                    <a:pt x="985628" y="500828"/>
                  </a:lnTo>
                  <a:lnTo>
                    <a:pt x="1126432" y="313018"/>
                  </a:lnTo>
                  <a:lnTo>
                    <a:pt x="1267236" y="438225"/>
                  </a:lnTo>
                  <a:lnTo>
                    <a:pt x="1408040" y="438225"/>
                  </a:lnTo>
                  <a:lnTo>
                    <a:pt x="1548844" y="375621"/>
                  </a:lnTo>
                  <a:lnTo>
                    <a:pt x="1689648" y="438225"/>
                  </a:lnTo>
                  <a:lnTo>
                    <a:pt x="1830452" y="375621"/>
                  </a:lnTo>
                  <a:lnTo>
                    <a:pt x="1971256" y="187810"/>
                  </a:lnTo>
                  <a:lnTo>
                    <a:pt x="2112061" y="187810"/>
                  </a:lnTo>
                  <a:lnTo>
                    <a:pt x="2252865" y="250414"/>
                  </a:lnTo>
                  <a:lnTo>
                    <a:pt x="2393669" y="62603"/>
                  </a:lnTo>
                  <a:lnTo>
                    <a:pt x="2534473" y="313018"/>
                  </a:lnTo>
                  <a:lnTo>
                    <a:pt x="2675277" y="187810"/>
                  </a:lnTo>
                  <a:lnTo>
                    <a:pt x="2816081" y="0"/>
                  </a:lnTo>
                  <a:lnTo>
                    <a:pt x="2956885" y="62603"/>
                  </a:lnTo>
                  <a:lnTo>
                    <a:pt x="3097689" y="62603"/>
                  </a:lnTo>
                  <a:lnTo>
                    <a:pt x="3238493" y="313018"/>
                  </a:lnTo>
                  <a:lnTo>
                    <a:pt x="3379297" y="375621"/>
                  </a:lnTo>
                  <a:lnTo>
                    <a:pt x="3520101" y="187810"/>
                  </a:lnTo>
                </a:path>
              </a:pathLst>
            </a:custGeom>
            <a:ln w="27101" cap="flat">
              <a:solidFill>
                <a:srgbClr val="00833D">
                  <a:alpha val="80000"/>
                </a:srgbClr>
              </a:solidFill>
              <a:prstDash val="solid"/>
              <a:round/>
            </a:ln>
          </p:spPr>
          <p:txBody>
            <a:bodyPr/>
            <a:lstStyle/>
            <a:p/>
          </p:txBody>
        </p:sp>
        <p:sp>
          <p:nvSpPr>
            <p:cNvPr id="26" name="pl26"/>
            <p:cNvSpPr/>
            <p:nvPr/>
          </p:nvSpPr>
          <p:spPr>
            <a:xfrm>
              <a:off x="943464" y="2342774"/>
              <a:ext cx="3520101" cy="1502486"/>
            </a:xfrm>
            <a:custGeom>
              <a:avLst/>
              <a:pathLst>
                <a:path w="3520101" h="1502486">
                  <a:moveTo>
                    <a:pt x="0" y="0"/>
                  </a:moveTo>
                  <a:lnTo>
                    <a:pt x="140804" y="187810"/>
                  </a:lnTo>
                  <a:lnTo>
                    <a:pt x="281608" y="375621"/>
                  </a:lnTo>
                  <a:lnTo>
                    <a:pt x="422412" y="500828"/>
                  </a:lnTo>
                  <a:lnTo>
                    <a:pt x="563216" y="626036"/>
                  </a:lnTo>
                  <a:lnTo>
                    <a:pt x="704020" y="751243"/>
                  </a:lnTo>
                  <a:lnTo>
                    <a:pt x="844824" y="813846"/>
                  </a:lnTo>
                  <a:lnTo>
                    <a:pt x="985628" y="1001657"/>
                  </a:lnTo>
                  <a:lnTo>
                    <a:pt x="1126432" y="1064261"/>
                  </a:lnTo>
                  <a:lnTo>
                    <a:pt x="1267236" y="1126864"/>
                  </a:lnTo>
                  <a:lnTo>
                    <a:pt x="1408040" y="1252072"/>
                  </a:lnTo>
                  <a:lnTo>
                    <a:pt x="1548844" y="1314675"/>
                  </a:lnTo>
                  <a:lnTo>
                    <a:pt x="1689648" y="1377279"/>
                  </a:lnTo>
                  <a:lnTo>
                    <a:pt x="1830452" y="1439882"/>
                  </a:lnTo>
                  <a:lnTo>
                    <a:pt x="1971256" y="1502486"/>
                  </a:lnTo>
                  <a:lnTo>
                    <a:pt x="2112061" y="1252072"/>
                  </a:lnTo>
                  <a:lnTo>
                    <a:pt x="2252865" y="1189468"/>
                  </a:lnTo>
                  <a:lnTo>
                    <a:pt x="2393669" y="1252072"/>
                  </a:lnTo>
                  <a:lnTo>
                    <a:pt x="2534473" y="876450"/>
                  </a:lnTo>
                  <a:lnTo>
                    <a:pt x="2675277" y="500828"/>
                  </a:lnTo>
                  <a:lnTo>
                    <a:pt x="2816081" y="1001657"/>
                  </a:lnTo>
                  <a:lnTo>
                    <a:pt x="2956885" y="375621"/>
                  </a:lnTo>
                  <a:lnTo>
                    <a:pt x="3097689" y="813846"/>
                  </a:lnTo>
                  <a:lnTo>
                    <a:pt x="3238493" y="1126864"/>
                  </a:lnTo>
                  <a:lnTo>
                    <a:pt x="3379297" y="1439882"/>
                  </a:lnTo>
                  <a:lnTo>
                    <a:pt x="3520101" y="1126864"/>
                  </a:lnTo>
                </a:path>
              </a:pathLst>
            </a:custGeom>
            <a:ln w="43362" cap="flat">
              <a:solidFill>
                <a:srgbClr val="000000">
                  <a:alpha val="100000"/>
                </a:srgbClr>
              </a:solidFill>
              <a:prstDash val="solid"/>
              <a:round/>
            </a:ln>
          </p:spPr>
          <p:txBody>
            <a:bodyPr/>
            <a:lstStyle/>
            <a:p/>
          </p:txBody>
        </p:sp>
        <p:sp>
          <p:nvSpPr>
            <p:cNvPr id="27" name="pl27"/>
            <p:cNvSpPr/>
            <p:nvPr/>
          </p:nvSpPr>
          <p:spPr>
            <a:xfrm>
              <a:off x="943464" y="2342774"/>
              <a:ext cx="3520101" cy="1502486"/>
            </a:xfrm>
            <a:custGeom>
              <a:avLst/>
              <a:pathLst>
                <a:path w="3520101" h="1502486">
                  <a:moveTo>
                    <a:pt x="0" y="0"/>
                  </a:moveTo>
                  <a:lnTo>
                    <a:pt x="140804" y="187810"/>
                  </a:lnTo>
                  <a:lnTo>
                    <a:pt x="281608" y="375621"/>
                  </a:lnTo>
                  <a:lnTo>
                    <a:pt x="422412" y="500828"/>
                  </a:lnTo>
                  <a:lnTo>
                    <a:pt x="563216" y="626036"/>
                  </a:lnTo>
                  <a:lnTo>
                    <a:pt x="704020" y="751243"/>
                  </a:lnTo>
                  <a:lnTo>
                    <a:pt x="844824" y="813846"/>
                  </a:lnTo>
                  <a:lnTo>
                    <a:pt x="985628" y="1001657"/>
                  </a:lnTo>
                  <a:lnTo>
                    <a:pt x="1126432" y="1064261"/>
                  </a:lnTo>
                  <a:lnTo>
                    <a:pt x="1267236" y="1126864"/>
                  </a:lnTo>
                  <a:lnTo>
                    <a:pt x="1408040" y="1252072"/>
                  </a:lnTo>
                  <a:lnTo>
                    <a:pt x="1548844" y="1314675"/>
                  </a:lnTo>
                  <a:lnTo>
                    <a:pt x="1689648" y="1377279"/>
                  </a:lnTo>
                  <a:lnTo>
                    <a:pt x="1830452" y="1439882"/>
                  </a:lnTo>
                  <a:lnTo>
                    <a:pt x="1971256" y="1502486"/>
                  </a:lnTo>
                  <a:lnTo>
                    <a:pt x="2112061" y="1252072"/>
                  </a:lnTo>
                  <a:lnTo>
                    <a:pt x="2252865" y="1189468"/>
                  </a:lnTo>
                  <a:lnTo>
                    <a:pt x="2393669" y="1252072"/>
                  </a:lnTo>
                  <a:lnTo>
                    <a:pt x="2534473" y="876450"/>
                  </a:lnTo>
                  <a:lnTo>
                    <a:pt x="2675277" y="500828"/>
                  </a:lnTo>
                  <a:lnTo>
                    <a:pt x="2816081" y="1001657"/>
                  </a:lnTo>
                  <a:lnTo>
                    <a:pt x="2956885" y="375621"/>
                  </a:lnTo>
                  <a:lnTo>
                    <a:pt x="3097689" y="813846"/>
                  </a:lnTo>
                  <a:lnTo>
                    <a:pt x="3238493" y="1126864"/>
                  </a:lnTo>
                  <a:lnTo>
                    <a:pt x="3379297" y="1439882"/>
                  </a:lnTo>
                  <a:lnTo>
                    <a:pt x="3520101" y="1126864"/>
                  </a:lnTo>
                </a:path>
              </a:pathLst>
            </a:custGeom>
            <a:ln w="27101" cap="flat">
              <a:solidFill>
                <a:srgbClr val="0058AB">
                  <a:alpha val="100000"/>
                </a:srgbClr>
              </a:solidFill>
              <a:prstDash val="solid"/>
              <a:round/>
            </a:ln>
          </p:spPr>
          <p:txBody>
            <a:bodyPr/>
            <a:lstStyle/>
            <a:p/>
          </p:txBody>
        </p:sp>
        <p:sp>
          <p:nvSpPr>
            <p:cNvPr id="28" name="pl28"/>
            <p:cNvSpPr/>
            <p:nvPr/>
          </p:nvSpPr>
          <p:spPr>
            <a:xfrm>
              <a:off x="767459" y="509733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2154963"/>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2906206"/>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3407035"/>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3407035"/>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2655792"/>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3594846"/>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281828"/>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56840" y="20883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887193" y="2118751"/>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44</a:t>
              </a:r>
            </a:p>
          </p:txBody>
        </p:sp>
        <p:sp>
          <p:nvSpPr>
            <p:cNvPr id="38" name="pg38"/>
            <p:cNvSpPr/>
            <p:nvPr/>
          </p:nvSpPr>
          <p:spPr>
            <a:xfrm>
              <a:off x="1560860" y="28396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591214" y="286841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40" name="pg40"/>
            <p:cNvSpPr/>
            <p:nvPr/>
          </p:nvSpPr>
          <p:spPr>
            <a:xfrm>
              <a:off x="2264881" y="33404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295234" y="33705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2" name="pg42"/>
            <p:cNvSpPr/>
            <p:nvPr/>
          </p:nvSpPr>
          <p:spPr>
            <a:xfrm>
              <a:off x="2968901" y="33404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2999254" y="33705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4" name="pg44"/>
            <p:cNvSpPr/>
            <p:nvPr/>
          </p:nvSpPr>
          <p:spPr>
            <a:xfrm>
              <a:off x="3532117"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62471" y="261799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36</a:t>
              </a:r>
            </a:p>
          </p:txBody>
        </p:sp>
        <p:sp>
          <p:nvSpPr>
            <p:cNvPr id="46" name="pg46"/>
            <p:cNvSpPr/>
            <p:nvPr/>
          </p:nvSpPr>
          <p:spPr>
            <a:xfrm>
              <a:off x="4236138"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66491"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8" name="pg48"/>
            <p:cNvSpPr/>
            <p:nvPr/>
          </p:nvSpPr>
          <p:spPr>
            <a:xfrm>
              <a:off x="4376942"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07295" y="32440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50" name="tx50"/>
            <p:cNvSpPr/>
            <p:nvPr/>
          </p:nvSpPr>
          <p:spPr>
            <a:xfrm>
              <a:off x="4523855" y="474525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62131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641260" y="505469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577692" y="44286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38026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577692" y="317652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a:off x="577692" y="255054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7" name="tx57"/>
            <p:cNvSpPr/>
            <p:nvPr/>
          </p:nvSpPr>
          <p:spPr>
            <a:xfrm>
              <a:off x="577692" y="19245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69433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69433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33243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09489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961435" y="6120905"/>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71" name="tx71"/>
            <p:cNvSpPr/>
            <p:nvPr/>
          </p:nvSpPr>
          <p:spPr>
            <a:xfrm>
              <a:off x="259953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361992"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7843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1582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322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0620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801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0973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712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84526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192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9318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9671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2593188"/>
              <a:ext cx="3520101" cy="2566747"/>
            </a:xfrm>
            <a:custGeom>
              <a:avLst/>
              <a:pathLst>
                <a:path w="3520101" h="2566747">
                  <a:moveTo>
                    <a:pt x="0" y="563432"/>
                  </a:moveTo>
                  <a:lnTo>
                    <a:pt x="140804" y="500828"/>
                  </a:lnTo>
                  <a:lnTo>
                    <a:pt x="281608" y="313018"/>
                  </a:lnTo>
                  <a:lnTo>
                    <a:pt x="422412" y="187810"/>
                  </a:lnTo>
                  <a:lnTo>
                    <a:pt x="563216" y="125207"/>
                  </a:lnTo>
                  <a:lnTo>
                    <a:pt x="704020" y="0"/>
                  </a:lnTo>
                  <a:lnTo>
                    <a:pt x="844824" y="125207"/>
                  </a:lnTo>
                  <a:lnTo>
                    <a:pt x="985628" y="313018"/>
                  </a:lnTo>
                  <a:lnTo>
                    <a:pt x="1126432" y="438225"/>
                  </a:lnTo>
                  <a:lnTo>
                    <a:pt x="1267236" y="626036"/>
                  </a:lnTo>
                  <a:lnTo>
                    <a:pt x="1408040" y="751243"/>
                  </a:lnTo>
                  <a:lnTo>
                    <a:pt x="1548844" y="876450"/>
                  </a:lnTo>
                  <a:lnTo>
                    <a:pt x="1689648" y="1126864"/>
                  </a:lnTo>
                  <a:lnTo>
                    <a:pt x="1830452" y="1439882"/>
                  </a:lnTo>
                  <a:lnTo>
                    <a:pt x="1971256" y="1690297"/>
                  </a:lnTo>
                  <a:lnTo>
                    <a:pt x="2112061" y="1377279"/>
                  </a:lnTo>
                  <a:lnTo>
                    <a:pt x="2252865" y="1565090"/>
                  </a:lnTo>
                  <a:lnTo>
                    <a:pt x="2393669" y="1377279"/>
                  </a:lnTo>
                  <a:lnTo>
                    <a:pt x="2534473" y="1565090"/>
                  </a:lnTo>
                  <a:lnTo>
                    <a:pt x="2675277" y="1690297"/>
                  </a:lnTo>
                  <a:lnTo>
                    <a:pt x="2816081" y="1940711"/>
                  </a:lnTo>
                  <a:lnTo>
                    <a:pt x="2956885" y="1377279"/>
                  </a:lnTo>
                  <a:lnTo>
                    <a:pt x="3097689" y="2128522"/>
                  </a:lnTo>
                  <a:lnTo>
                    <a:pt x="3238493" y="2441540"/>
                  </a:lnTo>
                  <a:lnTo>
                    <a:pt x="3379297" y="2566747"/>
                  </a:lnTo>
                  <a:lnTo>
                    <a:pt x="3520101" y="1189468"/>
                  </a:lnTo>
                </a:path>
              </a:pathLst>
            </a:custGeom>
            <a:ln w="27101" cap="flat">
              <a:solidFill>
                <a:srgbClr val="0058AB">
                  <a:alpha val="80000"/>
                </a:srgbClr>
              </a:solidFill>
              <a:prstDash val="solid"/>
              <a:round/>
            </a:ln>
          </p:spPr>
          <p:txBody>
            <a:bodyPr/>
            <a:lstStyle/>
            <a:p/>
          </p:txBody>
        </p:sp>
        <p:sp>
          <p:nvSpPr>
            <p:cNvPr id="93" name="pl93"/>
            <p:cNvSpPr/>
            <p:nvPr/>
          </p:nvSpPr>
          <p:spPr>
            <a:xfrm>
              <a:off x="5308715" y="4220882"/>
              <a:ext cx="3520101" cy="563432"/>
            </a:xfrm>
            <a:custGeom>
              <a:avLst/>
              <a:pathLst>
                <a:path w="3520101" h="563432">
                  <a:moveTo>
                    <a:pt x="0" y="0"/>
                  </a:moveTo>
                  <a:lnTo>
                    <a:pt x="140804" y="62603"/>
                  </a:lnTo>
                  <a:lnTo>
                    <a:pt x="281608" y="62603"/>
                  </a:lnTo>
                  <a:lnTo>
                    <a:pt x="422412" y="125207"/>
                  </a:lnTo>
                  <a:lnTo>
                    <a:pt x="563216" y="187810"/>
                  </a:lnTo>
                  <a:lnTo>
                    <a:pt x="704020" y="187810"/>
                  </a:lnTo>
                  <a:lnTo>
                    <a:pt x="844824" y="250414"/>
                  </a:lnTo>
                  <a:lnTo>
                    <a:pt x="985628" y="313018"/>
                  </a:lnTo>
                  <a:lnTo>
                    <a:pt x="1126432" y="375621"/>
                  </a:lnTo>
                  <a:lnTo>
                    <a:pt x="1267236" y="438225"/>
                  </a:lnTo>
                  <a:lnTo>
                    <a:pt x="1408040" y="500828"/>
                  </a:lnTo>
                  <a:lnTo>
                    <a:pt x="1548844" y="500828"/>
                  </a:lnTo>
                  <a:lnTo>
                    <a:pt x="1689648" y="500828"/>
                  </a:lnTo>
                  <a:lnTo>
                    <a:pt x="1830452" y="500828"/>
                  </a:lnTo>
                  <a:lnTo>
                    <a:pt x="1971256" y="500828"/>
                  </a:lnTo>
                  <a:lnTo>
                    <a:pt x="2112061" y="563432"/>
                  </a:lnTo>
                  <a:lnTo>
                    <a:pt x="2252865" y="500828"/>
                  </a:lnTo>
                  <a:lnTo>
                    <a:pt x="2393669" y="500828"/>
                  </a:lnTo>
                  <a:lnTo>
                    <a:pt x="2534473" y="563432"/>
                  </a:lnTo>
                  <a:lnTo>
                    <a:pt x="2675277" y="563432"/>
                  </a:lnTo>
                  <a:lnTo>
                    <a:pt x="2816081" y="563432"/>
                  </a:lnTo>
                  <a:lnTo>
                    <a:pt x="2956885" y="500828"/>
                  </a:lnTo>
                  <a:lnTo>
                    <a:pt x="3097689" y="438225"/>
                  </a:lnTo>
                  <a:lnTo>
                    <a:pt x="3238493" y="438225"/>
                  </a:lnTo>
                  <a:lnTo>
                    <a:pt x="3379297" y="500828"/>
                  </a:lnTo>
                  <a:lnTo>
                    <a:pt x="3520101" y="500828"/>
                  </a:lnTo>
                </a:path>
              </a:pathLst>
            </a:custGeom>
            <a:ln w="27101" cap="flat">
              <a:solidFill>
                <a:srgbClr val="1CABE2">
                  <a:alpha val="80000"/>
                </a:srgbClr>
              </a:solidFill>
              <a:prstDash val="solid"/>
              <a:round/>
            </a:ln>
          </p:spPr>
          <p:txBody>
            <a:bodyPr/>
            <a:lstStyle/>
            <a:p/>
          </p:txBody>
        </p:sp>
        <p:sp>
          <p:nvSpPr>
            <p:cNvPr id="94" name="pl94"/>
            <p:cNvSpPr/>
            <p:nvPr/>
          </p:nvSpPr>
          <p:spPr>
            <a:xfrm>
              <a:off x="5308715" y="4659107"/>
              <a:ext cx="3520101" cy="500828"/>
            </a:xfrm>
            <a:custGeom>
              <a:avLst/>
              <a:pathLst>
                <a:path w="3520101" h="500828">
                  <a:moveTo>
                    <a:pt x="0" y="250414"/>
                  </a:moveTo>
                  <a:lnTo>
                    <a:pt x="140804" y="438225"/>
                  </a:lnTo>
                  <a:lnTo>
                    <a:pt x="281608" y="250414"/>
                  </a:lnTo>
                  <a:lnTo>
                    <a:pt x="422412" y="250414"/>
                  </a:lnTo>
                  <a:lnTo>
                    <a:pt x="563216" y="250414"/>
                  </a:lnTo>
                  <a:lnTo>
                    <a:pt x="704020" y="125207"/>
                  </a:lnTo>
                  <a:lnTo>
                    <a:pt x="844824" y="313018"/>
                  </a:lnTo>
                  <a:lnTo>
                    <a:pt x="985628" y="375621"/>
                  </a:lnTo>
                  <a:lnTo>
                    <a:pt x="1126432" y="313018"/>
                  </a:lnTo>
                  <a:lnTo>
                    <a:pt x="1267236" y="313018"/>
                  </a:lnTo>
                  <a:lnTo>
                    <a:pt x="1408040" y="250414"/>
                  </a:lnTo>
                  <a:lnTo>
                    <a:pt x="1548844" y="313018"/>
                  </a:lnTo>
                  <a:lnTo>
                    <a:pt x="1689648" y="375621"/>
                  </a:lnTo>
                  <a:lnTo>
                    <a:pt x="1830452" y="313018"/>
                  </a:lnTo>
                  <a:lnTo>
                    <a:pt x="1971256" y="313018"/>
                  </a:lnTo>
                  <a:lnTo>
                    <a:pt x="2112061" y="250414"/>
                  </a:lnTo>
                  <a:lnTo>
                    <a:pt x="2252865" y="313018"/>
                  </a:lnTo>
                  <a:lnTo>
                    <a:pt x="2393669" y="0"/>
                  </a:lnTo>
                  <a:lnTo>
                    <a:pt x="2534473" y="500828"/>
                  </a:lnTo>
                  <a:lnTo>
                    <a:pt x="2675277" y="438225"/>
                  </a:lnTo>
                  <a:lnTo>
                    <a:pt x="2816081" y="313018"/>
                  </a:lnTo>
                  <a:lnTo>
                    <a:pt x="2956885" y="438225"/>
                  </a:lnTo>
                  <a:lnTo>
                    <a:pt x="3097689" y="0"/>
                  </a:lnTo>
                  <a:lnTo>
                    <a:pt x="3238493" y="250414"/>
                  </a:lnTo>
                  <a:lnTo>
                    <a:pt x="3379297" y="500828"/>
                  </a:lnTo>
                  <a:lnTo>
                    <a:pt x="3520101" y="187810"/>
                  </a:lnTo>
                </a:path>
              </a:pathLst>
            </a:custGeom>
            <a:ln w="27101" cap="flat">
              <a:solidFill>
                <a:srgbClr val="00833D">
                  <a:alpha val="80000"/>
                </a:srgbClr>
              </a:solidFill>
              <a:prstDash val="solid"/>
              <a:round/>
            </a:ln>
          </p:spPr>
          <p:txBody>
            <a:bodyPr/>
            <a:lstStyle/>
            <a:p/>
          </p:txBody>
        </p:sp>
        <p:sp>
          <p:nvSpPr>
            <p:cNvPr id="95" name="pl95"/>
            <p:cNvSpPr/>
            <p:nvPr/>
          </p:nvSpPr>
          <p:spPr>
            <a:xfrm>
              <a:off x="5308715" y="2593188"/>
              <a:ext cx="3520101" cy="2566747"/>
            </a:xfrm>
            <a:custGeom>
              <a:avLst/>
              <a:pathLst>
                <a:path w="3520101" h="2566747">
                  <a:moveTo>
                    <a:pt x="0" y="563432"/>
                  </a:moveTo>
                  <a:lnTo>
                    <a:pt x="140804" y="500828"/>
                  </a:lnTo>
                  <a:lnTo>
                    <a:pt x="281608" y="313018"/>
                  </a:lnTo>
                  <a:lnTo>
                    <a:pt x="422412" y="187810"/>
                  </a:lnTo>
                  <a:lnTo>
                    <a:pt x="563216" y="125207"/>
                  </a:lnTo>
                  <a:lnTo>
                    <a:pt x="704020" y="0"/>
                  </a:lnTo>
                  <a:lnTo>
                    <a:pt x="844824" y="125207"/>
                  </a:lnTo>
                  <a:lnTo>
                    <a:pt x="985628" y="313018"/>
                  </a:lnTo>
                  <a:lnTo>
                    <a:pt x="1126432" y="438225"/>
                  </a:lnTo>
                  <a:lnTo>
                    <a:pt x="1267236" y="626036"/>
                  </a:lnTo>
                  <a:lnTo>
                    <a:pt x="1408040" y="751243"/>
                  </a:lnTo>
                  <a:lnTo>
                    <a:pt x="1548844" y="876450"/>
                  </a:lnTo>
                  <a:lnTo>
                    <a:pt x="1689648" y="1126864"/>
                  </a:lnTo>
                  <a:lnTo>
                    <a:pt x="1830452" y="1439882"/>
                  </a:lnTo>
                  <a:lnTo>
                    <a:pt x="1971256" y="1690297"/>
                  </a:lnTo>
                  <a:lnTo>
                    <a:pt x="2112061" y="1377279"/>
                  </a:lnTo>
                  <a:lnTo>
                    <a:pt x="2252865" y="1565090"/>
                  </a:lnTo>
                  <a:lnTo>
                    <a:pt x="2393669" y="1377279"/>
                  </a:lnTo>
                  <a:lnTo>
                    <a:pt x="2534473" y="1565090"/>
                  </a:lnTo>
                  <a:lnTo>
                    <a:pt x="2675277" y="1690297"/>
                  </a:lnTo>
                  <a:lnTo>
                    <a:pt x="2816081" y="1940711"/>
                  </a:lnTo>
                  <a:lnTo>
                    <a:pt x="2956885" y="1377279"/>
                  </a:lnTo>
                  <a:lnTo>
                    <a:pt x="3097689" y="2128522"/>
                  </a:lnTo>
                  <a:lnTo>
                    <a:pt x="3238493" y="2441540"/>
                  </a:lnTo>
                  <a:lnTo>
                    <a:pt x="3379297" y="2566747"/>
                  </a:lnTo>
                  <a:lnTo>
                    <a:pt x="3520101" y="1189468"/>
                  </a:lnTo>
                </a:path>
              </a:pathLst>
            </a:custGeom>
            <a:ln w="43362" cap="flat">
              <a:solidFill>
                <a:srgbClr val="000000">
                  <a:alpha val="100000"/>
                </a:srgbClr>
              </a:solidFill>
              <a:prstDash val="solid"/>
              <a:round/>
            </a:ln>
          </p:spPr>
          <p:txBody>
            <a:bodyPr/>
            <a:lstStyle/>
            <a:p/>
          </p:txBody>
        </p:sp>
        <p:sp>
          <p:nvSpPr>
            <p:cNvPr id="96" name="pl96"/>
            <p:cNvSpPr/>
            <p:nvPr/>
          </p:nvSpPr>
          <p:spPr>
            <a:xfrm>
              <a:off x="5308715" y="2593188"/>
              <a:ext cx="3520101" cy="2566747"/>
            </a:xfrm>
            <a:custGeom>
              <a:avLst/>
              <a:pathLst>
                <a:path w="3520101" h="2566747">
                  <a:moveTo>
                    <a:pt x="0" y="563432"/>
                  </a:moveTo>
                  <a:lnTo>
                    <a:pt x="140804" y="500828"/>
                  </a:lnTo>
                  <a:lnTo>
                    <a:pt x="281608" y="313018"/>
                  </a:lnTo>
                  <a:lnTo>
                    <a:pt x="422412" y="187810"/>
                  </a:lnTo>
                  <a:lnTo>
                    <a:pt x="563216" y="125207"/>
                  </a:lnTo>
                  <a:lnTo>
                    <a:pt x="704020" y="0"/>
                  </a:lnTo>
                  <a:lnTo>
                    <a:pt x="844824" y="125207"/>
                  </a:lnTo>
                  <a:lnTo>
                    <a:pt x="985628" y="313018"/>
                  </a:lnTo>
                  <a:lnTo>
                    <a:pt x="1126432" y="438225"/>
                  </a:lnTo>
                  <a:lnTo>
                    <a:pt x="1267236" y="626036"/>
                  </a:lnTo>
                  <a:lnTo>
                    <a:pt x="1408040" y="751243"/>
                  </a:lnTo>
                  <a:lnTo>
                    <a:pt x="1548844" y="876450"/>
                  </a:lnTo>
                  <a:lnTo>
                    <a:pt x="1689648" y="1126864"/>
                  </a:lnTo>
                  <a:lnTo>
                    <a:pt x="1830452" y="1439882"/>
                  </a:lnTo>
                  <a:lnTo>
                    <a:pt x="1971256" y="1690297"/>
                  </a:lnTo>
                  <a:lnTo>
                    <a:pt x="2112061" y="1377279"/>
                  </a:lnTo>
                  <a:lnTo>
                    <a:pt x="2252865" y="1565090"/>
                  </a:lnTo>
                  <a:lnTo>
                    <a:pt x="2393669" y="1377279"/>
                  </a:lnTo>
                  <a:lnTo>
                    <a:pt x="2534473" y="1565090"/>
                  </a:lnTo>
                  <a:lnTo>
                    <a:pt x="2675277" y="1690297"/>
                  </a:lnTo>
                  <a:lnTo>
                    <a:pt x="2816081" y="1940711"/>
                  </a:lnTo>
                  <a:lnTo>
                    <a:pt x="2956885" y="1377279"/>
                  </a:lnTo>
                  <a:lnTo>
                    <a:pt x="3097689" y="2128522"/>
                  </a:lnTo>
                  <a:lnTo>
                    <a:pt x="3238493" y="2441540"/>
                  </a:lnTo>
                  <a:lnTo>
                    <a:pt x="3379297" y="2566747"/>
                  </a:lnTo>
                  <a:lnTo>
                    <a:pt x="3520101" y="1189468"/>
                  </a:lnTo>
                </a:path>
              </a:pathLst>
            </a:custGeom>
            <a:ln w="27101" cap="flat">
              <a:solidFill>
                <a:srgbClr val="0058AB">
                  <a:alpha val="100000"/>
                </a:srgbClr>
              </a:solidFill>
              <a:prstDash val="solid"/>
              <a:round/>
            </a:ln>
          </p:spPr>
          <p:txBody>
            <a:bodyPr/>
            <a:lstStyle/>
            <a:p/>
          </p:txBody>
        </p:sp>
        <p:sp>
          <p:nvSpPr>
            <p:cNvPr id="97" name="pl97"/>
            <p:cNvSpPr/>
            <p:nvPr/>
          </p:nvSpPr>
          <p:spPr>
            <a:xfrm>
              <a:off x="5132709" y="509733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2968810"/>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2405378"/>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3156621"/>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3782657"/>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4095675"/>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4972125"/>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3594846"/>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22091" y="29022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52444" y="293101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107" name="pg107"/>
            <p:cNvSpPr/>
            <p:nvPr/>
          </p:nvSpPr>
          <p:spPr>
            <a:xfrm>
              <a:off x="5926111" y="23388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56465" y="23676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109" name="pg109"/>
            <p:cNvSpPr/>
            <p:nvPr/>
          </p:nvSpPr>
          <p:spPr>
            <a:xfrm>
              <a:off x="6630131" y="30900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60485" y="31188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11" name="pg111"/>
            <p:cNvSpPr/>
            <p:nvPr/>
          </p:nvSpPr>
          <p:spPr>
            <a:xfrm>
              <a:off x="7334152" y="371609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64505" y="374491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3" name="pg113"/>
            <p:cNvSpPr/>
            <p:nvPr/>
          </p:nvSpPr>
          <p:spPr>
            <a:xfrm>
              <a:off x="7897368" y="402910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27722" y="405788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5" name="pg115"/>
            <p:cNvSpPr/>
            <p:nvPr/>
          </p:nvSpPr>
          <p:spPr>
            <a:xfrm>
              <a:off x="8612677" y="4905559"/>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43031" y="4935616"/>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7" name="pg117"/>
            <p:cNvSpPr/>
            <p:nvPr/>
          </p:nvSpPr>
          <p:spPr>
            <a:xfrm>
              <a:off x="8742193"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72546"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19" name="tx119"/>
            <p:cNvSpPr/>
            <p:nvPr/>
          </p:nvSpPr>
          <p:spPr>
            <a:xfrm>
              <a:off x="8889106" y="46812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480811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1" name="tx121"/>
            <p:cNvSpPr/>
            <p:nvPr/>
          </p:nvSpPr>
          <p:spPr>
            <a:xfrm>
              <a:off x="5006511" y="505469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2" name="tx122"/>
            <p:cNvSpPr/>
            <p:nvPr/>
          </p:nvSpPr>
          <p:spPr>
            <a:xfrm>
              <a:off x="4942943" y="44286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42943" y="38026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4" name="tx124"/>
            <p:cNvSpPr/>
            <p:nvPr/>
          </p:nvSpPr>
          <p:spPr>
            <a:xfrm>
              <a:off x="4942943" y="317652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5" name="tx125"/>
            <p:cNvSpPr/>
            <p:nvPr/>
          </p:nvSpPr>
          <p:spPr>
            <a:xfrm>
              <a:off x="4942943" y="255054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6" name="tx126"/>
            <p:cNvSpPr/>
            <p:nvPr/>
          </p:nvSpPr>
          <p:spPr>
            <a:xfrm>
              <a:off x="4942943" y="19245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605958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605958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69768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46014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326686" y="6120905"/>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140" name="tx140"/>
            <p:cNvSpPr/>
            <p:nvPr/>
          </p:nvSpPr>
          <p:spPr>
            <a:xfrm>
              <a:off x="696478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72724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26% of children who received DTP1 did not receive DTP3 (left), and 21%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Haiti DTP drop-out was higher than the global rate, while DTP-MCV drop-out was higher than the global rate.</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Haiti, indicating poor retention of children in immunization programmes, and the need for stronger follow-up of those initially reached.</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66555"/>
              <a:ext cx="2135265" cy="161211"/>
            </a:xfrm>
            <a:custGeom>
              <a:avLst/>
              <a:pathLst>
                <a:path w="2135265" h="161211">
                  <a:moveTo>
                    <a:pt x="0" y="110302"/>
                  </a:moveTo>
                  <a:lnTo>
                    <a:pt x="85410" y="101818"/>
                  </a:lnTo>
                  <a:lnTo>
                    <a:pt x="170821" y="101818"/>
                  </a:lnTo>
                  <a:lnTo>
                    <a:pt x="256231" y="93333"/>
                  </a:lnTo>
                  <a:lnTo>
                    <a:pt x="341642" y="84848"/>
                  </a:lnTo>
                  <a:lnTo>
                    <a:pt x="427053" y="84848"/>
                  </a:lnTo>
                  <a:lnTo>
                    <a:pt x="512463" y="84848"/>
                  </a:lnTo>
                  <a:lnTo>
                    <a:pt x="597874" y="76363"/>
                  </a:lnTo>
                  <a:lnTo>
                    <a:pt x="683284" y="76363"/>
                  </a:lnTo>
                  <a:lnTo>
                    <a:pt x="768695" y="76363"/>
                  </a:lnTo>
                  <a:lnTo>
                    <a:pt x="854106" y="67878"/>
                  </a:lnTo>
                  <a:lnTo>
                    <a:pt x="939516" y="67878"/>
                  </a:lnTo>
                  <a:lnTo>
                    <a:pt x="1024927" y="42424"/>
                  </a:lnTo>
                  <a:lnTo>
                    <a:pt x="1110337" y="25454"/>
                  </a:lnTo>
                  <a:lnTo>
                    <a:pt x="1195748" y="0"/>
                  </a:lnTo>
                  <a:lnTo>
                    <a:pt x="1281159" y="16969"/>
                  </a:lnTo>
                  <a:lnTo>
                    <a:pt x="1366569" y="127272"/>
                  </a:lnTo>
                  <a:lnTo>
                    <a:pt x="1451980" y="101818"/>
                  </a:lnTo>
                  <a:lnTo>
                    <a:pt x="1537390" y="101818"/>
                  </a:lnTo>
                  <a:lnTo>
                    <a:pt x="1622801" y="101818"/>
                  </a:lnTo>
                  <a:lnTo>
                    <a:pt x="1708212" y="67878"/>
                  </a:lnTo>
                  <a:lnTo>
                    <a:pt x="1793622" y="152727"/>
                  </a:lnTo>
                  <a:lnTo>
                    <a:pt x="1879033" y="144242"/>
                  </a:lnTo>
                  <a:lnTo>
                    <a:pt x="1964443" y="144242"/>
                  </a:lnTo>
                  <a:lnTo>
                    <a:pt x="2049854" y="144242"/>
                  </a:lnTo>
                  <a:lnTo>
                    <a:pt x="2135265" y="16121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8578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1" name="tx51"/>
            <p:cNvSpPr/>
            <p:nvPr/>
          </p:nvSpPr>
          <p:spPr>
            <a:xfrm>
              <a:off x="3223926" y="213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52" name="tx52"/>
            <p:cNvSpPr/>
            <p:nvPr/>
          </p:nvSpPr>
          <p:spPr>
            <a:xfrm>
              <a:off x="2624645" y="202717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3" name="tx53"/>
            <p:cNvSpPr/>
            <p:nvPr/>
          </p:nvSpPr>
          <p:spPr>
            <a:xfrm>
              <a:off x="3051698"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411611"/>
              <a:ext cx="768695" cy="296969"/>
            </a:xfrm>
            <a:custGeom>
              <a:avLst/>
              <a:pathLst>
                <a:path w="768695" h="296969">
                  <a:moveTo>
                    <a:pt x="0" y="296969"/>
                  </a:moveTo>
                  <a:lnTo>
                    <a:pt x="85410" y="118787"/>
                  </a:lnTo>
                  <a:lnTo>
                    <a:pt x="170821" y="0"/>
                  </a:lnTo>
                  <a:lnTo>
                    <a:pt x="256231" y="0"/>
                  </a:lnTo>
                  <a:lnTo>
                    <a:pt x="341642" y="8484"/>
                  </a:lnTo>
                  <a:lnTo>
                    <a:pt x="427053" y="118787"/>
                  </a:lnTo>
                  <a:lnTo>
                    <a:pt x="512463" y="118787"/>
                  </a:lnTo>
                  <a:lnTo>
                    <a:pt x="597874" y="101818"/>
                  </a:lnTo>
                  <a:lnTo>
                    <a:pt x="683284" y="93333"/>
                  </a:lnTo>
                  <a:lnTo>
                    <a:pt x="768695" y="8484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831676"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917087"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17331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616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85" name="tx85"/>
            <p:cNvSpPr/>
            <p:nvPr/>
          </p:nvSpPr>
          <p:spPr>
            <a:xfrm>
              <a:off x="3223926"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86" name="tx86"/>
            <p:cNvSpPr/>
            <p:nvPr/>
          </p:nvSpPr>
          <p:spPr>
            <a:xfrm>
              <a:off x="262464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7" name="tx87"/>
            <p:cNvSpPr/>
            <p:nvPr/>
          </p:nvSpPr>
          <p:spPr>
            <a:xfrm>
              <a:off x="3051698" y="33637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251853" y="4909394"/>
              <a:ext cx="939516" cy="305454"/>
            </a:xfrm>
            <a:custGeom>
              <a:avLst/>
              <a:pathLst>
                <a:path w="939516" h="305454">
                  <a:moveTo>
                    <a:pt x="0" y="305454"/>
                  </a:moveTo>
                  <a:lnTo>
                    <a:pt x="85410" y="84848"/>
                  </a:lnTo>
                  <a:lnTo>
                    <a:pt x="170821" y="67878"/>
                  </a:lnTo>
                  <a:lnTo>
                    <a:pt x="256231" y="0"/>
                  </a:lnTo>
                  <a:lnTo>
                    <a:pt x="341642" y="33939"/>
                  </a:lnTo>
                  <a:lnTo>
                    <a:pt x="427053" y="67878"/>
                  </a:lnTo>
                  <a:lnTo>
                    <a:pt x="512463" y="8484"/>
                  </a:lnTo>
                  <a:lnTo>
                    <a:pt x="597874" y="127272"/>
                  </a:lnTo>
                  <a:lnTo>
                    <a:pt x="683284" y="237575"/>
                  </a:lnTo>
                  <a:lnTo>
                    <a:pt x="768695" y="161211"/>
                  </a:lnTo>
                  <a:lnTo>
                    <a:pt x="854106" y="84848"/>
                  </a:lnTo>
                  <a:lnTo>
                    <a:pt x="939516" y="59393"/>
                  </a:lnTo>
                </a:path>
              </a:pathLst>
            </a:custGeom>
            <a:ln w="27101" cap="flat">
              <a:solidFill>
                <a:srgbClr val="1CABE2">
                  <a:alpha val="100000"/>
                </a:srgbClr>
              </a:solidFill>
              <a:prstDash val="solid"/>
              <a:round/>
            </a:ln>
          </p:spPr>
          <p:txBody>
            <a:bodyPr/>
            <a:lstStyle/>
            <a:p/>
          </p:txBody>
        </p:sp>
        <p:sp>
          <p:nvSpPr>
            <p:cNvPr id="108" name="pt108"/>
            <p:cNvSpPr/>
            <p:nvPr/>
          </p:nvSpPr>
          <p:spPr>
            <a:xfrm>
              <a:off x="2233802" y="51967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319213"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490034"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925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660855" y="495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746266"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501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2917087" y="51289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02498" y="505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87908" y="497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3173319"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tx120"/>
            <p:cNvSpPr/>
            <p:nvPr/>
          </p:nvSpPr>
          <p:spPr>
            <a:xfrm>
              <a:off x="2099923" y="5122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21" name="tx121"/>
            <p:cNvSpPr/>
            <p:nvPr/>
          </p:nvSpPr>
          <p:spPr>
            <a:xfrm>
              <a:off x="3223926" y="48765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2" name="tx122"/>
            <p:cNvSpPr/>
            <p:nvPr/>
          </p:nvSpPr>
          <p:spPr>
            <a:xfrm>
              <a:off x="2624645" y="48361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23" name="tx123"/>
            <p:cNvSpPr/>
            <p:nvPr/>
          </p:nvSpPr>
          <p:spPr>
            <a:xfrm>
              <a:off x="3051698" y="4853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2041101"/>
              <a:ext cx="2135265" cy="152727"/>
            </a:xfrm>
            <a:custGeom>
              <a:avLst/>
              <a:pathLst>
                <a:path w="2135265" h="152727">
                  <a:moveTo>
                    <a:pt x="0" y="84848"/>
                  </a:moveTo>
                  <a:lnTo>
                    <a:pt x="85410" y="67878"/>
                  </a:lnTo>
                  <a:lnTo>
                    <a:pt x="170821" y="50909"/>
                  </a:lnTo>
                  <a:lnTo>
                    <a:pt x="256231" y="33939"/>
                  </a:lnTo>
                  <a:lnTo>
                    <a:pt x="341642" y="16969"/>
                  </a:lnTo>
                  <a:lnTo>
                    <a:pt x="427053" y="0"/>
                  </a:lnTo>
                  <a:lnTo>
                    <a:pt x="512463" y="0"/>
                  </a:lnTo>
                  <a:lnTo>
                    <a:pt x="597874" y="0"/>
                  </a:lnTo>
                  <a:lnTo>
                    <a:pt x="683284" y="0"/>
                  </a:lnTo>
                  <a:lnTo>
                    <a:pt x="768695" y="0"/>
                  </a:lnTo>
                  <a:lnTo>
                    <a:pt x="854106" y="0"/>
                  </a:lnTo>
                  <a:lnTo>
                    <a:pt x="939516" y="0"/>
                  </a:lnTo>
                  <a:lnTo>
                    <a:pt x="1024927" y="25454"/>
                  </a:lnTo>
                  <a:lnTo>
                    <a:pt x="1110337" y="50909"/>
                  </a:lnTo>
                  <a:lnTo>
                    <a:pt x="1195748" y="76363"/>
                  </a:lnTo>
                  <a:lnTo>
                    <a:pt x="1281159" y="33939"/>
                  </a:lnTo>
                  <a:lnTo>
                    <a:pt x="1366569" y="76363"/>
                  </a:lnTo>
                  <a:lnTo>
                    <a:pt x="1451980" y="76363"/>
                  </a:lnTo>
                  <a:lnTo>
                    <a:pt x="1537390" y="50909"/>
                  </a:lnTo>
                  <a:lnTo>
                    <a:pt x="1622801" y="25454"/>
                  </a:lnTo>
                  <a:lnTo>
                    <a:pt x="1708212" y="59393"/>
                  </a:lnTo>
                  <a:lnTo>
                    <a:pt x="1793622" y="93333"/>
                  </a:lnTo>
                  <a:lnTo>
                    <a:pt x="1879033" y="152727"/>
                  </a:lnTo>
                  <a:lnTo>
                    <a:pt x="1964443" y="127272"/>
                  </a:lnTo>
                  <a:lnTo>
                    <a:pt x="2049854" y="101818"/>
                  </a:lnTo>
                  <a:lnTo>
                    <a:pt x="2135265" y="84848"/>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51552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77175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942579"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027989"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511340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98811"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28422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36963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45504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540453"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625864"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79668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88209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1" name="tx171"/>
            <p:cNvSpPr/>
            <p:nvPr/>
          </p:nvSpPr>
          <p:spPr>
            <a:xfrm>
              <a:off x="6018113"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2" name="tx172"/>
            <p:cNvSpPr/>
            <p:nvPr/>
          </p:nvSpPr>
          <p:spPr>
            <a:xfrm>
              <a:off x="5418832"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3" name="tx173"/>
            <p:cNvSpPr/>
            <p:nvPr/>
          </p:nvSpPr>
          <p:spPr>
            <a:xfrm>
              <a:off x="5845885" y="2001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445550"/>
              <a:ext cx="2135265" cy="203636"/>
            </a:xfrm>
            <a:custGeom>
              <a:avLst/>
              <a:pathLst>
                <a:path w="2135265" h="203636">
                  <a:moveTo>
                    <a:pt x="0" y="195151"/>
                  </a:moveTo>
                  <a:lnTo>
                    <a:pt x="85410" y="195151"/>
                  </a:lnTo>
                  <a:lnTo>
                    <a:pt x="170821" y="203636"/>
                  </a:lnTo>
                  <a:lnTo>
                    <a:pt x="256231" y="203636"/>
                  </a:lnTo>
                  <a:lnTo>
                    <a:pt x="341642" y="203636"/>
                  </a:lnTo>
                  <a:lnTo>
                    <a:pt x="427053" y="203636"/>
                  </a:lnTo>
                  <a:lnTo>
                    <a:pt x="512463" y="186666"/>
                  </a:lnTo>
                  <a:lnTo>
                    <a:pt x="597874" y="169696"/>
                  </a:lnTo>
                  <a:lnTo>
                    <a:pt x="683284" y="152727"/>
                  </a:lnTo>
                  <a:lnTo>
                    <a:pt x="768695" y="127272"/>
                  </a:lnTo>
                  <a:lnTo>
                    <a:pt x="854106" y="118787"/>
                  </a:lnTo>
                  <a:lnTo>
                    <a:pt x="939516" y="101818"/>
                  </a:lnTo>
                  <a:lnTo>
                    <a:pt x="1024927" y="93333"/>
                  </a:lnTo>
                  <a:lnTo>
                    <a:pt x="1110337" y="76363"/>
                  </a:lnTo>
                  <a:lnTo>
                    <a:pt x="1195748" y="67878"/>
                  </a:lnTo>
                  <a:lnTo>
                    <a:pt x="1281159" y="67878"/>
                  </a:lnTo>
                  <a:lnTo>
                    <a:pt x="1366569" y="84848"/>
                  </a:lnTo>
                  <a:lnTo>
                    <a:pt x="1451980" y="101818"/>
                  </a:lnTo>
                  <a:lnTo>
                    <a:pt x="1537390" y="59393"/>
                  </a:lnTo>
                  <a:lnTo>
                    <a:pt x="1622801" y="25454"/>
                  </a:lnTo>
                  <a:lnTo>
                    <a:pt x="1708212" y="25454"/>
                  </a:lnTo>
                  <a:lnTo>
                    <a:pt x="1793622" y="118787"/>
                  </a:lnTo>
                  <a:lnTo>
                    <a:pt x="1879033" y="93333"/>
                  </a:lnTo>
                  <a:lnTo>
                    <a:pt x="1964443" y="42424"/>
                  </a:lnTo>
                  <a:lnTo>
                    <a:pt x="2049854" y="0"/>
                  </a:lnTo>
                  <a:lnTo>
                    <a:pt x="2135265" y="127272"/>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259294"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344705"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00936"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86347"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4857168"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942579"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5027989"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9" name="pt209"/>
            <p:cNvSpPr/>
            <p:nvPr/>
          </p:nvSpPr>
          <p:spPr>
            <a:xfrm>
              <a:off x="5113400"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98811"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369632"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54045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11274"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9668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tx220"/>
            <p:cNvSpPr/>
            <p:nvPr/>
          </p:nvSpPr>
          <p:spPr>
            <a:xfrm>
              <a:off x="3698362" y="354872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21" name="tx221"/>
            <p:cNvSpPr/>
            <p:nvPr/>
          </p:nvSpPr>
          <p:spPr>
            <a:xfrm>
              <a:off x="6018113" y="348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22" name="tx222"/>
            <p:cNvSpPr/>
            <p:nvPr/>
          </p:nvSpPr>
          <p:spPr>
            <a:xfrm>
              <a:off x="5418832"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23" name="tx223"/>
            <p:cNvSpPr/>
            <p:nvPr/>
          </p:nvSpPr>
          <p:spPr>
            <a:xfrm>
              <a:off x="5845885" y="330677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24" name="pl22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6644479" y="2210797"/>
              <a:ext cx="2135265" cy="203636"/>
            </a:xfrm>
            <a:custGeom>
              <a:avLst/>
              <a:pathLst>
                <a:path w="2135265" h="203636">
                  <a:moveTo>
                    <a:pt x="0" y="203636"/>
                  </a:moveTo>
                  <a:lnTo>
                    <a:pt x="85410" y="178181"/>
                  </a:lnTo>
                  <a:lnTo>
                    <a:pt x="170821" y="144242"/>
                  </a:lnTo>
                  <a:lnTo>
                    <a:pt x="256231" y="118787"/>
                  </a:lnTo>
                  <a:lnTo>
                    <a:pt x="341642" y="93333"/>
                  </a:lnTo>
                  <a:lnTo>
                    <a:pt x="427053" y="67878"/>
                  </a:lnTo>
                  <a:lnTo>
                    <a:pt x="512463" y="59393"/>
                  </a:lnTo>
                  <a:lnTo>
                    <a:pt x="597874" y="42424"/>
                  </a:lnTo>
                  <a:lnTo>
                    <a:pt x="683284" y="33939"/>
                  </a:lnTo>
                  <a:lnTo>
                    <a:pt x="768695" y="25454"/>
                  </a:lnTo>
                  <a:lnTo>
                    <a:pt x="854106" y="8484"/>
                  </a:lnTo>
                  <a:lnTo>
                    <a:pt x="939516" y="0"/>
                  </a:lnTo>
                  <a:lnTo>
                    <a:pt x="1024927" y="16969"/>
                  </a:lnTo>
                  <a:lnTo>
                    <a:pt x="1110337" y="25454"/>
                  </a:lnTo>
                  <a:lnTo>
                    <a:pt x="1195748" y="42424"/>
                  </a:lnTo>
                  <a:lnTo>
                    <a:pt x="1281159" y="33939"/>
                  </a:lnTo>
                  <a:lnTo>
                    <a:pt x="1366569" y="76363"/>
                  </a:lnTo>
                  <a:lnTo>
                    <a:pt x="1451980" y="67878"/>
                  </a:lnTo>
                  <a:lnTo>
                    <a:pt x="1537390" y="93333"/>
                  </a:lnTo>
                  <a:lnTo>
                    <a:pt x="1622801" y="118787"/>
                  </a:lnTo>
                  <a:lnTo>
                    <a:pt x="1708212" y="84848"/>
                  </a:lnTo>
                  <a:lnTo>
                    <a:pt x="1793622" y="169696"/>
                  </a:lnTo>
                  <a:lnTo>
                    <a:pt x="1879033" y="169696"/>
                  </a:lnTo>
                  <a:lnTo>
                    <a:pt x="1964443" y="118787"/>
                  </a:lnTo>
                  <a:lnTo>
                    <a:pt x="2049854" y="67878"/>
                  </a:lnTo>
                  <a:lnTo>
                    <a:pt x="2135265" y="84848"/>
                  </a:lnTo>
                </a:path>
              </a:pathLst>
            </a:custGeom>
            <a:ln w="27101" cap="flat">
              <a:solidFill>
                <a:srgbClr val="1CABE2">
                  <a:alpha val="100000"/>
                </a:srgbClr>
              </a:solidFill>
              <a:prstDash val="solid"/>
              <a:round/>
            </a:ln>
          </p:spPr>
          <p:txBody>
            <a:bodyPr/>
            <a:lstStyle/>
            <a:p/>
          </p:txBody>
        </p:sp>
        <p:sp>
          <p:nvSpPr>
            <p:cNvPr id="244" name="pt244"/>
            <p:cNvSpPr/>
            <p:nvPr/>
          </p:nvSpPr>
          <p:spPr>
            <a:xfrm>
              <a:off x="6626428"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11839"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97249"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882660"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968071"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053481"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138892"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22430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09713"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95124"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480534"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565945"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651355"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736766"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822177"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7907587"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92998" y="22691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8078408"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163819"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249230"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334640"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420051"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05461" y="23624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590872"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676283"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761693"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6492549" y="232364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271" name="tx271"/>
            <p:cNvSpPr/>
            <p:nvPr/>
          </p:nvSpPr>
          <p:spPr>
            <a:xfrm>
              <a:off x="8812300" y="220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72" name="tx272"/>
            <p:cNvSpPr/>
            <p:nvPr/>
          </p:nvSpPr>
          <p:spPr>
            <a:xfrm>
              <a:off x="8213020" y="218871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73" name="tx273"/>
            <p:cNvSpPr/>
            <p:nvPr/>
          </p:nvSpPr>
          <p:spPr>
            <a:xfrm>
              <a:off x="8640073" y="21375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74" name="pl27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011048" y="3640701"/>
              <a:ext cx="768695" cy="271514"/>
            </a:xfrm>
            <a:custGeom>
              <a:avLst/>
              <a:pathLst>
                <a:path w="768695" h="271514">
                  <a:moveTo>
                    <a:pt x="0" y="271514"/>
                  </a:moveTo>
                  <a:lnTo>
                    <a:pt x="85410" y="254545"/>
                  </a:lnTo>
                  <a:lnTo>
                    <a:pt x="170821" y="169696"/>
                  </a:lnTo>
                  <a:lnTo>
                    <a:pt x="256231" y="118787"/>
                  </a:lnTo>
                  <a:lnTo>
                    <a:pt x="341642" y="118787"/>
                  </a:lnTo>
                  <a:lnTo>
                    <a:pt x="427053" y="144242"/>
                  </a:lnTo>
                  <a:lnTo>
                    <a:pt x="512463" y="118787"/>
                  </a:lnTo>
                  <a:lnTo>
                    <a:pt x="597874" y="59393"/>
                  </a:lnTo>
                  <a:lnTo>
                    <a:pt x="683284" y="0"/>
                  </a:lnTo>
                  <a:lnTo>
                    <a:pt x="768695" y="50909"/>
                  </a:lnTo>
                </a:path>
              </a:pathLst>
            </a:custGeom>
            <a:ln w="27101" cap="flat">
              <a:solidFill>
                <a:srgbClr val="1CABE2">
                  <a:alpha val="100000"/>
                </a:srgbClr>
              </a:solidFill>
              <a:prstDash val="solid"/>
              <a:round/>
            </a:ln>
          </p:spPr>
          <p:txBody>
            <a:bodyPr/>
            <a:lstStyle/>
            <a:p/>
          </p:txBody>
        </p:sp>
        <p:sp>
          <p:nvSpPr>
            <p:cNvPr id="294" name="pt294"/>
            <p:cNvSpPr/>
            <p:nvPr/>
          </p:nvSpPr>
          <p:spPr>
            <a:xfrm>
              <a:off x="7992998" y="389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078408" y="387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163819"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249230"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334640"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42005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505461"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590872"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676283"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761693"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tx304"/>
            <p:cNvSpPr/>
            <p:nvPr/>
          </p:nvSpPr>
          <p:spPr>
            <a:xfrm>
              <a:off x="7859118" y="38211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305" name="tx305"/>
            <p:cNvSpPr/>
            <p:nvPr/>
          </p:nvSpPr>
          <p:spPr>
            <a:xfrm>
              <a:off x="8812300" y="3599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306" name="tx306"/>
            <p:cNvSpPr/>
            <p:nvPr/>
          </p:nvSpPr>
          <p:spPr>
            <a:xfrm>
              <a:off x="8213020" y="36183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307" name="tx307"/>
            <p:cNvSpPr/>
            <p:nvPr/>
          </p:nvSpPr>
          <p:spPr>
            <a:xfrm>
              <a:off x="8640073" y="3499833"/>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308" name="tx30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9" name="tx309"/>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0" name="tx310"/>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1" name="tx311"/>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2" name="tx31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3" name="tx31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4" name="tx31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5" name="tx31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6" name="tx31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7" name="tx31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8" name="tx31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9" name="tx31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0" name="tx32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1" name="tx32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2" name="tx322"/>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7" name="tx337"/>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8" name="tx338"/>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9" name="tx339"/>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0" name="tx340"/>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1" name="tx341"/>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2" name="tx342"/>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3" name="tx343"/>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4" name="tx344"/>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5" name="tx345"/>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6" name="tx346"/>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7" name="tx347"/>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8" name="tx348"/>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9" name="tx349"/>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0" name="tx350"/>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1" name="tx351"/>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2" name="tx352"/>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3" name="tx353"/>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4" name="tx35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5" name="pt35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7" name="tx35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8" name="tx35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9" name="tx359"/>
            <p:cNvSpPr/>
            <p:nvPr/>
          </p:nvSpPr>
          <p:spPr>
            <a:xfrm>
              <a:off x="2508999" y="1330710"/>
              <a:ext cx="48178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Haiti, 2000-2025</a:t>
              </a:r>
            </a:p>
          </p:txBody>
        </p:sp>
        <p:sp>
          <p:nvSpPr>
            <p:cNvPr id="360" name="tx36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1" name="tx36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(48%), followed by ROTAC (52%).
Compared to 2019, coverage of 4 vaccines decreased (BCG, DTP1, IPV1 and MCV1) and 3 vaccines increased (DTP3, MCV2 and ROTAC).
Compared to 2024, coverage of 4 vaccines decreased (BCG, DTP3, MCV1 and MCV2) and 3 vaccines increased (DTP1, IPV1 and ROTAC).</a:t>
            </a:r>
          </a:p>
        </p:txBody>
      </p:sp>
      <p:sp>
        <p:nvSpPr>
          <p:cNvPr id="3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Haiti had its lowest coverage in MCV2 (48%), while most other routine vaccines clustered around 52-78%; 4 antigens decreased since 2019, and 4 antigens decreased since 2024.</a:t>
            </a:r>
          </a:p>
        </p:txBody>
      </p:sp>
      <p:grpSp xmlns:pic="http://schemas.openxmlformats.org/drawingml/2006/picture">
        <p:nvGrpSpPr>
          <p:cNvPr id="364" name=""/>
          <p:cNvGrpSpPr/>
          <p:nvPr/>
        </p:nvGrpSpPr>
        <p:grpSpPr>
          <a:xfrm>
            <a:off x="292608" y="1097280"/>
            <a:ext cx="8595360" cy="28575"/>
            <a:chOff x="292608" y="1097280"/>
            <a:chExt cx="8595360" cy="28575"/>
          </a:xfrm>
        </p:grpSpPr>
        <p:sp>
          <p:nvSpPr>
            <p:cNvPr id="36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401737"/>
              <a:ext cx="6518190" cy="1138790"/>
            </a:xfrm>
            <a:custGeom>
              <a:avLst/>
              <a:pathLst>
                <a:path w="6518190" h="1138790">
                  <a:moveTo>
                    <a:pt x="0" y="1138790"/>
                  </a:moveTo>
                  <a:lnTo>
                    <a:pt x="260727" y="996441"/>
                  </a:lnTo>
                  <a:lnTo>
                    <a:pt x="521455" y="806643"/>
                  </a:lnTo>
                  <a:lnTo>
                    <a:pt x="782182" y="664294"/>
                  </a:lnTo>
                  <a:lnTo>
                    <a:pt x="1042910" y="521945"/>
                  </a:lnTo>
                  <a:lnTo>
                    <a:pt x="1303638" y="379596"/>
                  </a:lnTo>
                  <a:lnTo>
                    <a:pt x="1564365" y="332147"/>
                  </a:lnTo>
                  <a:lnTo>
                    <a:pt x="1825093" y="237248"/>
                  </a:lnTo>
                  <a:lnTo>
                    <a:pt x="2085820" y="189798"/>
                  </a:lnTo>
                  <a:lnTo>
                    <a:pt x="2346548" y="142348"/>
                  </a:lnTo>
                  <a:lnTo>
                    <a:pt x="2607276" y="47449"/>
                  </a:lnTo>
                  <a:lnTo>
                    <a:pt x="2868003" y="0"/>
                  </a:lnTo>
                  <a:lnTo>
                    <a:pt x="3128731" y="94899"/>
                  </a:lnTo>
                  <a:lnTo>
                    <a:pt x="3389458" y="142348"/>
                  </a:lnTo>
                  <a:lnTo>
                    <a:pt x="3650186" y="237248"/>
                  </a:lnTo>
                  <a:lnTo>
                    <a:pt x="3910914" y="189798"/>
                  </a:lnTo>
                  <a:lnTo>
                    <a:pt x="4171641" y="427046"/>
                  </a:lnTo>
                  <a:lnTo>
                    <a:pt x="4432369" y="379596"/>
                  </a:lnTo>
                  <a:lnTo>
                    <a:pt x="4693096" y="521945"/>
                  </a:lnTo>
                  <a:lnTo>
                    <a:pt x="4953824" y="664294"/>
                  </a:lnTo>
                  <a:lnTo>
                    <a:pt x="5214552" y="474496"/>
                  </a:lnTo>
                  <a:lnTo>
                    <a:pt x="5475279" y="948992"/>
                  </a:lnTo>
                  <a:lnTo>
                    <a:pt x="5736007" y="948992"/>
                  </a:lnTo>
                  <a:lnTo>
                    <a:pt x="5996734" y="664294"/>
                  </a:lnTo>
                  <a:lnTo>
                    <a:pt x="6257462" y="379596"/>
                  </a:lnTo>
                  <a:lnTo>
                    <a:pt x="6518190" y="474496"/>
                  </a:lnTo>
                </a:path>
              </a:pathLst>
            </a:custGeom>
            <a:ln w="27101" cap="flat">
              <a:solidFill>
                <a:srgbClr val="1C86EE">
                  <a:alpha val="100000"/>
                </a:srgbClr>
              </a:solidFill>
              <a:prstDash val="solid"/>
              <a:round/>
            </a:ln>
          </p:spPr>
          <p:txBody>
            <a:bodyPr/>
            <a:lstStyle/>
            <a:p/>
          </p:txBody>
        </p:sp>
        <p:sp>
          <p:nvSpPr>
            <p:cNvPr id="39" name="pl39"/>
            <p:cNvSpPr/>
            <p:nvPr/>
          </p:nvSpPr>
          <p:spPr>
            <a:xfrm>
              <a:off x="4524714" y="2401737"/>
              <a:ext cx="3128731" cy="948992"/>
            </a:xfrm>
            <a:custGeom>
              <a:avLst/>
              <a:pathLst>
                <a:path w="3128731" h="948992">
                  <a:moveTo>
                    <a:pt x="0" y="0"/>
                  </a:moveTo>
                  <a:lnTo>
                    <a:pt x="260727" y="237248"/>
                  </a:lnTo>
                  <a:lnTo>
                    <a:pt x="521455" y="189798"/>
                  </a:lnTo>
                  <a:lnTo>
                    <a:pt x="782182" y="427046"/>
                  </a:lnTo>
                  <a:lnTo>
                    <a:pt x="1042910" y="521945"/>
                  </a:lnTo>
                  <a:lnTo>
                    <a:pt x="1303638" y="569395"/>
                  </a:lnTo>
                  <a:lnTo>
                    <a:pt x="1564365" y="664294"/>
                  </a:lnTo>
                  <a:lnTo>
                    <a:pt x="1825093" y="474496"/>
                  </a:lnTo>
                  <a:lnTo>
                    <a:pt x="2085820" y="948992"/>
                  </a:lnTo>
                  <a:lnTo>
                    <a:pt x="2346548" y="948992"/>
                  </a:lnTo>
                  <a:lnTo>
                    <a:pt x="2607276" y="664294"/>
                  </a:lnTo>
                  <a:lnTo>
                    <a:pt x="2868003" y="379596"/>
                  </a:lnTo>
                  <a:lnTo>
                    <a:pt x="3128731" y="474496"/>
                  </a:lnTo>
                </a:path>
              </a:pathLst>
            </a:custGeom>
            <a:ln w="27101" cap="flat">
              <a:solidFill>
                <a:srgbClr val="80BD41">
                  <a:alpha val="100000"/>
                </a:srgbClr>
              </a:solidFill>
              <a:prstDash val="solid"/>
              <a:round/>
            </a:ln>
          </p:spPr>
          <p:txBody>
            <a:bodyPr/>
            <a:lstStyle/>
            <a:p/>
          </p:txBody>
        </p:sp>
        <p:sp>
          <p:nvSpPr>
            <p:cNvPr id="40" name="pl40"/>
            <p:cNvSpPr/>
            <p:nvPr/>
          </p:nvSpPr>
          <p:spPr>
            <a:xfrm>
              <a:off x="4524714" y="2401737"/>
              <a:ext cx="3128731" cy="948992"/>
            </a:xfrm>
            <a:custGeom>
              <a:avLst/>
              <a:pathLst>
                <a:path w="3128731" h="948992">
                  <a:moveTo>
                    <a:pt x="0" y="0"/>
                  </a:moveTo>
                  <a:lnTo>
                    <a:pt x="260727" y="237248"/>
                  </a:lnTo>
                  <a:lnTo>
                    <a:pt x="521455" y="189798"/>
                  </a:lnTo>
                  <a:lnTo>
                    <a:pt x="782182" y="427046"/>
                  </a:lnTo>
                  <a:lnTo>
                    <a:pt x="1042910" y="521945"/>
                  </a:lnTo>
                  <a:lnTo>
                    <a:pt x="1303638" y="569395"/>
                  </a:lnTo>
                  <a:lnTo>
                    <a:pt x="1564365" y="664294"/>
                  </a:lnTo>
                  <a:lnTo>
                    <a:pt x="1825093" y="474496"/>
                  </a:lnTo>
                  <a:lnTo>
                    <a:pt x="2085820" y="948992"/>
                  </a:lnTo>
                  <a:lnTo>
                    <a:pt x="2346548" y="948992"/>
                  </a:lnTo>
                  <a:lnTo>
                    <a:pt x="2607276" y="664294"/>
                  </a:lnTo>
                  <a:lnTo>
                    <a:pt x="2868003" y="379596"/>
                  </a:lnTo>
                  <a:lnTo>
                    <a:pt x="3128731" y="474496"/>
                  </a:lnTo>
                </a:path>
              </a:pathLst>
            </a:custGeom>
            <a:ln w="27101" cap="flat">
              <a:solidFill>
                <a:srgbClr val="EE00EE">
                  <a:alpha val="100000"/>
                </a:srgbClr>
              </a:solidFill>
              <a:prstDash val="solid"/>
              <a:round/>
            </a:ln>
          </p:spPr>
          <p:txBody>
            <a:bodyPr/>
            <a:lstStyle/>
            <a:p/>
          </p:txBody>
        </p:sp>
        <p:sp>
          <p:nvSpPr>
            <p:cNvPr id="41" name="pl41"/>
            <p:cNvSpPr/>
            <p:nvPr/>
          </p:nvSpPr>
          <p:spPr>
            <a:xfrm>
              <a:off x="5306897" y="1784892"/>
              <a:ext cx="2346548" cy="1660736"/>
            </a:xfrm>
            <a:custGeom>
              <a:avLst/>
              <a:pathLst>
                <a:path w="2346548" h="1660736">
                  <a:moveTo>
                    <a:pt x="0" y="1660736"/>
                  </a:moveTo>
                  <a:lnTo>
                    <a:pt x="260727" y="664294"/>
                  </a:lnTo>
                  <a:lnTo>
                    <a:pt x="521455" y="0"/>
                  </a:lnTo>
                  <a:lnTo>
                    <a:pt x="782182" y="0"/>
                  </a:lnTo>
                  <a:lnTo>
                    <a:pt x="1042910" y="47449"/>
                  </a:lnTo>
                  <a:lnTo>
                    <a:pt x="1303638" y="664294"/>
                  </a:lnTo>
                  <a:lnTo>
                    <a:pt x="1564365" y="664294"/>
                  </a:lnTo>
                  <a:lnTo>
                    <a:pt x="1825093" y="569395"/>
                  </a:lnTo>
                  <a:lnTo>
                    <a:pt x="2085820" y="521945"/>
                  </a:lnTo>
                  <a:lnTo>
                    <a:pt x="2346548" y="474496"/>
                  </a:lnTo>
                </a:path>
              </a:pathLst>
            </a:custGeom>
            <a:ln w="27101" cap="flat">
              <a:solidFill>
                <a:srgbClr val="6A3D9A">
                  <a:alpha val="100000"/>
                </a:srgbClr>
              </a:solidFill>
              <a:prstDash val="solid"/>
              <a:round/>
            </a:ln>
          </p:spPr>
          <p:txBody>
            <a:bodyPr/>
            <a:lstStyle/>
            <a:p/>
          </p:txBody>
        </p:sp>
        <p:sp>
          <p:nvSpPr>
            <p:cNvPr id="42" name="pl42"/>
            <p:cNvSpPr/>
            <p:nvPr/>
          </p:nvSpPr>
          <p:spPr>
            <a:xfrm>
              <a:off x="1135255" y="1974690"/>
              <a:ext cx="6518190" cy="1138790"/>
            </a:xfrm>
            <a:custGeom>
              <a:avLst/>
              <a:pathLst>
                <a:path w="6518190" h="1138790">
                  <a:moveTo>
                    <a:pt x="0" y="1091341"/>
                  </a:moveTo>
                  <a:lnTo>
                    <a:pt x="260727" y="1091341"/>
                  </a:lnTo>
                  <a:lnTo>
                    <a:pt x="521455" y="1138790"/>
                  </a:lnTo>
                  <a:lnTo>
                    <a:pt x="782182" y="1138790"/>
                  </a:lnTo>
                  <a:lnTo>
                    <a:pt x="1042910" y="1138790"/>
                  </a:lnTo>
                  <a:lnTo>
                    <a:pt x="1303638" y="1138790"/>
                  </a:lnTo>
                  <a:lnTo>
                    <a:pt x="1564365" y="1043891"/>
                  </a:lnTo>
                  <a:lnTo>
                    <a:pt x="1825093" y="948992"/>
                  </a:lnTo>
                  <a:lnTo>
                    <a:pt x="2085820" y="854093"/>
                  </a:lnTo>
                  <a:lnTo>
                    <a:pt x="2346548" y="711744"/>
                  </a:lnTo>
                  <a:lnTo>
                    <a:pt x="2607276" y="664294"/>
                  </a:lnTo>
                  <a:lnTo>
                    <a:pt x="2868003" y="569395"/>
                  </a:lnTo>
                  <a:lnTo>
                    <a:pt x="3128731" y="521945"/>
                  </a:lnTo>
                  <a:lnTo>
                    <a:pt x="3389458" y="427046"/>
                  </a:lnTo>
                  <a:lnTo>
                    <a:pt x="3650186" y="379596"/>
                  </a:lnTo>
                  <a:lnTo>
                    <a:pt x="3910914" y="379596"/>
                  </a:lnTo>
                  <a:lnTo>
                    <a:pt x="4171641" y="474496"/>
                  </a:lnTo>
                  <a:lnTo>
                    <a:pt x="4432369" y="569395"/>
                  </a:lnTo>
                  <a:lnTo>
                    <a:pt x="4693096" y="332147"/>
                  </a:lnTo>
                  <a:lnTo>
                    <a:pt x="4953824" y="142348"/>
                  </a:lnTo>
                  <a:lnTo>
                    <a:pt x="5214552" y="142348"/>
                  </a:lnTo>
                  <a:lnTo>
                    <a:pt x="5475279" y="664294"/>
                  </a:lnTo>
                  <a:lnTo>
                    <a:pt x="5736007" y="521945"/>
                  </a:lnTo>
                  <a:lnTo>
                    <a:pt x="5996734" y="237248"/>
                  </a:lnTo>
                  <a:lnTo>
                    <a:pt x="6257462" y="0"/>
                  </a:lnTo>
                  <a:lnTo>
                    <a:pt x="6518190" y="711744"/>
                  </a:lnTo>
                </a:path>
              </a:pathLst>
            </a:custGeom>
            <a:ln w="27101" cap="flat">
              <a:solidFill>
                <a:srgbClr val="E31A1C">
                  <a:alpha val="100000"/>
                </a:srgbClr>
              </a:solidFill>
              <a:prstDash val="solid"/>
              <a:round/>
            </a:ln>
          </p:spPr>
          <p:txBody>
            <a:bodyPr/>
            <a:lstStyle/>
            <a:p/>
          </p:txBody>
        </p:sp>
        <p:sp>
          <p:nvSpPr>
            <p:cNvPr id="43" name="pl43"/>
            <p:cNvSpPr/>
            <p:nvPr/>
          </p:nvSpPr>
          <p:spPr>
            <a:xfrm>
              <a:off x="5306897" y="3066031"/>
              <a:ext cx="2346548" cy="1518387"/>
            </a:xfrm>
            <a:custGeom>
              <a:avLst/>
              <a:pathLst>
                <a:path w="2346548" h="1518387">
                  <a:moveTo>
                    <a:pt x="0" y="1518387"/>
                  </a:moveTo>
                  <a:lnTo>
                    <a:pt x="260727" y="1423488"/>
                  </a:lnTo>
                  <a:lnTo>
                    <a:pt x="521455" y="948992"/>
                  </a:lnTo>
                  <a:lnTo>
                    <a:pt x="782182" y="664294"/>
                  </a:lnTo>
                  <a:lnTo>
                    <a:pt x="1042910" y="664294"/>
                  </a:lnTo>
                  <a:lnTo>
                    <a:pt x="1303638" y="806643"/>
                  </a:lnTo>
                  <a:lnTo>
                    <a:pt x="1564365" y="664294"/>
                  </a:lnTo>
                  <a:lnTo>
                    <a:pt x="1825093" y="332147"/>
                  </a:lnTo>
                  <a:lnTo>
                    <a:pt x="2085820" y="0"/>
                  </a:lnTo>
                  <a:lnTo>
                    <a:pt x="2346548" y="284697"/>
                  </a:lnTo>
                </a:path>
              </a:pathLst>
            </a:custGeom>
            <a:ln w="27101" cap="flat">
              <a:solidFill>
                <a:srgbClr val="FF7F00">
                  <a:alpha val="100000"/>
                </a:srgbClr>
              </a:solidFill>
              <a:prstDash val="solid"/>
              <a:round/>
            </a:ln>
          </p:spPr>
          <p:txBody>
            <a:bodyPr/>
            <a:lstStyle/>
            <a:p/>
          </p:txBody>
        </p:sp>
        <p:sp>
          <p:nvSpPr>
            <p:cNvPr id="44" name="pl44"/>
            <p:cNvSpPr/>
            <p:nvPr/>
          </p:nvSpPr>
          <p:spPr>
            <a:xfrm>
              <a:off x="5828352" y="3113481"/>
              <a:ext cx="1825093" cy="1945434"/>
            </a:xfrm>
            <a:custGeom>
              <a:avLst/>
              <a:pathLst>
                <a:path w="1825093" h="1945434">
                  <a:moveTo>
                    <a:pt x="0" y="1945434"/>
                  </a:moveTo>
                  <a:lnTo>
                    <a:pt x="260727" y="1233689"/>
                  </a:lnTo>
                  <a:lnTo>
                    <a:pt x="521455" y="0"/>
                  </a:lnTo>
                  <a:lnTo>
                    <a:pt x="782182" y="379596"/>
                  </a:lnTo>
                  <a:lnTo>
                    <a:pt x="1042910" y="237248"/>
                  </a:lnTo>
                  <a:lnTo>
                    <a:pt x="1303638" y="284697"/>
                  </a:lnTo>
                  <a:lnTo>
                    <a:pt x="1564365" y="379596"/>
                  </a:lnTo>
                  <a:lnTo>
                    <a:pt x="1825093" y="664294"/>
                  </a:lnTo>
                </a:path>
              </a:pathLst>
            </a:custGeom>
            <a:ln w="27101" cap="flat">
              <a:solidFill>
                <a:srgbClr val="FFC20E">
                  <a:alpha val="100000"/>
                </a:srgbClr>
              </a:solidFill>
              <a:prstDash val="solid"/>
              <a:round/>
            </a:ln>
          </p:spPr>
          <p:txBody>
            <a:bodyPr/>
            <a:lstStyle/>
            <a:p/>
          </p:txBody>
        </p:sp>
        <p:sp>
          <p:nvSpPr>
            <p:cNvPr id="45" name="pl45"/>
            <p:cNvSpPr/>
            <p:nvPr/>
          </p:nvSpPr>
          <p:spPr>
            <a:xfrm>
              <a:off x="4785441" y="2828783"/>
              <a:ext cx="2868003" cy="1708186"/>
            </a:xfrm>
            <a:custGeom>
              <a:avLst/>
              <a:pathLst>
                <a:path w="2868003" h="1708186">
                  <a:moveTo>
                    <a:pt x="0" y="1708186"/>
                  </a:moveTo>
                  <a:lnTo>
                    <a:pt x="260727" y="474496"/>
                  </a:lnTo>
                  <a:lnTo>
                    <a:pt x="521455" y="379596"/>
                  </a:lnTo>
                  <a:lnTo>
                    <a:pt x="782182" y="0"/>
                  </a:lnTo>
                  <a:lnTo>
                    <a:pt x="1042910" y="189798"/>
                  </a:lnTo>
                  <a:lnTo>
                    <a:pt x="1303638" y="379596"/>
                  </a:lnTo>
                  <a:lnTo>
                    <a:pt x="1564365" y="47449"/>
                  </a:lnTo>
                  <a:lnTo>
                    <a:pt x="1825093" y="711744"/>
                  </a:lnTo>
                  <a:lnTo>
                    <a:pt x="2085820" y="1328589"/>
                  </a:lnTo>
                  <a:lnTo>
                    <a:pt x="2346548" y="901542"/>
                  </a:lnTo>
                  <a:lnTo>
                    <a:pt x="2607276" y="474496"/>
                  </a:lnTo>
                  <a:lnTo>
                    <a:pt x="2868003" y="332147"/>
                  </a:lnTo>
                </a:path>
              </a:pathLst>
            </a:custGeom>
            <a:ln w="27101" cap="flat">
              <a:solidFill>
                <a:srgbClr val="008B00">
                  <a:alpha val="100000"/>
                </a:srgbClr>
              </a:solidFill>
              <a:prstDash val="solid"/>
              <a:round/>
            </a:ln>
          </p:spPr>
          <p:txBody>
            <a:bodyPr/>
            <a:lstStyle/>
            <a:p/>
          </p:txBody>
        </p:sp>
        <p:sp>
          <p:nvSpPr>
            <p:cNvPr id="46" name="pl46"/>
            <p:cNvSpPr/>
            <p:nvPr/>
          </p:nvSpPr>
          <p:spPr>
            <a:xfrm>
              <a:off x="3221076" y="1974690"/>
              <a:ext cx="4432369" cy="854093"/>
            </a:xfrm>
            <a:custGeom>
              <a:avLst/>
              <a:pathLst>
                <a:path w="4432369" h="854093">
                  <a:moveTo>
                    <a:pt x="0" y="854093"/>
                  </a:moveTo>
                  <a:lnTo>
                    <a:pt x="260727" y="711744"/>
                  </a:lnTo>
                  <a:lnTo>
                    <a:pt x="521455" y="664294"/>
                  </a:lnTo>
                  <a:lnTo>
                    <a:pt x="782182" y="569395"/>
                  </a:lnTo>
                  <a:lnTo>
                    <a:pt x="1042910" y="521945"/>
                  </a:lnTo>
                  <a:lnTo>
                    <a:pt x="1303638" y="427046"/>
                  </a:lnTo>
                  <a:lnTo>
                    <a:pt x="1564365" y="379596"/>
                  </a:lnTo>
                  <a:lnTo>
                    <a:pt x="1825093" y="379596"/>
                  </a:lnTo>
                  <a:lnTo>
                    <a:pt x="2085820" y="474496"/>
                  </a:lnTo>
                  <a:lnTo>
                    <a:pt x="2346548" y="569395"/>
                  </a:lnTo>
                  <a:lnTo>
                    <a:pt x="2607276" y="332147"/>
                  </a:lnTo>
                  <a:lnTo>
                    <a:pt x="2868003" y="142348"/>
                  </a:lnTo>
                  <a:lnTo>
                    <a:pt x="3128731" y="142348"/>
                  </a:lnTo>
                  <a:lnTo>
                    <a:pt x="3389458" y="664294"/>
                  </a:lnTo>
                  <a:lnTo>
                    <a:pt x="3650186" y="521945"/>
                  </a:lnTo>
                  <a:lnTo>
                    <a:pt x="3910914" y="237248"/>
                  </a:lnTo>
                  <a:lnTo>
                    <a:pt x="4171641" y="0"/>
                  </a:lnTo>
                  <a:lnTo>
                    <a:pt x="4432369" y="711744"/>
                  </a:lnTo>
                </a:path>
              </a:pathLst>
            </a:custGeom>
            <a:ln w="27101" cap="flat">
              <a:solidFill>
                <a:srgbClr val="9A32CD">
                  <a:alpha val="100000"/>
                </a:srgbClr>
              </a:solidFill>
              <a:prstDash val="solid"/>
              <a:round/>
            </a:ln>
          </p:spPr>
          <p:txBody>
            <a:bodyPr/>
            <a:lstStyle/>
            <a:p/>
          </p:txBody>
        </p:sp>
        <p:sp>
          <p:nvSpPr>
            <p:cNvPr id="47" name="pl47"/>
            <p:cNvSpPr/>
            <p:nvPr/>
          </p:nvSpPr>
          <p:spPr>
            <a:xfrm>
              <a:off x="7669560" y="2009086"/>
              <a:ext cx="755466" cy="245074"/>
            </a:xfrm>
            <a:custGeom>
              <a:avLst/>
              <a:pathLst>
                <a:path w="755466" h="245074">
                  <a:moveTo>
                    <a:pt x="755466" y="0"/>
                  </a:moveTo>
                  <a:lnTo>
                    <a:pt x="0" y="245074"/>
                  </a:lnTo>
                </a:path>
              </a:pathLst>
            </a:custGeom>
          </p:spPr>
          <p:txBody>
            <a:bodyPr/>
            <a:lstStyle/>
            <a:p/>
          </p:txBody>
        </p:sp>
        <p:sp>
          <p:nvSpPr>
            <p:cNvPr id="48" name="pl48"/>
            <p:cNvSpPr/>
            <p:nvPr/>
          </p:nvSpPr>
          <p:spPr>
            <a:xfrm>
              <a:off x="7670585" y="2533025"/>
              <a:ext cx="688275" cy="149682"/>
            </a:xfrm>
            <a:custGeom>
              <a:avLst/>
              <a:pathLst>
                <a:path w="688275" h="149682">
                  <a:moveTo>
                    <a:pt x="688275" y="0"/>
                  </a:moveTo>
                  <a:lnTo>
                    <a:pt x="0" y="149682"/>
                  </a:lnTo>
                </a:path>
              </a:pathLst>
            </a:custGeom>
          </p:spPr>
          <p:txBody>
            <a:bodyPr/>
            <a:lstStyle/>
            <a:p/>
          </p:txBody>
        </p:sp>
        <p:sp>
          <p:nvSpPr>
            <p:cNvPr id="49" name="pl49"/>
            <p:cNvSpPr/>
            <p:nvPr/>
          </p:nvSpPr>
          <p:spPr>
            <a:xfrm>
              <a:off x="7666165" y="2278717"/>
              <a:ext cx="626266" cy="399601"/>
            </a:xfrm>
            <a:custGeom>
              <a:avLst/>
              <a:pathLst>
                <a:path w="626266" h="399601">
                  <a:moveTo>
                    <a:pt x="626266" y="0"/>
                  </a:moveTo>
                  <a:lnTo>
                    <a:pt x="0" y="399601"/>
                  </a:lnTo>
                </a:path>
              </a:pathLst>
            </a:custGeom>
          </p:spPr>
          <p:txBody>
            <a:bodyPr/>
            <a:lstStyle/>
            <a:p/>
          </p:txBody>
        </p:sp>
        <p:sp>
          <p:nvSpPr>
            <p:cNvPr id="50" name="pl50"/>
            <p:cNvSpPr/>
            <p:nvPr/>
          </p:nvSpPr>
          <p:spPr>
            <a:xfrm>
              <a:off x="7671294" y="2793183"/>
              <a:ext cx="711651" cy="81017"/>
            </a:xfrm>
            <a:custGeom>
              <a:avLst/>
              <a:pathLst>
                <a:path w="711651" h="81017">
                  <a:moveTo>
                    <a:pt x="711651" y="0"/>
                  </a:moveTo>
                  <a:lnTo>
                    <a:pt x="0" y="81017"/>
                  </a:lnTo>
                </a:path>
              </a:pathLst>
            </a:custGeom>
          </p:spPr>
          <p:txBody>
            <a:bodyPr/>
            <a:lstStyle/>
            <a:p/>
          </p:txBody>
        </p:sp>
        <p:sp>
          <p:nvSpPr>
            <p:cNvPr id="51" name="pl51"/>
            <p:cNvSpPr/>
            <p:nvPr/>
          </p:nvSpPr>
          <p:spPr>
            <a:xfrm>
              <a:off x="7666172" y="2884345"/>
              <a:ext cx="662411" cy="422210"/>
            </a:xfrm>
            <a:custGeom>
              <a:avLst/>
              <a:pathLst>
                <a:path w="662411" h="422210">
                  <a:moveTo>
                    <a:pt x="662411" y="422210"/>
                  </a:moveTo>
                  <a:lnTo>
                    <a:pt x="0" y="0"/>
                  </a:lnTo>
                </a:path>
              </a:pathLst>
            </a:custGeom>
          </p:spPr>
          <p:txBody>
            <a:bodyPr/>
            <a:lstStyle/>
            <a:p/>
          </p:txBody>
        </p:sp>
        <p:sp>
          <p:nvSpPr>
            <p:cNvPr id="52" name="pl52"/>
            <p:cNvSpPr/>
            <p:nvPr/>
          </p:nvSpPr>
          <p:spPr>
            <a:xfrm>
              <a:off x="7670581" y="2879968"/>
              <a:ext cx="766513" cy="167077"/>
            </a:xfrm>
            <a:custGeom>
              <a:avLst/>
              <a:pathLst>
                <a:path w="766513" h="167077">
                  <a:moveTo>
                    <a:pt x="766513" y="167077"/>
                  </a:moveTo>
                  <a:lnTo>
                    <a:pt x="0" y="0"/>
                  </a:lnTo>
                </a:path>
              </a:pathLst>
            </a:custGeom>
          </p:spPr>
          <p:txBody>
            <a:bodyPr/>
            <a:lstStyle/>
            <a:p/>
          </p:txBody>
        </p:sp>
        <p:sp>
          <p:nvSpPr>
            <p:cNvPr id="53" name="pl53"/>
            <p:cNvSpPr/>
            <p:nvPr/>
          </p:nvSpPr>
          <p:spPr>
            <a:xfrm>
              <a:off x="7666716" y="3168692"/>
              <a:ext cx="686057" cy="401222"/>
            </a:xfrm>
            <a:custGeom>
              <a:avLst/>
              <a:pathLst>
                <a:path w="686057" h="401222">
                  <a:moveTo>
                    <a:pt x="686057" y="401222"/>
                  </a:moveTo>
                  <a:lnTo>
                    <a:pt x="0" y="0"/>
                  </a:lnTo>
                </a:path>
              </a:pathLst>
            </a:custGeom>
          </p:spPr>
          <p:txBody>
            <a:bodyPr/>
            <a:lstStyle/>
            <a:p/>
          </p:txBody>
        </p:sp>
        <p:sp>
          <p:nvSpPr>
            <p:cNvPr id="54" name="pl54"/>
            <p:cNvSpPr/>
            <p:nvPr/>
          </p:nvSpPr>
          <p:spPr>
            <a:xfrm>
              <a:off x="7665739" y="3359100"/>
              <a:ext cx="693121" cy="471928"/>
            </a:xfrm>
            <a:custGeom>
              <a:avLst/>
              <a:pathLst>
                <a:path w="693121" h="471928">
                  <a:moveTo>
                    <a:pt x="693121" y="471928"/>
                  </a:moveTo>
                  <a:lnTo>
                    <a:pt x="0" y="0"/>
                  </a:lnTo>
                </a:path>
              </a:pathLst>
            </a:custGeom>
          </p:spPr>
          <p:txBody>
            <a:bodyPr/>
            <a:lstStyle/>
            <a:p/>
          </p:txBody>
        </p:sp>
        <p:sp>
          <p:nvSpPr>
            <p:cNvPr id="55" name="pl55"/>
            <p:cNvSpPr/>
            <p:nvPr/>
          </p:nvSpPr>
          <p:spPr>
            <a:xfrm>
              <a:off x="7668316" y="3784295"/>
              <a:ext cx="714629" cy="313298"/>
            </a:xfrm>
            <a:custGeom>
              <a:avLst/>
              <a:pathLst>
                <a:path w="714629" h="313298">
                  <a:moveTo>
                    <a:pt x="714629" y="313298"/>
                  </a:moveTo>
                  <a:lnTo>
                    <a:pt x="0" y="0"/>
                  </a:lnTo>
                </a:path>
              </a:pathLst>
            </a:custGeom>
          </p:spPr>
          <p:txBody>
            <a:bodyPr/>
            <a:lstStyle/>
            <a:p/>
          </p:txBody>
        </p:sp>
        <p:sp>
          <p:nvSpPr>
            <p:cNvPr id="56" name="pg56"/>
            <p:cNvSpPr/>
            <p:nvPr/>
          </p:nvSpPr>
          <p:spPr>
            <a:xfrm>
              <a:off x="8356446" y="19193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196086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71%</a:t>
              </a:r>
            </a:p>
          </p:txBody>
        </p:sp>
        <p:sp>
          <p:nvSpPr>
            <p:cNvPr id="58" name="pg58"/>
            <p:cNvSpPr/>
            <p:nvPr/>
          </p:nvSpPr>
          <p:spPr>
            <a:xfrm>
              <a:off x="8290281" y="24446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13141" y="248623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62%</a:t>
              </a:r>
            </a:p>
          </p:txBody>
        </p:sp>
        <p:sp>
          <p:nvSpPr>
            <p:cNvPr id="60" name="pg60"/>
            <p:cNvSpPr/>
            <p:nvPr/>
          </p:nvSpPr>
          <p:spPr>
            <a:xfrm>
              <a:off x="8223851" y="218578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246711" y="222732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62%</a:t>
              </a:r>
            </a:p>
          </p:txBody>
        </p:sp>
        <p:sp>
          <p:nvSpPr>
            <p:cNvPr id="62" name="pg62"/>
            <p:cNvSpPr/>
            <p:nvPr/>
          </p:nvSpPr>
          <p:spPr>
            <a:xfrm>
              <a:off x="8314365" y="27072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27488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58%</a:t>
              </a:r>
            </a:p>
          </p:txBody>
        </p:sp>
        <p:sp>
          <p:nvSpPr>
            <p:cNvPr id="64" name="pg64"/>
            <p:cNvSpPr/>
            <p:nvPr/>
          </p:nvSpPr>
          <p:spPr>
            <a:xfrm>
              <a:off x="8260004" y="32300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325288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58%</a:t>
              </a:r>
            </a:p>
          </p:txBody>
        </p:sp>
        <p:sp>
          <p:nvSpPr>
            <p:cNvPr id="66" name="pg66"/>
            <p:cNvSpPr/>
            <p:nvPr/>
          </p:nvSpPr>
          <p:spPr>
            <a:xfrm>
              <a:off x="8368515" y="296606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300760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58%</a:t>
              </a:r>
            </a:p>
          </p:txBody>
        </p:sp>
        <p:sp>
          <p:nvSpPr>
            <p:cNvPr id="68" name="pg68"/>
            <p:cNvSpPr/>
            <p:nvPr/>
          </p:nvSpPr>
          <p:spPr>
            <a:xfrm>
              <a:off x="8284194" y="349304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07054" y="353458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RotaC: 52%</a:t>
              </a:r>
            </a:p>
          </p:txBody>
        </p:sp>
        <p:sp>
          <p:nvSpPr>
            <p:cNvPr id="70" name="pg70"/>
            <p:cNvSpPr/>
            <p:nvPr/>
          </p:nvSpPr>
          <p:spPr>
            <a:xfrm>
              <a:off x="8290281" y="375419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13141" y="379573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48%</a:t>
              </a:r>
            </a:p>
          </p:txBody>
        </p:sp>
        <p:sp>
          <p:nvSpPr>
            <p:cNvPr id="72" name="pg72"/>
            <p:cNvSpPr/>
            <p:nvPr/>
          </p:nvSpPr>
          <p:spPr>
            <a:xfrm>
              <a:off x="8314365" y="401976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37225" y="406129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PcVC: 39%</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568873" y="401416"/>
              <a:ext cx="26938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Haiti,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MCV2 had the lowest coverage of all vaccines (48%), followed by RotaC (52%).
Coverage of 5 vaccines increased (DTP3, HEPB3, HIB3, MCV2 and ROTAC) and 3 vaccines decreased (IPV1, MCV1 and RUBELLA) compared to respective coverage in 2019.
Coverage of 6 vaccines decreased (DTP3, HEPB3, HIB3, MCV1, MCV2 and RUBELLA) and 2 vaccines increased (IPV1 and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57971" y="907931"/>
              <a:ext cx="794380" cy="0"/>
            </a:xfrm>
            <a:custGeom>
              <a:avLst/>
              <a:pathLst>
                <a:path w="794380" h="0">
                  <a:moveTo>
                    <a:pt x="0" y="0"/>
                  </a:moveTo>
                  <a:lnTo>
                    <a:pt x="72216" y="0"/>
                  </a:lnTo>
                  <a:lnTo>
                    <a:pt x="144432" y="0"/>
                  </a:lnTo>
                  <a:lnTo>
                    <a:pt x="144432" y="0"/>
                  </a:lnTo>
                  <a:lnTo>
                    <a:pt x="144432" y="0"/>
                  </a:lnTo>
                  <a:lnTo>
                    <a:pt x="505514" y="0"/>
                  </a:lnTo>
                  <a:lnTo>
                    <a:pt x="794380" y="0"/>
                  </a:lnTo>
                </a:path>
              </a:pathLst>
            </a:custGeom>
            <a:ln w="116535" cap="flat">
              <a:solidFill>
                <a:srgbClr val="E8E8E8">
                  <a:alpha val="100000"/>
                </a:srgbClr>
              </a:solidFill>
              <a:prstDash val="solid"/>
              <a:round/>
            </a:ln>
          </p:spPr>
          <p:txBody>
            <a:bodyPr/>
            <a:lstStyle/>
            <a:p/>
          </p:txBody>
        </p:sp>
        <p:sp>
          <p:nvSpPr>
            <p:cNvPr id="21" name="pl21"/>
            <p:cNvSpPr/>
            <p:nvPr/>
          </p:nvSpPr>
          <p:spPr>
            <a:xfrm>
              <a:off x="6546836" y="1320786"/>
              <a:ext cx="1083246" cy="0"/>
            </a:xfrm>
            <a:custGeom>
              <a:avLst/>
              <a:pathLst>
                <a:path w="1083246" h="0">
                  <a:moveTo>
                    <a:pt x="0" y="0"/>
                  </a:moveTo>
                  <a:lnTo>
                    <a:pt x="216649" y="0"/>
                  </a:lnTo>
                  <a:lnTo>
                    <a:pt x="433298" y="0"/>
                  </a:lnTo>
                  <a:lnTo>
                    <a:pt x="505514" y="0"/>
                  </a:lnTo>
                  <a:lnTo>
                    <a:pt x="577731" y="0"/>
                  </a:lnTo>
                  <a:lnTo>
                    <a:pt x="794380" y="0"/>
                  </a:lnTo>
                  <a:lnTo>
                    <a:pt x="1083246" y="0"/>
                  </a:lnTo>
                </a:path>
              </a:pathLst>
            </a:custGeom>
            <a:ln w="116535" cap="flat">
              <a:solidFill>
                <a:srgbClr val="E8E8E8">
                  <a:alpha val="100000"/>
                </a:srgbClr>
              </a:solidFill>
              <a:prstDash val="solid"/>
              <a:round/>
            </a:ln>
          </p:spPr>
          <p:txBody>
            <a:bodyPr/>
            <a:lstStyle/>
            <a:p/>
          </p:txBody>
        </p:sp>
        <p:sp>
          <p:nvSpPr>
            <p:cNvPr id="22" name="pl22"/>
            <p:cNvSpPr/>
            <p:nvPr/>
          </p:nvSpPr>
          <p:spPr>
            <a:xfrm>
              <a:off x="4958075" y="1733641"/>
              <a:ext cx="866596" cy="0"/>
            </a:xfrm>
            <a:custGeom>
              <a:avLst/>
              <a:pathLst>
                <a:path w="866596" h="0">
                  <a:moveTo>
                    <a:pt x="0" y="0"/>
                  </a:moveTo>
                  <a:lnTo>
                    <a:pt x="0" y="0"/>
                  </a:lnTo>
                  <a:lnTo>
                    <a:pt x="433298" y="0"/>
                  </a:lnTo>
                  <a:lnTo>
                    <a:pt x="433298"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3" name="pl23"/>
            <p:cNvSpPr/>
            <p:nvPr/>
          </p:nvSpPr>
          <p:spPr>
            <a:xfrm>
              <a:off x="4958075" y="2146496"/>
              <a:ext cx="866596" cy="0"/>
            </a:xfrm>
            <a:custGeom>
              <a:avLst/>
              <a:pathLst>
                <a:path w="866596" h="0">
                  <a:moveTo>
                    <a:pt x="0" y="0"/>
                  </a:moveTo>
                  <a:lnTo>
                    <a:pt x="0" y="0"/>
                  </a:lnTo>
                  <a:lnTo>
                    <a:pt x="433298" y="0"/>
                  </a:lnTo>
                  <a:lnTo>
                    <a:pt x="433298"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4958075" y="2559351"/>
              <a:ext cx="866596" cy="0"/>
            </a:xfrm>
            <a:custGeom>
              <a:avLst/>
              <a:pathLst>
                <a:path w="866596" h="0">
                  <a:moveTo>
                    <a:pt x="0" y="0"/>
                  </a:moveTo>
                  <a:lnTo>
                    <a:pt x="0" y="0"/>
                  </a:lnTo>
                  <a:lnTo>
                    <a:pt x="433298" y="0"/>
                  </a:lnTo>
                  <a:lnTo>
                    <a:pt x="433298"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6330187" y="2972206"/>
              <a:ext cx="1011029" cy="0"/>
            </a:xfrm>
            <a:custGeom>
              <a:avLst/>
              <a:pathLst>
                <a:path w="1011029" h="0">
                  <a:moveTo>
                    <a:pt x="0" y="0"/>
                  </a:moveTo>
                  <a:lnTo>
                    <a:pt x="0" y="0"/>
                  </a:lnTo>
                  <a:lnTo>
                    <a:pt x="144432" y="0"/>
                  </a:lnTo>
                  <a:lnTo>
                    <a:pt x="216649" y="0"/>
                  </a:lnTo>
                  <a:lnTo>
                    <a:pt x="288865" y="0"/>
                  </a:lnTo>
                  <a:lnTo>
                    <a:pt x="938813" y="0"/>
                  </a:lnTo>
                  <a:lnTo>
                    <a:pt x="1011029" y="0"/>
                  </a:lnTo>
                </a:path>
              </a:pathLst>
            </a:custGeom>
            <a:ln w="116535" cap="flat">
              <a:solidFill>
                <a:srgbClr val="E8E8E8">
                  <a:alpha val="100000"/>
                </a:srgbClr>
              </a:solidFill>
              <a:prstDash val="solid"/>
              <a:round/>
            </a:ln>
          </p:spPr>
          <p:txBody>
            <a:bodyPr/>
            <a:lstStyle/>
            <a:p/>
          </p:txBody>
        </p:sp>
        <p:sp>
          <p:nvSpPr>
            <p:cNvPr id="26" name="pl26"/>
            <p:cNvSpPr/>
            <p:nvPr/>
          </p:nvSpPr>
          <p:spPr>
            <a:xfrm>
              <a:off x="5969105" y="3385062"/>
              <a:ext cx="1083246" cy="0"/>
            </a:xfrm>
            <a:custGeom>
              <a:avLst/>
              <a:pathLst>
                <a:path w="1083246" h="0">
                  <a:moveTo>
                    <a:pt x="0" y="0"/>
                  </a:moveTo>
                  <a:lnTo>
                    <a:pt x="72216" y="0"/>
                  </a:lnTo>
                  <a:lnTo>
                    <a:pt x="288865" y="0"/>
                  </a:lnTo>
                  <a:lnTo>
                    <a:pt x="722164" y="0"/>
                  </a:lnTo>
                  <a:lnTo>
                    <a:pt x="866596" y="0"/>
                  </a:lnTo>
                  <a:lnTo>
                    <a:pt x="866596" y="0"/>
                  </a:lnTo>
                  <a:lnTo>
                    <a:pt x="1083246" y="0"/>
                  </a:lnTo>
                </a:path>
              </a:pathLst>
            </a:custGeom>
            <a:ln w="116535" cap="flat">
              <a:solidFill>
                <a:srgbClr val="E8E8E8">
                  <a:alpha val="100000"/>
                </a:srgbClr>
              </a:solidFill>
              <a:prstDash val="solid"/>
              <a:round/>
            </a:ln>
          </p:spPr>
          <p:txBody>
            <a:bodyPr/>
            <a:lstStyle/>
            <a:p/>
          </p:txBody>
        </p:sp>
        <p:sp>
          <p:nvSpPr>
            <p:cNvPr id="27" name="pl27"/>
            <p:cNvSpPr/>
            <p:nvPr/>
          </p:nvSpPr>
          <p:spPr>
            <a:xfrm>
              <a:off x="4163695" y="3797917"/>
              <a:ext cx="1227678" cy="0"/>
            </a:xfrm>
            <a:custGeom>
              <a:avLst/>
              <a:pathLst>
                <a:path w="1227678" h="0">
                  <a:moveTo>
                    <a:pt x="0" y="0"/>
                  </a:moveTo>
                  <a:lnTo>
                    <a:pt x="216649" y="0"/>
                  </a:lnTo>
                  <a:lnTo>
                    <a:pt x="216649" y="0"/>
                  </a:lnTo>
                  <a:lnTo>
                    <a:pt x="216649" y="0"/>
                  </a:lnTo>
                  <a:lnTo>
                    <a:pt x="722164" y="0"/>
                  </a:lnTo>
                  <a:lnTo>
                    <a:pt x="794380"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3441531" y="4210772"/>
              <a:ext cx="1877626" cy="0"/>
            </a:xfrm>
            <a:custGeom>
              <a:avLst/>
              <a:pathLst>
                <a:path w="1877626" h="0">
                  <a:moveTo>
                    <a:pt x="0" y="0"/>
                  </a:moveTo>
                  <a:lnTo>
                    <a:pt x="866596" y="0"/>
                  </a:lnTo>
                  <a:lnTo>
                    <a:pt x="1299895" y="0"/>
                  </a:lnTo>
                  <a:lnTo>
                    <a:pt x="1299895" y="0"/>
                  </a:lnTo>
                  <a:lnTo>
                    <a:pt x="1444328" y="0"/>
                  </a:lnTo>
                  <a:lnTo>
                    <a:pt x="1516544" y="0"/>
                  </a:lnTo>
                  <a:lnTo>
                    <a:pt x="1877626" y="0"/>
                  </a:lnTo>
                </a:path>
              </a:pathLst>
            </a:custGeom>
            <a:ln w="116535" cap="flat">
              <a:solidFill>
                <a:srgbClr val="E8E8E8">
                  <a:alpha val="100000"/>
                </a:srgbClr>
              </a:solidFill>
              <a:prstDash val="solid"/>
              <a:round/>
            </a:ln>
          </p:spPr>
          <p:txBody>
            <a:bodyPr/>
            <a:lstStyle/>
            <a:p/>
          </p:txBody>
        </p:sp>
        <p:sp>
          <p:nvSpPr>
            <p:cNvPr id="29" name="pl29"/>
            <p:cNvSpPr/>
            <p:nvPr/>
          </p:nvSpPr>
          <p:spPr>
            <a:xfrm>
              <a:off x="5969105" y="4623627"/>
              <a:ext cx="1083246" cy="0"/>
            </a:xfrm>
            <a:custGeom>
              <a:avLst/>
              <a:pathLst>
                <a:path w="1083246" h="0">
                  <a:moveTo>
                    <a:pt x="0" y="0"/>
                  </a:moveTo>
                  <a:lnTo>
                    <a:pt x="72216" y="0"/>
                  </a:lnTo>
                  <a:lnTo>
                    <a:pt x="288865" y="0"/>
                  </a:lnTo>
                  <a:lnTo>
                    <a:pt x="722164" y="0"/>
                  </a:lnTo>
                  <a:lnTo>
                    <a:pt x="866596" y="0"/>
                  </a:lnTo>
                  <a:lnTo>
                    <a:pt x="866596" y="0"/>
                  </a:lnTo>
                  <a:lnTo>
                    <a:pt x="1083246" y="0"/>
                  </a:lnTo>
                </a:path>
              </a:pathLst>
            </a:custGeom>
            <a:ln w="116535" cap="flat">
              <a:solidFill>
                <a:srgbClr val="E8E8E8">
                  <a:alpha val="100000"/>
                </a:srgbClr>
              </a:solidFill>
              <a:prstDash val="solid"/>
              <a:round/>
            </a:ln>
          </p:spPr>
          <p:txBody>
            <a:bodyPr/>
            <a:lstStyle/>
            <a:p/>
          </p:txBody>
        </p:sp>
        <p:sp>
          <p:nvSpPr>
            <p:cNvPr id="30" name="pl30"/>
            <p:cNvSpPr/>
            <p:nvPr/>
          </p:nvSpPr>
          <p:spPr>
            <a:xfrm>
              <a:off x="3730396" y="5036482"/>
              <a:ext cx="1949842" cy="0"/>
            </a:xfrm>
            <a:custGeom>
              <a:avLst/>
              <a:pathLst>
                <a:path w="1949842" h="0">
                  <a:moveTo>
                    <a:pt x="0" y="0"/>
                  </a:moveTo>
                  <a:lnTo>
                    <a:pt x="649947" y="0"/>
                  </a:lnTo>
                  <a:lnTo>
                    <a:pt x="938813" y="0"/>
                  </a:lnTo>
                  <a:lnTo>
                    <a:pt x="1299895" y="0"/>
                  </a:lnTo>
                  <a:lnTo>
                    <a:pt x="1444328" y="0"/>
                  </a:lnTo>
                  <a:lnTo>
                    <a:pt x="1516544" y="0"/>
                  </a:lnTo>
                  <a:lnTo>
                    <a:pt x="1949842" y="0"/>
                  </a:lnTo>
                </a:path>
              </a:pathLst>
            </a:custGeom>
            <a:ln w="116535" cap="flat">
              <a:solidFill>
                <a:srgbClr val="E8E8E8">
                  <a:alpha val="100000"/>
                </a:srgbClr>
              </a:solidFill>
              <a:prstDash val="solid"/>
              <a:round/>
            </a:ln>
          </p:spPr>
          <p:txBody>
            <a:bodyPr/>
            <a:lstStyle/>
            <a:p/>
          </p:txBody>
        </p:sp>
        <p:sp>
          <p:nvSpPr>
            <p:cNvPr id="31" name="pt31"/>
            <p:cNvSpPr/>
            <p:nvPr/>
          </p:nvSpPr>
          <p:spPr>
            <a:xfrm>
              <a:off x="675898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04785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32568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39790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39790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39790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25347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33671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04785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54233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75898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2006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38687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67573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95357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95357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38687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82017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67573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38687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67573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95357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95357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38687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82017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67573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38687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67573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95357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95357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38687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82017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67573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83120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83120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0368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25347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8676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04785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6460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37584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37584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15919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37584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88135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38687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95357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43703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31465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3692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95357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88135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3692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30362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83120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83120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03682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25347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8676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04785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6460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17022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67573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66471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7258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37584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02579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24244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70071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33963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195203"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567315"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91736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06180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5328606"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76190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61747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328606"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76190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61747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532860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761905"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61747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27844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48406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55628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77293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98958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906337"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4317576"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328606"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89530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337876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467865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424536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7293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98958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5906337"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11195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96752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18417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29632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Haiti,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(85%) and 2024 (76%). DTP1 coverage increased in 2025 (78%) compared to 2024, and was lower than in 2019. In 2019-2025, DTP1 coverage was at it's lowest level in 2022 (70%).
In 2024, 4 vaccines had lower coverage than in 2019.
In 2025, 5 vaccines had lower coverage than in 2019.
In 2025, 8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3027882"/>
              <a:ext cx="6481656" cy="695918"/>
            </a:xfrm>
            <a:custGeom>
              <a:avLst/>
              <a:pathLst>
                <a:path w="6481656" h="695918">
                  <a:moveTo>
                    <a:pt x="0" y="695918"/>
                  </a:moveTo>
                  <a:lnTo>
                    <a:pt x="259266" y="608928"/>
                  </a:lnTo>
                  <a:lnTo>
                    <a:pt x="518532" y="492942"/>
                  </a:lnTo>
                  <a:lnTo>
                    <a:pt x="777798" y="405952"/>
                  </a:lnTo>
                  <a:lnTo>
                    <a:pt x="1037065" y="318962"/>
                  </a:lnTo>
                  <a:lnTo>
                    <a:pt x="1296331" y="231972"/>
                  </a:lnTo>
                  <a:lnTo>
                    <a:pt x="1555597" y="202976"/>
                  </a:lnTo>
                  <a:lnTo>
                    <a:pt x="1814863" y="144982"/>
                  </a:lnTo>
                  <a:lnTo>
                    <a:pt x="2074130" y="115986"/>
                  </a:lnTo>
                  <a:lnTo>
                    <a:pt x="2333396" y="86989"/>
                  </a:lnTo>
                  <a:lnTo>
                    <a:pt x="2592662" y="28996"/>
                  </a:lnTo>
                  <a:lnTo>
                    <a:pt x="2851928" y="0"/>
                  </a:lnTo>
                  <a:lnTo>
                    <a:pt x="3111195" y="57993"/>
                  </a:lnTo>
                  <a:lnTo>
                    <a:pt x="3370461" y="86989"/>
                  </a:lnTo>
                  <a:lnTo>
                    <a:pt x="3629727" y="144982"/>
                  </a:lnTo>
                  <a:lnTo>
                    <a:pt x="3888994" y="115986"/>
                  </a:lnTo>
                  <a:lnTo>
                    <a:pt x="4148260" y="260969"/>
                  </a:lnTo>
                  <a:lnTo>
                    <a:pt x="4407526" y="231972"/>
                  </a:lnTo>
                  <a:lnTo>
                    <a:pt x="4666792" y="318962"/>
                  </a:lnTo>
                  <a:lnTo>
                    <a:pt x="4926059" y="405952"/>
                  </a:lnTo>
                  <a:lnTo>
                    <a:pt x="5185325" y="289965"/>
                  </a:lnTo>
                  <a:lnTo>
                    <a:pt x="5444591" y="579931"/>
                  </a:lnTo>
                  <a:lnTo>
                    <a:pt x="5703857" y="579931"/>
                  </a:lnTo>
                  <a:lnTo>
                    <a:pt x="5963124" y="405952"/>
                  </a:lnTo>
                  <a:lnTo>
                    <a:pt x="6222390" y="231972"/>
                  </a:lnTo>
                  <a:lnTo>
                    <a:pt x="6481656" y="289965"/>
                  </a:lnTo>
                </a:path>
              </a:pathLst>
            </a:custGeom>
            <a:ln w="27101" cap="flat">
              <a:solidFill>
                <a:srgbClr val="F8766D">
                  <a:alpha val="100000"/>
                </a:srgbClr>
              </a:solidFill>
              <a:prstDash val="solid"/>
              <a:round/>
            </a:ln>
          </p:spPr>
          <p:txBody>
            <a:bodyPr/>
            <a:lstStyle/>
            <a:p/>
          </p:txBody>
        </p:sp>
        <p:sp>
          <p:nvSpPr>
            <p:cNvPr id="28" name="pl28"/>
            <p:cNvSpPr/>
            <p:nvPr/>
          </p:nvSpPr>
          <p:spPr>
            <a:xfrm>
              <a:off x="5587279" y="3433834"/>
              <a:ext cx="2333396" cy="927890"/>
            </a:xfrm>
            <a:custGeom>
              <a:avLst/>
              <a:pathLst>
                <a:path w="2333396" h="927890">
                  <a:moveTo>
                    <a:pt x="0" y="927890"/>
                  </a:moveTo>
                  <a:lnTo>
                    <a:pt x="259266" y="869897"/>
                  </a:lnTo>
                  <a:lnTo>
                    <a:pt x="518532" y="579931"/>
                  </a:lnTo>
                  <a:lnTo>
                    <a:pt x="777798" y="405952"/>
                  </a:lnTo>
                  <a:lnTo>
                    <a:pt x="1037065" y="405952"/>
                  </a:lnTo>
                  <a:lnTo>
                    <a:pt x="1296331" y="492942"/>
                  </a:lnTo>
                  <a:lnTo>
                    <a:pt x="1555597" y="405952"/>
                  </a:lnTo>
                  <a:lnTo>
                    <a:pt x="1814863" y="202976"/>
                  </a:lnTo>
                  <a:lnTo>
                    <a:pt x="2074130" y="0"/>
                  </a:lnTo>
                  <a:lnTo>
                    <a:pt x="2333396" y="173979"/>
                  </a:lnTo>
                </a:path>
              </a:pathLst>
            </a:custGeom>
            <a:ln w="27101" cap="flat">
              <a:solidFill>
                <a:srgbClr val="00BA38">
                  <a:alpha val="100000"/>
                </a:srgbClr>
              </a:solidFill>
              <a:prstDash val="solid"/>
              <a:round/>
            </a:ln>
          </p:spPr>
          <p:txBody>
            <a:bodyPr/>
            <a:lstStyle/>
            <a:p/>
          </p:txBody>
        </p:sp>
        <p:sp>
          <p:nvSpPr>
            <p:cNvPr id="29" name="pl29"/>
            <p:cNvSpPr/>
            <p:nvPr/>
          </p:nvSpPr>
          <p:spPr>
            <a:xfrm>
              <a:off x="6105812" y="3462830"/>
              <a:ext cx="1814863" cy="1188860"/>
            </a:xfrm>
            <a:custGeom>
              <a:avLst/>
              <a:pathLst>
                <a:path w="1814863" h="1188860">
                  <a:moveTo>
                    <a:pt x="0" y="1188860"/>
                  </a:moveTo>
                  <a:lnTo>
                    <a:pt x="259266" y="753911"/>
                  </a:lnTo>
                  <a:lnTo>
                    <a:pt x="518532" y="0"/>
                  </a:lnTo>
                  <a:lnTo>
                    <a:pt x="777798" y="231972"/>
                  </a:lnTo>
                  <a:lnTo>
                    <a:pt x="1037065" y="144982"/>
                  </a:lnTo>
                  <a:lnTo>
                    <a:pt x="1296331" y="173979"/>
                  </a:lnTo>
                  <a:lnTo>
                    <a:pt x="1555597" y="231972"/>
                  </a:lnTo>
                  <a:lnTo>
                    <a:pt x="1814863" y="405952"/>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2794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56943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383040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36854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5548903" y="432334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067435" y="461331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40" y="3317844"/>
              <a:ext cx="239902" cy="3"/>
            </a:xfrm>
            <a:custGeom>
              <a:avLst/>
              <a:pathLst>
                <a:path w="239902" h="3">
                  <a:moveTo>
                    <a:pt x="239902" y="0"/>
                  </a:moveTo>
                  <a:lnTo>
                    <a:pt x="0" y="3"/>
                  </a:lnTo>
                </a:path>
              </a:pathLst>
            </a:custGeom>
          </p:spPr>
          <p:txBody>
            <a:bodyPr/>
            <a:lstStyle/>
            <a:p/>
          </p:txBody>
        </p:sp>
        <p:sp>
          <p:nvSpPr>
            <p:cNvPr id="38" name="pl38"/>
            <p:cNvSpPr/>
            <p:nvPr/>
          </p:nvSpPr>
          <p:spPr>
            <a:xfrm>
              <a:off x="7939999" y="3601351"/>
              <a:ext cx="239942" cy="5980"/>
            </a:xfrm>
            <a:custGeom>
              <a:avLst/>
              <a:pathLst>
                <a:path w="239942" h="5980">
                  <a:moveTo>
                    <a:pt x="239942" y="0"/>
                  </a:moveTo>
                  <a:lnTo>
                    <a:pt x="0" y="5980"/>
                  </a:lnTo>
                </a:path>
              </a:pathLst>
            </a:custGeom>
          </p:spPr>
          <p:txBody>
            <a:bodyPr/>
            <a:lstStyle/>
            <a:p/>
          </p:txBody>
        </p:sp>
        <p:sp>
          <p:nvSpPr>
            <p:cNvPr id="39" name="pl39"/>
            <p:cNvSpPr/>
            <p:nvPr/>
          </p:nvSpPr>
          <p:spPr>
            <a:xfrm>
              <a:off x="7940000" y="3869261"/>
              <a:ext cx="239942" cy="5939"/>
            </a:xfrm>
            <a:custGeom>
              <a:avLst/>
              <a:pathLst>
                <a:path w="239942" h="5939">
                  <a:moveTo>
                    <a:pt x="239942" y="5939"/>
                  </a:moveTo>
                  <a:lnTo>
                    <a:pt x="0" y="0"/>
                  </a:lnTo>
                </a:path>
              </a:pathLst>
            </a:custGeom>
          </p:spPr>
          <p:txBody>
            <a:bodyPr/>
            <a:lstStyle/>
            <a:p/>
          </p:txBody>
        </p:sp>
        <p:sp>
          <p:nvSpPr>
            <p:cNvPr id="40" name="pg40"/>
            <p:cNvSpPr/>
            <p:nvPr/>
          </p:nvSpPr>
          <p:spPr>
            <a:xfrm>
              <a:off x="8111362" y="322685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326769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58%</a:t>
              </a:r>
            </a:p>
          </p:txBody>
        </p:sp>
        <p:sp>
          <p:nvSpPr>
            <p:cNvPr id="42" name="pg42"/>
            <p:cNvSpPr/>
            <p:nvPr/>
          </p:nvSpPr>
          <p:spPr>
            <a:xfrm>
              <a:off x="8111362" y="351035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355119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48%</a:t>
              </a:r>
            </a:p>
          </p:txBody>
        </p:sp>
        <p:sp>
          <p:nvSpPr>
            <p:cNvPr id="44" name="pg44"/>
            <p:cNvSpPr/>
            <p:nvPr/>
          </p:nvSpPr>
          <p:spPr>
            <a:xfrm>
              <a:off x="8111362" y="378422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382506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39%</a:t>
              </a:r>
            </a:p>
          </p:txBody>
        </p:sp>
        <p:sp>
          <p:nvSpPr>
            <p:cNvPr id="46" name="pg46"/>
            <p:cNvSpPr/>
            <p:nvPr/>
          </p:nvSpPr>
          <p:spPr>
            <a:xfrm>
              <a:off x="1504505" y="356286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50225" y="360858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44</a:t>
              </a:r>
            </a:p>
          </p:txBody>
        </p:sp>
        <p:sp>
          <p:nvSpPr>
            <p:cNvPr id="48" name="pg48"/>
            <p:cNvSpPr/>
            <p:nvPr/>
          </p:nvSpPr>
          <p:spPr>
            <a:xfrm>
              <a:off x="5291759" y="433943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5337479" y="438478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22</a:t>
              </a:r>
            </a:p>
          </p:txBody>
        </p:sp>
        <p:sp>
          <p:nvSpPr>
            <p:cNvPr id="50" name="pg50"/>
            <p:cNvSpPr/>
            <p:nvPr/>
          </p:nvSpPr>
          <p:spPr>
            <a:xfrm>
              <a:off x="6170803" y="449143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216523" y="453678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12</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324011" y="1705910"/>
              <a:ext cx="12302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Haiti,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Haiti has 3 out of the 4 SDG vaccines.
In 2025, Haiti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76% in 2024 to 78% in 2025.
• DTP3 coverage declined 2 percentage points from 60% in 2024 to 58% in 2025.
• There were there were 5,000 fewer zero-dose children in 2025. This leaves 55,000 children without vaccination, vulnerable to vaccine-preventable diseases and a further 50,000 with incomplete protection.
• Haiti accounted for 5.6% of zero-dose children in Latin America and the Caribbean (LACR) and 0.4% of zero-dose children globally.
• MCV1 coverage declined 15 percentage points from 77% in 2024 to 62% in 2025. There were 94,000 children who missed out on the first measles vaccination.
• MCV2 coverage declined 6 percentage points from 54% in 2024 to 48%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Haiti,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Haiti.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Reconstitution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P7TF5XRZ5TZD-1674051314-8230</_dlc_DocId>
    <_dlc_DocIdUrl xmlns="5ce71423-0d49-4a04-8822-86064e799dcd">
      <Url>https://unicef.sharepoint.com/teams/DAPM-DataComm/_layouts/15/DocIdRedir.aspx?ID=P7TF5XRZ5TZD-1674051314-8230</Url>
      <Description>P7TF5XRZ5TZD-1674051314-8230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7154B5D-33E9-4531-9634-969F33D4DF3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92e334de-dcd5-4287-b319-33b47b571333</vt:lpwstr>
  </property>
</Properties>
</file>