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866161ce2d55de84811183320fa92a95fa7e049.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e3def311bea3f384d65cc1aa7310115a6c9b3ea.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f727d29b6e97890026ac5c82209fdd5b041863c.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438929"/>
            </a:xfrm>
            <a:custGeom>
              <a:avLst/>
              <a:pathLst>
                <a:path w="6481656" h="438929">
                  <a:moveTo>
                    <a:pt x="0" y="39902"/>
                  </a:moveTo>
                  <a:lnTo>
                    <a:pt x="259266" y="39902"/>
                  </a:lnTo>
                  <a:lnTo>
                    <a:pt x="518532" y="39902"/>
                  </a:lnTo>
                  <a:lnTo>
                    <a:pt x="777798" y="79805"/>
                  </a:lnTo>
                  <a:lnTo>
                    <a:pt x="1037065" y="39902"/>
                  </a:lnTo>
                  <a:lnTo>
                    <a:pt x="1296331" y="0"/>
                  </a:lnTo>
                  <a:lnTo>
                    <a:pt x="1555597" y="119708"/>
                  </a:lnTo>
                  <a:lnTo>
                    <a:pt x="1814863" y="199513"/>
                  </a:lnTo>
                  <a:lnTo>
                    <a:pt x="2074130" y="79805"/>
                  </a:lnTo>
                  <a:lnTo>
                    <a:pt x="2333396" y="0"/>
                  </a:lnTo>
                  <a:lnTo>
                    <a:pt x="2592662" y="0"/>
                  </a:lnTo>
                  <a:lnTo>
                    <a:pt x="2851928" y="0"/>
                  </a:lnTo>
                  <a:lnTo>
                    <a:pt x="3111195" y="39902"/>
                  </a:lnTo>
                  <a:lnTo>
                    <a:pt x="3370461" y="0"/>
                  </a:lnTo>
                  <a:lnTo>
                    <a:pt x="3629727" y="0"/>
                  </a:lnTo>
                  <a:lnTo>
                    <a:pt x="3888994" y="0"/>
                  </a:lnTo>
                  <a:lnTo>
                    <a:pt x="4148260" y="39902"/>
                  </a:lnTo>
                  <a:lnTo>
                    <a:pt x="4407526" y="279319"/>
                  </a:lnTo>
                  <a:lnTo>
                    <a:pt x="4666792" y="239416"/>
                  </a:lnTo>
                  <a:lnTo>
                    <a:pt x="4926059" y="279319"/>
                  </a:lnTo>
                  <a:lnTo>
                    <a:pt x="5185325" y="279319"/>
                  </a:lnTo>
                  <a:lnTo>
                    <a:pt x="5444591" y="319221"/>
                  </a:lnTo>
                  <a:lnTo>
                    <a:pt x="5703857" y="359124"/>
                  </a:lnTo>
                  <a:lnTo>
                    <a:pt x="5963124" y="399027"/>
                  </a:lnTo>
                  <a:lnTo>
                    <a:pt x="6222390" y="399027"/>
                  </a:lnTo>
                  <a:lnTo>
                    <a:pt x="6481656" y="438929"/>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518735"/>
            </a:xfrm>
            <a:custGeom>
              <a:avLst/>
              <a:pathLst>
                <a:path w="6481656" h="518735">
                  <a:moveTo>
                    <a:pt x="0" y="199513"/>
                  </a:moveTo>
                  <a:lnTo>
                    <a:pt x="259266" y="119708"/>
                  </a:lnTo>
                  <a:lnTo>
                    <a:pt x="518532" y="159610"/>
                  </a:lnTo>
                  <a:lnTo>
                    <a:pt x="777798" y="279319"/>
                  </a:lnTo>
                  <a:lnTo>
                    <a:pt x="1037065" y="199513"/>
                  </a:lnTo>
                  <a:lnTo>
                    <a:pt x="1296331" y="39902"/>
                  </a:lnTo>
                  <a:lnTo>
                    <a:pt x="1555597" y="159610"/>
                  </a:lnTo>
                  <a:lnTo>
                    <a:pt x="1814863" y="199513"/>
                  </a:lnTo>
                  <a:lnTo>
                    <a:pt x="2074130" y="239416"/>
                  </a:lnTo>
                  <a:lnTo>
                    <a:pt x="2333396" y="79805"/>
                  </a:lnTo>
                  <a:lnTo>
                    <a:pt x="2592662" y="79805"/>
                  </a:lnTo>
                  <a:lnTo>
                    <a:pt x="2851928" y="79805"/>
                  </a:lnTo>
                  <a:lnTo>
                    <a:pt x="3111195" y="39902"/>
                  </a:lnTo>
                  <a:lnTo>
                    <a:pt x="3370461" y="0"/>
                  </a:lnTo>
                  <a:lnTo>
                    <a:pt x="3629727" y="0"/>
                  </a:lnTo>
                  <a:lnTo>
                    <a:pt x="3888994" y="39902"/>
                  </a:lnTo>
                  <a:lnTo>
                    <a:pt x="4148260" y="159610"/>
                  </a:lnTo>
                  <a:lnTo>
                    <a:pt x="4407526" y="359124"/>
                  </a:lnTo>
                  <a:lnTo>
                    <a:pt x="4666792" y="319221"/>
                  </a:lnTo>
                  <a:lnTo>
                    <a:pt x="4926059" y="359124"/>
                  </a:lnTo>
                  <a:lnTo>
                    <a:pt x="5185325" y="359124"/>
                  </a:lnTo>
                  <a:lnTo>
                    <a:pt x="5444591" y="399027"/>
                  </a:lnTo>
                  <a:lnTo>
                    <a:pt x="5703857" y="438929"/>
                  </a:lnTo>
                  <a:lnTo>
                    <a:pt x="5963124" y="478832"/>
                  </a:lnTo>
                  <a:lnTo>
                    <a:pt x="6222390" y="478832"/>
                  </a:lnTo>
                  <a:lnTo>
                    <a:pt x="6481656" y="518735"/>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478832"/>
            </a:xfrm>
            <a:custGeom>
              <a:avLst/>
              <a:pathLst>
                <a:path w="6481656" h="478832">
                  <a:moveTo>
                    <a:pt x="0" y="39902"/>
                  </a:moveTo>
                  <a:lnTo>
                    <a:pt x="259266" y="0"/>
                  </a:lnTo>
                  <a:lnTo>
                    <a:pt x="518532" y="79805"/>
                  </a:lnTo>
                  <a:lnTo>
                    <a:pt x="777798" y="159610"/>
                  </a:lnTo>
                  <a:lnTo>
                    <a:pt x="1037065" y="279319"/>
                  </a:lnTo>
                  <a:lnTo>
                    <a:pt x="1296331" y="119708"/>
                  </a:lnTo>
                  <a:lnTo>
                    <a:pt x="1555597" y="159610"/>
                  </a:lnTo>
                  <a:lnTo>
                    <a:pt x="1814863" y="199513"/>
                  </a:lnTo>
                  <a:lnTo>
                    <a:pt x="2074130" y="239416"/>
                  </a:lnTo>
                  <a:lnTo>
                    <a:pt x="2333396" y="39902"/>
                  </a:lnTo>
                  <a:lnTo>
                    <a:pt x="2592662" y="39902"/>
                  </a:lnTo>
                  <a:lnTo>
                    <a:pt x="2851928" y="79805"/>
                  </a:lnTo>
                  <a:lnTo>
                    <a:pt x="3111195" y="79805"/>
                  </a:lnTo>
                  <a:lnTo>
                    <a:pt x="3370461" y="79805"/>
                  </a:lnTo>
                  <a:lnTo>
                    <a:pt x="3629727" y="79805"/>
                  </a:lnTo>
                  <a:lnTo>
                    <a:pt x="3888994" y="39902"/>
                  </a:lnTo>
                  <a:lnTo>
                    <a:pt x="4148260" y="39902"/>
                  </a:lnTo>
                  <a:lnTo>
                    <a:pt x="4407526" y="39902"/>
                  </a:lnTo>
                  <a:lnTo>
                    <a:pt x="4666792" y="319221"/>
                  </a:lnTo>
                  <a:lnTo>
                    <a:pt x="4926059" y="359124"/>
                  </a:lnTo>
                  <a:lnTo>
                    <a:pt x="5185325" y="359124"/>
                  </a:lnTo>
                  <a:lnTo>
                    <a:pt x="5444591" y="399027"/>
                  </a:lnTo>
                  <a:lnTo>
                    <a:pt x="5703857" y="399027"/>
                  </a:lnTo>
                  <a:lnTo>
                    <a:pt x="5963124" y="438929"/>
                  </a:lnTo>
                  <a:lnTo>
                    <a:pt x="6222390" y="438929"/>
                  </a:lnTo>
                  <a:lnTo>
                    <a:pt x="6481656" y="478832"/>
                  </a:lnTo>
                </a:path>
              </a:pathLst>
            </a:custGeom>
            <a:ln w="27101" cap="flat">
              <a:solidFill>
                <a:srgbClr val="00BFC4">
                  <a:alpha val="100000"/>
                </a:srgbClr>
              </a:solidFill>
              <a:prstDash val="solid"/>
              <a:round/>
            </a:ln>
          </p:spPr>
          <p:txBody>
            <a:bodyPr/>
            <a:lstStyle/>
            <a:p/>
          </p:txBody>
        </p:sp>
        <p:sp>
          <p:nvSpPr>
            <p:cNvPr id="31" name="pl31"/>
            <p:cNvSpPr/>
            <p:nvPr/>
          </p:nvSpPr>
          <p:spPr>
            <a:xfrm>
              <a:off x="6105812" y="1518126"/>
              <a:ext cx="1814863" cy="399027"/>
            </a:xfrm>
            <a:custGeom>
              <a:avLst/>
              <a:pathLst>
                <a:path w="1814863" h="399027">
                  <a:moveTo>
                    <a:pt x="0" y="0"/>
                  </a:moveTo>
                  <a:lnTo>
                    <a:pt x="259266" y="39902"/>
                  </a:lnTo>
                  <a:lnTo>
                    <a:pt x="518532" y="119708"/>
                  </a:lnTo>
                  <a:lnTo>
                    <a:pt x="777798" y="159610"/>
                  </a:lnTo>
                  <a:lnTo>
                    <a:pt x="1037065" y="239416"/>
                  </a:lnTo>
                  <a:lnTo>
                    <a:pt x="1296331" y="279319"/>
                  </a:lnTo>
                  <a:lnTo>
                    <a:pt x="1555597" y="359124"/>
                  </a:lnTo>
                  <a:lnTo>
                    <a:pt x="1814863" y="399027"/>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71916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7989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75906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87877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6067435" y="14797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7394" y="1369486"/>
              <a:ext cx="252548" cy="378001"/>
            </a:xfrm>
            <a:custGeom>
              <a:avLst/>
              <a:pathLst>
                <a:path w="252548" h="378001">
                  <a:moveTo>
                    <a:pt x="252548" y="0"/>
                  </a:moveTo>
                  <a:lnTo>
                    <a:pt x="0" y="378001"/>
                  </a:lnTo>
                </a:path>
              </a:pathLst>
            </a:custGeom>
          </p:spPr>
          <p:txBody>
            <a:bodyPr/>
            <a:lstStyle/>
            <a:p/>
          </p:txBody>
        </p:sp>
        <p:sp>
          <p:nvSpPr>
            <p:cNvPr id="42" name="pl42"/>
            <p:cNvSpPr/>
            <p:nvPr/>
          </p:nvSpPr>
          <p:spPr>
            <a:xfrm>
              <a:off x="7933936" y="1650410"/>
              <a:ext cx="246005" cy="139515"/>
            </a:xfrm>
            <a:custGeom>
              <a:avLst/>
              <a:pathLst>
                <a:path w="246005" h="139515">
                  <a:moveTo>
                    <a:pt x="246005" y="0"/>
                  </a:moveTo>
                  <a:lnTo>
                    <a:pt x="0" y="139515"/>
                  </a:lnTo>
                </a:path>
              </a:pathLst>
            </a:custGeom>
          </p:spPr>
          <p:txBody>
            <a:bodyPr/>
            <a:lstStyle/>
            <a:p/>
          </p:txBody>
        </p:sp>
        <p:sp>
          <p:nvSpPr>
            <p:cNvPr id="43" name="pl43"/>
            <p:cNvSpPr/>
            <p:nvPr/>
          </p:nvSpPr>
          <p:spPr>
            <a:xfrm>
              <a:off x="7937895" y="1841276"/>
              <a:ext cx="242046" cy="55219"/>
            </a:xfrm>
            <a:custGeom>
              <a:avLst/>
              <a:pathLst>
                <a:path w="242046" h="55219">
                  <a:moveTo>
                    <a:pt x="242046" y="55219"/>
                  </a:moveTo>
                  <a:lnTo>
                    <a:pt x="0" y="0"/>
                  </a:lnTo>
                </a:path>
              </a:pathLst>
            </a:custGeom>
          </p:spPr>
          <p:txBody>
            <a:bodyPr/>
            <a:lstStyle/>
            <a:p/>
          </p:txBody>
        </p:sp>
        <p:sp>
          <p:nvSpPr>
            <p:cNvPr id="44" name="pl44"/>
            <p:cNvSpPr/>
            <p:nvPr/>
          </p:nvSpPr>
          <p:spPr>
            <a:xfrm>
              <a:off x="7930638" y="1926245"/>
              <a:ext cx="249303" cy="227503"/>
            </a:xfrm>
            <a:custGeom>
              <a:avLst/>
              <a:pathLst>
                <a:path w="249303" h="227503">
                  <a:moveTo>
                    <a:pt x="249303" y="227503"/>
                  </a:moveTo>
                  <a:lnTo>
                    <a:pt x="0" y="0"/>
                  </a:lnTo>
                </a:path>
              </a:pathLst>
            </a:custGeom>
          </p:spPr>
          <p:txBody>
            <a:bodyPr/>
            <a:lstStyle/>
            <a:p/>
          </p:txBody>
        </p:sp>
        <p:sp>
          <p:nvSpPr>
            <p:cNvPr id="45" name="pg45"/>
            <p:cNvSpPr/>
            <p:nvPr/>
          </p:nvSpPr>
          <p:spPr>
            <a:xfrm>
              <a:off x="8111362" y="126089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30173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88%</a:t>
              </a:r>
            </a:p>
          </p:txBody>
        </p:sp>
        <p:sp>
          <p:nvSpPr>
            <p:cNvPr id="47" name="pg47"/>
            <p:cNvSpPr/>
            <p:nvPr/>
          </p:nvSpPr>
          <p:spPr>
            <a:xfrm>
              <a:off x="8111362" y="153669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57753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87%</a:t>
              </a:r>
            </a:p>
          </p:txBody>
        </p:sp>
        <p:sp>
          <p:nvSpPr>
            <p:cNvPr id="49" name="pg49"/>
            <p:cNvSpPr/>
            <p:nvPr/>
          </p:nvSpPr>
          <p:spPr>
            <a:xfrm>
              <a:off x="8111362" y="181062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85146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86%</a:t>
              </a:r>
            </a:p>
          </p:txBody>
        </p:sp>
        <p:sp>
          <p:nvSpPr>
            <p:cNvPr id="51" name="pg51"/>
            <p:cNvSpPr/>
            <p:nvPr/>
          </p:nvSpPr>
          <p:spPr>
            <a:xfrm>
              <a:off x="8111362" y="208516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12600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84%</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8177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Honduras, 2000-2025</a:t>
              </a:r>
            </a:p>
          </p:txBody>
        </p:sp>
        <p:sp>
          <p:nvSpPr>
            <p:cNvPr id="81" name="tx81"/>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2025, la cobertura de la DTP1 (un indicador del acceso a los servicios de vacunación) fue del 87 %.
La cobertura de la DTP3 —un indicador del grado de eficacia con el que los países prestan servicios de vacunación a los niños— no alcanzó el objetivo del 90 %, aunque se quedó muy cerca de él.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2025, la cobertura de la MCV1 se situó por debajo del objetivo del 95 % y la cobertura de la MCV2 también se situó por debajo del objetivo del 95 %.
Entre 2024 y 2025, 0 vacunas aumentaron su cobertura, 4 la redujeron y 0 se mantuvieron igual.</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197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823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450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077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704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4153605"/>
              <a:ext cx="1379037" cy="130618"/>
            </a:xfrm>
            <a:prstGeom prst="rect">
              <a:avLst/>
            </a:prstGeom>
            <a:solidFill>
              <a:srgbClr val="D9D9D9">
                <a:alpha val="60000"/>
              </a:srgbClr>
            </a:solidFill>
          </p:spPr>
          <p:txBody>
            <a:bodyPr/>
            <a:lstStyle/>
            <a:p/>
          </p:txBody>
        </p:sp>
        <p:sp>
          <p:nvSpPr>
            <p:cNvPr id="11" name="pl11"/>
            <p:cNvSpPr/>
            <p:nvPr/>
          </p:nvSpPr>
          <p:spPr>
            <a:xfrm>
              <a:off x="152594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109778"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106230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167375"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338113"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64380"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364380"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364380"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390648"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43183"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6945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82584"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82584"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95717"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50885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1985"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511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48252"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548252"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561386"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61386"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74519"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87653"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87653"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600787"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600787"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61392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613920"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613920"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613920"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3920"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3920"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3920"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3920"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392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17133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2764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447138"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169800"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1742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174225"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204878"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244254"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274908"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3144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2880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318759"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32308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336215"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336151"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362483"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362483"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362419"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380080"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415301"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428434"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379874"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415017"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419442"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428190"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428151"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423765"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441349"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41934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428151"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432615"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432654"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423765"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379037"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8056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20683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3310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5936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8563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1190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792535" y="3239275"/>
              <a:ext cx="1379037" cy="130618"/>
            </a:xfrm>
            <a:prstGeom prst="rect">
              <a:avLst/>
            </a:prstGeom>
            <a:solidFill>
              <a:srgbClr val="D9D9D9">
                <a:alpha val="60000"/>
              </a:srgbClr>
            </a:solidFill>
          </p:spPr>
          <p:txBody>
            <a:bodyPr/>
            <a:lstStyle/>
            <a:p/>
          </p:txBody>
        </p:sp>
        <p:sp>
          <p:nvSpPr>
            <p:cNvPr id="87" name="pl87"/>
            <p:cNvSpPr/>
            <p:nvPr/>
          </p:nvSpPr>
          <p:spPr>
            <a:xfrm>
              <a:off x="289576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47960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41899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52406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537199"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747338"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77360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773606"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813007"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81300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81300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85240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86554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86554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87867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87867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89180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891809"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4943"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3121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44344"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970611"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983745"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01001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01001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01001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023146"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023146"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023146"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036279"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06254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06254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06254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06254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06254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52802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63309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6462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856364"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88263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882631"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627237"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627237"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622851"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684300"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679772"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68858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692906"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692906"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706039"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69726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697164"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736629"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745376"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784842"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78477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828668"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828707"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824243"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86392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863927"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832990"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855013"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876816"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872391"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889975"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867966"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881241"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792535" y="875080"/>
              <a:ext cx="1379037"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32542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5169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7796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0423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3049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5676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3241161" y="4153605"/>
              <a:ext cx="1379037" cy="130618"/>
            </a:xfrm>
            <a:prstGeom prst="rect">
              <a:avLst/>
            </a:prstGeom>
            <a:solidFill>
              <a:srgbClr val="D9D9D9">
                <a:alpha val="60000"/>
              </a:srgbClr>
            </a:solidFill>
          </p:spPr>
          <p:txBody>
            <a:bodyPr/>
            <a:lstStyle/>
            <a:p/>
          </p:txBody>
        </p:sp>
        <p:sp>
          <p:nvSpPr>
            <p:cNvPr id="163" name="pl163"/>
            <p:cNvSpPr/>
            <p:nvPr/>
          </p:nvSpPr>
          <p:spPr>
            <a:xfrm>
              <a:off x="44231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4007031"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92015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410402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4143430"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4235366"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424849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4274767"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4287901"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432730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4366703"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4379836"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437983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439297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4406104"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441923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4432371"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4445505"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4445505"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4458638"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4458638"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471772"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484906"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498040"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498040"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498040"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49804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511173"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511173"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51117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51117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511173"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511173"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511173"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511173"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402918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4213054"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4252455"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4344391"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43575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4080186"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4102131"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412837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417216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421172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4185255"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421601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4220334"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4233468"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4233404"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4259735"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4259735"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425967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427733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4312553"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432568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4312270"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4316695"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4290261"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4312270"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4325443"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4325404"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4321017"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4338602"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4316592"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4329868"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4329907"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4321017"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3241161" y="875080"/>
              <a:ext cx="1379037"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7029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9655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52282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54909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7536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6016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689788" y="3578462"/>
              <a:ext cx="1379037" cy="134832"/>
            </a:xfrm>
            <a:prstGeom prst="rect">
              <a:avLst/>
            </a:prstGeom>
            <a:solidFill>
              <a:srgbClr val="D9D9D9">
                <a:alpha val="60000"/>
              </a:srgbClr>
            </a:solidFill>
          </p:spPr>
          <p:txBody>
            <a:bodyPr/>
            <a:lstStyle/>
            <a:p/>
          </p:txBody>
        </p:sp>
        <p:sp>
          <p:nvSpPr>
            <p:cNvPr id="239" name="pl239"/>
            <p:cNvSpPr/>
            <p:nvPr/>
          </p:nvSpPr>
          <p:spPr>
            <a:xfrm>
              <a:off x="577988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536372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536878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5434452"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631457"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657725"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670858"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710260"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710260"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723393"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762794"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762794"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789062"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789062"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802195"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815329"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815329"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82846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854730"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867864"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880997"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880997"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880997"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907265"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907265"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907265"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920399"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920399"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920399"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95980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95980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95980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95980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95980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547780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5543477"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740483"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766750"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779884"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5524490"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5524490"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5524465"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5577025"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558583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620954"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5603292"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5607653"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629598"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5607550"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633882"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668961"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682094"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695228"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682030"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682030"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725921"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725959"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721495"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761180"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761180"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730243"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769644"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787228"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765219"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778494"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778533"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689788" y="875080"/>
              <a:ext cx="1379037"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61515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64142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66768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939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72022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74649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6138414" y="3892368"/>
              <a:ext cx="1379037" cy="130618"/>
            </a:xfrm>
            <a:prstGeom prst="rect">
              <a:avLst/>
            </a:prstGeom>
            <a:solidFill>
              <a:srgbClr val="D9D9D9">
                <a:alpha val="60000"/>
              </a:srgbClr>
            </a:solidFill>
          </p:spPr>
          <p:txBody>
            <a:bodyPr/>
            <a:lstStyle/>
            <a:p/>
          </p:txBody>
        </p:sp>
        <p:sp>
          <p:nvSpPr>
            <p:cNvPr id="313" name="pl313"/>
            <p:cNvSpPr/>
            <p:nvPr/>
          </p:nvSpPr>
          <p:spPr>
            <a:xfrm>
              <a:off x="72810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8648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80427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92247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988148"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988148"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713261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7158886"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7185153"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719828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7211421"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72376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725082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725082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726395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726395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727708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72902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72902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7290223"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7303356"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7303356"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732962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732962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732962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7342758"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7355891"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7355891"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7382159"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739529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739529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739529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7408426"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740842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740842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913302"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7031505"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7097173"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7097173"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7241644"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959919"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990572"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99932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7025651"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7060730"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7056280"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7065052"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7095848"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7069375"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709132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7104453"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7091294"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7104453"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71175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71175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7148318"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7143854"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7148357"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7183539"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7174547"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7148113"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7196428"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7236074"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7222721"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7205137"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7218270"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7213845"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7227120"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6138414" y="875080"/>
              <a:ext cx="1379037"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76001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8628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81255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83881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86508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8913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7587040" y="2716801"/>
              <a:ext cx="1379037" cy="130618"/>
            </a:xfrm>
            <a:prstGeom prst="rect">
              <a:avLst/>
            </a:prstGeom>
            <a:solidFill>
              <a:srgbClr val="D9D9D9">
                <a:alpha val="60000"/>
              </a:srgbClr>
            </a:solidFill>
          </p:spPr>
          <p:txBody>
            <a:bodyPr/>
            <a:lstStyle/>
            <a:p/>
          </p:txBody>
        </p:sp>
        <p:sp>
          <p:nvSpPr>
            <p:cNvPr id="389" name="pl389"/>
            <p:cNvSpPr/>
            <p:nvPr/>
          </p:nvSpPr>
          <p:spPr>
            <a:xfrm>
              <a:off x="853266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8116504"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80558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8160967"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8187234"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8239769"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8357972"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8410507"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84236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8436774"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8463042"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8463042"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8489309"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8528710"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8554977"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8581245"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8581245"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8581245"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8594379"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863378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8660047"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8660047"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8673181"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8673181"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8686314"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8751983"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8765117"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8778250"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8778250"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8804518"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8804518"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8817651"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883078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885705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885705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816492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8269992"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8296260"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8348794"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84669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8519532"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853266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854580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857206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8572067"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8598334"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8637735"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8664003"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8690270"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8690270"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8690270"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8703404"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8448049"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8461119"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8465505"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848741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848741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8500545"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8583875"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860589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8596945"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8592481"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864529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861436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8636385"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8636204"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8666897"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867574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7587040" y="875080"/>
              <a:ext cx="1379037"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90488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9311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95741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98368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100994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103621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9035667" y="3086887"/>
              <a:ext cx="1379037" cy="174158"/>
            </a:xfrm>
            <a:prstGeom prst="rect">
              <a:avLst/>
            </a:prstGeom>
            <a:solidFill>
              <a:srgbClr val="D9D9D9">
                <a:alpha val="60000"/>
              </a:srgbClr>
            </a:solidFill>
          </p:spPr>
          <p:txBody>
            <a:bodyPr/>
            <a:lstStyle/>
            <a:p/>
          </p:txBody>
        </p:sp>
        <p:sp>
          <p:nvSpPr>
            <p:cNvPr id="465" name="pl465"/>
            <p:cNvSpPr/>
            <p:nvPr/>
          </p:nvSpPr>
          <p:spPr>
            <a:xfrm>
              <a:off x="1007322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9657066"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900544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9517657"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9780331"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9990470"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10003604"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10016738"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10029871"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10043005"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10056139"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10121807"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10121807"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10121807"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10134941"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10148074"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10161208"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10174342"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10200609"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1024001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10266278"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10279411"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10279411"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1029254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10292545"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10305679"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10305679"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911446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9626683"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9889357"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10099496"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10112629"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10125763"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1013889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1015203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9870369"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9936038"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9936038"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9922879"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9940399"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9940296"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9975439"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998857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10014840"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10058666"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10107059"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10098145"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10089256"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10133326"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10119973"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1011552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1011109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9035667" y="875080"/>
              <a:ext cx="1379037"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104974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107601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110227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12854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15481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18107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10484293" y="2733988"/>
              <a:ext cx="1379037" cy="219989"/>
            </a:xfrm>
            <a:prstGeom prst="rect">
              <a:avLst/>
            </a:prstGeom>
            <a:solidFill>
              <a:srgbClr val="D9D9D9">
                <a:alpha val="60000"/>
              </a:srgbClr>
            </a:solidFill>
          </p:spPr>
          <p:txBody>
            <a:bodyPr/>
            <a:lstStyle/>
            <a:p/>
          </p:txBody>
        </p:sp>
        <p:sp>
          <p:nvSpPr>
            <p:cNvPr id="525" name="pl525"/>
            <p:cNvSpPr/>
            <p:nvPr/>
          </p:nvSpPr>
          <p:spPr>
            <a:xfrm>
              <a:off x="1150872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1109255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1045407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10677343"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11137022"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1268359"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1412829"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1452230"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1504765"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1544166"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1544166"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1570433"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1570433"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1596701"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1596701"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1596701"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1609834"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1649236"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1701770"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1714904"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1754305"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175430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10563095"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10786368"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1246047"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1377384"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1521855"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1561256"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1318996"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1336387"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1345238"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1384664"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1375853"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1402159"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1410931"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1410931"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1424065"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1463466"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1542552"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1555685"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1581733"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155972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10484293" y="875080"/>
              <a:ext cx="1379037" cy="4597772"/>
            </a:xfrm>
            <a:prstGeom prst="rect">
              <a:avLst/>
            </a:prstGeom>
            <a:ln w="13550" cap="rnd">
              <a:solidFill>
                <a:srgbClr val="999999">
                  <a:alpha val="100000"/>
                </a:srgbClr>
              </a:solidFill>
              <a:prstDash val="solid"/>
              <a:round/>
            </a:ln>
          </p:spPr>
          <p:txBody>
            <a:bodyPr/>
            <a:lstStyle/>
            <a:p/>
          </p:txBody>
        </p:sp>
        <p:sp>
          <p:nvSpPr>
            <p:cNvPr id="568" name="rc568"/>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69" name="tx569"/>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(88%)</a:t>
              </a:r>
            </a:p>
          </p:txBody>
        </p:sp>
        <p:sp>
          <p:nvSpPr>
            <p:cNvPr id="570" name="rc570"/>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1" name="tx571"/>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(86%)</a:t>
              </a:r>
            </a:p>
          </p:txBody>
        </p:sp>
        <p:sp>
          <p:nvSpPr>
            <p:cNvPr id="572" name="rc572"/>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3" name="tx573"/>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(88%)</a:t>
              </a:r>
            </a:p>
          </p:txBody>
        </p:sp>
        <p:sp>
          <p:nvSpPr>
            <p:cNvPr id="574" name="rc574"/>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5" name="tx575"/>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(87%)</a:t>
              </a:r>
            </a:p>
          </p:txBody>
        </p:sp>
        <p:sp>
          <p:nvSpPr>
            <p:cNvPr id="576" name="rc576"/>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7" name="tx577"/>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(87%)</a:t>
              </a:r>
            </a:p>
          </p:txBody>
        </p:sp>
        <p:sp>
          <p:nvSpPr>
            <p:cNvPr id="578" name="rc578"/>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9" name="tx579"/>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(84%)</a:t>
              </a:r>
            </a:p>
          </p:txBody>
        </p:sp>
        <p:sp>
          <p:nvSpPr>
            <p:cNvPr id="580" name="rc580"/>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1" name="tx581"/>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(86%)</a:t>
              </a:r>
            </a:p>
          </p:txBody>
        </p:sp>
        <p:sp>
          <p:nvSpPr>
            <p:cNvPr id="582" name="rc582"/>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3" name="tx583"/>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(87%)</a:t>
              </a:r>
            </a:p>
          </p:txBody>
        </p:sp>
        <p:sp>
          <p:nvSpPr>
            <p:cNvPr id="584" name="pl584"/>
            <p:cNvSpPr/>
            <p:nvPr/>
          </p:nvSpPr>
          <p:spPr>
            <a:xfrm>
              <a:off x="343909"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85" name="pl585"/>
            <p:cNvSpPr/>
            <p:nvPr/>
          </p:nvSpPr>
          <p:spPr>
            <a:xfrm>
              <a:off x="3570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6" name="pl586"/>
            <p:cNvSpPr/>
            <p:nvPr/>
          </p:nvSpPr>
          <p:spPr>
            <a:xfrm>
              <a:off x="6197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7" name="pl587"/>
            <p:cNvSpPr/>
            <p:nvPr/>
          </p:nvSpPr>
          <p:spPr>
            <a:xfrm>
              <a:off x="8823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8" name="pl588"/>
            <p:cNvSpPr/>
            <p:nvPr/>
          </p:nvSpPr>
          <p:spPr>
            <a:xfrm>
              <a:off x="11450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9" name="pl589"/>
            <p:cNvSpPr/>
            <p:nvPr/>
          </p:nvSpPr>
          <p:spPr>
            <a:xfrm>
              <a:off x="14077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0" name="pl590"/>
            <p:cNvSpPr/>
            <p:nvPr/>
          </p:nvSpPr>
          <p:spPr>
            <a:xfrm>
              <a:off x="16704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1" name="tx591"/>
            <p:cNvSpPr/>
            <p:nvPr/>
          </p:nvSpPr>
          <p:spPr>
            <a:xfrm rot="-5400000">
              <a:off x="32511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92" name="tx592"/>
            <p:cNvSpPr/>
            <p:nvPr/>
          </p:nvSpPr>
          <p:spPr>
            <a:xfrm rot="-5400000">
              <a:off x="5567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93" name="tx593"/>
            <p:cNvSpPr/>
            <p:nvPr/>
          </p:nvSpPr>
          <p:spPr>
            <a:xfrm rot="-5400000">
              <a:off x="8193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94" name="tx594"/>
            <p:cNvSpPr/>
            <p:nvPr/>
          </p:nvSpPr>
          <p:spPr>
            <a:xfrm rot="-5400000">
              <a:off x="10820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95" name="tx595"/>
            <p:cNvSpPr/>
            <p:nvPr/>
          </p:nvSpPr>
          <p:spPr>
            <a:xfrm rot="-5400000">
              <a:off x="13447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96" name="tx596"/>
            <p:cNvSpPr/>
            <p:nvPr/>
          </p:nvSpPr>
          <p:spPr>
            <a:xfrm rot="-5400000">
              <a:off x="157633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7" name="pl597"/>
            <p:cNvSpPr/>
            <p:nvPr/>
          </p:nvSpPr>
          <p:spPr>
            <a:xfrm>
              <a:off x="1792535"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98" name="pl598"/>
            <p:cNvSpPr/>
            <p:nvPr/>
          </p:nvSpPr>
          <p:spPr>
            <a:xfrm>
              <a:off x="18056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9" name="pl599"/>
            <p:cNvSpPr/>
            <p:nvPr/>
          </p:nvSpPr>
          <p:spPr>
            <a:xfrm>
              <a:off x="20683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0" name="pl600"/>
            <p:cNvSpPr/>
            <p:nvPr/>
          </p:nvSpPr>
          <p:spPr>
            <a:xfrm>
              <a:off x="23310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1" name="pl601"/>
            <p:cNvSpPr/>
            <p:nvPr/>
          </p:nvSpPr>
          <p:spPr>
            <a:xfrm>
              <a:off x="25936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2" name="pl602"/>
            <p:cNvSpPr/>
            <p:nvPr/>
          </p:nvSpPr>
          <p:spPr>
            <a:xfrm>
              <a:off x="28563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3" name="pl603"/>
            <p:cNvSpPr/>
            <p:nvPr/>
          </p:nvSpPr>
          <p:spPr>
            <a:xfrm>
              <a:off x="31190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4" name="tx604"/>
            <p:cNvSpPr/>
            <p:nvPr/>
          </p:nvSpPr>
          <p:spPr>
            <a:xfrm rot="-5400000">
              <a:off x="177374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05" name="tx605"/>
            <p:cNvSpPr/>
            <p:nvPr/>
          </p:nvSpPr>
          <p:spPr>
            <a:xfrm rot="-5400000">
              <a:off x="20053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06" name="tx606"/>
            <p:cNvSpPr/>
            <p:nvPr/>
          </p:nvSpPr>
          <p:spPr>
            <a:xfrm rot="-5400000">
              <a:off x="22680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07" name="tx607"/>
            <p:cNvSpPr/>
            <p:nvPr/>
          </p:nvSpPr>
          <p:spPr>
            <a:xfrm rot="-5400000">
              <a:off x="25306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08" name="tx608"/>
            <p:cNvSpPr/>
            <p:nvPr/>
          </p:nvSpPr>
          <p:spPr>
            <a:xfrm rot="-5400000">
              <a:off x="27933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09" name="tx609"/>
            <p:cNvSpPr/>
            <p:nvPr/>
          </p:nvSpPr>
          <p:spPr>
            <a:xfrm rot="-5400000">
              <a:off x="302495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10" name="pl610"/>
            <p:cNvSpPr/>
            <p:nvPr/>
          </p:nvSpPr>
          <p:spPr>
            <a:xfrm>
              <a:off x="3241161"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11" name="pl611"/>
            <p:cNvSpPr/>
            <p:nvPr/>
          </p:nvSpPr>
          <p:spPr>
            <a:xfrm>
              <a:off x="32542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2" name="pl612"/>
            <p:cNvSpPr/>
            <p:nvPr/>
          </p:nvSpPr>
          <p:spPr>
            <a:xfrm>
              <a:off x="35169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3" name="pl613"/>
            <p:cNvSpPr/>
            <p:nvPr/>
          </p:nvSpPr>
          <p:spPr>
            <a:xfrm>
              <a:off x="37796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4" name="pl614"/>
            <p:cNvSpPr/>
            <p:nvPr/>
          </p:nvSpPr>
          <p:spPr>
            <a:xfrm>
              <a:off x="40423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5" name="pl615"/>
            <p:cNvSpPr/>
            <p:nvPr/>
          </p:nvSpPr>
          <p:spPr>
            <a:xfrm>
              <a:off x="43049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6" name="pl616"/>
            <p:cNvSpPr/>
            <p:nvPr/>
          </p:nvSpPr>
          <p:spPr>
            <a:xfrm>
              <a:off x="45676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7" name="tx617"/>
            <p:cNvSpPr/>
            <p:nvPr/>
          </p:nvSpPr>
          <p:spPr>
            <a:xfrm rot="-5400000">
              <a:off x="322237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18" name="tx618"/>
            <p:cNvSpPr/>
            <p:nvPr/>
          </p:nvSpPr>
          <p:spPr>
            <a:xfrm rot="-5400000">
              <a:off x="34539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19" name="tx619"/>
            <p:cNvSpPr/>
            <p:nvPr/>
          </p:nvSpPr>
          <p:spPr>
            <a:xfrm rot="-5400000">
              <a:off x="37166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20" name="tx620"/>
            <p:cNvSpPr/>
            <p:nvPr/>
          </p:nvSpPr>
          <p:spPr>
            <a:xfrm rot="-5400000">
              <a:off x="39793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21" name="tx621"/>
            <p:cNvSpPr/>
            <p:nvPr/>
          </p:nvSpPr>
          <p:spPr>
            <a:xfrm rot="-5400000">
              <a:off x="42419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22" name="tx622"/>
            <p:cNvSpPr/>
            <p:nvPr/>
          </p:nvSpPr>
          <p:spPr>
            <a:xfrm rot="-5400000">
              <a:off x="447358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23" name="pl623"/>
            <p:cNvSpPr/>
            <p:nvPr/>
          </p:nvSpPr>
          <p:spPr>
            <a:xfrm>
              <a:off x="4689788"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24" name="pl624"/>
            <p:cNvSpPr/>
            <p:nvPr/>
          </p:nvSpPr>
          <p:spPr>
            <a:xfrm>
              <a:off x="47029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49655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52282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pl627"/>
            <p:cNvSpPr/>
            <p:nvPr/>
          </p:nvSpPr>
          <p:spPr>
            <a:xfrm>
              <a:off x="54909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8" name="pl628"/>
            <p:cNvSpPr/>
            <p:nvPr/>
          </p:nvSpPr>
          <p:spPr>
            <a:xfrm>
              <a:off x="57536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9" name="pl629"/>
            <p:cNvSpPr/>
            <p:nvPr/>
          </p:nvSpPr>
          <p:spPr>
            <a:xfrm>
              <a:off x="6016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0" name="tx630"/>
            <p:cNvSpPr/>
            <p:nvPr/>
          </p:nvSpPr>
          <p:spPr>
            <a:xfrm rot="-5400000">
              <a:off x="4670998"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31" name="tx631"/>
            <p:cNvSpPr/>
            <p:nvPr/>
          </p:nvSpPr>
          <p:spPr>
            <a:xfrm rot="-5400000">
              <a:off x="49025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32" name="tx632"/>
            <p:cNvSpPr/>
            <p:nvPr/>
          </p:nvSpPr>
          <p:spPr>
            <a:xfrm rot="-5400000">
              <a:off x="51652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3" name="tx633"/>
            <p:cNvSpPr/>
            <p:nvPr/>
          </p:nvSpPr>
          <p:spPr>
            <a:xfrm rot="-5400000">
              <a:off x="54279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4" name="tx634"/>
            <p:cNvSpPr/>
            <p:nvPr/>
          </p:nvSpPr>
          <p:spPr>
            <a:xfrm rot="-5400000">
              <a:off x="56906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5" name="tx635"/>
            <p:cNvSpPr/>
            <p:nvPr/>
          </p:nvSpPr>
          <p:spPr>
            <a:xfrm rot="-5400000">
              <a:off x="592221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6" name="pl636"/>
            <p:cNvSpPr/>
            <p:nvPr/>
          </p:nvSpPr>
          <p:spPr>
            <a:xfrm>
              <a:off x="6138414"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37" name="pl637"/>
            <p:cNvSpPr/>
            <p:nvPr/>
          </p:nvSpPr>
          <p:spPr>
            <a:xfrm>
              <a:off x="61515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64142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66768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pl640"/>
            <p:cNvSpPr/>
            <p:nvPr/>
          </p:nvSpPr>
          <p:spPr>
            <a:xfrm>
              <a:off x="6939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1" name="pl641"/>
            <p:cNvSpPr/>
            <p:nvPr/>
          </p:nvSpPr>
          <p:spPr>
            <a:xfrm>
              <a:off x="72022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2" name="pl642"/>
            <p:cNvSpPr/>
            <p:nvPr/>
          </p:nvSpPr>
          <p:spPr>
            <a:xfrm>
              <a:off x="74649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3" name="tx643"/>
            <p:cNvSpPr/>
            <p:nvPr/>
          </p:nvSpPr>
          <p:spPr>
            <a:xfrm rot="-5400000">
              <a:off x="611962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4" name="tx644"/>
            <p:cNvSpPr/>
            <p:nvPr/>
          </p:nvSpPr>
          <p:spPr>
            <a:xfrm rot="-5400000">
              <a:off x="63512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5" name="tx645"/>
            <p:cNvSpPr/>
            <p:nvPr/>
          </p:nvSpPr>
          <p:spPr>
            <a:xfrm rot="-5400000">
              <a:off x="66138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6" name="tx646"/>
            <p:cNvSpPr/>
            <p:nvPr/>
          </p:nvSpPr>
          <p:spPr>
            <a:xfrm rot="-5400000">
              <a:off x="6876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7" name="tx647"/>
            <p:cNvSpPr/>
            <p:nvPr/>
          </p:nvSpPr>
          <p:spPr>
            <a:xfrm rot="-5400000">
              <a:off x="71392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8" name="tx648"/>
            <p:cNvSpPr/>
            <p:nvPr/>
          </p:nvSpPr>
          <p:spPr>
            <a:xfrm rot="-5400000">
              <a:off x="737083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9" name="pl649"/>
            <p:cNvSpPr/>
            <p:nvPr/>
          </p:nvSpPr>
          <p:spPr>
            <a:xfrm>
              <a:off x="7587040"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50" name="pl650"/>
            <p:cNvSpPr/>
            <p:nvPr/>
          </p:nvSpPr>
          <p:spPr>
            <a:xfrm>
              <a:off x="76001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78628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81255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pl653"/>
            <p:cNvSpPr/>
            <p:nvPr/>
          </p:nvSpPr>
          <p:spPr>
            <a:xfrm>
              <a:off x="83881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4" name="pl654"/>
            <p:cNvSpPr/>
            <p:nvPr/>
          </p:nvSpPr>
          <p:spPr>
            <a:xfrm>
              <a:off x="86508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5" name="pl655"/>
            <p:cNvSpPr/>
            <p:nvPr/>
          </p:nvSpPr>
          <p:spPr>
            <a:xfrm>
              <a:off x="8913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6" name="tx656"/>
            <p:cNvSpPr/>
            <p:nvPr/>
          </p:nvSpPr>
          <p:spPr>
            <a:xfrm rot="-5400000">
              <a:off x="7568250"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7" name="tx657"/>
            <p:cNvSpPr/>
            <p:nvPr/>
          </p:nvSpPr>
          <p:spPr>
            <a:xfrm rot="-5400000">
              <a:off x="77998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8" name="tx658"/>
            <p:cNvSpPr/>
            <p:nvPr/>
          </p:nvSpPr>
          <p:spPr>
            <a:xfrm rot="-5400000">
              <a:off x="80625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9" name="tx659"/>
            <p:cNvSpPr/>
            <p:nvPr/>
          </p:nvSpPr>
          <p:spPr>
            <a:xfrm rot="-5400000">
              <a:off x="832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60" name="tx660"/>
            <p:cNvSpPr/>
            <p:nvPr/>
          </p:nvSpPr>
          <p:spPr>
            <a:xfrm rot="-5400000">
              <a:off x="85878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61" name="tx661"/>
            <p:cNvSpPr/>
            <p:nvPr/>
          </p:nvSpPr>
          <p:spPr>
            <a:xfrm rot="-5400000">
              <a:off x="881946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62" name="pl662"/>
            <p:cNvSpPr/>
            <p:nvPr/>
          </p:nvSpPr>
          <p:spPr>
            <a:xfrm>
              <a:off x="9035667"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63" name="pl663"/>
            <p:cNvSpPr/>
            <p:nvPr/>
          </p:nvSpPr>
          <p:spPr>
            <a:xfrm>
              <a:off x="90488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9311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95741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pl666"/>
            <p:cNvSpPr/>
            <p:nvPr/>
          </p:nvSpPr>
          <p:spPr>
            <a:xfrm>
              <a:off x="98368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7" name="pl667"/>
            <p:cNvSpPr/>
            <p:nvPr/>
          </p:nvSpPr>
          <p:spPr>
            <a:xfrm>
              <a:off x="100994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8" name="pl668"/>
            <p:cNvSpPr/>
            <p:nvPr/>
          </p:nvSpPr>
          <p:spPr>
            <a:xfrm>
              <a:off x="103621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9" name="tx669"/>
            <p:cNvSpPr/>
            <p:nvPr/>
          </p:nvSpPr>
          <p:spPr>
            <a:xfrm rot="-5400000">
              <a:off x="901687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70" name="tx670"/>
            <p:cNvSpPr/>
            <p:nvPr/>
          </p:nvSpPr>
          <p:spPr>
            <a:xfrm rot="-5400000">
              <a:off x="92484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71" name="tx671"/>
            <p:cNvSpPr/>
            <p:nvPr/>
          </p:nvSpPr>
          <p:spPr>
            <a:xfrm rot="-5400000">
              <a:off x="95111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2" name="tx672"/>
            <p:cNvSpPr/>
            <p:nvPr/>
          </p:nvSpPr>
          <p:spPr>
            <a:xfrm rot="-5400000">
              <a:off x="97738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3" name="tx673"/>
            <p:cNvSpPr/>
            <p:nvPr/>
          </p:nvSpPr>
          <p:spPr>
            <a:xfrm rot="-5400000">
              <a:off x="100364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4" name="tx674"/>
            <p:cNvSpPr/>
            <p:nvPr/>
          </p:nvSpPr>
          <p:spPr>
            <a:xfrm rot="-5400000">
              <a:off x="1026809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5" name="pl675"/>
            <p:cNvSpPr/>
            <p:nvPr/>
          </p:nvSpPr>
          <p:spPr>
            <a:xfrm>
              <a:off x="10484293"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76" name="pl676"/>
            <p:cNvSpPr/>
            <p:nvPr/>
          </p:nvSpPr>
          <p:spPr>
            <a:xfrm>
              <a:off x="104974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107601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110227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pl679"/>
            <p:cNvSpPr/>
            <p:nvPr/>
          </p:nvSpPr>
          <p:spPr>
            <a:xfrm>
              <a:off x="112854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0" name="pl680"/>
            <p:cNvSpPr/>
            <p:nvPr/>
          </p:nvSpPr>
          <p:spPr>
            <a:xfrm>
              <a:off x="115481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1" name="pl681"/>
            <p:cNvSpPr/>
            <p:nvPr/>
          </p:nvSpPr>
          <p:spPr>
            <a:xfrm>
              <a:off x="118107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2" name="tx682"/>
            <p:cNvSpPr/>
            <p:nvPr/>
          </p:nvSpPr>
          <p:spPr>
            <a:xfrm rot="-5400000">
              <a:off x="1046550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3" name="tx683"/>
            <p:cNvSpPr/>
            <p:nvPr/>
          </p:nvSpPr>
          <p:spPr>
            <a:xfrm rot="-5400000">
              <a:off x="10697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4" name="tx684"/>
            <p:cNvSpPr/>
            <p:nvPr/>
          </p:nvSpPr>
          <p:spPr>
            <a:xfrm rot="-5400000">
              <a:off x="109597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5" name="tx685"/>
            <p:cNvSpPr/>
            <p:nvPr/>
          </p:nvSpPr>
          <p:spPr>
            <a:xfrm rot="-5400000">
              <a:off x="112224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6" name="tx686"/>
            <p:cNvSpPr/>
            <p:nvPr/>
          </p:nvSpPr>
          <p:spPr>
            <a:xfrm rot="-5400000">
              <a:off x="114851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7" name="tx687"/>
            <p:cNvSpPr/>
            <p:nvPr/>
          </p:nvSpPr>
          <p:spPr>
            <a:xfrm rot="-5400000">
              <a:off x="117167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8" name="tx688"/>
            <p:cNvSpPr/>
            <p:nvPr/>
          </p:nvSpPr>
          <p:spPr>
            <a:xfrm>
              <a:off x="5664977" y="574484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689" name="tx689"/>
            <p:cNvSpPr/>
            <p:nvPr/>
          </p:nvSpPr>
          <p:spPr>
            <a:xfrm>
              <a:off x="3795185" y="61427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690" name="pt690"/>
            <p:cNvSpPr/>
            <p:nvPr/>
          </p:nvSpPr>
          <p:spPr>
            <a:xfrm>
              <a:off x="4808431"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91" name="pt691"/>
            <p:cNvSpPr/>
            <p:nvPr/>
          </p:nvSpPr>
          <p:spPr>
            <a:xfrm>
              <a:off x="5356643"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92" name="pt692"/>
            <p:cNvSpPr/>
            <p:nvPr/>
          </p:nvSpPr>
          <p:spPr>
            <a:xfrm>
              <a:off x="6001116"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3" name="pt693"/>
            <p:cNvSpPr/>
            <p:nvPr/>
          </p:nvSpPr>
          <p:spPr>
            <a:xfrm>
              <a:off x="6645590"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94" name="pt694"/>
            <p:cNvSpPr/>
            <p:nvPr/>
          </p:nvSpPr>
          <p:spPr>
            <a:xfrm>
              <a:off x="7290063"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95" name="pt695"/>
            <p:cNvSpPr/>
            <p:nvPr/>
          </p:nvSpPr>
          <p:spPr>
            <a:xfrm>
              <a:off x="7934536"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6" name="tx696"/>
            <p:cNvSpPr/>
            <p:nvPr/>
          </p:nvSpPr>
          <p:spPr>
            <a:xfrm>
              <a:off x="5031105"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97" name="tx697"/>
            <p:cNvSpPr/>
            <p:nvPr/>
          </p:nvSpPr>
          <p:spPr>
            <a:xfrm>
              <a:off x="557931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98" name="tx698"/>
            <p:cNvSpPr/>
            <p:nvPr/>
          </p:nvSpPr>
          <p:spPr>
            <a:xfrm>
              <a:off x="6223790"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99" name="tx699"/>
            <p:cNvSpPr/>
            <p:nvPr/>
          </p:nvSpPr>
          <p:spPr>
            <a:xfrm>
              <a:off x="6868264"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00" name="tx700"/>
            <p:cNvSpPr/>
            <p:nvPr/>
          </p:nvSpPr>
          <p:spPr>
            <a:xfrm>
              <a:off x="751273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01" name="tx701"/>
            <p:cNvSpPr/>
            <p:nvPr/>
          </p:nvSpPr>
          <p:spPr>
            <a:xfrm>
              <a:off x="8157210"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02" name="tx702"/>
            <p:cNvSpPr/>
            <p:nvPr/>
          </p:nvSpPr>
          <p:spPr>
            <a:xfrm>
              <a:off x="343909" y="398022"/>
              <a:ext cx="63182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vacunación en comparación con otros países de la región, LACR, 2025</a:t>
              </a:r>
            </a:p>
          </p:txBody>
        </p:sp>
        <p:sp>
          <p:nvSpPr>
            <p:cNvPr id="703" name="tx703"/>
            <p:cNvSpPr/>
            <p:nvPr/>
          </p:nvSpPr>
          <p:spPr>
            <a:xfrm>
              <a:off x="726649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704" name="tx704"/>
            <p:cNvSpPr/>
            <p:nvPr/>
          </p:nvSpPr>
          <p:spPr>
            <a:xfrm>
              <a:off x="3327333" y="6568512"/>
              <a:ext cx="853599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Se muestran los códigos ISO de los países. La cobertura en hnd se muestra en los encabezados. La cobertura promedio regional se muestra con la línea discontinua.</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353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741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129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547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935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949362"/>
              <a:ext cx="239888" cy="166635"/>
            </a:xfrm>
            <a:prstGeom prst="rect">
              <a:avLst/>
            </a:prstGeom>
            <a:solidFill>
              <a:srgbClr val="1CABE2">
                <a:alpha val="85098"/>
              </a:srgbClr>
            </a:solidFill>
          </p:spPr>
          <p:txBody>
            <a:bodyPr/>
            <a:lstStyle/>
            <a:p/>
          </p:txBody>
        </p:sp>
        <p:sp>
          <p:nvSpPr>
            <p:cNvPr id="23" name="rc23"/>
            <p:cNvSpPr/>
            <p:nvPr/>
          </p:nvSpPr>
          <p:spPr>
            <a:xfrm>
              <a:off x="1562816" y="3948753"/>
              <a:ext cx="239888" cy="167244"/>
            </a:xfrm>
            <a:prstGeom prst="rect">
              <a:avLst/>
            </a:prstGeom>
            <a:solidFill>
              <a:srgbClr val="1CABE2">
                <a:alpha val="85098"/>
              </a:srgbClr>
            </a:solidFill>
          </p:spPr>
          <p:txBody>
            <a:bodyPr/>
            <a:lstStyle/>
            <a:p/>
          </p:txBody>
        </p:sp>
        <p:sp>
          <p:nvSpPr>
            <p:cNvPr id="24" name="rc24"/>
            <p:cNvSpPr/>
            <p:nvPr/>
          </p:nvSpPr>
          <p:spPr>
            <a:xfrm>
              <a:off x="1829360" y="3949172"/>
              <a:ext cx="239888" cy="166825"/>
            </a:xfrm>
            <a:prstGeom prst="rect">
              <a:avLst/>
            </a:prstGeom>
            <a:solidFill>
              <a:srgbClr val="1CABE2">
                <a:alpha val="85098"/>
              </a:srgbClr>
            </a:solidFill>
          </p:spPr>
          <p:txBody>
            <a:bodyPr/>
            <a:lstStyle/>
            <a:p/>
          </p:txBody>
        </p:sp>
        <p:sp>
          <p:nvSpPr>
            <p:cNvPr id="25" name="rc25"/>
            <p:cNvSpPr/>
            <p:nvPr/>
          </p:nvSpPr>
          <p:spPr>
            <a:xfrm>
              <a:off x="2095903" y="3867110"/>
              <a:ext cx="239888" cy="248886"/>
            </a:xfrm>
            <a:prstGeom prst="rect">
              <a:avLst/>
            </a:prstGeom>
            <a:solidFill>
              <a:srgbClr val="1CABE2">
                <a:alpha val="85098"/>
              </a:srgbClr>
            </a:solidFill>
          </p:spPr>
          <p:txBody>
            <a:bodyPr/>
            <a:lstStyle/>
            <a:p/>
          </p:txBody>
        </p:sp>
        <p:sp>
          <p:nvSpPr>
            <p:cNvPr id="26" name="rc26"/>
            <p:cNvSpPr/>
            <p:nvPr/>
          </p:nvSpPr>
          <p:spPr>
            <a:xfrm>
              <a:off x="2362446" y="3950466"/>
              <a:ext cx="239888" cy="165531"/>
            </a:xfrm>
            <a:prstGeom prst="rect">
              <a:avLst/>
            </a:prstGeom>
            <a:solidFill>
              <a:srgbClr val="1CABE2">
                <a:alpha val="85098"/>
              </a:srgbClr>
            </a:solidFill>
          </p:spPr>
          <p:txBody>
            <a:bodyPr/>
            <a:lstStyle/>
            <a:p/>
          </p:txBody>
        </p:sp>
        <p:sp>
          <p:nvSpPr>
            <p:cNvPr id="27" name="rc27"/>
            <p:cNvSpPr/>
            <p:nvPr/>
          </p:nvSpPr>
          <p:spPr>
            <a:xfrm>
              <a:off x="2628989" y="4033555"/>
              <a:ext cx="239888" cy="82442"/>
            </a:xfrm>
            <a:prstGeom prst="rect">
              <a:avLst/>
            </a:prstGeom>
            <a:solidFill>
              <a:srgbClr val="1CABE2">
                <a:alpha val="85098"/>
              </a:srgbClr>
            </a:solidFill>
          </p:spPr>
          <p:txBody>
            <a:bodyPr/>
            <a:lstStyle/>
            <a:p/>
          </p:txBody>
        </p:sp>
        <p:sp>
          <p:nvSpPr>
            <p:cNvPr id="28" name="rc28"/>
            <p:cNvSpPr/>
            <p:nvPr/>
          </p:nvSpPr>
          <p:spPr>
            <a:xfrm>
              <a:off x="2895532" y="3788017"/>
              <a:ext cx="239888" cy="327979"/>
            </a:xfrm>
            <a:prstGeom prst="rect">
              <a:avLst/>
            </a:prstGeom>
            <a:solidFill>
              <a:srgbClr val="1CABE2">
                <a:alpha val="85098"/>
              </a:srgbClr>
            </a:solidFill>
          </p:spPr>
          <p:txBody>
            <a:bodyPr/>
            <a:lstStyle/>
            <a:p/>
          </p:txBody>
        </p:sp>
        <p:sp>
          <p:nvSpPr>
            <p:cNvPr id="29" name="rc29"/>
            <p:cNvSpPr/>
            <p:nvPr/>
          </p:nvSpPr>
          <p:spPr>
            <a:xfrm>
              <a:off x="3162075" y="3623247"/>
              <a:ext cx="239888" cy="492749"/>
            </a:xfrm>
            <a:prstGeom prst="rect">
              <a:avLst/>
            </a:prstGeom>
            <a:solidFill>
              <a:srgbClr val="1CABE2">
                <a:alpha val="85098"/>
              </a:srgbClr>
            </a:solidFill>
          </p:spPr>
          <p:txBody>
            <a:bodyPr/>
            <a:lstStyle/>
            <a:p/>
          </p:txBody>
        </p:sp>
        <p:sp>
          <p:nvSpPr>
            <p:cNvPr id="30" name="rc30"/>
            <p:cNvSpPr/>
            <p:nvPr/>
          </p:nvSpPr>
          <p:spPr>
            <a:xfrm>
              <a:off x="3428618" y="3869127"/>
              <a:ext cx="239888" cy="246869"/>
            </a:xfrm>
            <a:prstGeom prst="rect">
              <a:avLst/>
            </a:prstGeom>
            <a:solidFill>
              <a:srgbClr val="1CABE2">
                <a:alpha val="85098"/>
              </a:srgbClr>
            </a:solidFill>
          </p:spPr>
          <p:txBody>
            <a:bodyPr/>
            <a:lstStyle/>
            <a:p/>
          </p:txBody>
        </p:sp>
        <p:sp>
          <p:nvSpPr>
            <p:cNvPr id="31" name="rc31"/>
            <p:cNvSpPr/>
            <p:nvPr/>
          </p:nvSpPr>
          <p:spPr>
            <a:xfrm>
              <a:off x="3695161" y="4033555"/>
              <a:ext cx="239888" cy="82442"/>
            </a:xfrm>
            <a:prstGeom prst="rect">
              <a:avLst/>
            </a:prstGeom>
            <a:solidFill>
              <a:srgbClr val="1CABE2">
                <a:alpha val="85098"/>
              </a:srgbClr>
            </a:solidFill>
          </p:spPr>
          <p:txBody>
            <a:bodyPr/>
            <a:lstStyle/>
            <a:p/>
          </p:txBody>
        </p:sp>
        <p:sp>
          <p:nvSpPr>
            <p:cNvPr id="32" name="rc32"/>
            <p:cNvSpPr/>
            <p:nvPr/>
          </p:nvSpPr>
          <p:spPr>
            <a:xfrm>
              <a:off x="3961705" y="4033745"/>
              <a:ext cx="239888" cy="82251"/>
            </a:xfrm>
            <a:prstGeom prst="rect">
              <a:avLst/>
            </a:prstGeom>
            <a:solidFill>
              <a:srgbClr val="1CABE2">
                <a:alpha val="85098"/>
              </a:srgbClr>
            </a:solidFill>
          </p:spPr>
          <p:txBody>
            <a:bodyPr/>
            <a:lstStyle/>
            <a:p/>
          </p:txBody>
        </p:sp>
        <p:sp>
          <p:nvSpPr>
            <p:cNvPr id="33" name="rc33"/>
            <p:cNvSpPr/>
            <p:nvPr/>
          </p:nvSpPr>
          <p:spPr>
            <a:xfrm>
              <a:off x="4228248" y="4033669"/>
              <a:ext cx="239888" cy="82327"/>
            </a:xfrm>
            <a:prstGeom prst="rect">
              <a:avLst/>
            </a:prstGeom>
            <a:solidFill>
              <a:srgbClr val="1CABE2">
                <a:alpha val="85098"/>
              </a:srgbClr>
            </a:solidFill>
          </p:spPr>
          <p:txBody>
            <a:bodyPr/>
            <a:lstStyle/>
            <a:p/>
          </p:txBody>
        </p:sp>
        <p:sp>
          <p:nvSpPr>
            <p:cNvPr id="34" name="rc34"/>
            <p:cNvSpPr/>
            <p:nvPr/>
          </p:nvSpPr>
          <p:spPr>
            <a:xfrm>
              <a:off x="4494791" y="3950961"/>
              <a:ext cx="239888" cy="165036"/>
            </a:xfrm>
            <a:prstGeom prst="rect">
              <a:avLst/>
            </a:prstGeom>
            <a:solidFill>
              <a:srgbClr val="1CABE2">
                <a:alpha val="85098"/>
              </a:srgbClr>
            </a:solidFill>
          </p:spPr>
          <p:txBody>
            <a:bodyPr/>
            <a:lstStyle/>
            <a:p/>
          </p:txBody>
        </p:sp>
        <p:sp>
          <p:nvSpPr>
            <p:cNvPr id="35" name="rc35"/>
            <p:cNvSpPr/>
            <p:nvPr/>
          </p:nvSpPr>
          <p:spPr>
            <a:xfrm>
              <a:off x="4761334" y="4033441"/>
              <a:ext cx="239888" cy="82556"/>
            </a:xfrm>
            <a:prstGeom prst="rect">
              <a:avLst/>
            </a:prstGeom>
            <a:solidFill>
              <a:srgbClr val="1CABE2">
                <a:alpha val="85098"/>
              </a:srgbClr>
            </a:solidFill>
          </p:spPr>
          <p:txBody>
            <a:bodyPr/>
            <a:lstStyle/>
            <a:p/>
          </p:txBody>
        </p:sp>
        <p:sp>
          <p:nvSpPr>
            <p:cNvPr id="36" name="rc36"/>
            <p:cNvSpPr/>
            <p:nvPr/>
          </p:nvSpPr>
          <p:spPr>
            <a:xfrm>
              <a:off x="5027877" y="4033174"/>
              <a:ext cx="239888" cy="82822"/>
            </a:xfrm>
            <a:prstGeom prst="rect">
              <a:avLst/>
            </a:prstGeom>
            <a:solidFill>
              <a:srgbClr val="1CABE2">
                <a:alpha val="85098"/>
              </a:srgbClr>
            </a:solidFill>
          </p:spPr>
          <p:txBody>
            <a:bodyPr/>
            <a:lstStyle/>
            <a:p/>
          </p:txBody>
        </p:sp>
        <p:sp>
          <p:nvSpPr>
            <p:cNvPr id="37" name="rc37"/>
            <p:cNvSpPr/>
            <p:nvPr/>
          </p:nvSpPr>
          <p:spPr>
            <a:xfrm>
              <a:off x="5294420" y="4032603"/>
              <a:ext cx="239888" cy="83393"/>
            </a:xfrm>
            <a:prstGeom prst="rect">
              <a:avLst/>
            </a:prstGeom>
            <a:solidFill>
              <a:srgbClr val="1CABE2">
                <a:alpha val="85098"/>
              </a:srgbClr>
            </a:solidFill>
          </p:spPr>
          <p:txBody>
            <a:bodyPr/>
            <a:lstStyle/>
            <a:p/>
          </p:txBody>
        </p:sp>
        <p:sp>
          <p:nvSpPr>
            <p:cNvPr id="38" name="rc38"/>
            <p:cNvSpPr/>
            <p:nvPr/>
          </p:nvSpPr>
          <p:spPr>
            <a:xfrm>
              <a:off x="5560963" y="3947916"/>
              <a:ext cx="239888" cy="168081"/>
            </a:xfrm>
            <a:prstGeom prst="rect">
              <a:avLst/>
            </a:prstGeom>
            <a:solidFill>
              <a:srgbClr val="1CABE2">
                <a:alpha val="85098"/>
              </a:srgbClr>
            </a:solidFill>
          </p:spPr>
          <p:txBody>
            <a:bodyPr/>
            <a:lstStyle/>
            <a:p/>
          </p:txBody>
        </p:sp>
        <p:sp>
          <p:nvSpPr>
            <p:cNvPr id="39" name="rc39"/>
            <p:cNvSpPr/>
            <p:nvPr/>
          </p:nvSpPr>
          <p:spPr>
            <a:xfrm>
              <a:off x="5827506" y="3439446"/>
              <a:ext cx="239888" cy="676550"/>
            </a:xfrm>
            <a:prstGeom prst="rect">
              <a:avLst/>
            </a:prstGeom>
            <a:solidFill>
              <a:srgbClr val="1CABE2">
                <a:alpha val="85098"/>
              </a:srgbClr>
            </a:solidFill>
          </p:spPr>
          <p:txBody>
            <a:bodyPr/>
            <a:lstStyle/>
            <a:p/>
          </p:txBody>
        </p:sp>
        <p:sp>
          <p:nvSpPr>
            <p:cNvPr id="40" name="rc40"/>
            <p:cNvSpPr/>
            <p:nvPr/>
          </p:nvSpPr>
          <p:spPr>
            <a:xfrm>
              <a:off x="6094049" y="3515646"/>
              <a:ext cx="239888" cy="600350"/>
            </a:xfrm>
            <a:prstGeom prst="rect">
              <a:avLst/>
            </a:prstGeom>
            <a:solidFill>
              <a:srgbClr val="1CABE2">
                <a:alpha val="85098"/>
              </a:srgbClr>
            </a:solidFill>
          </p:spPr>
          <p:txBody>
            <a:bodyPr/>
            <a:lstStyle/>
            <a:p/>
          </p:txBody>
        </p:sp>
        <p:sp>
          <p:nvSpPr>
            <p:cNvPr id="41" name="rc41"/>
            <p:cNvSpPr/>
            <p:nvPr/>
          </p:nvSpPr>
          <p:spPr>
            <a:xfrm>
              <a:off x="6360593" y="3425440"/>
              <a:ext cx="239888" cy="690557"/>
            </a:xfrm>
            <a:prstGeom prst="rect">
              <a:avLst/>
            </a:prstGeom>
            <a:solidFill>
              <a:srgbClr val="1CABE2">
                <a:alpha val="85098"/>
              </a:srgbClr>
            </a:solidFill>
          </p:spPr>
          <p:txBody>
            <a:bodyPr/>
            <a:lstStyle/>
            <a:p/>
          </p:txBody>
        </p:sp>
        <p:sp>
          <p:nvSpPr>
            <p:cNvPr id="42" name="rc42"/>
            <p:cNvSpPr/>
            <p:nvPr/>
          </p:nvSpPr>
          <p:spPr>
            <a:xfrm>
              <a:off x="6627136" y="3422242"/>
              <a:ext cx="239888" cy="693754"/>
            </a:xfrm>
            <a:prstGeom prst="rect">
              <a:avLst/>
            </a:prstGeom>
            <a:solidFill>
              <a:srgbClr val="1CABE2">
                <a:alpha val="85098"/>
              </a:srgbClr>
            </a:solidFill>
          </p:spPr>
          <p:txBody>
            <a:bodyPr/>
            <a:lstStyle/>
            <a:p/>
          </p:txBody>
        </p:sp>
        <p:sp>
          <p:nvSpPr>
            <p:cNvPr id="43" name="rc43"/>
            <p:cNvSpPr/>
            <p:nvPr/>
          </p:nvSpPr>
          <p:spPr>
            <a:xfrm>
              <a:off x="6893679" y="3331541"/>
              <a:ext cx="239888" cy="784456"/>
            </a:xfrm>
            <a:prstGeom prst="rect">
              <a:avLst/>
            </a:prstGeom>
            <a:solidFill>
              <a:srgbClr val="1CABE2">
                <a:alpha val="85098"/>
              </a:srgbClr>
            </a:solidFill>
          </p:spPr>
          <p:txBody>
            <a:bodyPr/>
            <a:lstStyle/>
            <a:p/>
          </p:txBody>
        </p:sp>
        <p:sp>
          <p:nvSpPr>
            <p:cNvPr id="44" name="rc44"/>
            <p:cNvSpPr/>
            <p:nvPr/>
          </p:nvSpPr>
          <p:spPr>
            <a:xfrm>
              <a:off x="7160222" y="3240573"/>
              <a:ext cx="239888" cy="875424"/>
            </a:xfrm>
            <a:prstGeom prst="rect">
              <a:avLst/>
            </a:prstGeom>
            <a:solidFill>
              <a:srgbClr val="1CABE2">
                <a:alpha val="85098"/>
              </a:srgbClr>
            </a:solidFill>
          </p:spPr>
          <p:txBody>
            <a:bodyPr/>
            <a:lstStyle/>
            <a:p/>
          </p:txBody>
        </p:sp>
        <p:sp>
          <p:nvSpPr>
            <p:cNvPr id="45" name="rc45"/>
            <p:cNvSpPr/>
            <p:nvPr/>
          </p:nvSpPr>
          <p:spPr>
            <a:xfrm>
              <a:off x="7426765" y="3148273"/>
              <a:ext cx="239888" cy="967724"/>
            </a:xfrm>
            <a:prstGeom prst="rect">
              <a:avLst/>
            </a:prstGeom>
            <a:solidFill>
              <a:srgbClr val="1CABE2">
                <a:alpha val="85098"/>
              </a:srgbClr>
            </a:solidFill>
          </p:spPr>
          <p:txBody>
            <a:bodyPr/>
            <a:lstStyle/>
            <a:p/>
          </p:txBody>
        </p:sp>
        <p:sp>
          <p:nvSpPr>
            <p:cNvPr id="46" name="rc46"/>
            <p:cNvSpPr/>
            <p:nvPr/>
          </p:nvSpPr>
          <p:spPr>
            <a:xfrm>
              <a:off x="7693308" y="3145532"/>
              <a:ext cx="239888" cy="970465"/>
            </a:xfrm>
            <a:prstGeom prst="rect">
              <a:avLst/>
            </a:prstGeom>
            <a:solidFill>
              <a:srgbClr val="1CABE2">
                <a:alpha val="85098"/>
              </a:srgbClr>
            </a:solidFill>
          </p:spPr>
          <p:txBody>
            <a:bodyPr/>
            <a:lstStyle/>
            <a:p/>
          </p:txBody>
        </p:sp>
        <p:sp>
          <p:nvSpPr>
            <p:cNvPr id="47" name="rc47"/>
            <p:cNvSpPr/>
            <p:nvPr/>
          </p:nvSpPr>
          <p:spPr>
            <a:xfrm>
              <a:off x="7959851" y="3055934"/>
              <a:ext cx="239888" cy="1060062"/>
            </a:xfrm>
            <a:prstGeom prst="rect">
              <a:avLst/>
            </a:prstGeom>
            <a:solidFill>
              <a:srgbClr val="1CABE2">
                <a:alpha val="85098"/>
              </a:srgbClr>
            </a:solidFill>
          </p:spPr>
          <p:txBody>
            <a:bodyPr/>
            <a:lstStyle/>
            <a:p/>
          </p:txBody>
        </p:sp>
        <p:sp>
          <p:nvSpPr>
            <p:cNvPr id="48" name="rc48"/>
            <p:cNvSpPr/>
            <p:nvPr/>
          </p:nvSpPr>
          <p:spPr>
            <a:xfrm>
              <a:off x="1296273" y="3616130"/>
              <a:ext cx="239888" cy="333232"/>
            </a:xfrm>
            <a:prstGeom prst="rect">
              <a:avLst/>
            </a:prstGeom>
            <a:solidFill>
              <a:srgbClr val="B3B3B3">
                <a:alpha val="85098"/>
              </a:srgbClr>
            </a:solidFill>
          </p:spPr>
          <p:txBody>
            <a:bodyPr/>
            <a:lstStyle/>
            <a:p/>
          </p:txBody>
        </p:sp>
        <p:sp>
          <p:nvSpPr>
            <p:cNvPr id="49" name="rc49"/>
            <p:cNvSpPr/>
            <p:nvPr/>
          </p:nvSpPr>
          <p:spPr>
            <a:xfrm>
              <a:off x="1562816" y="3781509"/>
              <a:ext cx="239888" cy="167244"/>
            </a:xfrm>
            <a:prstGeom prst="rect">
              <a:avLst/>
            </a:prstGeom>
            <a:solidFill>
              <a:srgbClr val="B3B3B3">
                <a:alpha val="85098"/>
              </a:srgbClr>
            </a:solidFill>
          </p:spPr>
          <p:txBody>
            <a:bodyPr/>
            <a:lstStyle/>
            <a:p/>
          </p:txBody>
        </p:sp>
        <p:sp>
          <p:nvSpPr>
            <p:cNvPr id="50" name="rc50"/>
            <p:cNvSpPr/>
            <p:nvPr/>
          </p:nvSpPr>
          <p:spPr>
            <a:xfrm>
              <a:off x="1829360" y="3698953"/>
              <a:ext cx="239888" cy="250219"/>
            </a:xfrm>
            <a:prstGeom prst="rect">
              <a:avLst/>
            </a:prstGeom>
            <a:solidFill>
              <a:srgbClr val="B3B3B3">
                <a:alpha val="85098"/>
              </a:srgbClr>
            </a:solidFill>
          </p:spPr>
          <p:txBody>
            <a:bodyPr/>
            <a:lstStyle/>
            <a:p/>
          </p:txBody>
        </p:sp>
        <p:sp>
          <p:nvSpPr>
            <p:cNvPr id="51" name="rc51"/>
            <p:cNvSpPr/>
            <p:nvPr/>
          </p:nvSpPr>
          <p:spPr>
            <a:xfrm>
              <a:off x="2095903" y="3452311"/>
              <a:ext cx="239888" cy="414798"/>
            </a:xfrm>
            <a:prstGeom prst="rect">
              <a:avLst/>
            </a:prstGeom>
            <a:solidFill>
              <a:srgbClr val="B3B3B3">
                <a:alpha val="85098"/>
              </a:srgbClr>
            </a:solidFill>
          </p:spPr>
          <p:txBody>
            <a:bodyPr/>
            <a:lstStyle/>
            <a:p/>
          </p:txBody>
        </p:sp>
        <p:sp>
          <p:nvSpPr>
            <p:cNvPr id="52" name="rc52"/>
            <p:cNvSpPr/>
            <p:nvPr/>
          </p:nvSpPr>
          <p:spPr>
            <a:xfrm>
              <a:off x="2362446" y="3619365"/>
              <a:ext cx="239888" cy="331100"/>
            </a:xfrm>
            <a:prstGeom prst="rect">
              <a:avLst/>
            </a:prstGeom>
            <a:solidFill>
              <a:srgbClr val="B3B3B3">
                <a:alpha val="85098"/>
              </a:srgbClr>
            </a:solidFill>
          </p:spPr>
          <p:txBody>
            <a:bodyPr/>
            <a:lstStyle/>
            <a:p/>
          </p:txBody>
        </p:sp>
        <p:sp>
          <p:nvSpPr>
            <p:cNvPr id="53" name="rc53"/>
            <p:cNvSpPr/>
            <p:nvPr/>
          </p:nvSpPr>
          <p:spPr>
            <a:xfrm>
              <a:off x="2628989" y="3951113"/>
              <a:ext cx="239888" cy="82442"/>
            </a:xfrm>
            <a:prstGeom prst="rect">
              <a:avLst/>
            </a:prstGeom>
            <a:solidFill>
              <a:srgbClr val="B3B3B3">
                <a:alpha val="85098"/>
              </a:srgbClr>
            </a:solidFill>
          </p:spPr>
          <p:txBody>
            <a:bodyPr/>
            <a:lstStyle/>
            <a:p/>
          </p:txBody>
        </p:sp>
        <p:sp>
          <p:nvSpPr>
            <p:cNvPr id="54" name="rc54"/>
            <p:cNvSpPr/>
            <p:nvPr/>
          </p:nvSpPr>
          <p:spPr>
            <a:xfrm>
              <a:off x="2895532" y="3705994"/>
              <a:ext cx="239888" cy="82023"/>
            </a:xfrm>
            <a:prstGeom prst="rect">
              <a:avLst/>
            </a:prstGeom>
            <a:solidFill>
              <a:srgbClr val="B3B3B3">
                <a:alpha val="85098"/>
              </a:srgbClr>
            </a:solidFill>
          </p:spPr>
          <p:txBody>
            <a:bodyPr/>
            <a:lstStyle/>
            <a:p/>
          </p:txBody>
        </p:sp>
        <p:sp>
          <p:nvSpPr>
            <p:cNvPr id="55" name="rc55"/>
            <p:cNvSpPr/>
            <p:nvPr/>
          </p:nvSpPr>
          <p:spPr>
            <a:xfrm>
              <a:off x="3162075" y="3623247"/>
              <a:ext cx="239888" cy="0"/>
            </a:xfrm>
            <a:prstGeom prst="rect">
              <a:avLst/>
            </a:prstGeom>
            <a:solidFill>
              <a:srgbClr val="B3B3B3">
                <a:alpha val="85098"/>
              </a:srgbClr>
            </a:solidFill>
          </p:spPr>
          <p:txBody>
            <a:bodyPr/>
            <a:lstStyle/>
            <a:p/>
          </p:txBody>
        </p:sp>
        <p:sp>
          <p:nvSpPr>
            <p:cNvPr id="56" name="rc56"/>
            <p:cNvSpPr/>
            <p:nvPr/>
          </p:nvSpPr>
          <p:spPr>
            <a:xfrm>
              <a:off x="3428618" y="3539968"/>
              <a:ext cx="239888" cy="329159"/>
            </a:xfrm>
            <a:prstGeom prst="rect">
              <a:avLst/>
            </a:prstGeom>
            <a:solidFill>
              <a:srgbClr val="B3B3B3">
                <a:alpha val="85098"/>
              </a:srgbClr>
            </a:solidFill>
          </p:spPr>
          <p:txBody>
            <a:bodyPr/>
            <a:lstStyle/>
            <a:p/>
          </p:txBody>
        </p:sp>
        <p:sp>
          <p:nvSpPr>
            <p:cNvPr id="57" name="rc57"/>
            <p:cNvSpPr/>
            <p:nvPr/>
          </p:nvSpPr>
          <p:spPr>
            <a:xfrm>
              <a:off x="3695161" y="3868633"/>
              <a:ext cx="239888" cy="164922"/>
            </a:xfrm>
            <a:prstGeom prst="rect">
              <a:avLst/>
            </a:prstGeom>
            <a:solidFill>
              <a:srgbClr val="B3B3B3">
                <a:alpha val="85098"/>
              </a:srgbClr>
            </a:solidFill>
          </p:spPr>
          <p:txBody>
            <a:bodyPr/>
            <a:lstStyle/>
            <a:p/>
          </p:txBody>
        </p:sp>
        <p:sp>
          <p:nvSpPr>
            <p:cNvPr id="58" name="rc58"/>
            <p:cNvSpPr/>
            <p:nvPr/>
          </p:nvSpPr>
          <p:spPr>
            <a:xfrm>
              <a:off x="3961705" y="3869242"/>
              <a:ext cx="239888" cy="164503"/>
            </a:xfrm>
            <a:prstGeom prst="rect">
              <a:avLst/>
            </a:prstGeom>
            <a:solidFill>
              <a:srgbClr val="B3B3B3">
                <a:alpha val="85098"/>
              </a:srgbClr>
            </a:solidFill>
          </p:spPr>
          <p:txBody>
            <a:bodyPr/>
            <a:lstStyle/>
            <a:p/>
          </p:txBody>
        </p:sp>
        <p:sp>
          <p:nvSpPr>
            <p:cNvPr id="59" name="rc59"/>
            <p:cNvSpPr/>
            <p:nvPr/>
          </p:nvSpPr>
          <p:spPr>
            <a:xfrm>
              <a:off x="4228248" y="3869051"/>
              <a:ext cx="239888" cy="164617"/>
            </a:xfrm>
            <a:prstGeom prst="rect">
              <a:avLst/>
            </a:prstGeom>
            <a:solidFill>
              <a:srgbClr val="B3B3B3">
                <a:alpha val="85098"/>
              </a:srgbClr>
            </a:solidFill>
          </p:spPr>
          <p:txBody>
            <a:bodyPr/>
            <a:lstStyle/>
            <a:p/>
          </p:txBody>
        </p:sp>
        <p:sp>
          <p:nvSpPr>
            <p:cNvPr id="60" name="rc60"/>
            <p:cNvSpPr/>
            <p:nvPr/>
          </p:nvSpPr>
          <p:spPr>
            <a:xfrm>
              <a:off x="4494791" y="3950961"/>
              <a:ext cx="239888" cy="0"/>
            </a:xfrm>
            <a:prstGeom prst="rect">
              <a:avLst/>
            </a:prstGeom>
            <a:solidFill>
              <a:srgbClr val="B3B3B3">
                <a:alpha val="85098"/>
              </a:srgbClr>
            </a:solidFill>
          </p:spPr>
          <p:txBody>
            <a:bodyPr/>
            <a:lstStyle/>
            <a:p/>
          </p:txBody>
        </p:sp>
        <p:sp>
          <p:nvSpPr>
            <p:cNvPr id="61" name="rc61"/>
            <p:cNvSpPr/>
            <p:nvPr/>
          </p:nvSpPr>
          <p:spPr>
            <a:xfrm>
              <a:off x="4761334" y="4033441"/>
              <a:ext cx="239888" cy="0"/>
            </a:xfrm>
            <a:prstGeom prst="rect">
              <a:avLst/>
            </a:prstGeom>
            <a:solidFill>
              <a:srgbClr val="B3B3B3">
                <a:alpha val="85098"/>
              </a:srgbClr>
            </a:solidFill>
          </p:spPr>
          <p:txBody>
            <a:bodyPr/>
            <a:lstStyle/>
            <a:p/>
          </p:txBody>
        </p:sp>
        <p:sp>
          <p:nvSpPr>
            <p:cNvPr id="62" name="rc62"/>
            <p:cNvSpPr/>
            <p:nvPr/>
          </p:nvSpPr>
          <p:spPr>
            <a:xfrm>
              <a:off x="5027877" y="4033174"/>
              <a:ext cx="239888" cy="0"/>
            </a:xfrm>
            <a:prstGeom prst="rect">
              <a:avLst/>
            </a:prstGeom>
            <a:solidFill>
              <a:srgbClr val="B3B3B3">
                <a:alpha val="85098"/>
              </a:srgbClr>
            </a:solidFill>
          </p:spPr>
          <p:txBody>
            <a:bodyPr/>
            <a:lstStyle/>
            <a:p/>
          </p:txBody>
        </p:sp>
        <p:sp>
          <p:nvSpPr>
            <p:cNvPr id="63" name="rc63"/>
            <p:cNvSpPr/>
            <p:nvPr/>
          </p:nvSpPr>
          <p:spPr>
            <a:xfrm>
              <a:off x="5294420" y="3949210"/>
              <a:ext cx="239888" cy="83393"/>
            </a:xfrm>
            <a:prstGeom prst="rect">
              <a:avLst/>
            </a:prstGeom>
            <a:solidFill>
              <a:srgbClr val="B3B3B3">
                <a:alpha val="85098"/>
              </a:srgbClr>
            </a:solidFill>
          </p:spPr>
          <p:txBody>
            <a:bodyPr/>
            <a:lstStyle/>
            <a:p/>
          </p:txBody>
        </p:sp>
        <p:sp>
          <p:nvSpPr>
            <p:cNvPr id="64" name="rc64"/>
            <p:cNvSpPr/>
            <p:nvPr/>
          </p:nvSpPr>
          <p:spPr>
            <a:xfrm>
              <a:off x="5560963" y="3695831"/>
              <a:ext cx="239888" cy="252084"/>
            </a:xfrm>
            <a:prstGeom prst="rect">
              <a:avLst/>
            </a:prstGeom>
            <a:solidFill>
              <a:srgbClr val="B3B3B3">
                <a:alpha val="85098"/>
              </a:srgbClr>
            </a:solidFill>
          </p:spPr>
          <p:txBody>
            <a:bodyPr/>
            <a:lstStyle/>
            <a:p/>
          </p:txBody>
        </p:sp>
        <p:sp>
          <p:nvSpPr>
            <p:cNvPr id="65" name="rc65"/>
            <p:cNvSpPr/>
            <p:nvPr/>
          </p:nvSpPr>
          <p:spPr>
            <a:xfrm>
              <a:off x="5827506" y="3270299"/>
              <a:ext cx="239888" cy="169147"/>
            </a:xfrm>
            <a:prstGeom prst="rect">
              <a:avLst/>
            </a:prstGeom>
            <a:solidFill>
              <a:srgbClr val="B3B3B3">
                <a:alpha val="85098"/>
              </a:srgbClr>
            </a:solidFill>
          </p:spPr>
          <p:txBody>
            <a:bodyPr/>
            <a:lstStyle/>
            <a:p/>
          </p:txBody>
        </p:sp>
        <p:sp>
          <p:nvSpPr>
            <p:cNvPr id="66" name="rc66"/>
            <p:cNvSpPr/>
            <p:nvPr/>
          </p:nvSpPr>
          <p:spPr>
            <a:xfrm>
              <a:off x="6094049" y="3344101"/>
              <a:ext cx="239888" cy="171545"/>
            </a:xfrm>
            <a:prstGeom prst="rect">
              <a:avLst/>
            </a:prstGeom>
            <a:solidFill>
              <a:srgbClr val="B3B3B3">
                <a:alpha val="85098"/>
              </a:srgbClr>
            </a:solidFill>
          </p:spPr>
          <p:txBody>
            <a:bodyPr/>
            <a:lstStyle/>
            <a:p/>
          </p:txBody>
        </p:sp>
        <p:sp>
          <p:nvSpPr>
            <p:cNvPr id="67" name="rc67"/>
            <p:cNvSpPr/>
            <p:nvPr/>
          </p:nvSpPr>
          <p:spPr>
            <a:xfrm>
              <a:off x="6360593" y="3252791"/>
              <a:ext cx="239888" cy="172648"/>
            </a:xfrm>
            <a:prstGeom prst="rect">
              <a:avLst/>
            </a:prstGeom>
            <a:solidFill>
              <a:srgbClr val="B3B3B3">
                <a:alpha val="85098"/>
              </a:srgbClr>
            </a:solidFill>
          </p:spPr>
          <p:txBody>
            <a:bodyPr/>
            <a:lstStyle/>
            <a:p/>
          </p:txBody>
        </p:sp>
        <p:sp>
          <p:nvSpPr>
            <p:cNvPr id="68" name="rc68"/>
            <p:cNvSpPr/>
            <p:nvPr/>
          </p:nvSpPr>
          <p:spPr>
            <a:xfrm>
              <a:off x="6627136" y="3248832"/>
              <a:ext cx="239888" cy="173410"/>
            </a:xfrm>
            <a:prstGeom prst="rect">
              <a:avLst/>
            </a:prstGeom>
            <a:solidFill>
              <a:srgbClr val="B3B3B3">
                <a:alpha val="85098"/>
              </a:srgbClr>
            </a:solidFill>
          </p:spPr>
          <p:txBody>
            <a:bodyPr/>
            <a:lstStyle/>
            <a:p/>
          </p:txBody>
        </p:sp>
        <p:sp>
          <p:nvSpPr>
            <p:cNvPr id="69" name="rc69"/>
            <p:cNvSpPr/>
            <p:nvPr/>
          </p:nvSpPr>
          <p:spPr>
            <a:xfrm>
              <a:off x="6893679" y="3157217"/>
              <a:ext cx="239888" cy="174323"/>
            </a:xfrm>
            <a:prstGeom prst="rect">
              <a:avLst/>
            </a:prstGeom>
            <a:solidFill>
              <a:srgbClr val="B3B3B3">
                <a:alpha val="85098"/>
              </a:srgbClr>
            </a:solidFill>
          </p:spPr>
          <p:txBody>
            <a:bodyPr/>
            <a:lstStyle/>
            <a:p/>
          </p:txBody>
        </p:sp>
        <p:sp>
          <p:nvSpPr>
            <p:cNvPr id="70" name="rc70"/>
            <p:cNvSpPr/>
            <p:nvPr/>
          </p:nvSpPr>
          <p:spPr>
            <a:xfrm>
              <a:off x="7160222" y="3065488"/>
              <a:ext cx="239888" cy="175084"/>
            </a:xfrm>
            <a:prstGeom prst="rect">
              <a:avLst/>
            </a:prstGeom>
            <a:solidFill>
              <a:srgbClr val="B3B3B3">
                <a:alpha val="85098"/>
              </a:srgbClr>
            </a:solidFill>
          </p:spPr>
          <p:txBody>
            <a:bodyPr/>
            <a:lstStyle/>
            <a:p/>
          </p:txBody>
        </p:sp>
        <p:sp>
          <p:nvSpPr>
            <p:cNvPr id="71" name="rc71"/>
            <p:cNvSpPr/>
            <p:nvPr/>
          </p:nvSpPr>
          <p:spPr>
            <a:xfrm>
              <a:off x="7426765" y="2972312"/>
              <a:ext cx="239888" cy="175960"/>
            </a:xfrm>
            <a:prstGeom prst="rect">
              <a:avLst/>
            </a:prstGeom>
            <a:solidFill>
              <a:srgbClr val="B3B3B3">
                <a:alpha val="85098"/>
              </a:srgbClr>
            </a:solidFill>
          </p:spPr>
          <p:txBody>
            <a:bodyPr/>
            <a:lstStyle/>
            <a:p/>
          </p:txBody>
        </p:sp>
        <p:sp>
          <p:nvSpPr>
            <p:cNvPr id="72" name="rc72"/>
            <p:cNvSpPr/>
            <p:nvPr/>
          </p:nvSpPr>
          <p:spPr>
            <a:xfrm>
              <a:off x="7693308" y="2969077"/>
              <a:ext cx="239888" cy="176455"/>
            </a:xfrm>
            <a:prstGeom prst="rect">
              <a:avLst/>
            </a:prstGeom>
            <a:solidFill>
              <a:srgbClr val="B3B3B3">
                <a:alpha val="85098"/>
              </a:srgbClr>
            </a:solidFill>
          </p:spPr>
          <p:txBody>
            <a:bodyPr/>
            <a:lstStyle/>
            <a:p/>
          </p:txBody>
        </p:sp>
        <p:sp>
          <p:nvSpPr>
            <p:cNvPr id="73" name="rc73"/>
            <p:cNvSpPr/>
            <p:nvPr/>
          </p:nvSpPr>
          <p:spPr>
            <a:xfrm>
              <a:off x="7959851" y="2879289"/>
              <a:ext cx="239888" cy="176645"/>
            </a:xfrm>
            <a:prstGeom prst="rect">
              <a:avLst/>
            </a:prstGeom>
            <a:solidFill>
              <a:srgbClr val="B3B3B3">
                <a:alpha val="85098"/>
              </a:srgbClr>
            </a:solidFill>
          </p:spPr>
          <p:txBody>
            <a:bodyPr/>
            <a:lstStyle/>
            <a:p/>
          </p:txBody>
        </p:sp>
        <p:sp>
          <p:nvSpPr>
            <p:cNvPr id="74" name="pl74"/>
            <p:cNvSpPr/>
            <p:nvPr/>
          </p:nvSpPr>
          <p:spPr>
            <a:xfrm>
              <a:off x="1416218" y="2075428"/>
              <a:ext cx="6663577" cy="226729"/>
            </a:xfrm>
            <a:custGeom>
              <a:avLst/>
              <a:pathLst>
                <a:path w="6663577" h="226729">
                  <a:moveTo>
                    <a:pt x="0" y="20611"/>
                  </a:moveTo>
                  <a:lnTo>
                    <a:pt x="266543" y="20611"/>
                  </a:lnTo>
                  <a:lnTo>
                    <a:pt x="533086" y="20611"/>
                  </a:lnTo>
                  <a:lnTo>
                    <a:pt x="799629" y="41223"/>
                  </a:lnTo>
                  <a:lnTo>
                    <a:pt x="1066172" y="20611"/>
                  </a:lnTo>
                  <a:lnTo>
                    <a:pt x="1332715" y="0"/>
                  </a:lnTo>
                  <a:lnTo>
                    <a:pt x="1599258" y="61835"/>
                  </a:lnTo>
                  <a:lnTo>
                    <a:pt x="1865801" y="103059"/>
                  </a:lnTo>
                  <a:lnTo>
                    <a:pt x="2132344" y="41223"/>
                  </a:lnTo>
                  <a:lnTo>
                    <a:pt x="2398888" y="0"/>
                  </a:lnTo>
                  <a:lnTo>
                    <a:pt x="2665431" y="0"/>
                  </a:lnTo>
                  <a:lnTo>
                    <a:pt x="2931974" y="0"/>
                  </a:lnTo>
                  <a:lnTo>
                    <a:pt x="3198517" y="20611"/>
                  </a:lnTo>
                  <a:lnTo>
                    <a:pt x="3465060" y="0"/>
                  </a:lnTo>
                  <a:lnTo>
                    <a:pt x="3731603" y="0"/>
                  </a:lnTo>
                  <a:lnTo>
                    <a:pt x="3998146" y="0"/>
                  </a:lnTo>
                  <a:lnTo>
                    <a:pt x="4264689" y="20611"/>
                  </a:lnTo>
                  <a:lnTo>
                    <a:pt x="4531233" y="144282"/>
                  </a:lnTo>
                  <a:lnTo>
                    <a:pt x="4797776" y="123670"/>
                  </a:lnTo>
                  <a:lnTo>
                    <a:pt x="5064319" y="144282"/>
                  </a:lnTo>
                  <a:lnTo>
                    <a:pt x="5330862" y="144282"/>
                  </a:lnTo>
                  <a:lnTo>
                    <a:pt x="5597405" y="164894"/>
                  </a:lnTo>
                  <a:lnTo>
                    <a:pt x="5863948" y="185506"/>
                  </a:lnTo>
                  <a:lnTo>
                    <a:pt x="6130491" y="206118"/>
                  </a:lnTo>
                  <a:lnTo>
                    <a:pt x="6397034" y="206118"/>
                  </a:lnTo>
                  <a:lnTo>
                    <a:pt x="6663577" y="226729"/>
                  </a:lnTo>
                </a:path>
              </a:pathLst>
            </a:custGeom>
            <a:ln w="27101" cap="flat">
              <a:solidFill>
                <a:srgbClr val="0058AB">
                  <a:alpha val="100000"/>
                </a:srgbClr>
              </a:solidFill>
              <a:prstDash val="solid"/>
              <a:round/>
            </a:ln>
          </p:spPr>
          <p:txBody>
            <a:bodyPr/>
            <a:lstStyle/>
            <a:p/>
          </p:txBody>
        </p:sp>
        <p:sp>
          <p:nvSpPr>
            <p:cNvPr id="75" name="pl75"/>
            <p:cNvSpPr/>
            <p:nvPr/>
          </p:nvSpPr>
          <p:spPr>
            <a:xfrm>
              <a:off x="1416218" y="2075428"/>
              <a:ext cx="6663577" cy="267953"/>
            </a:xfrm>
            <a:custGeom>
              <a:avLst/>
              <a:pathLst>
                <a:path w="6663577" h="267953">
                  <a:moveTo>
                    <a:pt x="0" y="103059"/>
                  </a:moveTo>
                  <a:lnTo>
                    <a:pt x="266543" y="61835"/>
                  </a:lnTo>
                  <a:lnTo>
                    <a:pt x="533086" y="82447"/>
                  </a:lnTo>
                  <a:lnTo>
                    <a:pt x="799629" y="144282"/>
                  </a:lnTo>
                  <a:lnTo>
                    <a:pt x="1066172" y="103059"/>
                  </a:lnTo>
                  <a:lnTo>
                    <a:pt x="1332715" y="20611"/>
                  </a:lnTo>
                  <a:lnTo>
                    <a:pt x="1599258" y="82447"/>
                  </a:lnTo>
                  <a:lnTo>
                    <a:pt x="1865801" y="103059"/>
                  </a:lnTo>
                  <a:lnTo>
                    <a:pt x="2132344" y="123670"/>
                  </a:lnTo>
                  <a:lnTo>
                    <a:pt x="2398888" y="41223"/>
                  </a:lnTo>
                  <a:lnTo>
                    <a:pt x="2665431" y="41223"/>
                  </a:lnTo>
                  <a:lnTo>
                    <a:pt x="2931974" y="41223"/>
                  </a:lnTo>
                  <a:lnTo>
                    <a:pt x="3198517" y="20611"/>
                  </a:lnTo>
                  <a:lnTo>
                    <a:pt x="3465060" y="0"/>
                  </a:lnTo>
                  <a:lnTo>
                    <a:pt x="3731603" y="0"/>
                  </a:lnTo>
                  <a:lnTo>
                    <a:pt x="3998146" y="20611"/>
                  </a:lnTo>
                  <a:lnTo>
                    <a:pt x="4264689" y="82447"/>
                  </a:lnTo>
                  <a:lnTo>
                    <a:pt x="4531233" y="185506"/>
                  </a:lnTo>
                  <a:lnTo>
                    <a:pt x="4797776" y="164894"/>
                  </a:lnTo>
                  <a:lnTo>
                    <a:pt x="5064319" y="185506"/>
                  </a:lnTo>
                  <a:lnTo>
                    <a:pt x="5330862" y="185506"/>
                  </a:lnTo>
                  <a:lnTo>
                    <a:pt x="5597405" y="206118"/>
                  </a:lnTo>
                  <a:lnTo>
                    <a:pt x="5863948" y="226729"/>
                  </a:lnTo>
                  <a:lnTo>
                    <a:pt x="6130491" y="247341"/>
                  </a:lnTo>
                  <a:lnTo>
                    <a:pt x="6397034" y="247341"/>
                  </a:lnTo>
                  <a:lnTo>
                    <a:pt x="6663577" y="267953"/>
                  </a:lnTo>
                </a:path>
              </a:pathLst>
            </a:custGeom>
            <a:ln w="27101" cap="flat">
              <a:solidFill>
                <a:srgbClr val="F26A21">
                  <a:alpha val="100000"/>
                </a:srgbClr>
              </a:solidFill>
              <a:prstDash val="solid"/>
              <a:round/>
            </a:ln>
          </p:spPr>
          <p:txBody>
            <a:bodyPr/>
            <a:lstStyle/>
            <a:p/>
          </p:txBody>
        </p:sp>
        <p:sp>
          <p:nvSpPr>
            <p:cNvPr id="76" name="tx76"/>
            <p:cNvSpPr/>
            <p:nvPr/>
          </p:nvSpPr>
          <p:spPr>
            <a:xfrm>
              <a:off x="1355928"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420247"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6686790"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6953334"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7219877"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7486420"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5" name="tx85"/>
            <p:cNvSpPr/>
            <p:nvPr/>
          </p:nvSpPr>
          <p:spPr>
            <a:xfrm>
              <a:off x="7752963"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6" name="tx86"/>
            <p:cNvSpPr/>
            <p:nvPr/>
          </p:nvSpPr>
          <p:spPr>
            <a:xfrm>
              <a:off x="8019506"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7" name="tx87"/>
            <p:cNvSpPr/>
            <p:nvPr/>
          </p:nvSpPr>
          <p:spPr>
            <a:xfrm>
              <a:off x="1355928"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88" name="tx88"/>
            <p:cNvSpPr/>
            <p:nvPr/>
          </p:nvSpPr>
          <p:spPr>
            <a:xfrm>
              <a:off x="268864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89" name="tx89"/>
            <p:cNvSpPr/>
            <p:nvPr/>
          </p:nvSpPr>
          <p:spPr>
            <a:xfrm>
              <a:off x="4021359"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0" name="tx90"/>
            <p:cNvSpPr/>
            <p:nvPr/>
          </p:nvSpPr>
          <p:spPr>
            <a:xfrm>
              <a:off x="5354075"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1" name="tx91"/>
            <p:cNvSpPr/>
            <p:nvPr/>
          </p:nvSpPr>
          <p:spPr>
            <a:xfrm>
              <a:off x="6420247"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2" name="tx92"/>
            <p:cNvSpPr/>
            <p:nvPr/>
          </p:nvSpPr>
          <p:spPr>
            <a:xfrm>
              <a:off x="6686790"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3" name="tx93"/>
            <p:cNvSpPr/>
            <p:nvPr/>
          </p:nvSpPr>
          <p:spPr>
            <a:xfrm>
              <a:off x="6953334"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4" name="tx94"/>
            <p:cNvSpPr/>
            <p:nvPr/>
          </p:nvSpPr>
          <p:spPr>
            <a:xfrm>
              <a:off x="7219877"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5" name="tx95"/>
            <p:cNvSpPr/>
            <p:nvPr/>
          </p:nvSpPr>
          <p:spPr>
            <a:xfrm>
              <a:off x="7486420"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6" name="tx96"/>
            <p:cNvSpPr/>
            <p:nvPr/>
          </p:nvSpPr>
          <p:spPr>
            <a:xfrm>
              <a:off x="7752963"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7" name="tx97"/>
            <p:cNvSpPr/>
            <p:nvPr/>
          </p:nvSpPr>
          <p:spPr>
            <a:xfrm>
              <a:off x="8019506"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8" name="tx98"/>
            <p:cNvSpPr/>
            <p:nvPr/>
          </p:nvSpPr>
          <p:spPr>
            <a:xfrm>
              <a:off x="1340869" y="3993880"/>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9" name="tx99"/>
            <p:cNvSpPr/>
            <p:nvPr/>
          </p:nvSpPr>
          <p:spPr>
            <a:xfrm>
              <a:off x="2673584" y="40356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0" name="tx100"/>
            <p:cNvSpPr/>
            <p:nvPr/>
          </p:nvSpPr>
          <p:spPr>
            <a:xfrm>
              <a:off x="4006300" y="403575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1" name="tx101"/>
            <p:cNvSpPr/>
            <p:nvPr/>
          </p:nvSpPr>
          <p:spPr>
            <a:xfrm>
              <a:off x="5339016" y="403518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2" name="tx102"/>
            <p:cNvSpPr/>
            <p:nvPr/>
          </p:nvSpPr>
          <p:spPr>
            <a:xfrm>
              <a:off x="6375043" y="373027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18.1</a:t>
              </a:r>
            </a:p>
          </p:txBody>
        </p:sp>
        <p:sp>
          <p:nvSpPr>
            <p:cNvPr id="103" name="tx103"/>
            <p:cNvSpPr/>
            <p:nvPr/>
          </p:nvSpPr>
          <p:spPr>
            <a:xfrm>
              <a:off x="6641586" y="372868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18.2</a:t>
              </a:r>
            </a:p>
          </p:txBody>
        </p:sp>
        <p:sp>
          <p:nvSpPr>
            <p:cNvPr id="104" name="tx104"/>
            <p:cNvSpPr/>
            <p:nvPr/>
          </p:nvSpPr>
          <p:spPr>
            <a:xfrm>
              <a:off x="6908130" y="368332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20.6</a:t>
              </a:r>
            </a:p>
          </p:txBody>
        </p:sp>
        <p:sp>
          <p:nvSpPr>
            <p:cNvPr id="105" name="tx105"/>
            <p:cNvSpPr/>
            <p:nvPr/>
          </p:nvSpPr>
          <p:spPr>
            <a:xfrm>
              <a:off x="7219877" y="36377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6" name="tx106"/>
            <p:cNvSpPr/>
            <p:nvPr/>
          </p:nvSpPr>
          <p:spPr>
            <a:xfrm>
              <a:off x="7441216" y="359169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25.4</a:t>
              </a:r>
            </a:p>
          </p:txBody>
        </p:sp>
        <p:sp>
          <p:nvSpPr>
            <p:cNvPr id="107" name="tx107"/>
            <p:cNvSpPr/>
            <p:nvPr/>
          </p:nvSpPr>
          <p:spPr>
            <a:xfrm>
              <a:off x="7707759" y="359032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25.5</a:t>
              </a:r>
            </a:p>
          </p:txBody>
        </p:sp>
        <p:sp>
          <p:nvSpPr>
            <p:cNvPr id="108" name="tx108"/>
            <p:cNvSpPr/>
            <p:nvPr/>
          </p:nvSpPr>
          <p:spPr>
            <a:xfrm>
              <a:off x="7974302" y="354552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27.9</a:t>
              </a:r>
            </a:p>
          </p:txBody>
        </p:sp>
        <p:sp>
          <p:nvSpPr>
            <p:cNvPr id="109" name="tx109"/>
            <p:cNvSpPr/>
            <p:nvPr/>
          </p:nvSpPr>
          <p:spPr>
            <a:xfrm>
              <a:off x="1340869" y="37423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10" name="tx110"/>
            <p:cNvSpPr/>
            <p:nvPr/>
          </p:nvSpPr>
          <p:spPr>
            <a:xfrm>
              <a:off x="2673584" y="395321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11" name="tx111"/>
            <p:cNvSpPr/>
            <p:nvPr/>
          </p:nvSpPr>
          <p:spPr>
            <a:xfrm>
              <a:off x="4006300" y="391100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2" name="tx112"/>
            <p:cNvSpPr/>
            <p:nvPr/>
          </p:nvSpPr>
          <p:spPr>
            <a:xfrm>
              <a:off x="5339016" y="395179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13" name="tx113"/>
            <p:cNvSpPr/>
            <p:nvPr/>
          </p:nvSpPr>
          <p:spPr>
            <a:xfrm>
              <a:off x="6405188" y="3298993"/>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14" name="tx114"/>
            <p:cNvSpPr/>
            <p:nvPr/>
          </p:nvSpPr>
          <p:spPr>
            <a:xfrm>
              <a:off x="6671731" y="329509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5" name="tx115"/>
            <p:cNvSpPr/>
            <p:nvPr/>
          </p:nvSpPr>
          <p:spPr>
            <a:xfrm>
              <a:off x="6938274" y="32039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6" name="tx116"/>
            <p:cNvSpPr/>
            <p:nvPr/>
          </p:nvSpPr>
          <p:spPr>
            <a:xfrm>
              <a:off x="7204817" y="31125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7" name="tx117"/>
            <p:cNvSpPr/>
            <p:nvPr/>
          </p:nvSpPr>
          <p:spPr>
            <a:xfrm>
              <a:off x="7471361" y="301985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8" name="tx118"/>
            <p:cNvSpPr/>
            <p:nvPr/>
          </p:nvSpPr>
          <p:spPr>
            <a:xfrm>
              <a:off x="7737904" y="301686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9" name="tx119"/>
            <p:cNvSpPr/>
            <p:nvPr/>
          </p:nvSpPr>
          <p:spPr>
            <a:xfrm>
              <a:off x="8004447" y="29271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20" name="tx120"/>
            <p:cNvSpPr/>
            <p:nvPr/>
          </p:nvSpPr>
          <p:spPr>
            <a:xfrm>
              <a:off x="1310724" y="349803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13.1</a:t>
              </a:r>
            </a:p>
          </p:txBody>
        </p:sp>
        <p:sp>
          <p:nvSpPr>
            <p:cNvPr id="121" name="tx121"/>
            <p:cNvSpPr/>
            <p:nvPr/>
          </p:nvSpPr>
          <p:spPr>
            <a:xfrm>
              <a:off x="2673584" y="383302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122" name="tx122"/>
            <p:cNvSpPr/>
            <p:nvPr/>
          </p:nvSpPr>
          <p:spPr>
            <a:xfrm>
              <a:off x="4006300" y="37512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23" name="tx123"/>
            <p:cNvSpPr/>
            <p:nvPr/>
          </p:nvSpPr>
          <p:spPr>
            <a:xfrm>
              <a:off x="5339016" y="3832812"/>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124" name="tx124"/>
            <p:cNvSpPr/>
            <p:nvPr/>
          </p:nvSpPr>
          <p:spPr>
            <a:xfrm>
              <a:off x="6375043" y="313607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22.7</a:t>
              </a:r>
            </a:p>
          </p:txBody>
        </p:sp>
        <p:sp>
          <p:nvSpPr>
            <p:cNvPr id="125" name="tx125"/>
            <p:cNvSpPr/>
            <p:nvPr/>
          </p:nvSpPr>
          <p:spPr>
            <a:xfrm>
              <a:off x="6641586" y="313079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22.8</a:t>
              </a:r>
            </a:p>
          </p:txBody>
        </p:sp>
        <p:sp>
          <p:nvSpPr>
            <p:cNvPr id="126" name="tx126"/>
            <p:cNvSpPr/>
            <p:nvPr/>
          </p:nvSpPr>
          <p:spPr>
            <a:xfrm>
              <a:off x="6908130" y="303917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25.2</a:t>
              </a:r>
            </a:p>
          </p:txBody>
        </p:sp>
        <p:sp>
          <p:nvSpPr>
            <p:cNvPr id="127" name="tx127"/>
            <p:cNvSpPr/>
            <p:nvPr/>
          </p:nvSpPr>
          <p:spPr>
            <a:xfrm>
              <a:off x="7174673" y="294744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27.6</a:t>
              </a:r>
            </a:p>
          </p:txBody>
        </p:sp>
        <p:sp>
          <p:nvSpPr>
            <p:cNvPr id="128" name="tx128"/>
            <p:cNvSpPr/>
            <p:nvPr/>
          </p:nvSpPr>
          <p:spPr>
            <a:xfrm>
              <a:off x="7486420" y="28542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129" name="tx129"/>
            <p:cNvSpPr/>
            <p:nvPr/>
          </p:nvSpPr>
          <p:spPr>
            <a:xfrm>
              <a:off x="7707759" y="285098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30.1</a:t>
              </a:r>
            </a:p>
          </p:txBody>
        </p:sp>
        <p:sp>
          <p:nvSpPr>
            <p:cNvPr id="130" name="tx130"/>
            <p:cNvSpPr/>
            <p:nvPr/>
          </p:nvSpPr>
          <p:spPr>
            <a:xfrm>
              <a:off x="7974302" y="276119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32.5</a:t>
              </a:r>
            </a:p>
          </p:txBody>
        </p:sp>
        <p:sp>
          <p:nvSpPr>
            <p:cNvPr id="131" name="tx131"/>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2" name="tx132"/>
            <p:cNvSpPr/>
            <p:nvPr/>
          </p:nvSpPr>
          <p:spPr>
            <a:xfrm>
              <a:off x="639902" y="330264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3" name="tx133"/>
            <p:cNvSpPr/>
            <p:nvPr/>
          </p:nvSpPr>
          <p:spPr>
            <a:xfrm>
              <a:off x="639902" y="254140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34" name="tx13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rot="-5400000">
              <a:off x="-1112765" y="2968325"/>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51" name="tx151"/>
            <p:cNvSpPr/>
            <p:nvPr/>
          </p:nvSpPr>
          <p:spPr>
            <a:xfrm rot="5400000">
              <a:off x="8372624" y="2968325"/>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52" name="pl152"/>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3" name="pl153"/>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4" name="tx154"/>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5" name="tx155"/>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6" name="rc156"/>
            <p:cNvSpPr/>
            <p:nvPr/>
          </p:nvSpPr>
          <p:spPr>
            <a:xfrm>
              <a:off x="4663170" y="4979579"/>
              <a:ext cx="201456" cy="201456"/>
            </a:xfrm>
            <a:prstGeom prst="rect">
              <a:avLst/>
            </a:prstGeom>
            <a:solidFill>
              <a:srgbClr val="B3B3B3">
                <a:alpha val="85098"/>
              </a:srgbClr>
            </a:solidFill>
          </p:spPr>
          <p:txBody>
            <a:bodyPr/>
            <a:lstStyle/>
            <a:p/>
          </p:txBody>
        </p:sp>
        <p:sp>
          <p:nvSpPr>
            <p:cNvPr id="157" name="rc157"/>
            <p:cNvSpPr/>
            <p:nvPr/>
          </p:nvSpPr>
          <p:spPr>
            <a:xfrm>
              <a:off x="5565324" y="4979579"/>
              <a:ext cx="201456" cy="201456"/>
            </a:xfrm>
            <a:prstGeom prst="rect">
              <a:avLst/>
            </a:prstGeom>
            <a:solidFill>
              <a:srgbClr val="1CABE2">
                <a:alpha val="85098"/>
              </a:srgbClr>
            </a:solidFill>
          </p:spPr>
          <p:txBody>
            <a:bodyPr/>
            <a:lstStyle/>
            <a:p/>
          </p:txBody>
        </p:sp>
        <p:sp>
          <p:nvSpPr>
            <p:cNvPr id="158" name="tx158"/>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9" name="tx159"/>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0" name="tx160"/>
            <p:cNvSpPr/>
            <p:nvPr/>
          </p:nvSpPr>
          <p:spPr>
            <a:xfrm>
              <a:off x="951100" y="1400299"/>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61" name="tx161"/>
            <p:cNvSpPr/>
            <p:nvPr/>
          </p:nvSpPr>
          <p:spPr>
            <a:xfrm>
              <a:off x="951100" y="1594448"/>
              <a:ext cx="162172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Honduras, 2000-2025</a:t>
              </a:r>
            </a:p>
          </p:txBody>
        </p:sp>
        <p:sp>
          <p:nvSpPr>
            <p:cNvPr id="162" name="pl162"/>
            <p:cNvSpPr/>
            <p:nvPr/>
          </p:nvSpPr>
          <p:spPr>
            <a:xfrm>
              <a:off x="235860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48327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60794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42094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54560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670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726143"/>
              <a:ext cx="3854782" cy="119033"/>
            </a:xfrm>
            <a:prstGeom prst="rect">
              <a:avLst/>
            </a:prstGeom>
            <a:solidFill>
              <a:srgbClr val="1CABE2">
                <a:alpha val="85098"/>
              </a:srgbClr>
            </a:solidFill>
          </p:spPr>
          <p:txBody>
            <a:bodyPr/>
            <a:lstStyle/>
            <a:p/>
          </p:txBody>
        </p:sp>
        <p:sp>
          <p:nvSpPr>
            <p:cNvPr id="173" name="rc173"/>
            <p:cNvSpPr/>
            <p:nvPr/>
          </p:nvSpPr>
          <p:spPr>
            <a:xfrm>
              <a:off x="1296273" y="5577352"/>
              <a:ext cx="5417262" cy="119033"/>
            </a:xfrm>
            <a:prstGeom prst="rect">
              <a:avLst/>
            </a:prstGeom>
            <a:solidFill>
              <a:srgbClr val="1CABE2">
                <a:alpha val="85098"/>
              </a:srgbClr>
            </a:solidFill>
          </p:spPr>
          <p:txBody>
            <a:bodyPr/>
            <a:lstStyle/>
            <a:p/>
          </p:txBody>
        </p:sp>
        <p:sp>
          <p:nvSpPr>
            <p:cNvPr id="174" name="rc174"/>
            <p:cNvSpPr/>
            <p:nvPr/>
          </p:nvSpPr>
          <p:spPr>
            <a:xfrm>
              <a:off x="1296273" y="5428560"/>
              <a:ext cx="5917408" cy="119033"/>
            </a:xfrm>
            <a:prstGeom prst="rect">
              <a:avLst/>
            </a:prstGeom>
            <a:solidFill>
              <a:srgbClr val="1CABE2">
                <a:alpha val="85098"/>
              </a:srgbClr>
            </a:solidFill>
          </p:spPr>
          <p:txBody>
            <a:bodyPr/>
            <a:lstStyle/>
            <a:p/>
          </p:txBody>
        </p:sp>
        <p:sp>
          <p:nvSpPr>
            <p:cNvPr id="175" name="rc175"/>
            <p:cNvSpPr/>
            <p:nvPr/>
          </p:nvSpPr>
          <p:spPr>
            <a:xfrm>
              <a:off x="5151056" y="5726143"/>
              <a:ext cx="963748" cy="119033"/>
            </a:xfrm>
            <a:prstGeom prst="rect">
              <a:avLst/>
            </a:prstGeom>
            <a:solidFill>
              <a:srgbClr val="B3B3B3">
                <a:alpha val="85098"/>
              </a:srgbClr>
            </a:solidFill>
          </p:spPr>
          <p:txBody>
            <a:bodyPr/>
            <a:lstStyle/>
            <a:p/>
          </p:txBody>
        </p:sp>
        <p:sp>
          <p:nvSpPr>
            <p:cNvPr id="176" name="rc176"/>
            <p:cNvSpPr/>
            <p:nvPr/>
          </p:nvSpPr>
          <p:spPr>
            <a:xfrm>
              <a:off x="6713536" y="5577352"/>
              <a:ext cx="984995" cy="119033"/>
            </a:xfrm>
            <a:prstGeom prst="rect">
              <a:avLst/>
            </a:prstGeom>
            <a:solidFill>
              <a:srgbClr val="B3B3B3">
                <a:alpha val="85098"/>
              </a:srgbClr>
            </a:solidFill>
          </p:spPr>
          <p:txBody>
            <a:bodyPr/>
            <a:lstStyle/>
            <a:p/>
          </p:txBody>
        </p:sp>
        <p:sp>
          <p:nvSpPr>
            <p:cNvPr id="177" name="rc177"/>
            <p:cNvSpPr/>
            <p:nvPr/>
          </p:nvSpPr>
          <p:spPr>
            <a:xfrm>
              <a:off x="7213682" y="5428560"/>
              <a:ext cx="986057" cy="119033"/>
            </a:xfrm>
            <a:prstGeom prst="rect">
              <a:avLst/>
            </a:prstGeom>
            <a:solidFill>
              <a:srgbClr val="B3B3B3">
                <a:alpha val="85098"/>
              </a:srgbClr>
            </a:solidFill>
          </p:spPr>
          <p:txBody>
            <a:bodyPr/>
            <a:lstStyle/>
            <a:p/>
          </p:txBody>
        </p:sp>
        <p:sp>
          <p:nvSpPr>
            <p:cNvPr id="178" name="tx178"/>
            <p:cNvSpPr/>
            <p:nvPr/>
          </p:nvSpPr>
          <p:spPr>
            <a:xfrm>
              <a:off x="6227331" y="574393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22.7</a:t>
              </a:r>
            </a:p>
          </p:txBody>
        </p:sp>
        <p:sp>
          <p:nvSpPr>
            <p:cNvPr id="179" name="tx179"/>
            <p:cNvSpPr/>
            <p:nvPr/>
          </p:nvSpPr>
          <p:spPr>
            <a:xfrm>
              <a:off x="7811058"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30.1</a:t>
              </a:r>
            </a:p>
          </p:txBody>
        </p:sp>
        <p:sp>
          <p:nvSpPr>
            <p:cNvPr id="180" name="tx180"/>
            <p:cNvSpPr/>
            <p:nvPr/>
          </p:nvSpPr>
          <p:spPr>
            <a:xfrm>
              <a:off x="8312267"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32.5</a:t>
              </a:r>
            </a:p>
          </p:txBody>
        </p:sp>
        <p:sp>
          <p:nvSpPr>
            <p:cNvPr id="181" name="tx181"/>
            <p:cNvSpPr/>
            <p:nvPr/>
          </p:nvSpPr>
          <p:spPr>
            <a:xfrm>
              <a:off x="3111138"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18.1</a:t>
              </a:r>
            </a:p>
          </p:txBody>
        </p:sp>
        <p:sp>
          <p:nvSpPr>
            <p:cNvPr id="182" name="tx182"/>
            <p:cNvSpPr/>
            <p:nvPr/>
          </p:nvSpPr>
          <p:spPr>
            <a:xfrm>
              <a:off x="3892378"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25.5</a:t>
              </a:r>
            </a:p>
          </p:txBody>
        </p:sp>
        <p:sp>
          <p:nvSpPr>
            <p:cNvPr id="183" name="tx183"/>
            <p:cNvSpPr/>
            <p:nvPr/>
          </p:nvSpPr>
          <p:spPr>
            <a:xfrm>
              <a:off x="4142451"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27.9</a:t>
              </a:r>
            </a:p>
          </p:txBody>
        </p:sp>
        <p:sp>
          <p:nvSpPr>
            <p:cNvPr id="184" name="tx184"/>
            <p:cNvSpPr/>
            <p:nvPr/>
          </p:nvSpPr>
          <p:spPr>
            <a:xfrm>
              <a:off x="5552558" y="5742862"/>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a:t>
              </a:r>
            </a:p>
          </p:txBody>
        </p:sp>
        <p:sp>
          <p:nvSpPr>
            <p:cNvPr id="185" name="tx185"/>
            <p:cNvSpPr/>
            <p:nvPr/>
          </p:nvSpPr>
          <p:spPr>
            <a:xfrm>
              <a:off x="7125661"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4.6</a:t>
              </a:r>
            </a:p>
          </p:txBody>
        </p:sp>
        <p:sp>
          <p:nvSpPr>
            <p:cNvPr id="186" name="tx186"/>
            <p:cNvSpPr/>
            <p:nvPr/>
          </p:nvSpPr>
          <p:spPr>
            <a:xfrm>
              <a:off x="7626339"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4.6</a:t>
              </a:r>
            </a:p>
          </p:txBody>
        </p:sp>
        <p:sp>
          <p:nvSpPr>
            <p:cNvPr id="187" name="tx187"/>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1" name="tx191"/>
            <p:cNvSpPr/>
            <p:nvPr/>
          </p:nvSpPr>
          <p:spPr>
            <a:xfrm>
              <a:off x="3296656"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2" name="tx192"/>
            <p:cNvSpPr/>
            <p:nvPr/>
          </p:nvSpPr>
          <p:spPr>
            <a:xfrm>
              <a:off x="5421323"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3" name="tx193"/>
            <p:cNvSpPr/>
            <p:nvPr/>
          </p:nvSpPr>
          <p:spPr>
            <a:xfrm>
              <a:off x="7545989" y="593538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94" name="tx194"/>
            <p:cNvSpPr/>
            <p:nvPr/>
          </p:nvSpPr>
          <p:spPr>
            <a:xfrm>
              <a:off x="3187296" y="6070654"/>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95" name="tx195"/>
            <p:cNvSpPr/>
            <p:nvPr/>
          </p:nvSpPr>
          <p:spPr>
            <a:xfrm>
              <a:off x="3948074"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6" name="tx196"/>
            <p:cNvSpPr/>
            <p:nvPr/>
          </p:nvSpPr>
          <p:spPr>
            <a:xfrm>
              <a:off x="3836041" y="6397492"/>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197" name="tx197"/>
            <p:cNvSpPr/>
            <p:nvPr/>
          </p:nvSpPr>
          <p:spPr>
            <a:xfrm>
              <a:off x="5581527" y="6519612"/>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Honduras.
En 2025, la cobertura de la vacuna DTP1 en Honduras se mantuvo relativamente constante, con una variación inferior al 1 %, situándose en el 88 %. El número de niños que no recibieron ninguna dosis de la vacuna DTP (niños con cero dosis) aumentó de 25 000 en 2024 a 28 000 en 2025.
La cobertura de la DTP3 se mantuvo relativamente constante, con una variación inferior al 1 %, situándose en el 86 % en 2025, lo que dejó a 32 000 niños vulnerables a enfermedades prevenibles mediante vacunación.</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DTP1 fue del 88 % y la de la DTP3, del 86 %, lo que dejó a 32 000 niños sin vacunar o con una vacunación incompleta, incluidos 28 000 que no habían recibido ninguna dosis y 5 000 con protección solo parcial.</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230858"/>
            </a:xfrm>
            <a:custGeom>
              <a:avLst/>
              <a:pathLst>
                <a:path w="3397293" h="230858">
                  <a:moveTo>
                    <a:pt x="0" y="20987"/>
                  </a:moveTo>
                  <a:lnTo>
                    <a:pt x="135891" y="20987"/>
                  </a:lnTo>
                  <a:lnTo>
                    <a:pt x="271783" y="20987"/>
                  </a:lnTo>
                  <a:lnTo>
                    <a:pt x="407675" y="41974"/>
                  </a:lnTo>
                  <a:lnTo>
                    <a:pt x="543566" y="20987"/>
                  </a:lnTo>
                  <a:lnTo>
                    <a:pt x="679458" y="0"/>
                  </a:lnTo>
                  <a:lnTo>
                    <a:pt x="815350" y="62961"/>
                  </a:lnTo>
                  <a:lnTo>
                    <a:pt x="951242" y="104935"/>
                  </a:lnTo>
                  <a:lnTo>
                    <a:pt x="1087133" y="41974"/>
                  </a:lnTo>
                  <a:lnTo>
                    <a:pt x="1223025" y="0"/>
                  </a:lnTo>
                  <a:lnTo>
                    <a:pt x="1358917" y="0"/>
                  </a:lnTo>
                  <a:lnTo>
                    <a:pt x="1494809" y="0"/>
                  </a:lnTo>
                  <a:lnTo>
                    <a:pt x="1630700" y="20987"/>
                  </a:lnTo>
                  <a:lnTo>
                    <a:pt x="1766592" y="0"/>
                  </a:lnTo>
                  <a:lnTo>
                    <a:pt x="1902484" y="0"/>
                  </a:lnTo>
                  <a:lnTo>
                    <a:pt x="2038375" y="0"/>
                  </a:lnTo>
                  <a:lnTo>
                    <a:pt x="2174267" y="20987"/>
                  </a:lnTo>
                  <a:lnTo>
                    <a:pt x="2310159" y="146909"/>
                  </a:lnTo>
                  <a:lnTo>
                    <a:pt x="2446051" y="125922"/>
                  </a:lnTo>
                  <a:lnTo>
                    <a:pt x="2581942" y="146909"/>
                  </a:lnTo>
                  <a:lnTo>
                    <a:pt x="2717834" y="146909"/>
                  </a:lnTo>
                  <a:lnTo>
                    <a:pt x="2853726" y="167896"/>
                  </a:lnTo>
                  <a:lnTo>
                    <a:pt x="2989618" y="188883"/>
                  </a:lnTo>
                  <a:lnTo>
                    <a:pt x="3125509" y="209870"/>
                  </a:lnTo>
                  <a:lnTo>
                    <a:pt x="3261401" y="209870"/>
                  </a:lnTo>
                  <a:lnTo>
                    <a:pt x="3397293" y="23085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6457"/>
              <a:ext cx="3397293" cy="293819"/>
            </a:xfrm>
            <a:custGeom>
              <a:avLst/>
              <a:pathLst>
                <a:path w="3397293" h="293819">
                  <a:moveTo>
                    <a:pt x="0" y="20987"/>
                  </a:moveTo>
                  <a:lnTo>
                    <a:pt x="135891" y="41974"/>
                  </a:lnTo>
                  <a:lnTo>
                    <a:pt x="271783" y="20987"/>
                  </a:lnTo>
                  <a:lnTo>
                    <a:pt x="407675" y="20987"/>
                  </a:lnTo>
                  <a:lnTo>
                    <a:pt x="543566" y="20987"/>
                  </a:lnTo>
                  <a:lnTo>
                    <a:pt x="679458" y="0"/>
                  </a:lnTo>
                  <a:lnTo>
                    <a:pt x="815350" y="20987"/>
                  </a:lnTo>
                  <a:lnTo>
                    <a:pt x="951242" y="41974"/>
                  </a:lnTo>
                  <a:lnTo>
                    <a:pt x="1087133" y="0"/>
                  </a:lnTo>
                  <a:lnTo>
                    <a:pt x="1223025" y="20987"/>
                  </a:lnTo>
                  <a:lnTo>
                    <a:pt x="1358917" y="20987"/>
                  </a:lnTo>
                  <a:lnTo>
                    <a:pt x="1494809" y="20987"/>
                  </a:lnTo>
                  <a:lnTo>
                    <a:pt x="1630700" y="20987"/>
                  </a:lnTo>
                  <a:lnTo>
                    <a:pt x="1766592" y="62961"/>
                  </a:lnTo>
                  <a:lnTo>
                    <a:pt x="1902484" y="41974"/>
                  </a:lnTo>
                  <a:lnTo>
                    <a:pt x="2038375" y="20987"/>
                  </a:lnTo>
                  <a:lnTo>
                    <a:pt x="2174267" y="41974"/>
                  </a:lnTo>
                  <a:lnTo>
                    <a:pt x="2310159" y="83948"/>
                  </a:lnTo>
                  <a:lnTo>
                    <a:pt x="2446051" y="146909"/>
                  </a:lnTo>
                  <a:lnTo>
                    <a:pt x="2581942" y="230858"/>
                  </a:lnTo>
                  <a:lnTo>
                    <a:pt x="2717834" y="251845"/>
                  </a:lnTo>
                  <a:lnTo>
                    <a:pt x="2853726" y="293819"/>
                  </a:lnTo>
                  <a:lnTo>
                    <a:pt x="2989618" y="209870"/>
                  </a:lnTo>
                  <a:lnTo>
                    <a:pt x="3125509" y="209870"/>
                  </a:lnTo>
                  <a:lnTo>
                    <a:pt x="3261401" y="209870"/>
                  </a:lnTo>
                  <a:lnTo>
                    <a:pt x="3397293" y="167896"/>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230858"/>
            </a:xfrm>
            <a:custGeom>
              <a:avLst/>
              <a:pathLst>
                <a:path w="3397293" h="230858">
                  <a:moveTo>
                    <a:pt x="0" y="20987"/>
                  </a:moveTo>
                  <a:lnTo>
                    <a:pt x="135891" y="20987"/>
                  </a:lnTo>
                  <a:lnTo>
                    <a:pt x="271783" y="20987"/>
                  </a:lnTo>
                  <a:lnTo>
                    <a:pt x="407675" y="41974"/>
                  </a:lnTo>
                  <a:lnTo>
                    <a:pt x="543566" y="20987"/>
                  </a:lnTo>
                  <a:lnTo>
                    <a:pt x="679458" y="0"/>
                  </a:lnTo>
                  <a:lnTo>
                    <a:pt x="815350" y="62961"/>
                  </a:lnTo>
                  <a:lnTo>
                    <a:pt x="951242" y="104935"/>
                  </a:lnTo>
                  <a:lnTo>
                    <a:pt x="1087133" y="41974"/>
                  </a:lnTo>
                  <a:lnTo>
                    <a:pt x="1223025" y="0"/>
                  </a:lnTo>
                  <a:lnTo>
                    <a:pt x="1358917" y="0"/>
                  </a:lnTo>
                  <a:lnTo>
                    <a:pt x="1494809" y="0"/>
                  </a:lnTo>
                  <a:lnTo>
                    <a:pt x="1630700" y="20987"/>
                  </a:lnTo>
                  <a:lnTo>
                    <a:pt x="1766592" y="0"/>
                  </a:lnTo>
                  <a:lnTo>
                    <a:pt x="1902484" y="0"/>
                  </a:lnTo>
                  <a:lnTo>
                    <a:pt x="2038375" y="0"/>
                  </a:lnTo>
                  <a:lnTo>
                    <a:pt x="2174267" y="20987"/>
                  </a:lnTo>
                  <a:lnTo>
                    <a:pt x="2310159" y="146909"/>
                  </a:lnTo>
                  <a:lnTo>
                    <a:pt x="2446051" y="125922"/>
                  </a:lnTo>
                  <a:lnTo>
                    <a:pt x="2581942" y="146909"/>
                  </a:lnTo>
                  <a:lnTo>
                    <a:pt x="2717834" y="146909"/>
                  </a:lnTo>
                  <a:lnTo>
                    <a:pt x="2853726" y="167896"/>
                  </a:lnTo>
                  <a:lnTo>
                    <a:pt x="2989618" y="188883"/>
                  </a:lnTo>
                  <a:lnTo>
                    <a:pt x="3125509" y="209870"/>
                  </a:lnTo>
                  <a:lnTo>
                    <a:pt x="3261401" y="209870"/>
                  </a:lnTo>
                  <a:lnTo>
                    <a:pt x="3397293" y="23085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209870"/>
            </a:xfrm>
            <a:custGeom>
              <a:avLst/>
              <a:pathLst>
                <a:path w="0" h="209870">
                  <a:moveTo>
                    <a:pt x="0" y="0"/>
                  </a:moveTo>
                  <a:lnTo>
                    <a:pt x="0" y="2098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272832"/>
            </a:xfrm>
            <a:custGeom>
              <a:avLst/>
              <a:pathLst>
                <a:path w="0" h="272832">
                  <a:moveTo>
                    <a:pt x="0" y="0"/>
                  </a:moveTo>
                  <a:lnTo>
                    <a:pt x="0" y="27283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293819"/>
            </a:xfrm>
            <a:custGeom>
              <a:avLst/>
              <a:pathLst>
                <a:path w="0" h="293819">
                  <a:moveTo>
                    <a:pt x="0" y="0"/>
                  </a:moveTo>
                  <a:lnTo>
                    <a:pt x="0" y="293819"/>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230858"/>
            </a:xfrm>
            <a:custGeom>
              <a:avLst/>
              <a:pathLst>
                <a:path w="3397293" h="230858">
                  <a:moveTo>
                    <a:pt x="0" y="20987"/>
                  </a:moveTo>
                  <a:lnTo>
                    <a:pt x="135891" y="20987"/>
                  </a:lnTo>
                  <a:lnTo>
                    <a:pt x="271783" y="20987"/>
                  </a:lnTo>
                  <a:lnTo>
                    <a:pt x="407675" y="41974"/>
                  </a:lnTo>
                  <a:lnTo>
                    <a:pt x="543566" y="20987"/>
                  </a:lnTo>
                  <a:lnTo>
                    <a:pt x="679458" y="0"/>
                  </a:lnTo>
                  <a:lnTo>
                    <a:pt x="815350" y="62961"/>
                  </a:lnTo>
                  <a:lnTo>
                    <a:pt x="951242" y="104935"/>
                  </a:lnTo>
                  <a:lnTo>
                    <a:pt x="1087133" y="41974"/>
                  </a:lnTo>
                  <a:lnTo>
                    <a:pt x="1223025" y="0"/>
                  </a:lnTo>
                  <a:lnTo>
                    <a:pt x="1358917" y="0"/>
                  </a:lnTo>
                  <a:lnTo>
                    <a:pt x="1494809" y="0"/>
                  </a:lnTo>
                  <a:lnTo>
                    <a:pt x="1630700" y="20987"/>
                  </a:lnTo>
                  <a:lnTo>
                    <a:pt x="1766592" y="0"/>
                  </a:lnTo>
                  <a:lnTo>
                    <a:pt x="1902484" y="0"/>
                  </a:lnTo>
                  <a:lnTo>
                    <a:pt x="2038375" y="0"/>
                  </a:lnTo>
                  <a:lnTo>
                    <a:pt x="2174267" y="20987"/>
                  </a:lnTo>
                  <a:lnTo>
                    <a:pt x="2310159" y="146909"/>
                  </a:lnTo>
                  <a:lnTo>
                    <a:pt x="2446051" y="125922"/>
                  </a:lnTo>
                  <a:lnTo>
                    <a:pt x="2581942" y="146909"/>
                  </a:lnTo>
                  <a:lnTo>
                    <a:pt x="2717834" y="146909"/>
                  </a:lnTo>
                  <a:lnTo>
                    <a:pt x="2853726" y="167896"/>
                  </a:lnTo>
                  <a:lnTo>
                    <a:pt x="2989618" y="188883"/>
                  </a:lnTo>
                  <a:lnTo>
                    <a:pt x="3125509" y="209870"/>
                  </a:lnTo>
                  <a:lnTo>
                    <a:pt x="3261401" y="209870"/>
                  </a:lnTo>
                  <a:lnTo>
                    <a:pt x="3397293" y="23085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39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4730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4730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11666"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4120"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4401" y="4888612"/>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Honduras</a:t>
              </a:r>
            </a:p>
          </p:txBody>
        </p:sp>
        <p:sp>
          <p:nvSpPr>
            <p:cNvPr id="60" name="tx60"/>
            <p:cNvSpPr/>
            <p:nvPr/>
          </p:nvSpPr>
          <p:spPr>
            <a:xfrm>
              <a:off x="2878765"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41220"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02259" y="1415599"/>
              <a:ext cx="2634704"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Honduras, 2000-2025</a:t>
              </a:r>
            </a:p>
          </p:txBody>
        </p:sp>
        <p:sp>
          <p:nvSpPr>
            <p:cNvPr id="63" name="pl63"/>
            <p:cNvSpPr/>
            <p:nvPr/>
          </p:nvSpPr>
          <p:spPr>
            <a:xfrm>
              <a:off x="5267799" y="36683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338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992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0356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011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665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20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786928"/>
              <a:ext cx="3397293" cy="808003"/>
            </a:xfrm>
            <a:custGeom>
              <a:avLst/>
              <a:pathLst>
                <a:path w="3397293" h="808003">
                  <a:moveTo>
                    <a:pt x="0" y="73454"/>
                  </a:moveTo>
                  <a:lnTo>
                    <a:pt x="135891" y="73454"/>
                  </a:lnTo>
                  <a:lnTo>
                    <a:pt x="271783" y="73454"/>
                  </a:lnTo>
                  <a:lnTo>
                    <a:pt x="407675" y="146909"/>
                  </a:lnTo>
                  <a:lnTo>
                    <a:pt x="543566" y="73454"/>
                  </a:lnTo>
                  <a:lnTo>
                    <a:pt x="679458" y="0"/>
                  </a:lnTo>
                  <a:lnTo>
                    <a:pt x="815350" y="220364"/>
                  </a:lnTo>
                  <a:lnTo>
                    <a:pt x="951242" y="367274"/>
                  </a:lnTo>
                  <a:lnTo>
                    <a:pt x="1087133" y="146909"/>
                  </a:lnTo>
                  <a:lnTo>
                    <a:pt x="1223025" y="0"/>
                  </a:lnTo>
                  <a:lnTo>
                    <a:pt x="1358917" y="0"/>
                  </a:lnTo>
                  <a:lnTo>
                    <a:pt x="1494809" y="0"/>
                  </a:lnTo>
                  <a:lnTo>
                    <a:pt x="1630700" y="73454"/>
                  </a:lnTo>
                  <a:lnTo>
                    <a:pt x="1766592" y="0"/>
                  </a:lnTo>
                  <a:lnTo>
                    <a:pt x="1902484" y="0"/>
                  </a:lnTo>
                  <a:lnTo>
                    <a:pt x="2038375" y="0"/>
                  </a:lnTo>
                  <a:lnTo>
                    <a:pt x="2174267" y="73454"/>
                  </a:lnTo>
                  <a:lnTo>
                    <a:pt x="2310159" y="514183"/>
                  </a:lnTo>
                  <a:lnTo>
                    <a:pt x="2446051" y="440728"/>
                  </a:lnTo>
                  <a:lnTo>
                    <a:pt x="2581942" y="514183"/>
                  </a:lnTo>
                  <a:lnTo>
                    <a:pt x="2717834" y="514183"/>
                  </a:lnTo>
                  <a:lnTo>
                    <a:pt x="2853726" y="587638"/>
                  </a:lnTo>
                  <a:lnTo>
                    <a:pt x="2989618" y="661093"/>
                  </a:lnTo>
                  <a:lnTo>
                    <a:pt x="3125509" y="734548"/>
                  </a:lnTo>
                  <a:lnTo>
                    <a:pt x="3261401" y="734548"/>
                  </a:lnTo>
                  <a:lnTo>
                    <a:pt x="3397293" y="808003"/>
                  </a:lnTo>
                </a:path>
              </a:pathLst>
            </a:custGeom>
            <a:ln w="27101" cap="flat">
              <a:solidFill>
                <a:srgbClr val="0058AB">
                  <a:alpha val="100000"/>
                </a:srgbClr>
              </a:solidFill>
              <a:prstDash val="solid"/>
              <a:round/>
            </a:ln>
          </p:spPr>
          <p:txBody>
            <a:bodyPr/>
            <a:lstStyle/>
            <a:p/>
          </p:txBody>
        </p:sp>
        <p:sp>
          <p:nvSpPr>
            <p:cNvPr id="78" name="pl78"/>
            <p:cNvSpPr/>
            <p:nvPr/>
          </p:nvSpPr>
          <p:spPr>
            <a:xfrm>
              <a:off x="5437664" y="3301112"/>
              <a:ext cx="3397293" cy="661093"/>
            </a:xfrm>
            <a:custGeom>
              <a:avLst/>
              <a:pathLst>
                <a:path w="3397293" h="661093">
                  <a:moveTo>
                    <a:pt x="0" y="661093"/>
                  </a:moveTo>
                  <a:lnTo>
                    <a:pt x="135891" y="587638"/>
                  </a:lnTo>
                  <a:lnTo>
                    <a:pt x="271783" y="587638"/>
                  </a:lnTo>
                  <a:lnTo>
                    <a:pt x="407675" y="514183"/>
                  </a:lnTo>
                  <a:lnTo>
                    <a:pt x="543566" y="440728"/>
                  </a:lnTo>
                  <a:lnTo>
                    <a:pt x="679458" y="367274"/>
                  </a:lnTo>
                  <a:lnTo>
                    <a:pt x="815350" y="293819"/>
                  </a:lnTo>
                  <a:lnTo>
                    <a:pt x="951242" y="293819"/>
                  </a:lnTo>
                  <a:lnTo>
                    <a:pt x="1087133" y="220364"/>
                  </a:lnTo>
                  <a:lnTo>
                    <a:pt x="1223025" y="146909"/>
                  </a:lnTo>
                  <a:lnTo>
                    <a:pt x="1358917" y="146909"/>
                  </a:lnTo>
                  <a:lnTo>
                    <a:pt x="1494809" y="73454"/>
                  </a:lnTo>
                  <a:lnTo>
                    <a:pt x="1630700" y="146909"/>
                  </a:lnTo>
                  <a:lnTo>
                    <a:pt x="1766592" y="146909"/>
                  </a:lnTo>
                  <a:lnTo>
                    <a:pt x="1902484" y="146909"/>
                  </a:lnTo>
                  <a:lnTo>
                    <a:pt x="2038375" y="146909"/>
                  </a:lnTo>
                  <a:lnTo>
                    <a:pt x="2174267" y="73454"/>
                  </a:lnTo>
                  <a:lnTo>
                    <a:pt x="2310159" y="73454"/>
                  </a:lnTo>
                  <a:lnTo>
                    <a:pt x="2446051" y="73454"/>
                  </a:lnTo>
                  <a:lnTo>
                    <a:pt x="2581942" y="0"/>
                  </a:lnTo>
                  <a:lnTo>
                    <a:pt x="2717834" y="220364"/>
                  </a:lnTo>
                  <a:lnTo>
                    <a:pt x="2853726" y="367274"/>
                  </a:lnTo>
                  <a:lnTo>
                    <a:pt x="2989618" y="146909"/>
                  </a:lnTo>
                  <a:lnTo>
                    <a:pt x="3125509" y="146909"/>
                  </a:lnTo>
                  <a:lnTo>
                    <a:pt x="3261401" y="146909"/>
                  </a:lnTo>
                  <a:lnTo>
                    <a:pt x="3397293" y="73454"/>
                  </a:lnTo>
                </a:path>
              </a:pathLst>
            </a:custGeom>
            <a:ln w="27101" cap="flat">
              <a:solidFill>
                <a:srgbClr val="80BD41">
                  <a:alpha val="100000"/>
                </a:srgbClr>
              </a:solidFill>
              <a:prstDash val="solid"/>
              <a:round/>
            </a:ln>
          </p:spPr>
          <p:txBody>
            <a:bodyPr/>
            <a:lstStyle/>
            <a:p/>
          </p:txBody>
        </p:sp>
        <p:sp>
          <p:nvSpPr>
            <p:cNvPr id="79" name="pl79"/>
            <p:cNvSpPr/>
            <p:nvPr/>
          </p:nvSpPr>
          <p:spPr>
            <a:xfrm>
              <a:off x="5437664" y="2493109"/>
              <a:ext cx="3397293" cy="1028367"/>
            </a:xfrm>
            <a:custGeom>
              <a:avLst/>
              <a:pathLst>
                <a:path w="3397293" h="1028367">
                  <a:moveTo>
                    <a:pt x="0" y="73454"/>
                  </a:moveTo>
                  <a:lnTo>
                    <a:pt x="135891" y="146909"/>
                  </a:lnTo>
                  <a:lnTo>
                    <a:pt x="271783" y="73454"/>
                  </a:lnTo>
                  <a:lnTo>
                    <a:pt x="407675" y="73454"/>
                  </a:lnTo>
                  <a:lnTo>
                    <a:pt x="543566" y="73454"/>
                  </a:lnTo>
                  <a:lnTo>
                    <a:pt x="679458" y="0"/>
                  </a:lnTo>
                  <a:lnTo>
                    <a:pt x="815350" y="73454"/>
                  </a:lnTo>
                  <a:lnTo>
                    <a:pt x="951242" y="146909"/>
                  </a:lnTo>
                  <a:lnTo>
                    <a:pt x="1087133" y="0"/>
                  </a:lnTo>
                  <a:lnTo>
                    <a:pt x="1223025" y="73454"/>
                  </a:lnTo>
                  <a:lnTo>
                    <a:pt x="1358917" y="73454"/>
                  </a:lnTo>
                  <a:lnTo>
                    <a:pt x="1494809" y="73454"/>
                  </a:lnTo>
                  <a:lnTo>
                    <a:pt x="1630700" y="73454"/>
                  </a:lnTo>
                  <a:lnTo>
                    <a:pt x="1766592" y="220364"/>
                  </a:lnTo>
                  <a:lnTo>
                    <a:pt x="1902484" y="146909"/>
                  </a:lnTo>
                  <a:lnTo>
                    <a:pt x="2038375" y="73454"/>
                  </a:lnTo>
                  <a:lnTo>
                    <a:pt x="2174267" y="146909"/>
                  </a:lnTo>
                  <a:lnTo>
                    <a:pt x="2310159" y="293819"/>
                  </a:lnTo>
                  <a:lnTo>
                    <a:pt x="2446051" y="514183"/>
                  </a:lnTo>
                  <a:lnTo>
                    <a:pt x="2581942" y="808003"/>
                  </a:lnTo>
                  <a:lnTo>
                    <a:pt x="2717834" y="881457"/>
                  </a:lnTo>
                  <a:lnTo>
                    <a:pt x="2853726" y="1028367"/>
                  </a:lnTo>
                  <a:lnTo>
                    <a:pt x="2989618" y="734548"/>
                  </a:lnTo>
                  <a:lnTo>
                    <a:pt x="3125509" y="734548"/>
                  </a:lnTo>
                  <a:lnTo>
                    <a:pt x="3261401" y="734548"/>
                  </a:lnTo>
                  <a:lnTo>
                    <a:pt x="3397293" y="587638"/>
                  </a:lnTo>
                </a:path>
              </a:pathLst>
            </a:custGeom>
            <a:ln w="27101" cap="flat">
              <a:solidFill>
                <a:srgbClr val="961A49">
                  <a:alpha val="100000"/>
                </a:srgbClr>
              </a:solidFill>
              <a:prstDash val="solid"/>
              <a:round/>
            </a:ln>
          </p:spPr>
          <p:txBody>
            <a:bodyPr/>
            <a:lstStyle/>
            <a:p/>
          </p:txBody>
        </p:sp>
        <p:sp>
          <p:nvSpPr>
            <p:cNvPr id="80" name="pl80"/>
            <p:cNvSpPr/>
            <p:nvPr/>
          </p:nvSpPr>
          <p:spPr>
            <a:xfrm>
              <a:off x="5437664" y="330111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786928"/>
              <a:ext cx="3397293" cy="808003"/>
            </a:xfrm>
            <a:custGeom>
              <a:avLst/>
              <a:pathLst>
                <a:path w="3397293" h="808003">
                  <a:moveTo>
                    <a:pt x="0" y="73454"/>
                  </a:moveTo>
                  <a:lnTo>
                    <a:pt x="135891" y="73454"/>
                  </a:lnTo>
                  <a:lnTo>
                    <a:pt x="271783" y="73454"/>
                  </a:lnTo>
                  <a:lnTo>
                    <a:pt x="407675" y="146909"/>
                  </a:lnTo>
                  <a:lnTo>
                    <a:pt x="543566" y="73454"/>
                  </a:lnTo>
                  <a:lnTo>
                    <a:pt x="679458" y="0"/>
                  </a:lnTo>
                  <a:lnTo>
                    <a:pt x="815350" y="220364"/>
                  </a:lnTo>
                  <a:lnTo>
                    <a:pt x="951242" y="367274"/>
                  </a:lnTo>
                  <a:lnTo>
                    <a:pt x="1087133" y="146909"/>
                  </a:lnTo>
                  <a:lnTo>
                    <a:pt x="1223025" y="0"/>
                  </a:lnTo>
                  <a:lnTo>
                    <a:pt x="1358917" y="0"/>
                  </a:lnTo>
                  <a:lnTo>
                    <a:pt x="1494809" y="0"/>
                  </a:lnTo>
                  <a:lnTo>
                    <a:pt x="1630700" y="73454"/>
                  </a:lnTo>
                  <a:lnTo>
                    <a:pt x="1766592" y="0"/>
                  </a:lnTo>
                  <a:lnTo>
                    <a:pt x="1902484" y="0"/>
                  </a:lnTo>
                  <a:lnTo>
                    <a:pt x="2038375" y="0"/>
                  </a:lnTo>
                  <a:lnTo>
                    <a:pt x="2174267" y="73454"/>
                  </a:lnTo>
                  <a:lnTo>
                    <a:pt x="2310159" y="514183"/>
                  </a:lnTo>
                  <a:lnTo>
                    <a:pt x="2446051" y="440728"/>
                  </a:lnTo>
                  <a:lnTo>
                    <a:pt x="2581942" y="514183"/>
                  </a:lnTo>
                  <a:lnTo>
                    <a:pt x="2717834" y="514183"/>
                  </a:lnTo>
                  <a:lnTo>
                    <a:pt x="2853726" y="587638"/>
                  </a:lnTo>
                  <a:lnTo>
                    <a:pt x="2989618" y="661093"/>
                  </a:lnTo>
                  <a:lnTo>
                    <a:pt x="3125509" y="734548"/>
                  </a:lnTo>
                  <a:lnTo>
                    <a:pt x="3261401" y="734548"/>
                  </a:lnTo>
                  <a:lnTo>
                    <a:pt x="3397293" y="808003"/>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22491"/>
              <a:ext cx="0" cy="337892"/>
            </a:xfrm>
            <a:custGeom>
              <a:avLst/>
              <a:pathLst>
                <a:path w="0" h="337892">
                  <a:moveTo>
                    <a:pt x="0" y="33789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522491"/>
              <a:ext cx="0" cy="264437"/>
            </a:xfrm>
            <a:custGeom>
              <a:avLst/>
              <a:pathLst>
                <a:path w="0" h="264437">
                  <a:moveTo>
                    <a:pt x="0" y="26443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522491"/>
              <a:ext cx="0" cy="264437"/>
            </a:xfrm>
            <a:custGeom>
              <a:avLst/>
              <a:pathLst>
                <a:path w="0" h="264437">
                  <a:moveTo>
                    <a:pt x="0" y="26443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522491"/>
              <a:ext cx="0" cy="264437"/>
            </a:xfrm>
            <a:custGeom>
              <a:avLst/>
              <a:pathLst>
                <a:path w="0" h="264437">
                  <a:moveTo>
                    <a:pt x="0" y="26443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522491"/>
              <a:ext cx="0" cy="778621"/>
            </a:xfrm>
            <a:custGeom>
              <a:avLst/>
              <a:pathLst>
                <a:path w="0" h="778621">
                  <a:moveTo>
                    <a:pt x="0" y="77862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522491"/>
              <a:ext cx="0" cy="998985"/>
            </a:xfrm>
            <a:custGeom>
              <a:avLst/>
              <a:pathLst>
                <a:path w="0" h="998985">
                  <a:moveTo>
                    <a:pt x="0" y="99898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522491"/>
              <a:ext cx="0" cy="1072440"/>
            </a:xfrm>
            <a:custGeom>
              <a:avLst/>
              <a:pathLst>
                <a:path w="0" h="1072440">
                  <a:moveTo>
                    <a:pt x="0" y="107244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786928"/>
              <a:ext cx="3397293" cy="808003"/>
            </a:xfrm>
            <a:custGeom>
              <a:avLst/>
              <a:pathLst>
                <a:path w="3397293" h="808003">
                  <a:moveTo>
                    <a:pt x="0" y="73454"/>
                  </a:moveTo>
                  <a:lnTo>
                    <a:pt x="135891" y="73454"/>
                  </a:lnTo>
                  <a:lnTo>
                    <a:pt x="271783" y="73454"/>
                  </a:lnTo>
                  <a:lnTo>
                    <a:pt x="407675" y="146909"/>
                  </a:lnTo>
                  <a:lnTo>
                    <a:pt x="543566" y="73454"/>
                  </a:lnTo>
                  <a:lnTo>
                    <a:pt x="679458" y="0"/>
                  </a:lnTo>
                  <a:lnTo>
                    <a:pt x="815350" y="220364"/>
                  </a:lnTo>
                  <a:lnTo>
                    <a:pt x="951242" y="367274"/>
                  </a:lnTo>
                  <a:lnTo>
                    <a:pt x="1087133" y="146909"/>
                  </a:lnTo>
                  <a:lnTo>
                    <a:pt x="1223025" y="0"/>
                  </a:lnTo>
                  <a:lnTo>
                    <a:pt x="1358917" y="0"/>
                  </a:lnTo>
                  <a:lnTo>
                    <a:pt x="1494809" y="0"/>
                  </a:lnTo>
                  <a:lnTo>
                    <a:pt x="1630700" y="73454"/>
                  </a:lnTo>
                  <a:lnTo>
                    <a:pt x="1766592" y="0"/>
                  </a:lnTo>
                  <a:lnTo>
                    <a:pt x="1902484" y="0"/>
                  </a:lnTo>
                  <a:lnTo>
                    <a:pt x="2038375" y="0"/>
                  </a:lnTo>
                  <a:lnTo>
                    <a:pt x="2174267" y="73454"/>
                  </a:lnTo>
                  <a:lnTo>
                    <a:pt x="2310159" y="514183"/>
                  </a:lnTo>
                  <a:lnTo>
                    <a:pt x="2446051" y="440728"/>
                  </a:lnTo>
                  <a:lnTo>
                    <a:pt x="2581942" y="514183"/>
                  </a:lnTo>
                  <a:lnTo>
                    <a:pt x="2717834" y="514183"/>
                  </a:lnTo>
                  <a:lnTo>
                    <a:pt x="2853726" y="587638"/>
                  </a:lnTo>
                  <a:lnTo>
                    <a:pt x="2989618" y="661093"/>
                  </a:lnTo>
                  <a:lnTo>
                    <a:pt x="3125509" y="734548"/>
                  </a:lnTo>
                  <a:lnTo>
                    <a:pt x="3261401" y="734548"/>
                  </a:lnTo>
                  <a:lnTo>
                    <a:pt x="3397293" y="808003"/>
                  </a:lnTo>
                </a:path>
              </a:pathLst>
            </a:custGeom>
            <a:ln w="27101" cap="flat">
              <a:solidFill>
                <a:srgbClr val="0058AB">
                  <a:alpha val="100000"/>
                </a:srgbClr>
              </a:solidFill>
              <a:prstDash val="solid"/>
              <a:round/>
            </a:ln>
          </p:spPr>
          <p:txBody>
            <a:bodyPr/>
            <a:lstStyle/>
            <a:p/>
          </p:txBody>
        </p:sp>
        <p:sp>
          <p:nvSpPr>
            <p:cNvPr id="90" name="tx90"/>
            <p:cNvSpPr/>
            <p:nvPr/>
          </p:nvSpPr>
          <p:spPr>
            <a:xfrm>
              <a:off x="5407519" y="24526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086977" y="245531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766436" y="245531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3" name="tx93"/>
            <p:cNvSpPr/>
            <p:nvPr/>
          </p:nvSpPr>
          <p:spPr>
            <a:xfrm>
              <a:off x="7445895" y="245531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7989462" y="24526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45261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786762" y="245430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8902429" y="33354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304025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9835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24899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5144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79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1" name="pl111"/>
            <p:cNvSpPr/>
            <p:nvPr/>
          </p:nvSpPr>
          <p:spPr>
            <a:xfrm>
              <a:off x="596400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6400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28365"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9081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31100" y="4888612"/>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Honduras</a:t>
              </a:r>
            </a:p>
          </p:txBody>
        </p:sp>
        <p:sp>
          <p:nvSpPr>
            <p:cNvPr id="116" name="tx116"/>
            <p:cNvSpPr/>
            <p:nvPr/>
          </p:nvSpPr>
          <p:spPr>
            <a:xfrm>
              <a:off x="719546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57919"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9" name="pl119"/>
            <p:cNvSpPr/>
            <p:nvPr/>
          </p:nvSpPr>
          <p:spPr>
            <a:xfrm>
              <a:off x="263159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260429"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88926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94601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57484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772498"/>
              <a:ext cx="4769493" cy="110182"/>
            </a:xfrm>
            <a:prstGeom prst="rect">
              <a:avLst/>
            </a:prstGeom>
            <a:solidFill>
              <a:srgbClr val="1CABE2">
                <a:alpha val="80000"/>
              </a:srgbClr>
            </a:solidFill>
          </p:spPr>
          <p:txBody>
            <a:bodyPr/>
            <a:lstStyle/>
            <a:p/>
          </p:txBody>
        </p:sp>
        <p:sp>
          <p:nvSpPr>
            <p:cNvPr id="129" name="rc129"/>
            <p:cNvSpPr/>
            <p:nvPr/>
          </p:nvSpPr>
          <p:spPr>
            <a:xfrm>
              <a:off x="1317178" y="5634770"/>
              <a:ext cx="6702737" cy="110182"/>
            </a:xfrm>
            <a:prstGeom prst="rect">
              <a:avLst/>
            </a:prstGeom>
            <a:solidFill>
              <a:srgbClr val="1CABE2">
                <a:alpha val="80000"/>
              </a:srgbClr>
            </a:solidFill>
          </p:spPr>
          <p:txBody>
            <a:bodyPr/>
            <a:lstStyle/>
            <a:p/>
          </p:txBody>
        </p:sp>
        <p:sp>
          <p:nvSpPr>
            <p:cNvPr id="130" name="rc130"/>
            <p:cNvSpPr/>
            <p:nvPr/>
          </p:nvSpPr>
          <p:spPr>
            <a:xfrm>
              <a:off x="1317178" y="5497042"/>
              <a:ext cx="7321564" cy="110182"/>
            </a:xfrm>
            <a:prstGeom prst="rect">
              <a:avLst/>
            </a:prstGeom>
            <a:solidFill>
              <a:srgbClr val="1CABE2">
                <a:alpha val="80000"/>
              </a:srgbClr>
            </a:solidFill>
          </p:spPr>
          <p:txBody>
            <a:bodyPr/>
            <a:lstStyle/>
            <a:p/>
          </p:txBody>
        </p:sp>
        <p:sp>
          <p:nvSpPr>
            <p:cNvPr id="131" name="tx131"/>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518726"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6" name="tx136"/>
            <p:cNvSpPr/>
            <p:nvPr/>
          </p:nvSpPr>
          <p:spPr>
            <a:xfrm>
              <a:off x="6147560"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7" name="tx137"/>
            <p:cNvSpPr/>
            <p:nvPr/>
          </p:nvSpPr>
          <p:spPr>
            <a:xfrm>
              <a:off x="951100" y="5226076"/>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2024 y 2025</a:t>
              </a:r>
            </a:p>
          </p:txBody>
        </p:sp>
        <p:sp>
          <p:nvSpPr>
            <p:cNvPr id="138" name="tx138"/>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39" name="tx139"/>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0" name="tx140"/>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DTP1 en Honduras (88 %) fue 2 puntos porcentuales inferior a la media mundial (90 %) y 1 punto porcentual inferior a la media de todos los países de la iniciativa « LACR » (89 %).
La cobertura nacional de la DTP1 fue 4 puntos porcentuales inferior a la de 2019 (92 %).
Esto equivale a 28 000 niños sin ninguna dosis en 2025, frente a los 18 000 niños sin ninguna dosis en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DTP1 en Honduras fue del 88 %, lo que supone 4 puntos porcentuales menos que en 2019 y está por debajo tanto de la media mundial como de la regional.</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2025, Honduras ocupó el noveno puesto de entre 33 países en cuanto a la cobertura más baja de la vacuna DTP1 (teniendo en cuenta los empates).
Honduras no figuraba entre los diez países con mayor número de niños sin ninguna dosis.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Honduras figuraba entre los países con mayor cobertura y no se encontraba entre los diez países de la región con mayor número de niños sin ninguna dosis.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491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98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48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4979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475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7971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468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0964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460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395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452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694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44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9940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143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2932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4428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5924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7420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89163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0412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190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340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4900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6396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7892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9388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0884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2380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3876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5372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387766"/>
              <a:ext cx="4687757" cy="299055"/>
            </a:xfrm>
            <a:custGeom>
              <a:avLst/>
              <a:pathLst>
                <a:path w="4687757" h="299055">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004"/>
                  </a:lnTo>
                  <a:lnTo>
                    <a:pt x="1183777" y="298987"/>
                  </a:lnTo>
                  <a:lnTo>
                    <a:pt x="1195614" y="298966"/>
                  </a:lnTo>
                  <a:lnTo>
                    <a:pt x="1207452" y="298942"/>
                  </a:lnTo>
                  <a:lnTo>
                    <a:pt x="1219290" y="298913"/>
                  </a:lnTo>
                  <a:lnTo>
                    <a:pt x="1231128" y="298880"/>
                  </a:lnTo>
                  <a:lnTo>
                    <a:pt x="1242965" y="298840"/>
                  </a:lnTo>
                  <a:lnTo>
                    <a:pt x="1254803" y="298794"/>
                  </a:lnTo>
                  <a:lnTo>
                    <a:pt x="1266641" y="298739"/>
                  </a:lnTo>
                  <a:lnTo>
                    <a:pt x="1278479" y="298676"/>
                  </a:lnTo>
                  <a:lnTo>
                    <a:pt x="1290317" y="298600"/>
                  </a:lnTo>
                  <a:lnTo>
                    <a:pt x="1302154" y="298512"/>
                  </a:lnTo>
                  <a:lnTo>
                    <a:pt x="1313992" y="298408"/>
                  </a:lnTo>
                  <a:lnTo>
                    <a:pt x="1325830" y="298286"/>
                  </a:lnTo>
                  <a:lnTo>
                    <a:pt x="1337668" y="298143"/>
                  </a:lnTo>
                  <a:lnTo>
                    <a:pt x="1349505" y="297975"/>
                  </a:lnTo>
                  <a:lnTo>
                    <a:pt x="1361343" y="297778"/>
                  </a:lnTo>
                  <a:lnTo>
                    <a:pt x="1373181" y="297547"/>
                  </a:lnTo>
                  <a:lnTo>
                    <a:pt x="1385019" y="297275"/>
                  </a:lnTo>
                  <a:lnTo>
                    <a:pt x="1396856" y="296957"/>
                  </a:lnTo>
                  <a:lnTo>
                    <a:pt x="1408694" y="296583"/>
                  </a:lnTo>
                  <a:lnTo>
                    <a:pt x="1420532" y="296145"/>
                  </a:lnTo>
                  <a:lnTo>
                    <a:pt x="1432370" y="295632"/>
                  </a:lnTo>
                  <a:lnTo>
                    <a:pt x="1444208" y="295031"/>
                  </a:lnTo>
                  <a:lnTo>
                    <a:pt x="1456045" y="294328"/>
                  </a:lnTo>
                  <a:lnTo>
                    <a:pt x="1467883" y="293505"/>
                  </a:lnTo>
                  <a:lnTo>
                    <a:pt x="1479721" y="292545"/>
                  </a:lnTo>
                  <a:lnTo>
                    <a:pt x="1491559" y="291424"/>
                  </a:lnTo>
                  <a:lnTo>
                    <a:pt x="1503396" y="290117"/>
                  </a:lnTo>
                  <a:lnTo>
                    <a:pt x="1515234" y="288596"/>
                  </a:lnTo>
                  <a:lnTo>
                    <a:pt x="1527072" y="286828"/>
                  </a:lnTo>
                  <a:lnTo>
                    <a:pt x="1538910" y="284777"/>
                  </a:lnTo>
                  <a:lnTo>
                    <a:pt x="1550748" y="282405"/>
                  </a:lnTo>
                  <a:lnTo>
                    <a:pt x="1562585" y="279666"/>
                  </a:lnTo>
                  <a:lnTo>
                    <a:pt x="1574423" y="276513"/>
                  </a:lnTo>
                  <a:lnTo>
                    <a:pt x="1586261" y="272898"/>
                  </a:lnTo>
                  <a:lnTo>
                    <a:pt x="1598099" y="268767"/>
                  </a:lnTo>
                  <a:lnTo>
                    <a:pt x="1609936" y="264068"/>
                  </a:lnTo>
                  <a:lnTo>
                    <a:pt x="1621774" y="258751"/>
                  </a:lnTo>
                  <a:lnTo>
                    <a:pt x="1633612" y="252769"/>
                  </a:lnTo>
                  <a:lnTo>
                    <a:pt x="1645450" y="246082"/>
                  </a:lnTo>
                  <a:lnTo>
                    <a:pt x="1657287" y="238660"/>
                  </a:lnTo>
                  <a:lnTo>
                    <a:pt x="1669125" y="230489"/>
                  </a:lnTo>
                  <a:lnTo>
                    <a:pt x="1680963" y="221572"/>
                  </a:lnTo>
                  <a:lnTo>
                    <a:pt x="1692801" y="211934"/>
                  </a:lnTo>
                  <a:lnTo>
                    <a:pt x="1704639" y="201626"/>
                  </a:lnTo>
                  <a:lnTo>
                    <a:pt x="1716476" y="190721"/>
                  </a:lnTo>
                  <a:lnTo>
                    <a:pt x="1728314" y="179320"/>
                  </a:lnTo>
                  <a:lnTo>
                    <a:pt x="1740152" y="167547"/>
                  </a:lnTo>
                  <a:lnTo>
                    <a:pt x="1751990" y="155543"/>
                  </a:lnTo>
                  <a:lnTo>
                    <a:pt x="1763827" y="143461"/>
                  </a:lnTo>
                  <a:lnTo>
                    <a:pt x="1775665" y="131457"/>
                  </a:lnTo>
                  <a:lnTo>
                    <a:pt x="1787503" y="119684"/>
                  </a:lnTo>
                  <a:lnTo>
                    <a:pt x="1799341" y="108283"/>
                  </a:lnTo>
                  <a:lnTo>
                    <a:pt x="1811178" y="97378"/>
                  </a:lnTo>
                  <a:lnTo>
                    <a:pt x="1823016" y="87069"/>
                  </a:lnTo>
                  <a:lnTo>
                    <a:pt x="1834854" y="77432"/>
                  </a:lnTo>
                  <a:lnTo>
                    <a:pt x="1846692" y="68515"/>
                  </a:lnTo>
                  <a:lnTo>
                    <a:pt x="1858530" y="60344"/>
                  </a:lnTo>
                  <a:lnTo>
                    <a:pt x="1870367" y="52922"/>
                  </a:lnTo>
                  <a:lnTo>
                    <a:pt x="1882205" y="46235"/>
                  </a:lnTo>
                  <a:lnTo>
                    <a:pt x="1894043" y="40252"/>
                  </a:lnTo>
                  <a:lnTo>
                    <a:pt x="1905881" y="34936"/>
                  </a:lnTo>
                  <a:lnTo>
                    <a:pt x="1917718" y="30237"/>
                  </a:lnTo>
                  <a:lnTo>
                    <a:pt x="1929556" y="26106"/>
                  </a:lnTo>
                  <a:lnTo>
                    <a:pt x="1941394" y="22491"/>
                  </a:lnTo>
                  <a:lnTo>
                    <a:pt x="1953232" y="19338"/>
                  </a:lnTo>
                  <a:lnTo>
                    <a:pt x="1965069" y="16599"/>
                  </a:lnTo>
                  <a:lnTo>
                    <a:pt x="1976907" y="14226"/>
                  </a:lnTo>
                  <a:lnTo>
                    <a:pt x="1988745" y="12176"/>
                  </a:lnTo>
                  <a:lnTo>
                    <a:pt x="2000583" y="10408"/>
                  </a:lnTo>
                  <a:lnTo>
                    <a:pt x="2012421" y="8887"/>
                  </a:lnTo>
                  <a:lnTo>
                    <a:pt x="2024258" y="7580"/>
                  </a:lnTo>
                  <a:lnTo>
                    <a:pt x="2036096" y="6459"/>
                  </a:lnTo>
                  <a:lnTo>
                    <a:pt x="2047934" y="5498"/>
                  </a:lnTo>
                  <a:lnTo>
                    <a:pt x="2059772" y="4676"/>
                  </a:lnTo>
                  <a:lnTo>
                    <a:pt x="2071609" y="3973"/>
                  </a:lnTo>
                  <a:lnTo>
                    <a:pt x="2083447" y="3372"/>
                  </a:lnTo>
                  <a:lnTo>
                    <a:pt x="2095285" y="2859"/>
                  </a:lnTo>
                  <a:lnTo>
                    <a:pt x="2107123" y="2421"/>
                  </a:lnTo>
                  <a:lnTo>
                    <a:pt x="2118961" y="2047"/>
                  </a:lnTo>
                  <a:lnTo>
                    <a:pt x="2130798" y="1729"/>
                  </a:lnTo>
                  <a:lnTo>
                    <a:pt x="2142636" y="1457"/>
                  </a:lnTo>
                  <a:lnTo>
                    <a:pt x="2154474" y="1226"/>
                  </a:lnTo>
                  <a:lnTo>
                    <a:pt x="2166312" y="1028"/>
                  </a:lnTo>
                  <a:lnTo>
                    <a:pt x="2178149" y="860"/>
                  </a:lnTo>
                  <a:lnTo>
                    <a:pt x="2189987" y="717"/>
                  </a:lnTo>
                  <a:lnTo>
                    <a:pt x="2201825" y="596"/>
                  </a:lnTo>
                  <a:lnTo>
                    <a:pt x="2213663" y="492"/>
                  </a:lnTo>
                  <a:lnTo>
                    <a:pt x="2225500" y="404"/>
                  </a:lnTo>
                  <a:lnTo>
                    <a:pt x="2237338" y="328"/>
                  </a:lnTo>
                  <a:lnTo>
                    <a:pt x="2249176" y="264"/>
                  </a:lnTo>
                  <a:lnTo>
                    <a:pt x="2261014" y="210"/>
                  </a:lnTo>
                  <a:lnTo>
                    <a:pt x="2272852" y="164"/>
                  </a:lnTo>
                  <a:lnTo>
                    <a:pt x="2284689" y="124"/>
                  </a:lnTo>
                  <a:lnTo>
                    <a:pt x="2296527" y="91"/>
                  </a:lnTo>
                  <a:lnTo>
                    <a:pt x="2308365" y="62"/>
                  </a:lnTo>
                  <a:lnTo>
                    <a:pt x="2320203" y="38"/>
                  </a:lnTo>
                  <a:lnTo>
                    <a:pt x="2332040" y="17"/>
                  </a:lnTo>
                  <a:lnTo>
                    <a:pt x="2343878" y="0"/>
                  </a:lnTo>
                  <a:lnTo>
                    <a:pt x="2343878" y="0"/>
                  </a:lnTo>
                  <a:lnTo>
                    <a:pt x="2355716" y="17"/>
                  </a:lnTo>
                  <a:lnTo>
                    <a:pt x="2367554" y="38"/>
                  </a:lnTo>
                  <a:lnTo>
                    <a:pt x="2379391" y="62"/>
                  </a:lnTo>
                  <a:lnTo>
                    <a:pt x="2391229" y="91"/>
                  </a:lnTo>
                  <a:lnTo>
                    <a:pt x="2403067" y="124"/>
                  </a:lnTo>
                  <a:lnTo>
                    <a:pt x="2414905" y="164"/>
                  </a:lnTo>
                  <a:lnTo>
                    <a:pt x="2426743" y="210"/>
                  </a:lnTo>
                  <a:lnTo>
                    <a:pt x="2438580" y="264"/>
                  </a:lnTo>
                  <a:lnTo>
                    <a:pt x="2450418" y="328"/>
                  </a:lnTo>
                  <a:lnTo>
                    <a:pt x="2462256" y="404"/>
                  </a:lnTo>
                  <a:lnTo>
                    <a:pt x="2474094" y="492"/>
                  </a:lnTo>
                  <a:lnTo>
                    <a:pt x="2485931" y="596"/>
                  </a:lnTo>
                  <a:lnTo>
                    <a:pt x="2497769" y="717"/>
                  </a:lnTo>
                  <a:lnTo>
                    <a:pt x="2509607" y="860"/>
                  </a:lnTo>
                  <a:lnTo>
                    <a:pt x="2521445" y="1028"/>
                  </a:lnTo>
                  <a:lnTo>
                    <a:pt x="2533283" y="1226"/>
                  </a:lnTo>
                  <a:lnTo>
                    <a:pt x="2545120" y="1457"/>
                  </a:lnTo>
                  <a:lnTo>
                    <a:pt x="2556958" y="1729"/>
                  </a:lnTo>
                  <a:lnTo>
                    <a:pt x="2568796" y="2047"/>
                  </a:lnTo>
                  <a:lnTo>
                    <a:pt x="2580634" y="2421"/>
                  </a:lnTo>
                  <a:lnTo>
                    <a:pt x="2592471" y="2859"/>
                  </a:lnTo>
                  <a:lnTo>
                    <a:pt x="2604309" y="3372"/>
                  </a:lnTo>
                  <a:lnTo>
                    <a:pt x="2616147" y="3973"/>
                  </a:lnTo>
                  <a:lnTo>
                    <a:pt x="2627985" y="4676"/>
                  </a:lnTo>
                  <a:lnTo>
                    <a:pt x="2639822" y="5498"/>
                  </a:lnTo>
                  <a:lnTo>
                    <a:pt x="2651660" y="6459"/>
                  </a:lnTo>
                  <a:lnTo>
                    <a:pt x="2663498" y="7580"/>
                  </a:lnTo>
                  <a:lnTo>
                    <a:pt x="2675336" y="8887"/>
                  </a:lnTo>
                  <a:lnTo>
                    <a:pt x="2687174" y="10408"/>
                  </a:lnTo>
                  <a:lnTo>
                    <a:pt x="2699011" y="12176"/>
                  </a:lnTo>
                  <a:lnTo>
                    <a:pt x="2710849" y="14226"/>
                  </a:lnTo>
                  <a:lnTo>
                    <a:pt x="2722687" y="16599"/>
                  </a:lnTo>
                  <a:lnTo>
                    <a:pt x="2734525" y="19338"/>
                  </a:lnTo>
                  <a:lnTo>
                    <a:pt x="2746362" y="22491"/>
                  </a:lnTo>
                  <a:lnTo>
                    <a:pt x="2758200" y="26106"/>
                  </a:lnTo>
                  <a:lnTo>
                    <a:pt x="2770038" y="30237"/>
                  </a:lnTo>
                  <a:lnTo>
                    <a:pt x="2781876" y="34936"/>
                  </a:lnTo>
                  <a:lnTo>
                    <a:pt x="2793713" y="40252"/>
                  </a:lnTo>
                  <a:lnTo>
                    <a:pt x="2805551" y="46235"/>
                  </a:lnTo>
                  <a:lnTo>
                    <a:pt x="2817389" y="52922"/>
                  </a:lnTo>
                  <a:lnTo>
                    <a:pt x="2829227" y="60344"/>
                  </a:lnTo>
                  <a:lnTo>
                    <a:pt x="2841065" y="68515"/>
                  </a:lnTo>
                  <a:lnTo>
                    <a:pt x="2852902" y="77432"/>
                  </a:lnTo>
                  <a:lnTo>
                    <a:pt x="2864740" y="87069"/>
                  </a:lnTo>
                  <a:lnTo>
                    <a:pt x="2876578" y="97378"/>
                  </a:lnTo>
                  <a:lnTo>
                    <a:pt x="2888416" y="108283"/>
                  </a:lnTo>
                  <a:lnTo>
                    <a:pt x="2900253" y="119684"/>
                  </a:lnTo>
                  <a:lnTo>
                    <a:pt x="2912091" y="131457"/>
                  </a:lnTo>
                  <a:lnTo>
                    <a:pt x="2923929" y="143461"/>
                  </a:lnTo>
                  <a:lnTo>
                    <a:pt x="2935767" y="155543"/>
                  </a:lnTo>
                  <a:lnTo>
                    <a:pt x="2947604" y="167547"/>
                  </a:lnTo>
                  <a:lnTo>
                    <a:pt x="2959442" y="179320"/>
                  </a:lnTo>
                  <a:lnTo>
                    <a:pt x="2971280" y="190721"/>
                  </a:lnTo>
                  <a:lnTo>
                    <a:pt x="2983118" y="201626"/>
                  </a:lnTo>
                  <a:lnTo>
                    <a:pt x="2994956" y="211934"/>
                  </a:lnTo>
                  <a:lnTo>
                    <a:pt x="3006793" y="221572"/>
                  </a:lnTo>
                  <a:lnTo>
                    <a:pt x="3018631" y="230489"/>
                  </a:lnTo>
                  <a:lnTo>
                    <a:pt x="3030469" y="238660"/>
                  </a:lnTo>
                  <a:lnTo>
                    <a:pt x="3042307" y="246082"/>
                  </a:lnTo>
                  <a:lnTo>
                    <a:pt x="3054144" y="252769"/>
                  </a:lnTo>
                  <a:lnTo>
                    <a:pt x="3065982" y="258751"/>
                  </a:lnTo>
                  <a:lnTo>
                    <a:pt x="3077820" y="264068"/>
                  </a:lnTo>
                  <a:lnTo>
                    <a:pt x="3089658" y="268767"/>
                  </a:lnTo>
                  <a:lnTo>
                    <a:pt x="3101496" y="272898"/>
                  </a:lnTo>
                  <a:lnTo>
                    <a:pt x="3113333" y="276513"/>
                  </a:lnTo>
                  <a:lnTo>
                    <a:pt x="3125171" y="279666"/>
                  </a:lnTo>
                  <a:lnTo>
                    <a:pt x="3137009" y="282405"/>
                  </a:lnTo>
                  <a:lnTo>
                    <a:pt x="3148847" y="284777"/>
                  </a:lnTo>
                  <a:lnTo>
                    <a:pt x="3160684" y="286828"/>
                  </a:lnTo>
                  <a:lnTo>
                    <a:pt x="3172522" y="288596"/>
                  </a:lnTo>
                  <a:lnTo>
                    <a:pt x="3184360" y="290117"/>
                  </a:lnTo>
                  <a:lnTo>
                    <a:pt x="3196198" y="291424"/>
                  </a:lnTo>
                  <a:lnTo>
                    <a:pt x="3208035" y="292545"/>
                  </a:lnTo>
                  <a:lnTo>
                    <a:pt x="3219873" y="293505"/>
                  </a:lnTo>
                  <a:lnTo>
                    <a:pt x="3231711" y="294328"/>
                  </a:lnTo>
                  <a:lnTo>
                    <a:pt x="3243549" y="295031"/>
                  </a:lnTo>
                  <a:lnTo>
                    <a:pt x="3255387" y="295632"/>
                  </a:lnTo>
                  <a:lnTo>
                    <a:pt x="3267224" y="296145"/>
                  </a:lnTo>
                  <a:lnTo>
                    <a:pt x="3279062" y="296583"/>
                  </a:lnTo>
                  <a:lnTo>
                    <a:pt x="3290900" y="296957"/>
                  </a:lnTo>
                  <a:lnTo>
                    <a:pt x="3302738" y="297275"/>
                  </a:lnTo>
                  <a:lnTo>
                    <a:pt x="3314575" y="297547"/>
                  </a:lnTo>
                  <a:lnTo>
                    <a:pt x="3326413" y="297778"/>
                  </a:lnTo>
                  <a:lnTo>
                    <a:pt x="3338251" y="297975"/>
                  </a:lnTo>
                  <a:lnTo>
                    <a:pt x="3350089" y="298143"/>
                  </a:lnTo>
                  <a:lnTo>
                    <a:pt x="3361926" y="298286"/>
                  </a:lnTo>
                  <a:lnTo>
                    <a:pt x="3373764" y="298408"/>
                  </a:lnTo>
                  <a:lnTo>
                    <a:pt x="3385602" y="298512"/>
                  </a:lnTo>
                  <a:lnTo>
                    <a:pt x="3397440" y="298600"/>
                  </a:lnTo>
                  <a:lnTo>
                    <a:pt x="3409278" y="298676"/>
                  </a:lnTo>
                  <a:lnTo>
                    <a:pt x="3421115" y="298739"/>
                  </a:lnTo>
                  <a:lnTo>
                    <a:pt x="3432953" y="298794"/>
                  </a:lnTo>
                  <a:lnTo>
                    <a:pt x="3444791" y="298840"/>
                  </a:lnTo>
                  <a:lnTo>
                    <a:pt x="3456629" y="298880"/>
                  </a:lnTo>
                  <a:lnTo>
                    <a:pt x="3468466" y="298913"/>
                  </a:lnTo>
                  <a:lnTo>
                    <a:pt x="3480304" y="298942"/>
                  </a:lnTo>
                  <a:lnTo>
                    <a:pt x="3492142" y="298966"/>
                  </a:lnTo>
                  <a:lnTo>
                    <a:pt x="3503980" y="298987"/>
                  </a:lnTo>
                  <a:lnTo>
                    <a:pt x="3515818" y="299004"/>
                  </a:lnTo>
                  <a:lnTo>
                    <a:pt x="3515818" y="299055"/>
                  </a:lnTo>
                  <a:lnTo>
                    <a:pt x="3527655" y="299046"/>
                  </a:lnTo>
                  <a:lnTo>
                    <a:pt x="3539493" y="299035"/>
                  </a:lnTo>
                  <a:lnTo>
                    <a:pt x="3551331" y="299023"/>
                  </a:lnTo>
                  <a:lnTo>
                    <a:pt x="3563169" y="299009"/>
                  </a:lnTo>
                  <a:lnTo>
                    <a:pt x="3575006" y="298992"/>
                  </a:lnTo>
                  <a:lnTo>
                    <a:pt x="3586844" y="298973"/>
                  </a:lnTo>
                  <a:lnTo>
                    <a:pt x="3598682" y="298949"/>
                  </a:lnTo>
                  <a:lnTo>
                    <a:pt x="3610520" y="298922"/>
                  </a:lnTo>
                  <a:lnTo>
                    <a:pt x="3622357" y="298890"/>
                  </a:lnTo>
                  <a:lnTo>
                    <a:pt x="3634195" y="298853"/>
                  </a:lnTo>
                  <a:lnTo>
                    <a:pt x="3646033" y="298808"/>
                  </a:lnTo>
                  <a:lnTo>
                    <a:pt x="3657871" y="298757"/>
                  </a:lnTo>
                  <a:lnTo>
                    <a:pt x="3669709" y="298696"/>
                  </a:lnTo>
                  <a:lnTo>
                    <a:pt x="3681546" y="298624"/>
                  </a:lnTo>
                  <a:lnTo>
                    <a:pt x="3693384" y="298540"/>
                  </a:lnTo>
                  <a:lnTo>
                    <a:pt x="3705222" y="298441"/>
                  </a:lnTo>
                  <a:lnTo>
                    <a:pt x="3717060" y="298326"/>
                  </a:lnTo>
                  <a:lnTo>
                    <a:pt x="3728897" y="298190"/>
                  </a:lnTo>
                  <a:lnTo>
                    <a:pt x="3740735" y="298031"/>
                  </a:lnTo>
                  <a:lnTo>
                    <a:pt x="3752573" y="297844"/>
                  </a:lnTo>
                  <a:lnTo>
                    <a:pt x="3764411" y="297625"/>
                  </a:lnTo>
                  <a:lnTo>
                    <a:pt x="3776248" y="297368"/>
                  </a:lnTo>
                  <a:lnTo>
                    <a:pt x="3788086" y="297068"/>
                  </a:lnTo>
                  <a:lnTo>
                    <a:pt x="3799924" y="296716"/>
                  </a:lnTo>
                  <a:lnTo>
                    <a:pt x="3811762" y="296305"/>
                  </a:lnTo>
                  <a:lnTo>
                    <a:pt x="3823600" y="295825"/>
                  </a:lnTo>
                  <a:lnTo>
                    <a:pt x="3835437" y="295264"/>
                  </a:lnTo>
                  <a:lnTo>
                    <a:pt x="3847275" y="294611"/>
                  </a:lnTo>
                  <a:lnTo>
                    <a:pt x="3859113" y="293850"/>
                  </a:lnTo>
                  <a:lnTo>
                    <a:pt x="3870951" y="292966"/>
                  </a:lnTo>
                  <a:lnTo>
                    <a:pt x="3882788" y="291941"/>
                  </a:lnTo>
                  <a:lnTo>
                    <a:pt x="3894626" y="290755"/>
                  </a:lnTo>
                  <a:lnTo>
                    <a:pt x="3906464" y="289385"/>
                  </a:lnTo>
                  <a:lnTo>
                    <a:pt x="3918302" y="287809"/>
                  </a:lnTo>
                  <a:lnTo>
                    <a:pt x="3930139" y="286001"/>
                  </a:lnTo>
                  <a:lnTo>
                    <a:pt x="3941977" y="283936"/>
                  </a:lnTo>
                  <a:lnTo>
                    <a:pt x="3953815" y="281587"/>
                  </a:lnTo>
                  <a:lnTo>
                    <a:pt x="3965653" y="278928"/>
                  </a:lnTo>
                  <a:lnTo>
                    <a:pt x="3977491" y="275937"/>
                  </a:lnTo>
                  <a:lnTo>
                    <a:pt x="3989328" y="272593"/>
                  </a:lnTo>
                  <a:lnTo>
                    <a:pt x="4001166" y="268882"/>
                  </a:lnTo>
                  <a:lnTo>
                    <a:pt x="4013004" y="264797"/>
                  </a:lnTo>
                  <a:lnTo>
                    <a:pt x="4024842" y="260338"/>
                  </a:lnTo>
                  <a:lnTo>
                    <a:pt x="4036679" y="255520"/>
                  </a:lnTo>
                  <a:lnTo>
                    <a:pt x="4048517" y="250365"/>
                  </a:lnTo>
                  <a:lnTo>
                    <a:pt x="4060355" y="244913"/>
                  </a:lnTo>
                  <a:lnTo>
                    <a:pt x="4072193" y="239212"/>
                  </a:lnTo>
                  <a:lnTo>
                    <a:pt x="4084031" y="233326"/>
                  </a:lnTo>
                  <a:lnTo>
                    <a:pt x="4095868" y="227324"/>
                  </a:lnTo>
                  <a:lnTo>
                    <a:pt x="4107706" y="221283"/>
                  </a:lnTo>
                  <a:lnTo>
                    <a:pt x="4119544" y="215281"/>
                  </a:lnTo>
                  <a:lnTo>
                    <a:pt x="4131382" y="209394"/>
                  </a:lnTo>
                  <a:lnTo>
                    <a:pt x="4143219" y="203694"/>
                  </a:lnTo>
                  <a:lnTo>
                    <a:pt x="4155057" y="198242"/>
                  </a:lnTo>
                  <a:lnTo>
                    <a:pt x="4166895" y="193087"/>
                  </a:lnTo>
                  <a:lnTo>
                    <a:pt x="4178733" y="188268"/>
                  </a:lnTo>
                  <a:lnTo>
                    <a:pt x="4190570" y="183810"/>
                  </a:lnTo>
                  <a:lnTo>
                    <a:pt x="4202408" y="179724"/>
                  </a:lnTo>
                  <a:lnTo>
                    <a:pt x="4214246" y="176013"/>
                  </a:lnTo>
                  <a:lnTo>
                    <a:pt x="4226084" y="172670"/>
                  </a:lnTo>
                  <a:lnTo>
                    <a:pt x="4237922" y="169679"/>
                  </a:lnTo>
                  <a:lnTo>
                    <a:pt x="4249759" y="167020"/>
                  </a:lnTo>
                  <a:lnTo>
                    <a:pt x="4261597" y="164671"/>
                  </a:lnTo>
                  <a:lnTo>
                    <a:pt x="4273435" y="162606"/>
                  </a:lnTo>
                  <a:lnTo>
                    <a:pt x="4285273" y="160798"/>
                  </a:lnTo>
                  <a:lnTo>
                    <a:pt x="4297110" y="159222"/>
                  </a:lnTo>
                  <a:lnTo>
                    <a:pt x="4308948" y="157852"/>
                  </a:lnTo>
                  <a:lnTo>
                    <a:pt x="4320786" y="156666"/>
                  </a:lnTo>
                  <a:lnTo>
                    <a:pt x="4332624" y="155640"/>
                  </a:lnTo>
                  <a:lnTo>
                    <a:pt x="4344461" y="154757"/>
                  </a:lnTo>
                  <a:lnTo>
                    <a:pt x="4356299" y="153996"/>
                  </a:lnTo>
                  <a:lnTo>
                    <a:pt x="4368137" y="153342"/>
                  </a:lnTo>
                  <a:lnTo>
                    <a:pt x="4379975" y="152782"/>
                  </a:lnTo>
                  <a:lnTo>
                    <a:pt x="4391813" y="152302"/>
                  </a:lnTo>
                  <a:lnTo>
                    <a:pt x="4403650" y="151890"/>
                  </a:lnTo>
                  <a:lnTo>
                    <a:pt x="4415488" y="151539"/>
                  </a:lnTo>
                  <a:lnTo>
                    <a:pt x="4427326" y="151238"/>
                  </a:lnTo>
                  <a:lnTo>
                    <a:pt x="4439164" y="150982"/>
                  </a:lnTo>
                  <a:lnTo>
                    <a:pt x="4451001" y="150763"/>
                  </a:lnTo>
                  <a:lnTo>
                    <a:pt x="4462839" y="150576"/>
                  </a:lnTo>
                  <a:lnTo>
                    <a:pt x="4474677" y="150417"/>
                  </a:lnTo>
                  <a:lnTo>
                    <a:pt x="4486515" y="150281"/>
                  </a:lnTo>
                  <a:lnTo>
                    <a:pt x="4498352" y="150165"/>
                  </a:lnTo>
                  <a:lnTo>
                    <a:pt x="4510190" y="150067"/>
                  </a:lnTo>
                  <a:lnTo>
                    <a:pt x="4522028" y="149983"/>
                  </a:lnTo>
                  <a:lnTo>
                    <a:pt x="4533866" y="149911"/>
                  </a:lnTo>
                  <a:lnTo>
                    <a:pt x="4545704" y="149850"/>
                  </a:lnTo>
                  <a:lnTo>
                    <a:pt x="4557541" y="149798"/>
                  </a:lnTo>
                  <a:lnTo>
                    <a:pt x="4569379" y="149754"/>
                  </a:lnTo>
                  <a:lnTo>
                    <a:pt x="4581217" y="149717"/>
                  </a:lnTo>
                  <a:lnTo>
                    <a:pt x="4593055" y="149685"/>
                  </a:lnTo>
                  <a:lnTo>
                    <a:pt x="4604892" y="149657"/>
                  </a:lnTo>
                  <a:lnTo>
                    <a:pt x="4616730" y="149634"/>
                  </a:lnTo>
                  <a:lnTo>
                    <a:pt x="4628568" y="149614"/>
                  </a:lnTo>
                  <a:lnTo>
                    <a:pt x="4640406" y="149598"/>
                  </a:lnTo>
                  <a:lnTo>
                    <a:pt x="4652244" y="149583"/>
                  </a:lnTo>
                  <a:lnTo>
                    <a:pt x="4664081" y="149571"/>
                  </a:lnTo>
                  <a:lnTo>
                    <a:pt x="4675919" y="149561"/>
                  </a:lnTo>
                  <a:lnTo>
                    <a:pt x="4687757" y="149552"/>
                  </a:lnTo>
                </a:path>
              </a:pathLst>
            </a:custGeom>
            <a:ln w="40651" cap="flat">
              <a:solidFill>
                <a:srgbClr val="E8E8E8">
                  <a:alpha val="100000"/>
                </a:srgbClr>
              </a:solidFill>
              <a:prstDash val="solid"/>
              <a:round/>
            </a:ln>
          </p:spPr>
          <p:txBody>
            <a:bodyPr/>
            <a:lstStyle/>
            <a:p/>
          </p:txBody>
        </p:sp>
        <p:sp>
          <p:nvSpPr>
            <p:cNvPr id="38" name="pl38"/>
            <p:cNvSpPr/>
            <p:nvPr/>
          </p:nvSpPr>
          <p:spPr>
            <a:xfrm>
              <a:off x="2482252" y="1198838"/>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639802"/>
              <a:ext cx="4687757" cy="598210"/>
            </a:xfrm>
            <a:custGeom>
              <a:avLst/>
              <a:pathLst>
                <a:path w="4687757" h="598210">
                  <a:moveTo>
                    <a:pt x="0" y="0"/>
                  </a:moveTo>
                  <a:lnTo>
                    <a:pt x="11837" y="26"/>
                  </a:lnTo>
                  <a:lnTo>
                    <a:pt x="23675" y="57"/>
                  </a:lnTo>
                  <a:lnTo>
                    <a:pt x="35513" y="93"/>
                  </a:lnTo>
                  <a:lnTo>
                    <a:pt x="47351" y="136"/>
                  </a:lnTo>
                  <a:lnTo>
                    <a:pt x="59188" y="187"/>
                  </a:lnTo>
                  <a:lnTo>
                    <a:pt x="71026" y="246"/>
                  </a:lnTo>
                  <a:lnTo>
                    <a:pt x="82864" y="315"/>
                  </a:lnTo>
                  <a:lnTo>
                    <a:pt x="94702" y="397"/>
                  </a:lnTo>
                  <a:lnTo>
                    <a:pt x="106539" y="493"/>
                  </a:lnTo>
                  <a:lnTo>
                    <a:pt x="118377" y="606"/>
                  </a:lnTo>
                  <a:lnTo>
                    <a:pt x="130215" y="738"/>
                  </a:lnTo>
                  <a:lnTo>
                    <a:pt x="142053" y="894"/>
                  </a:lnTo>
                  <a:lnTo>
                    <a:pt x="153891" y="1076"/>
                  </a:lnTo>
                  <a:lnTo>
                    <a:pt x="165728" y="1291"/>
                  </a:lnTo>
                  <a:lnTo>
                    <a:pt x="177566" y="1543"/>
                  </a:lnTo>
                  <a:lnTo>
                    <a:pt x="189404" y="1839"/>
                  </a:lnTo>
                  <a:lnTo>
                    <a:pt x="201242" y="2186"/>
                  </a:lnTo>
                  <a:lnTo>
                    <a:pt x="213079" y="2593"/>
                  </a:lnTo>
                  <a:lnTo>
                    <a:pt x="224917" y="3071"/>
                  </a:lnTo>
                  <a:lnTo>
                    <a:pt x="236755" y="3632"/>
                  </a:lnTo>
                  <a:lnTo>
                    <a:pt x="248593" y="4289"/>
                  </a:lnTo>
                  <a:lnTo>
                    <a:pt x="260430" y="5058"/>
                  </a:lnTo>
                  <a:lnTo>
                    <a:pt x="272268" y="5960"/>
                  </a:lnTo>
                  <a:lnTo>
                    <a:pt x="284106" y="7015"/>
                  </a:lnTo>
                  <a:lnTo>
                    <a:pt x="295944" y="8248"/>
                  </a:lnTo>
                  <a:lnTo>
                    <a:pt x="307782" y="9689"/>
                  </a:lnTo>
                  <a:lnTo>
                    <a:pt x="319619" y="11371"/>
                  </a:lnTo>
                  <a:lnTo>
                    <a:pt x="331457" y="13331"/>
                  </a:lnTo>
                  <a:lnTo>
                    <a:pt x="343295" y="15613"/>
                  </a:lnTo>
                  <a:lnTo>
                    <a:pt x="355133" y="18264"/>
                  </a:lnTo>
                  <a:lnTo>
                    <a:pt x="366970" y="21340"/>
                  </a:lnTo>
                  <a:lnTo>
                    <a:pt x="378808" y="24899"/>
                  </a:lnTo>
                  <a:lnTo>
                    <a:pt x="390646" y="29008"/>
                  </a:lnTo>
                  <a:lnTo>
                    <a:pt x="402484" y="33736"/>
                  </a:lnTo>
                  <a:lnTo>
                    <a:pt x="414321" y="39160"/>
                  </a:lnTo>
                  <a:lnTo>
                    <a:pt x="426159" y="45356"/>
                  </a:lnTo>
                  <a:lnTo>
                    <a:pt x="437997" y="52404"/>
                  </a:lnTo>
                  <a:lnTo>
                    <a:pt x="449835" y="60379"/>
                  </a:lnTo>
                  <a:lnTo>
                    <a:pt x="461673" y="69352"/>
                  </a:lnTo>
                  <a:lnTo>
                    <a:pt x="473510" y="79383"/>
                  </a:lnTo>
                  <a:lnTo>
                    <a:pt x="485348" y="90516"/>
                  </a:lnTo>
                  <a:lnTo>
                    <a:pt x="497186" y="102772"/>
                  </a:lnTo>
                  <a:lnTo>
                    <a:pt x="509024" y="116148"/>
                  </a:lnTo>
                  <a:lnTo>
                    <a:pt x="520861" y="130604"/>
                  </a:lnTo>
                  <a:lnTo>
                    <a:pt x="532699" y="146068"/>
                  </a:lnTo>
                  <a:lnTo>
                    <a:pt x="544537" y="162425"/>
                  </a:lnTo>
                  <a:lnTo>
                    <a:pt x="556375" y="179526"/>
                  </a:lnTo>
                  <a:lnTo>
                    <a:pt x="568213" y="197185"/>
                  </a:lnTo>
                  <a:lnTo>
                    <a:pt x="580050" y="215191"/>
                  </a:lnTo>
                  <a:lnTo>
                    <a:pt x="591888" y="233315"/>
                  </a:lnTo>
                  <a:lnTo>
                    <a:pt x="603726" y="251321"/>
                  </a:lnTo>
                  <a:lnTo>
                    <a:pt x="615564" y="268981"/>
                  </a:lnTo>
                  <a:lnTo>
                    <a:pt x="627401" y="286081"/>
                  </a:lnTo>
                  <a:lnTo>
                    <a:pt x="639239" y="302439"/>
                  </a:lnTo>
                  <a:lnTo>
                    <a:pt x="651077" y="317902"/>
                  </a:lnTo>
                  <a:lnTo>
                    <a:pt x="662915" y="332358"/>
                  </a:lnTo>
                  <a:lnTo>
                    <a:pt x="674752" y="345734"/>
                  </a:lnTo>
                  <a:lnTo>
                    <a:pt x="686590" y="357991"/>
                  </a:lnTo>
                  <a:lnTo>
                    <a:pt x="698428" y="369123"/>
                  </a:lnTo>
                  <a:lnTo>
                    <a:pt x="710266" y="379154"/>
                  </a:lnTo>
                  <a:lnTo>
                    <a:pt x="722104" y="388127"/>
                  </a:lnTo>
                  <a:lnTo>
                    <a:pt x="733941" y="396103"/>
                  </a:lnTo>
                  <a:lnTo>
                    <a:pt x="745779" y="403150"/>
                  </a:lnTo>
                  <a:lnTo>
                    <a:pt x="757617" y="409347"/>
                  </a:lnTo>
                  <a:lnTo>
                    <a:pt x="769455" y="414770"/>
                  </a:lnTo>
                  <a:lnTo>
                    <a:pt x="781292" y="419499"/>
                  </a:lnTo>
                  <a:lnTo>
                    <a:pt x="793130" y="423607"/>
                  </a:lnTo>
                  <a:lnTo>
                    <a:pt x="804968" y="427166"/>
                  </a:lnTo>
                  <a:lnTo>
                    <a:pt x="816806" y="430242"/>
                  </a:lnTo>
                  <a:lnTo>
                    <a:pt x="828643" y="432894"/>
                  </a:lnTo>
                  <a:lnTo>
                    <a:pt x="840481" y="435175"/>
                  </a:lnTo>
                  <a:lnTo>
                    <a:pt x="852319" y="437136"/>
                  </a:lnTo>
                  <a:lnTo>
                    <a:pt x="864157" y="438817"/>
                  </a:lnTo>
                  <a:lnTo>
                    <a:pt x="875995" y="440258"/>
                  </a:lnTo>
                  <a:lnTo>
                    <a:pt x="887832" y="441492"/>
                  </a:lnTo>
                  <a:lnTo>
                    <a:pt x="899670" y="442547"/>
                  </a:lnTo>
                  <a:lnTo>
                    <a:pt x="911508" y="443448"/>
                  </a:lnTo>
                  <a:lnTo>
                    <a:pt x="923346" y="444218"/>
                  </a:lnTo>
                  <a:lnTo>
                    <a:pt x="935183" y="444875"/>
                  </a:lnTo>
                  <a:lnTo>
                    <a:pt x="947021" y="445435"/>
                  </a:lnTo>
                  <a:lnTo>
                    <a:pt x="958859" y="445913"/>
                  </a:lnTo>
                  <a:lnTo>
                    <a:pt x="970697" y="446320"/>
                  </a:lnTo>
                  <a:lnTo>
                    <a:pt x="982534" y="446668"/>
                  </a:lnTo>
                  <a:lnTo>
                    <a:pt x="994372" y="446963"/>
                  </a:lnTo>
                  <a:lnTo>
                    <a:pt x="1006210" y="447215"/>
                  </a:lnTo>
                  <a:lnTo>
                    <a:pt x="1018048" y="447430"/>
                  </a:lnTo>
                  <a:lnTo>
                    <a:pt x="1029886" y="447613"/>
                  </a:lnTo>
                  <a:lnTo>
                    <a:pt x="1041723" y="447768"/>
                  </a:lnTo>
                  <a:lnTo>
                    <a:pt x="1053561" y="447901"/>
                  </a:lnTo>
                  <a:lnTo>
                    <a:pt x="1065399" y="448014"/>
                  </a:lnTo>
                  <a:lnTo>
                    <a:pt x="1077237" y="448109"/>
                  </a:lnTo>
                  <a:lnTo>
                    <a:pt x="1089074" y="448191"/>
                  </a:lnTo>
                  <a:lnTo>
                    <a:pt x="1100912" y="448261"/>
                  </a:lnTo>
                  <a:lnTo>
                    <a:pt x="1112750" y="448320"/>
                  </a:lnTo>
                  <a:lnTo>
                    <a:pt x="1124588" y="448370"/>
                  </a:lnTo>
                  <a:lnTo>
                    <a:pt x="1136426" y="448413"/>
                  </a:lnTo>
                  <a:lnTo>
                    <a:pt x="1148263" y="448449"/>
                  </a:lnTo>
                  <a:lnTo>
                    <a:pt x="1160101" y="448480"/>
                  </a:lnTo>
                  <a:lnTo>
                    <a:pt x="1171939" y="448507"/>
                  </a:lnTo>
                  <a:lnTo>
                    <a:pt x="1171939" y="448708"/>
                  </a:lnTo>
                  <a:lnTo>
                    <a:pt x="1183777" y="448716"/>
                  </a:lnTo>
                  <a:lnTo>
                    <a:pt x="1195614" y="448727"/>
                  </a:lnTo>
                  <a:lnTo>
                    <a:pt x="1207452" y="448739"/>
                  </a:lnTo>
                  <a:lnTo>
                    <a:pt x="1219290" y="448753"/>
                  </a:lnTo>
                  <a:lnTo>
                    <a:pt x="1231128" y="448770"/>
                  </a:lnTo>
                  <a:lnTo>
                    <a:pt x="1242965" y="448790"/>
                  </a:lnTo>
                  <a:lnTo>
                    <a:pt x="1254803" y="448813"/>
                  </a:lnTo>
                  <a:lnTo>
                    <a:pt x="1266641" y="448840"/>
                  </a:lnTo>
                  <a:lnTo>
                    <a:pt x="1278479" y="448872"/>
                  </a:lnTo>
                  <a:lnTo>
                    <a:pt x="1290317" y="448910"/>
                  </a:lnTo>
                  <a:lnTo>
                    <a:pt x="1302154" y="448954"/>
                  </a:lnTo>
                  <a:lnTo>
                    <a:pt x="1313992" y="449006"/>
                  </a:lnTo>
                  <a:lnTo>
                    <a:pt x="1325830" y="449066"/>
                  </a:lnTo>
                  <a:lnTo>
                    <a:pt x="1337668" y="449138"/>
                  </a:lnTo>
                  <a:lnTo>
                    <a:pt x="1349505" y="449222"/>
                  </a:lnTo>
                  <a:lnTo>
                    <a:pt x="1361343" y="449321"/>
                  </a:lnTo>
                  <a:lnTo>
                    <a:pt x="1373181" y="449436"/>
                  </a:lnTo>
                  <a:lnTo>
                    <a:pt x="1385019" y="449572"/>
                  </a:lnTo>
                  <a:lnTo>
                    <a:pt x="1396856" y="449731"/>
                  </a:lnTo>
                  <a:lnTo>
                    <a:pt x="1408694" y="449918"/>
                  </a:lnTo>
                  <a:lnTo>
                    <a:pt x="1420532" y="450137"/>
                  </a:lnTo>
                  <a:lnTo>
                    <a:pt x="1432370" y="450394"/>
                  </a:lnTo>
                  <a:lnTo>
                    <a:pt x="1444208" y="450694"/>
                  </a:lnTo>
                  <a:lnTo>
                    <a:pt x="1456045" y="451046"/>
                  </a:lnTo>
                  <a:lnTo>
                    <a:pt x="1467883" y="451457"/>
                  </a:lnTo>
                  <a:lnTo>
                    <a:pt x="1479721" y="451937"/>
                  </a:lnTo>
                  <a:lnTo>
                    <a:pt x="1491559" y="452498"/>
                  </a:lnTo>
                  <a:lnTo>
                    <a:pt x="1503396" y="453151"/>
                  </a:lnTo>
                  <a:lnTo>
                    <a:pt x="1515234" y="453912"/>
                  </a:lnTo>
                  <a:lnTo>
                    <a:pt x="1527072" y="454796"/>
                  </a:lnTo>
                  <a:lnTo>
                    <a:pt x="1538910" y="455821"/>
                  </a:lnTo>
                  <a:lnTo>
                    <a:pt x="1550748" y="457007"/>
                  </a:lnTo>
                  <a:lnTo>
                    <a:pt x="1562585" y="458377"/>
                  </a:lnTo>
                  <a:lnTo>
                    <a:pt x="1574423" y="459953"/>
                  </a:lnTo>
                  <a:lnTo>
                    <a:pt x="1586261" y="461761"/>
                  </a:lnTo>
                  <a:lnTo>
                    <a:pt x="1598099" y="463826"/>
                  </a:lnTo>
                  <a:lnTo>
                    <a:pt x="1609936" y="466176"/>
                  </a:lnTo>
                  <a:lnTo>
                    <a:pt x="1621774" y="468834"/>
                  </a:lnTo>
                  <a:lnTo>
                    <a:pt x="1633612" y="471825"/>
                  </a:lnTo>
                  <a:lnTo>
                    <a:pt x="1645450" y="475169"/>
                  </a:lnTo>
                  <a:lnTo>
                    <a:pt x="1657287" y="478880"/>
                  </a:lnTo>
                  <a:lnTo>
                    <a:pt x="1669125" y="482965"/>
                  </a:lnTo>
                  <a:lnTo>
                    <a:pt x="1680963" y="487424"/>
                  </a:lnTo>
                  <a:lnTo>
                    <a:pt x="1692801" y="492243"/>
                  </a:lnTo>
                  <a:lnTo>
                    <a:pt x="1704639" y="497397"/>
                  </a:lnTo>
                  <a:lnTo>
                    <a:pt x="1716476" y="502849"/>
                  </a:lnTo>
                  <a:lnTo>
                    <a:pt x="1728314" y="508550"/>
                  </a:lnTo>
                  <a:lnTo>
                    <a:pt x="1740152" y="514436"/>
                  </a:lnTo>
                  <a:lnTo>
                    <a:pt x="1751990" y="520438"/>
                  </a:lnTo>
                  <a:lnTo>
                    <a:pt x="1763827" y="526479"/>
                  </a:lnTo>
                  <a:lnTo>
                    <a:pt x="1775665" y="532481"/>
                  </a:lnTo>
                  <a:lnTo>
                    <a:pt x="1787503" y="538368"/>
                  </a:lnTo>
                  <a:lnTo>
                    <a:pt x="1799341" y="544068"/>
                  </a:lnTo>
                  <a:lnTo>
                    <a:pt x="1811178" y="549521"/>
                  </a:lnTo>
                  <a:lnTo>
                    <a:pt x="1823016" y="554675"/>
                  </a:lnTo>
                  <a:lnTo>
                    <a:pt x="1834854" y="559494"/>
                  </a:lnTo>
                  <a:lnTo>
                    <a:pt x="1846692" y="563952"/>
                  </a:lnTo>
                  <a:lnTo>
                    <a:pt x="1858530" y="568038"/>
                  </a:lnTo>
                  <a:lnTo>
                    <a:pt x="1870367" y="571749"/>
                  </a:lnTo>
                  <a:lnTo>
                    <a:pt x="1882205" y="575092"/>
                  </a:lnTo>
                  <a:lnTo>
                    <a:pt x="1894043" y="578084"/>
                  </a:lnTo>
                  <a:lnTo>
                    <a:pt x="1905881" y="580742"/>
                  </a:lnTo>
                  <a:lnTo>
                    <a:pt x="1917718" y="583091"/>
                  </a:lnTo>
                  <a:lnTo>
                    <a:pt x="1929556" y="585157"/>
                  </a:lnTo>
                  <a:lnTo>
                    <a:pt x="1941394" y="586964"/>
                  </a:lnTo>
                  <a:lnTo>
                    <a:pt x="1953232" y="588541"/>
                  </a:lnTo>
                  <a:lnTo>
                    <a:pt x="1965069" y="589910"/>
                  </a:lnTo>
                  <a:lnTo>
                    <a:pt x="1976907" y="591097"/>
                  </a:lnTo>
                  <a:lnTo>
                    <a:pt x="1988745" y="592122"/>
                  </a:lnTo>
                  <a:lnTo>
                    <a:pt x="2000583" y="593006"/>
                  </a:lnTo>
                  <a:lnTo>
                    <a:pt x="2012421" y="593766"/>
                  </a:lnTo>
                  <a:lnTo>
                    <a:pt x="2024258" y="594420"/>
                  </a:lnTo>
                  <a:lnTo>
                    <a:pt x="2036096" y="594980"/>
                  </a:lnTo>
                  <a:lnTo>
                    <a:pt x="2047934" y="595460"/>
                  </a:lnTo>
                  <a:lnTo>
                    <a:pt x="2059772" y="595872"/>
                  </a:lnTo>
                  <a:lnTo>
                    <a:pt x="2071609" y="596223"/>
                  </a:lnTo>
                  <a:lnTo>
                    <a:pt x="2083447" y="596524"/>
                  </a:lnTo>
                  <a:lnTo>
                    <a:pt x="2095285" y="596780"/>
                  </a:lnTo>
                  <a:lnTo>
                    <a:pt x="2107123" y="596999"/>
                  </a:lnTo>
                  <a:lnTo>
                    <a:pt x="2118961" y="597186"/>
                  </a:lnTo>
                  <a:lnTo>
                    <a:pt x="2130798" y="597345"/>
                  </a:lnTo>
                  <a:lnTo>
                    <a:pt x="2142636" y="597481"/>
                  </a:lnTo>
                  <a:lnTo>
                    <a:pt x="2154474" y="597597"/>
                  </a:lnTo>
                  <a:lnTo>
                    <a:pt x="2166312" y="597696"/>
                  </a:lnTo>
                  <a:lnTo>
                    <a:pt x="2178149" y="597779"/>
                  </a:lnTo>
                  <a:lnTo>
                    <a:pt x="2189987" y="597851"/>
                  </a:lnTo>
                  <a:lnTo>
                    <a:pt x="2201825" y="597912"/>
                  </a:lnTo>
                  <a:lnTo>
                    <a:pt x="2213663" y="597964"/>
                  </a:lnTo>
                  <a:lnTo>
                    <a:pt x="2225500" y="598008"/>
                  </a:lnTo>
                  <a:lnTo>
                    <a:pt x="2237338" y="598046"/>
                  </a:lnTo>
                  <a:lnTo>
                    <a:pt x="2249176" y="598078"/>
                  </a:lnTo>
                  <a:lnTo>
                    <a:pt x="2261014" y="598105"/>
                  </a:lnTo>
                  <a:lnTo>
                    <a:pt x="2272852" y="598128"/>
                  </a:lnTo>
                  <a:lnTo>
                    <a:pt x="2284689" y="598148"/>
                  </a:lnTo>
                  <a:lnTo>
                    <a:pt x="2296527" y="598164"/>
                  </a:lnTo>
                  <a:lnTo>
                    <a:pt x="2308365" y="598179"/>
                  </a:lnTo>
                  <a:lnTo>
                    <a:pt x="2320203" y="598191"/>
                  </a:lnTo>
                  <a:lnTo>
                    <a:pt x="2332040" y="598201"/>
                  </a:lnTo>
                  <a:lnTo>
                    <a:pt x="2343878" y="598210"/>
                  </a:lnTo>
                  <a:lnTo>
                    <a:pt x="2343878" y="598160"/>
                  </a:lnTo>
                  <a:lnTo>
                    <a:pt x="2355716" y="598142"/>
                  </a:lnTo>
                  <a:lnTo>
                    <a:pt x="2367554" y="598122"/>
                  </a:lnTo>
                  <a:lnTo>
                    <a:pt x="2379391" y="598097"/>
                  </a:lnTo>
                  <a:lnTo>
                    <a:pt x="2391229" y="598069"/>
                  </a:lnTo>
                  <a:lnTo>
                    <a:pt x="2403067" y="598035"/>
                  </a:lnTo>
                  <a:lnTo>
                    <a:pt x="2414905" y="597996"/>
                  </a:lnTo>
                  <a:lnTo>
                    <a:pt x="2426743" y="597949"/>
                  </a:lnTo>
                  <a:lnTo>
                    <a:pt x="2438580" y="597895"/>
                  </a:lnTo>
                  <a:lnTo>
                    <a:pt x="2450418" y="597831"/>
                  </a:lnTo>
                  <a:lnTo>
                    <a:pt x="2462256" y="597756"/>
                  </a:lnTo>
                  <a:lnTo>
                    <a:pt x="2474094" y="597667"/>
                  </a:lnTo>
                  <a:lnTo>
                    <a:pt x="2485931" y="597564"/>
                  </a:lnTo>
                  <a:lnTo>
                    <a:pt x="2497769" y="597442"/>
                  </a:lnTo>
                  <a:lnTo>
                    <a:pt x="2509607" y="597299"/>
                  </a:lnTo>
                  <a:lnTo>
                    <a:pt x="2521445" y="597131"/>
                  </a:lnTo>
                  <a:lnTo>
                    <a:pt x="2533283" y="596934"/>
                  </a:lnTo>
                  <a:lnTo>
                    <a:pt x="2545120" y="596702"/>
                  </a:lnTo>
                  <a:lnTo>
                    <a:pt x="2556958" y="596431"/>
                  </a:lnTo>
                  <a:lnTo>
                    <a:pt x="2568796" y="596112"/>
                  </a:lnTo>
                  <a:lnTo>
                    <a:pt x="2580634" y="595738"/>
                  </a:lnTo>
                  <a:lnTo>
                    <a:pt x="2592471" y="595300"/>
                  </a:lnTo>
                  <a:lnTo>
                    <a:pt x="2604309" y="594787"/>
                  </a:lnTo>
                  <a:lnTo>
                    <a:pt x="2616147" y="594186"/>
                  </a:lnTo>
                  <a:lnTo>
                    <a:pt x="2627985" y="593483"/>
                  </a:lnTo>
                  <a:lnTo>
                    <a:pt x="2639822" y="592661"/>
                  </a:lnTo>
                  <a:lnTo>
                    <a:pt x="2651660" y="591700"/>
                  </a:lnTo>
                  <a:lnTo>
                    <a:pt x="2663498" y="590579"/>
                  </a:lnTo>
                  <a:lnTo>
                    <a:pt x="2675336" y="589272"/>
                  </a:lnTo>
                  <a:lnTo>
                    <a:pt x="2687174" y="587751"/>
                  </a:lnTo>
                  <a:lnTo>
                    <a:pt x="2699011" y="585983"/>
                  </a:lnTo>
                  <a:lnTo>
                    <a:pt x="2710849" y="583933"/>
                  </a:lnTo>
                  <a:lnTo>
                    <a:pt x="2722687" y="581560"/>
                  </a:lnTo>
                  <a:lnTo>
                    <a:pt x="2734525" y="578821"/>
                  </a:lnTo>
                  <a:lnTo>
                    <a:pt x="2746362" y="575669"/>
                  </a:lnTo>
                  <a:lnTo>
                    <a:pt x="2758200" y="572053"/>
                  </a:lnTo>
                  <a:lnTo>
                    <a:pt x="2770038" y="567922"/>
                  </a:lnTo>
                  <a:lnTo>
                    <a:pt x="2781876" y="563224"/>
                  </a:lnTo>
                  <a:lnTo>
                    <a:pt x="2793713" y="557907"/>
                  </a:lnTo>
                  <a:lnTo>
                    <a:pt x="2805551" y="551925"/>
                  </a:lnTo>
                  <a:lnTo>
                    <a:pt x="2817389" y="545237"/>
                  </a:lnTo>
                  <a:lnTo>
                    <a:pt x="2829227" y="537816"/>
                  </a:lnTo>
                  <a:lnTo>
                    <a:pt x="2841065" y="529645"/>
                  </a:lnTo>
                  <a:lnTo>
                    <a:pt x="2852902" y="520728"/>
                  </a:lnTo>
                  <a:lnTo>
                    <a:pt x="2864740" y="511090"/>
                  </a:lnTo>
                  <a:lnTo>
                    <a:pt x="2876578" y="500781"/>
                  </a:lnTo>
                  <a:lnTo>
                    <a:pt x="2888416" y="489876"/>
                  </a:lnTo>
                  <a:lnTo>
                    <a:pt x="2900253" y="478476"/>
                  </a:lnTo>
                  <a:lnTo>
                    <a:pt x="2912091" y="466703"/>
                  </a:lnTo>
                  <a:lnTo>
                    <a:pt x="2923929" y="454699"/>
                  </a:lnTo>
                  <a:lnTo>
                    <a:pt x="2935767" y="442616"/>
                  </a:lnTo>
                  <a:lnTo>
                    <a:pt x="2947604" y="430612"/>
                  </a:lnTo>
                  <a:lnTo>
                    <a:pt x="2959442" y="418839"/>
                  </a:lnTo>
                  <a:lnTo>
                    <a:pt x="2971280" y="407439"/>
                  </a:lnTo>
                  <a:lnTo>
                    <a:pt x="2983118" y="396534"/>
                  </a:lnTo>
                  <a:lnTo>
                    <a:pt x="2994956" y="386225"/>
                  </a:lnTo>
                  <a:lnTo>
                    <a:pt x="3006793" y="376587"/>
                  </a:lnTo>
                  <a:lnTo>
                    <a:pt x="3018631" y="367670"/>
                  </a:lnTo>
                  <a:lnTo>
                    <a:pt x="3030469" y="359499"/>
                  </a:lnTo>
                  <a:lnTo>
                    <a:pt x="3042307" y="352077"/>
                  </a:lnTo>
                  <a:lnTo>
                    <a:pt x="3054144" y="345390"/>
                  </a:lnTo>
                  <a:lnTo>
                    <a:pt x="3065982" y="339408"/>
                  </a:lnTo>
                  <a:lnTo>
                    <a:pt x="3077820" y="334091"/>
                  </a:lnTo>
                  <a:lnTo>
                    <a:pt x="3089658" y="329393"/>
                  </a:lnTo>
                  <a:lnTo>
                    <a:pt x="3101496" y="325262"/>
                  </a:lnTo>
                  <a:lnTo>
                    <a:pt x="3113333" y="321646"/>
                  </a:lnTo>
                  <a:lnTo>
                    <a:pt x="3125171" y="318494"/>
                  </a:lnTo>
                  <a:lnTo>
                    <a:pt x="3137009" y="315755"/>
                  </a:lnTo>
                  <a:lnTo>
                    <a:pt x="3148847" y="313382"/>
                  </a:lnTo>
                  <a:lnTo>
                    <a:pt x="3160684" y="311331"/>
                  </a:lnTo>
                  <a:lnTo>
                    <a:pt x="3172522" y="309564"/>
                  </a:lnTo>
                  <a:lnTo>
                    <a:pt x="3184360" y="308043"/>
                  </a:lnTo>
                  <a:lnTo>
                    <a:pt x="3196198" y="306736"/>
                  </a:lnTo>
                  <a:lnTo>
                    <a:pt x="3208035" y="305615"/>
                  </a:lnTo>
                  <a:lnTo>
                    <a:pt x="3219873" y="304654"/>
                  </a:lnTo>
                  <a:lnTo>
                    <a:pt x="3231711" y="303832"/>
                  </a:lnTo>
                  <a:lnTo>
                    <a:pt x="3243549" y="303128"/>
                  </a:lnTo>
                  <a:lnTo>
                    <a:pt x="3255387" y="302528"/>
                  </a:lnTo>
                  <a:lnTo>
                    <a:pt x="3267224" y="302014"/>
                  </a:lnTo>
                  <a:lnTo>
                    <a:pt x="3279062" y="301576"/>
                  </a:lnTo>
                  <a:lnTo>
                    <a:pt x="3290900" y="301203"/>
                  </a:lnTo>
                  <a:lnTo>
                    <a:pt x="3302738" y="300884"/>
                  </a:lnTo>
                  <a:lnTo>
                    <a:pt x="3314575" y="300613"/>
                  </a:lnTo>
                  <a:lnTo>
                    <a:pt x="3326413" y="300381"/>
                  </a:lnTo>
                  <a:lnTo>
                    <a:pt x="3338251" y="300184"/>
                  </a:lnTo>
                  <a:lnTo>
                    <a:pt x="3350089" y="300016"/>
                  </a:lnTo>
                  <a:lnTo>
                    <a:pt x="3361926" y="299873"/>
                  </a:lnTo>
                  <a:lnTo>
                    <a:pt x="3373764" y="299751"/>
                  </a:lnTo>
                  <a:lnTo>
                    <a:pt x="3385602" y="299647"/>
                  </a:lnTo>
                  <a:lnTo>
                    <a:pt x="3397440" y="299559"/>
                  </a:lnTo>
                  <a:lnTo>
                    <a:pt x="3409278" y="299484"/>
                  </a:lnTo>
                  <a:lnTo>
                    <a:pt x="3421115" y="299420"/>
                  </a:lnTo>
                  <a:lnTo>
                    <a:pt x="3432953" y="299365"/>
                  </a:lnTo>
                  <a:lnTo>
                    <a:pt x="3444791" y="299319"/>
                  </a:lnTo>
                  <a:lnTo>
                    <a:pt x="3456629" y="299280"/>
                  </a:lnTo>
                  <a:lnTo>
                    <a:pt x="3468466" y="299246"/>
                  </a:lnTo>
                  <a:lnTo>
                    <a:pt x="3480304" y="299217"/>
                  </a:lnTo>
                  <a:lnTo>
                    <a:pt x="3492142" y="299193"/>
                  </a:lnTo>
                  <a:lnTo>
                    <a:pt x="3503980" y="299173"/>
                  </a:lnTo>
                  <a:lnTo>
                    <a:pt x="3515818" y="299155"/>
                  </a:lnTo>
                  <a:lnTo>
                    <a:pt x="3515818" y="299105"/>
                  </a:lnTo>
                  <a:lnTo>
                    <a:pt x="3527655" y="299114"/>
                  </a:lnTo>
                  <a:lnTo>
                    <a:pt x="3539493" y="299124"/>
                  </a:lnTo>
                  <a:lnTo>
                    <a:pt x="3551331" y="299136"/>
                  </a:lnTo>
                  <a:lnTo>
                    <a:pt x="3563169" y="299150"/>
                  </a:lnTo>
                  <a:lnTo>
                    <a:pt x="3575006" y="299167"/>
                  </a:lnTo>
                  <a:lnTo>
                    <a:pt x="3586844" y="299187"/>
                  </a:lnTo>
                  <a:lnTo>
                    <a:pt x="3598682" y="299210"/>
                  </a:lnTo>
                  <a:lnTo>
                    <a:pt x="3610520" y="299237"/>
                  </a:lnTo>
                  <a:lnTo>
                    <a:pt x="3622357" y="299269"/>
                  </a:lnTo>
                  <a:lnTo>
                    <a:pt x="3634195" y="299307"/>
                  </a:lnTo>
                  <a:lnTo>
                    <a:pt x="3646033" y="299351"/>
                  </a:lnTo>
                  <a:lnTo>
                    <a:pt x="3657871" y="299403"/>
                  </a:lnTo>
                  <a:lnTo>
                    <a:pt x="3669709" y="299464"/>
                  </a:lnTo>
                  <a:lnTo>
                    <a:pt x="3681546" y="299535"/>
                  </a:lnTo>
                  <a:lnTo>
                    <a:pt x="3693384" y="299619"/>
                  </a:lnTo>
                  <a:lnTo>
                    <a:pt x="3705222" y="299718"/>
                  </a:lnTo>
                  <a:lnTo>
                    <a:pt x="3717060" y="299834"/>
                  </a:lnTo>
                  <a:lnTo>
                    <a:pt x="3728897" y="299969"/>
                  </a:lnTo>
                  <a:lnTo>
                    <a:pt x="3740735" y="300129"/>
                  </a:lnTo>
                  <a:lnTo>
                    <a:pt x="3752573" y="300315"/>
                  </a:lnTo>
                  <a:lnTo>
                    <a:pt x="3764411" y="300534"/>
                  </a:lnTo>
                  <a:lnTo>
                    <a:pt x="3776248" y="300791"/>
                  </a:lnTo>
                  <a:lnTo>
                    <a:pt x="3788086" y="301092"/>
                  </a:lnTo>
                  <a:lnTo>
                    <a:pt x="3799924" y="301443"/>
                  </a:lnTo>
                  <a:lnTo>
                    <a:pt x="3811762" y="301854"/>
                  </a:lnTo>
                  <a:lnTo>
                    <a:pt x="3823600" y="302335"/>
                  </a:lnTo>
                  <a:lnTo>
                    <a:pt x="3835437" y="302895"/>
                  </a:lnTo>
                  <a:lnTo>
                    <a:pt x="3847275" y="303549"/>
                  </a:lnTo>
                  <a:lnTo>
                    <a:pt x="3859113" y="304309"/>
                  </a:lnTo>
                  <a:lnTo>
                    <a:pt x="3870951" y="305193"/>
                  </a:lnTo>
                  <a:lnTo>
                    <a:pt x="3882788" y="306218"/>
                  </a:lnTo>
                  <a:lnTo>
                    <a:pt x="3894626" y="307405"/>
                  </a:lnTo>
                  <a:lnTo>
                    <a:pt x="3906464" y="308774"/>
                  </a:lnTo>
                  <a:lnTo>
                    <a:pt x="3918302" y="310350"/>
                  </a:lnTo>
                  <a:lnTo>
                    <a:pt x="3930139" y="312158"/>
                  </a:lnTo>
                  <a:lnTo>
                    <a:pt x="3941977" y="314224"/>
                  </a:lnTo>
                  <a:lnTo>
                    <a:pt x="3953815" y="316573"/>
                  </a:lnTo>
                  <a:lnTo>
                    <a:pt x="3965653" y="319231"/>
                  </a:lnTo>
                  <a:lnTo>
                    <a:pt x="3977491" y="322222"/>
                  </a:lnTo>
                  <a:lnTo>
                    <a:pt x="3989328" y="325566"/>
                  </a:lnTo>
                  <a:lnTo>
                    <a:pt x="4001166" y="329277"/>
                  </a:lnTo>
                  <a:lnTo>
                    <a:pt x="4013004" y="333362"/>
                  </a:lnTo>
                  <a:lnTo>
                    <a:pt x="4024842" y="337821"/>
                  </a:lnTo>
                  <a:lnTo>
                    <a:pt x="4036679" y="342640"/>
                  </a:lnTo>
                  <a:lnTo>
                    <a:pt x="4048517" y="347794"/>
                  </a:lnTo>
                  <a:lnTo>
                    <a:pt x="4060355" y="353247"/>
                  </a:lnTo>
                  <a:lnTo>
                    <a:pt x="4072193" y="358947"/>
                  </a:lnTo>
                  <a:lnTo>
                    <a:pt x="4084031" y="364833"/>
                  </a:lnTo>
                  <a:lnTo>
                    <a:pt x="4095868" y="370835"/>
                  </a:lnTo>
                  <a:lnTo>
                    <a:pt x="4107706" y="376877"/>
                  </a:lnTo>
                  <a:lnTo>
                    <a:pt x="4119544" y="382879"/>
                  </a:lnTo>
                  <a:lnTo>
                    <a:pt x="4131382" y="388765"/>
                  </a:lnTo>
                  <a:lnTo>
                    <a:pt x="4143219" y="394465"/>
                  </a:lnTo>
                  <a:lnTo>
                    <a:pt x="4155057" y="399918"/>
                  </a:lnTo>
                  <a:lnTo>
                    <a:pt x="4166895" y="405072"/>
                  </a:lnTo>
                  <a:lnTo>
                    <a:pt x="4178733" y="409891"/>
                  </a:lnTo>
                  <a:lnTo>
                    <a:pt x="4190570" y="414350"/>
                  </a:lnTo>
                  <a:lnTo>
                    <a:pt x="4202408" y="418435"/>
                  </a:lnTo>
                  <a:lnTo>
                    <a:pt x="4214246" y="422146"/>
                  </a:lnTo>
                  <a:lnTo>
                    <a:pt x="4226084" y="425490"/>
                  </a:lnTo>
                  <a:lnTo>
                    <a:pt x="4237922" y="428481"/>
                  </a:lnTo>
                  <a:lnTo>
                    <a:pt x="4249759" y="431139"/>
                  </a:lnTo>
                  <a:lnTo>
                    <a:pt x="4261597" y="433488"/>
                  </a:lnTo>
                  <a:lnTo>
                    <a:pt x="4273435" y="435554"/>
                  </a:lnTo>
                  <a:lnTo>
                    <a:pt x="4285273" y="437362"/>
                  </a:lnTo>
                  <a:lnTo>
                    <a:pt x="4297110" y="438938"/>
                  </a:lnTo>
                  <a:lnTo>
                    <a:pt x="4308948" y="440307"/>
                  </a:lnTo>
                  <a:lnTo>
                    <a:pt x="4320786" y="441494"/>
                  </a:lnTo>
                  <a:lnTo>
                    <a:pt x="4332624" y="442519"/>
                  </a:lnTo>
                  <a:lnTo>
                    <a:pt x="4344461" y="443403"/>
                  </a:lnTo>
                  <a:lnTo>
                    <a:pt x="4356299" y="444163"/>
                  </a:lnTo>
                  <a:lnTo>
                    <a:pt x="4368137" y="444817"/>
                  </a:lnTo>
                  <a:lnTo>
                    <a:pt x="4379975" y="445377"/>
                  </a:lnTo>
                  <a:lnTo>
                    <a:pt x="4391813" y="445858"/>
                  </a:lnTo>
                  <a:lnTo>
                    <a:pt x="4403650" y="446269"/>
                  </a:lnTo>
                  <a:lnTo>
                    <a:pt x="4415488" y="446620"/>
                  </a:lnTo>
                  <a:lnTo>
                    <a:pt x="4427326" y="446921"/>
                  </a:lnTo>
                  <a:lnTo>
                    <a:pt x="4439164" y="447177"/>
                  </a:lnTo>
                  <a:lnTo>
                    <a:pt x="4451001" y="447396"/>
                  </a:lnTo>
                  <a:lnTo>
                    <a:pt x="4462839" y="447583"/>
                  </a:lnTo>
                  <a:lnTo>
                    <a:pt x="4474677" y="447743"/>
                  </a:lnTo>
                  <a:lnTo>
                    <a:pt x="4486515" y="447878"/>
                  </a:lnTo>
                  <a:lnTo>
                    <a:pt x="4498352" y="447994"/>
                  </a:lnTo>
                  <a:lnTo>
                    <a:pt x="4510190" y="448093"/>
                  </a:lnTo>
                  <a:lnTo>
                    <a:pt x="4522028" y="448177"/>
                  </a:lnTo>
                  <a:lnTo>
                    <a:pt x="4533866" y="448248"/>
                  </a:lnTo>
                  <a:lnTo>
                    <a:pt x="4545704" y="448309"/>
                  </a:lnTo>
                  <a:lnTo>
                    <a:pt x="4557541" y="448361"/>
                  </a:lnTo>
                  <a:lnTo>
                    <a:pt x="4569379" y="448405"/>
                  </a:lnTo>
                  <a:lnTo>
                    <a:pt x="4581217" y="448443"/>
                  </a:lnTo>
                  <a:lnTo>
                    <a:pt x="4593055" y="448475"/>
                  </a:lnTo>
                  <a:lnTo>
                    <a:pt x="4604892" y="448502"/>
                  </a:lnTo>
                  <a:lnTo>
                    <a:pt x="4616730" y="448525"/>
                  </a:lnTo>
                  <a:lnTo>
                    <a:pt x="4628568" y="448545"/>
                  </a:lnTo>
                  <a:lnTo>
                    <a:pt x="4640406" y="448562"/>
                  </a:lnTo>
                  <a:lnTo>
                    <a:pt x="4652244" y="448576"/>
                  </a:lnTo>
                  <a:lnTo>
                    <a:pt x="4664081" y="448588"/>
                  </a:lnTo>
                  <a:lnTo>
                    <a:pt x="4675919" y="448598"/>
                  </a:lnTo>
                  <a:lnTo>
                    <a:pt x="4687757" y="448607"/>
                  </a:lnTo>
                </a:path>
              </a:pathLst>
            </a:custGeom>
            <a:ln w="40651" cap="flat">
              <a:solidFill>
                <a:srgbClr val="E8E8E8">
                  <a:alpha val="100000"/>
                </a:srgbClr>
              </a:solidFill>
              <a:prstDash val="solid"/>
              <a:round/>
            </a:ln>
          </p:spPr>
          <p:txBody>
            <a:bodyPr/>
            <a:lstStyle/>
            <a:p/>
          </p:txBody>
        </p:sp>
        <p:sp>
          <p:nvSpPr>
            <p:cNvPr id="40" name="pl40"/>
            <p:cNvSpPr/>
            <p:nvPr/>
          </p:nvSpPr>
          <p:spPr>
            <a:xfrm>
              <a:off x="2482252" y="4340446"/>
              <a:ext cx="4687757" cy="149552"/>
            </a:xfrm>
            <a:custGeom>
              <a:avLst/>
              <a:pathLst>
                <a:path w="4687757" h="149552">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41" name="pl41"/>
            <p:cNvSpPr/>
            <p:nvPr/>
          </p:nvSpPr>
          <p:spPr>
            <a:xfrm>
              <a:off x="2482252" y="3592583"/>
              <a:ext cx="4687757" cy="598160"/>
            </a:xfrm>
            <a:custGeom>
              <a:avLst/>
              <a:pathLst>
                <a:path w="4687757" h="598160">
                  <a:moveTo>
                    <a:pt x="0" y="299155"/>
                  </a:moveTo>
                  <a:lnTo>
                    <a:pt x="11837" y="299173"/>
                  </a:lnTo>
                  <a:lnTo>
                    <a:pt x="23675" y="299193"/>
                  </a:lnTo>
                  <a:lnTo>
                    <a:pt x="35513" y="299217"/>
                  </a:lnTo>
                  <a:lnTo>
                    <a:pt x="47351" y="299246"/>
                  </a:lnTo>
                  <a:lnTo>
                    <a:pt x="59188" y="299280"/>
                  </a:lnTo>
                  <a:lnTo>
                    <a:pt x="71026" y="299319"/>
                  </a:lnTo>
                  <a:lnTo>
                    <a:pt x="82864" y="299365"/>
                  </a:lnTo>
                  <a:lnTo>
                    <a:pt x="94702" y="299420"/>
                  </a:lnTo>
                  <a:lnTo>
                    <a:pt x="106539" y="299484"/>
                  </a:lnTo>
                  <a:lnTo>
                    <a:pt x="118377" y="299559"/>
                  </a:lnTo>
                  <a:lnTo>
                    <a:pt x="130215" y="299647"/>
                  </a:lnTo>
                  <a:lnTo>
                    <a:pt x="142053" y="299751"/>
                  </a:lnTo>
                  <a:lnTo>
                    <a:pt x="153891" y="299873"/>
                  </a:lnTo>
                  <a:lnTo>
                    <a:pt x="165728" y="300016"/>
                  </a:lnTo>
                  <a:lnTo>
                    <a:pt x="177566" y="300184"/>
                  </a:lnTo>
                  <a:lnTo>
                    <a:pt x="189404" y="300381"/>
                  </a:lnTo>
                  <a:lnTo>
                    <a:pt x="201242" y="300613"/>
                  </a:lnTo>
                  <a:lnTo>
                    <a:pt x="213079" y="300884"/>
                  </a:lnTo>
                  <a:lnTo>
                    <a:pt x="224917" y="301203"/>
                  </a:lnTo>
                  <a:lnTo>
                    <a:pt x="236755" y="301576"/>
                  </a:lnTo>
                  <a:lnTo>
                    <a:pt x="248593" y="302014"/>
                  </a:lnTo>
                  <a:lnTo>
                    <a:pt x="260430" y="302528"/>
                  </a:lnTo>
                  <a:lnTo>
                    <a:pt x="272268" y="303128"/>
                  </a:lnTo>
                  <a:lnTo>
                    <a:pt x="284106" y="303832"/>
                  </a:lnTo>
                  <a:lnTo>
                    <a:pt x="295944" y="304654"/>
                  </a:lnTo>
                  <a:lnTo>
                    <a:pt x="307782" y="305615"/>
                  </a:lnTo>
                  <a:lnTo>
                    <a:pt x="319619" y="306736"/>
                  </a:lnTo>
                  <a:lnTo>
                    <a:pt x="331457" y="308043"/>
                  </a:lnTo>
                  <a:lnTo>
                    <a:pt x="343295" y="309564"/>
                  </a:lnTo>
                  <a:lnTo>
                    <a:pt x="355133" y="311331"/>
                  </a:lnTo>
                  <a:lnTo>
                    <a:pt x="366970" y="313382"/>
                  </a:lnTo>
                  <a:lnTo>
                    <a:pt x="378808" y="315755"/>
                  </a:lnTo>
                  <a:lnTo>
                    <a:pt x="390646" y="318494"/>
                  </a:lnTo>
                  <a:lnTo>
                    <a:pt x="402484" y="321646"/>
                  </a:lnTo>
                  <a:lnTo>
                    <a:pt x="414321" y="325262"/>
                  </a:lnTo>
                  <a:lnTo>
                    <a:pt x="426159" y="329393"/>
                  </a:lnTo>
                  <a:lnTo>
                    <a:pt x="437997" y="334091"/>
                  </a:lnTo>
                  <a:lnTo>
                    <a:pt x="449835" y="339408"/>
                  </a:lnTo>
                  <a:lnTo>
                    <a:pt x="461673" y="345390"/>
                  </a:lnTo>
                  <a:lnTo>
                    <a:pt x="473510" y="352077"/>
                  </a:lnTo>
                  <a:lnTo>
                    <a:pt x="485348" y="359499"/>
                  </a:lnTo>
                  <a:lnTo>
                    <a:pt x="497186" y="367670"/>
                  </a:lnTo>
                  <a:lnTo>
                    <a:pt x="509024" y="376587"/>
                  </a:lnTo>
                  <a:lnTo>
                    <a:pt x="520861" y="386225"/>
                  </a:lnTo>
                  <a:lnTo>
                    <a:pt x="532699" y="396534"/>
                  </a:lnTo>
                  <a:lnTo>
                    <a:pt x="544537" y="407439"/>
                  </a:lnTo>
                  <a:lnTo>
                    <a:pt x="556375" y="418839"/>
                  </a:lnTo>
                  <a:lnTo>
                    <a:pt x="568213" y="430612"/>
                  </a:lnTo>
                  <a:lnTo>
                    <a:pt x="580050" y="442616"/>
                  </a:lnTo>
                  <a:lnTo>
                    <a:pt x="591888" y="454699"/>
                  </a:lnTo>
                  <a:lnTo>
                    <a:pt x="603726" y="466703"/>
                  </a:lnTo>
                  <a:lnTo>
                    <a:pt x="615564" y="478476"/>
                  </a:lnTo>
                  <a:lnTo>
                    <a:pt x="627401" y="489876"/>
                  </a:lnTo>
                  <a:lnTo>
                    <a:pt x="639239" y="500781"/>
                  </a:lnTo>
                  <a:lnTo>
                    <a:pt x="651077" y="511090"/>
                  </a:lnTo>
                  <a:lnTo>
                    <a:pt x="662915" y="520728"/>
                  </a:lnTo>
                  <a:lnTo>
                    <a:pt x="674752" y="529645"/>
                  </a:lnTo>
                  <a:lnTo>
                    <a:pt x="686590" y="537816"/>
                  </a:lnTo>
                  <a:lnTo>
                    <a:pt x="698428" y="545237"/>
                  </a:lnTo>
                  <a:lnTo>
                    <a:pt x="710266" y="551925"/>
                  </a:lnTo>
                  <a:lnTo>
                    <a:pt x="722104" y="557907"/>
                  </a:lnTo>
                  <a:lnTo>
                    <a:pt x="733941" y="563224"/>
                  </a:lnTo>
                  <a:lnTo>
                    <a:pt x="745779" y="567922"/>
                  </a:lnTo>
                  <a:lnTo>
                    <a:pt x="757617" y="572053"/>
                  </a:lnTo>
                  <a:lnTo>
                    <a:pt x="769455" y="575669"/>
                  </a:lnTo>
                  <a:lnTo>
                    <a:pt x="781292" y="578821"/>
                  </a:lnTo>
                  <a:lnTo>
                    <a:pt x="793130" y="581560"/>
                  </a:lnTo>
                  <a:lnTo>
                    <a:pt x="804968" y="583933"/>
                  </a:lnTo>
                  <a:lnTo>
                    <a:pt x="816806" y="585983"/>
                  </a:lnTo>
                  <a:lnTo>
                    <a:pt x="828643" y="587751"/>
                  </a:lnTo>
                  <a:lnTo>
                    <a:pt x="840481" y="589272"/>
                  </a:lnTo>
                  <a:lnTo>
                    <a:pt x="852319" y="590579"/>
                  </a:lnTo>
                  <a:lnTo>
                    <a:pt x="864157" y="591700"/>
                  </a:lnTo>
                  <a:lnTo>
                    <a:pt x="875995" y="592661"/>
                  </a:lnTo>
                  <a:lnTo>
                    <a:pt x="887832" y="593483"/>
                  </a:lnTo>
                  <a:lnTo>
                    <a:pt x="899670" y="594186"/>
                  </a:lnTo>
                  <a:lnTo>
                    <a:pt x="911508" y="594787"/>
                  </a:lnTo>
                  <a:lnTo>
                    <a:pt x="923346" y="595300"/>
                  </a:lnTo>
                  <a:lnTo>
                    <a:pt x="935183" y="595738"/>
                  </a:lnTo>
                  <a:lnTo>
                    <a:pt x="947021" y="596112"/>
                  </a:lnTo>
                  <a:lnTo>
                    <a:pt x="958859" y="596431"/>
                  </a:lnTo>
                  <a:lnTo>
                    <a:pt x="970697" y="596702"/>
                  </a:lnTo>
                  <a:lnTo>
                    <a:pt x="982534" y="596934"/>
                  </a:lnTo>
                  <a:lnTo>
                    <a:pt x="994372" y="597131"/>
                  </a:lnTo>
                  <a:lnTo>
                    <a:pt x="1006210" y="597299"/>
                  </a:lnTo>
                  <a:lnTo>
                    <a:pt x="1018048" y="597442"/>
                  </a:lnTo>
                  <a:lnTo>
                    <a:pt x="1029886" y="597564"/>
                  </a:lnTo>
                  <a:lnTo>
                    <a:pt x="1041723" y="597667"/>
                  </a:lnTo>
                  <a:lnTo>
                    <a:pt x="1053561" y="597756"/>
                  </a:lnTo>
                  <a:lnTo>
                    <a:pt x="1065399" y="597831"/>
                  </a:lnTo>
                  <a:lnTo>
                    <a:pt x="1077237" y="597895"/>
                  </a:lnTo>
                  <a:lnTo>
                    <a:pt x="1089074" y="597949"/>
                  </a:lnTo>
                  <a:lnTo>
                    <a:pt x="1100912" y="597996"/>
                  </a:lnTo>
                  <a:lnTo>
                    <a:pt x="1112750" y="598035"/>
                  </a:lnTo>
                  <a:lnTo>
                    <a:pt x="1124588" y="598069"/>
                  </a:lnTo>
                  <a:lnTo>
                    <a:pt x="1136426" y="598097"/>
                  </a:lnTo>
                  <a:lnTo>
                    <a:pt x="1148263" y="598122"/>
                  </a:lnTo>
                  <a:lnTo>
                    <a:pt x="1160101" y="598142"/>
                  </a:lnTo>
                  <a:lnTo>
                    <a:pt x="1171939" y="598160"/>
                  </a:lnTo>
                  <a:lnTo>
                    <a:pt x="1171939" y="598059"/>
                  </a:lnTo>
                  <a:lnTo>
                    <a:pt x="1183777" y="598024"/>
                  </a:lnTo>
                  <a:lnTo>
                    <a:pt x="1195614" y="597983"/>
                  </a:lnTo>
                  <a:lnTo>
                    <a:pt x="1207452" y="597934"/>
                  </a:lnTo>
                  <a:lnTo>
                    <a:pt x="1219290" y="597877"/>
                  </a:lnTo>
                  <a:lnTo>
                    <a:pt x="1231128" y="597810"/>
                  </a:lnTo>
                  <a:lnTo>
                    <a:pt x="1242965" y="597731"/>
                  </a:lnTo>
                  <a:lnTo>
                    <a:pt x="1254803" y="597639"/>
                  </a:lnTo>
                  <a:lnTo>
                    <a:pt x="1266641" y="597530"/>
                  </a:lnTo>
                  <a:lnTo>
                    <a:pt x="1278479" y="597402"/>
                  </a:lnTo>
                  <a:lnTo>
                    <a:pt x="1290317" y="597251"/>
                  </a:lnTo>
                  <a:lnTo>
                    <a:pt x="1302154" y="597075"/>
                  </a:lnTo>
                  <a:lnTo>
                    <a:pt x="1313992" y="596867"/>
                  </a:lnTo>
                  <a:lnTo>
                    <a:pt x="1325830" y="596624"/>
                  </a:lnTo>
                  <a:lnTo>
                    <a:pt x="1337668" y="596338"/>
                  </a:lnTo>
                  <a:lnTo>
                    <a:pt x="1349505" y="596002"/>
                  </a:lnTo>
                  <a:lnTo>
                    <a:pt x="1361343" y="595607"/>
                  </a:lnTo>
                  <a:lnTo>
                    <a:pt x="1373181" y="595144"/>
                  </a:lnTo>
                  <a:lnTo>
                    <a:pt x="1385019" y="594601"/>
                  </a:lnTo>
                  <a:lnTo>
                    <a:pt x="1396856" y="593964"/>
                  </a:lnTo>
                  <a:lnTo>
                    <a:pt x="1408694" y="593216"/>
                  </a:lnTo>
                  <a:lnTo>
                    <a:pt x="1420532" y="592341"/>
                  </a:lnTo>
                  <a:lnTo>
                    <a:pt x="1432370" y="591314"/>
                  </a:lnTo>
                  <a:lnTo>
                    <a:pt x="1444208" y="590112"/>
                  </a:lnTo>
                  <a:lnTo>
                    <a:pt x="1456045" y="588706"/>
                  </a:lnTo>
                  <a:lnTo>
                    <a:pt x="1467883" y="587062"/>
                  </a:lnTo>
                  <a:lnTo>
                    <a:pt x="1479721" y="585140"/>
                  </a:lnTo>
                  <a:lnTo>
                    <a:pt x="1491559" y="582898"/>
                  </a:lnTo>
                  <a:lnTo>
                    <a:pt x="1503396" y="580284"/>
                  </a:lnTo>
                  <a:lnTo>
                    <a:pt x="1515234" y="577242"/>
                  </a:lnTo>
                  <a:lnTo>
                    <a:pt x="1527072" y="573706"/>
                  </a:lnTo>
                  <a:lnTo>
                    <a:pt x="1538910" y="569606"/>
                  </a:lnTo>
                  <a:lnTo>
                    <a:pt x="1550748" y="564860"/>
                  </a:lnTo>
                  <a:lnTo>
                    <a:pt x="1562585" y="559382"/>
                  </a:lnTo>
                  <a:lnTo>
                    <a:pt x="1574423" y="553077"/>
                  </a:lnTo>
                  <a:lnTo>
                    <a:pt x="1586261" y="545846"/>
                  </a:lnTo>
                  <a:lnTo>
                    <a:pt x="1598099" y="537584"/>
                  </a:lnTo>
                  <a:lnTo>
                    <a:pt x="1609936" y="528187"/>
                  </a:lnTo>
                  <a:lnTo>
                    <a:pt x="1621774" y="517554"/>
                  </a:lnTo>
                  <a:lnTo>
                    <a:pt x="1633612" y="505589"/>
                  </a:lnTo>
                  <a:lnTo>
                    <a:pt x="1645450" y="492215"/>
                  </a:lnTo>
                  <a:lnTo>
                    <a:pt x="1657287" y="477371"/>
                  </a:lnTo>
                  <a:lnTo>
                    <a:pt x="1669125" y="461029"/>
                  </a:lnTo>
                  <a:lnTo>
                    <a:pt x="1680963" y="443195"/>
                  </a:lnTo>
                  <a:lnTo>
                    <a:pt x="1692801" y="423920"/>
                  </a:lnTo>
                  <a:lnTo>
                    <a:pt x="1704639" y="403302"/>
                  </a:lnTo>
                  <a:lnTo>
                    <a:pt x="1716476" y="381492"/>
                  </a:lnTo>
                  <a:lnTo>
                    <a:pt x="1728314" y="358691"/>
                  </a:lnTo>
                  <a:lnTo>
                    <a:pt x="1740152" y="335145"/>
                  </a:lnTo>
                  <a:lnTo>
                    <a:pt x="1751990" y="311137"/>
                  </a:lnTo>
                  <a:lnTo>
                    <a:pt x="1763827" y="286972"/>
                  </a:lnTo>
                  <a:lnTo>
                    <a:pt x="1775665" y="262964"/>
                  </a:lnTo>
                  <a:lnTo>
                    <a:pt x="1787503" y="239418"/>
                  </a:lnTo>
                  <a:lnTo>
                    <a:pt x="1799341" y="216617"/>
                  </a:lnTo>
                  <a:lnTo>
                    <a:pt x="1811178" y="194807"/>
                  </a:lnTo>
                  <a:lnTo>
                    <a:pt x="1823016" y="174190"/>
                  </a:lnTo>
                  <a:lnTo>
                    <a:pt x="1834854" y="154914"/>
                  </a:lnTo>
                  <a:lnTo>
                    <a:pt x="1846692" y="137080"/>
                  </a:lnTo>
                  <a:lnTo>
                    <a:pt x="1858530" y="120738"/>
                  </a:lnTo>
                  <a:lnTo>
                    <a:pt x="1870367" y="105894"/>
                  </a:lnTo>
                  <a:lnTo>
                    <a:pt x="1882205" y="92520"/>
                  </a:lnTo>
                  <a:lnTo>
                    <a:pt x="1894043" y="80555"/>
                  </a:lnTo>
                  <a:lnTo>
                    <a:pt x="1905881" y="69922"/>
                  </a:lnTo>
                  <a:lnTo>
                    <a:pt x="1917718" y="60525"/>
                  </a:lnTo>
                  <a:lnTo>
                    <a:pt x="1929556" y="52263"/>
                  </a:lnTo>
                  <a:lnTo>
                    <a:pt x="1941394" y="45032"/>
                  </a:lnTo>
                  <a:lnTo>
                    <a:pt x="1953232" y="38727"/>
                  </a:lnTo>
                  <a:lnTo>
                    <a:pt x="1965069" y="33249"/>
                  </a:lnTo>
                  <a:lnTo>
                    <a:pt x="1976907" y="28503"/>
                  </a:lnTo>
                  <a:lnTo>
                    <a:pt x="1988745" y="24403"/>
                  </a:lnTo>
                  <a:lnTo>
                    <a:pt x="2000583" y="20867"/>
                  </a:lnTo>
                  <a:lnTo>
                    <a:pt x="2012421" y="17825"/>
                  </a:lnTo>
                  <a:lnTo>
                    <a:pt x="2024258" y="15211"/>
                  </a:lnTo>
                  <a:lnTo>
                    <a:pt x="2036096" y="12969"/>
                  </a:lnTo>
                  <a:lnTo>
                    <a:pt x="2047934" y="11048"/>
                  </a:lnTo>
                  <a:lnTo>
                    <a:pt x="2059772" y="9403"/>
                  </a:lnTo>
                  <a:lnTo>
                    <a:pt x="2071609" y="7997"/>
                  </a:lnTo>
                  <a:lnTo>
                    <a:pt x="2083447" y="6795"/>
                  </a:lnTo>
                  <a:lnTo>
                    <a:pt x="2095285" y="5769"/>
                  </a:lnTo>
                  <a:lnTo>
                    <a:pt x="2107123" y="4893"/>
                  </a:lnTo>
                  <a:lnTo>
                    <a:pt x="2118961" y="4145"/>
                  </a:lnTo>
                  <a:lnTo>
                    <a:pt x="2130798" y="3508"/>
                  </a:lnTo>
                  <a:lnTo>
                    <a:pt x="2142636" y="2965"/>
                  </a:lnTo>
                  <a:lnTo>
                    <a:pt x="2154474" y="2502"/>
                  </a:lnTo>
                  <a:lnTo>
                    <a:pt x="2166312" y="2108"/>
                  </a:lnTo>
                  <a:lnTo>
                    <a:pt x="2178149" y="1772"/>
                  </a:lnTo>
                  <a:lnTo>
                    <a:pt x="2189987" y="1485"/>
                  </a:lnTo>
                  <a:lnTo>
                    <a:pt x="2201825" y="1242"/>
                  </a:lnTo>
                  <a:lnTo>
                    <a:pt x="2213663" y="1034"/>
                  </a:lnTo>
                  <a:lnTo>
                    <a:pt x="2225500" y="858"/>
                  </a:lnTo>
                  <a:lnTo>
                    <a:pt x="2237338" y="707"/>
                  </a:lnTo>
                  <a:lnTo>
                    <a:pt x="2249176" y="580"/>
                  </a:lnTo>
                  <a:lnTo>
                    <a:pt x="2261014" y="471"/>
                  </a:lnTo>
                  <a:lnTo>
                    <a:pt x="2272852" y="378"/>
                  </a:lnTo>
                  <a:lnTo>
                    <a:pt x="2284689" y="299"/>
                  </a:lnTo>
                  <a:lnTo>
                    <a:pt x="2296527" y="232"/>
                  </a:lnTo>
                  <a:lnTo>
                    <a:pt x="2308365" y="175"/>
                  </a:lnTo>
                  <a:lnTo>
                    <a:pt x="2320203" y="126"/>
                  </a:lnTo>
                  <a:lnTo>
                    <a:pt x="2332040" y="85"/>
                  </a:lnTo>
                  <a:lnTo>
                    <a:pt x="2343878" y="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48440"/>
              <a:ext cx="4687757" cy="448708"/>
            </a:xfrm>
            <a:custGeom>
              <a:avLst/>
              <a:pathLst>
                <a:path w="4687757" h="448708">
                  <a:moveTo>
                    <a:pt x="0" y="299205"/>
                  </a:moveTo>
                  <a:lnTo>
                    <a:pt x="11837" y="299214"/>
                  </a:lnTo>
                  <a:lnTo>
                    <a:pt x="23675" y="299224"/>
                  </a:lnTo>
                  <a:lnTo>
                    <a:pt x="35513" y="299236"/>
                  </a:lnTo>
                  <a:lnTo>
                    <a:pt x="47351" y="299251"/>
                  </a:lnTo>
                  <a:lnTo>
                    <a:pt x="59188" y="299267"/>
                  </a:lnTo>
                  <a:lnTo>
                    <a:pt x="71026" y="299287"/>
                  </a:lnTo>
                  <a:lnTo>
                    <a:pt x="82864" y="299310"/>
                  </a:lnTo>
                  <a:lnTo>
                    <a:pt x="94702" y="299338"/>
                  </a:lnTo>
                  <a:lnTo>
                    <a:pt x="106539" y="299370"/>
                  </a:lnTo>
                  <a:lnTo>
                    <a:pt x="118377" y="299407"/>
                  </a:lnTo>
                  <a:lnTo>
                    <a:pt x="130215" y="299451"/>
                  </a:lnTo>
                  <a:lnTo>
                    <a:pt x="142053" y="299503"/>
                  </a:lnTo>
                  <a:lnTo>
                    <a:pt x="153891" y="299564"/>
                  </a:lnTo>
                  <a:lnTo>
                    <a:pt x="165728" y="299636"/>
                  </a:lnTo>
                  <a:lnTo>
                    <a:pt x="177566" y="299720"/>
                  </a:lnTo>
                  <a:lnTo>
                    <a:pt x="189404" y="299818"/>
                  </a:lnTo>
                  <a:lnTo>
                    <a:pt x="201242" y="299934"/>
                  </a:lnTo>
                  <a:lnTo>
                    <a:pt x="213079" y="300070"/>
                  </a:lnTo>
                  <a:lnTo>
                    <a:pt x="224917" y="300229"/>
                  </a:lnTo>
                  <a:lnTo>
                    <a:pt x="236755" y="300416"/>
                  </a:lnTo>
                  <a:lnTo>
                    <a:pt x="248593" y="300635"/>
                  </a:lnTo>
                  <a:lnTo>
                    <a:pt x="260430" y="300891"/>
                  </a:lnTo>
                  <a:lnTo>
                    <a:pt x="272268" y="301192"/>
                  </a:lnTo>
                  <a:lnTo>
                    <a:pt x="284106" y="301543"/>
                  </a:lnTo>
                  <a:lnTo>
                    <a:pt x="295944" y="301955"/>
                  </a:lnTo>
                  <a:lnTo>
                    <a:pt x="307782" y="302435"/>
                  </a:lnTo>
                  <a:lnTo>
                    <a:pt x="319619" y="302995"/>
                  </a:lnTo>
                  <a:lnTo>
                    <a:pt x="331457" y="303649"/>
                  </a:lnTo>
                  <a:lnTo>
                    <a:pt x="343295" y="304409"/>
                  </a:lnTo>
                  <a:lnTo>
                    <a:pt x="355133" y="305293"/>
                  </a:lnTo>
                  <a:lnTo>
                    <a:pt x="366970" y="306319"/>
                  </a:lnTo>
                  <a:lnTo>
                    <a:pt x="378808" y="307505"/>
                  </a:lnTo>
                  <a:lnTo>
                    <a:pt x="390646" y="308874"/>
                  </a:lnTo>
                  <a:lnTo>
                    <a:pt x="402484" y="310451"/>
                  </a:lnTo>
                  <a:lnTo>
                    <a:pt x="414321" y="312258"/>
                  </a:lnTo>
                  <a:lnTo>
                    <a:pt x="426159" y="314324"/>
                  </a:lnTo>
                  <a:lnTo>
                    <a:pt x="437997" y="316673"/>
                  </a:lnTo>
                  <a:lnTo>
                    <a:pt x="449835" y="319332"/>
                  </a:lnTo>
                  <a:lnTo>
                    <a:pt x="461673" y="322323"/>
                  </a:lnTo>
                  <a:lnTo>
                    <a:pt x="473510" y="325666"/>
                  </a:lnTo>
                  <a:lnTo>
                    <a:pt x="485348" y="329377"/>
                  </a:lnTo>
                  <a:lnTo>
                    <a:pt x="497186" y="333463"/>
                  </a:lnTo>
                  <a:lnTo>
                    <a:pt x="509024" y="337921"/>
                  </a:lnTo>
                  <a:lnTo>
                    <a:pt x="520861" y="342740"/>
                  </a:lnTo>
                  <a:lnTo>
                    <a:pt x="532699" y="347895"/>
                  </a:lnTo>
                  <a:lnTo>
                    <a:pt x="544537" y="353347"/>
                  </a:lnTo>
                  <a:lnTo>
                    <a:pt x="556375" y="359047"/>
                  </a:lnTo>
                  <a:lnTo>
                    <a:pt x="568213" y="364934"/>
                  </a:lnTo>
                  <a:lnTo>
                    <a:pt x="580050" y="370936"/>
                  </a:lnTo>
                  <a:lnTo>
                    <a:pt x="591888" y="376977"/>
                  </a:lnTo>
                  <a:lnTo>
                    <a:pt x="603726" y="382979"/>
                  </a:lnTo>
                  <a:lnTo>
                    <a:pt x="615564" y="388865"/>
                  </a:lnTo>
                  <a:lnTo>
                    <a:pt x="627401" y="394566"/>
                  </a:lnTo>
                  <a:lnTo>
                    <a:pt x="639239" y="400018"/>
                  </a:lnTo>
                  <a:lnTo>
                    <a:pt x="651077" y="405173"/>
                  </a:lnTo>
                  <a:lnTo>
                    <a:pt x="662915" y="409991"/>
                  </a:lnTo>
                  <a:lnTo>
                    <a:pt x="674752" y="414450"/>
                  </a:lnTo>
                  <a:lnTo>
                    <a:pt x="686590" y="418535"/>
                  </a:lnTo>
                  <a:lnTo>
                    <a:pt x="698428" y="422246"/>
                  </a:lnTo>
                  <a:lnTo>
                    <a:pt x="710266" y="425590"/>
                  </a:lnTo>
                  <a:lnTo>
                    <a:pt x="722104" y="428581"/>
                  </a:lnTo>
                  <a:lnTo>
                    <a:pt x="733941" y="431239"/>
                  </a:lnTo>
                  <a:lnTo>
                    <a:pt x="745779" y="433589"/>
                  </a:lnTo>
                  <a:lnTo>
                    <a:pt x="757617" y="435654"/>
                  </a:lnTo>
                  <a:lnTo>
                    <a:pt x="769455" y="437462"/>
                  </a:lnTo>
                  <a:lnTo>
                    <a:pt x="781292" y="439038"/>
                  </a:lnTo>
                  <a:lnTo>
                    <a:pt x="793130" y="440408"/>
                  </a:lnTo>
                  <a:lnTo>
                    <a:pt x="804968" y="441594"/>
                  </a:lnTo>
                  <a:lnTo>
                    <a:pt x="816806" y="442619"/>
                  </a:lnTo>
                  <a:lnTo>
                    <a:pt x="828643" y="443503"/>
                  </a:lnTo>
                  <a:lnTo>
                    <a:pt x="840481" y="444264"/>
                  </a:lnTo>
                  <a:lnTo>
                    <a:pt x="852319" y="444917"/>
                  </a:lnTo>
                  <a:lnTo>
                    <a:pt x="864157" y="445478"/>
                  </a:lnTo>
                  <a:lnTo>
                    <a:pt x="875995" y="445958"/>
                  </a:lnTo>
                  <a:lnTo>
                    <a:pt x="887832" y="446369"/>
                  </a:lnTo>
                  <a:lnTo>
                    <a:pt x="899670" y="446721"/>
                  </a:lnTo>
                  <a:lnTo>
                    <a:pt x="911508" y="447021"/>
                  </a:lnTo>
                  <a:lnTo>
                    <a:pt x="923346" y="447278"/>
                  </a:lnTo>
                  <a:lnTo>
                    <a:pt x="935183" y="447497"/>
                  </a:lnTo>
                  <a:lnTo>
                    <a:pt x="947021" y="447684"/>
                  </a:lnTo>
                  <a:lnTo>
                    <a:pt x="958859" y="447843"/>
                  </a:lnTo>
                  <a:lnTo>
                    <a:pt x="970697" y="447979"/>
                  </a:lnTo>
                  <a:lnTo>
                    <a:pt x="982534" y="448094"/>
                  </a:lnTo>
                  <a:lnTo>
                    <a:pt x="994372" y="448193"/>
                  </a:lnTo>
                  <a:lnTo>
                    <a:pt x="1006210" y="448277"/>
                  </a:lnTo>
                  <a:lnTo>
                    <a:pt x="1018048" y="448349"/>
                  </a:lnTo>
                  <a:lnTo>
                    <a:pt x="1029886" y="448409"/>
                  </a:lnTo>
                  <a:lnTo>
                    <a:pt x="1041723" y="448461"/>
                  </a:lnTo>
                  <a:lnTo>
                    <a:pt x="1053561" y="448505"/>
                  </a:lnTo>
                  <a:lnTo>
                    <a:pt x="1065399" y="448543"/>
                  </a:lnTo>
                  <a:lnTo>
                    <a:pt x="1077237" y="448575"/>
                  </a:lnTo>
                  <a:lnTo>
                    <a:pt x="1089074" y="448602"/>
                  </a:lnTo>
                  <a:lnTo>
                    <a:pt x="1100912" y="448625"/>
                  </a:lnTo>
                  <a:lnTo>
                    <a:pt x="1112750" y="448645"/>
                  </a:lnTo>
                  <a:lnTo>
                    <a:pt x="1124588" y="448662"/>
                  </a:lnTo>
                  <a:lnTo>
                    <a:pt x="1136426" y="448676"/>
                  </a:lnTo>
                  <a:lnTo>
                    <a:pt x="1148263" y="448688"/>
                  </a:lnTo>
                  <a:lnTo>
                    <a:pt x="1160101" y="448699"/>
                  </a:lnTo>
                  <a:lnTo>
                    <a:pt x="1171939" y="448708"/>
                  </a:lnTo>
                  <a:lnTo>
                    <a:pt x="1171939" y="448657"/>
                  </a:lnTo>
                  <a:lnTo>
                    <a:pt x="1183777" y="448640"/>
                  </a:lnTo>
                  <a:lnTo>
                    <a:pt x="1195614" y="448619"/>
                  </a:lnTo>
                  <a:lnTo>
                    <a:pt x="1207452" y="448595"/>
                  </a:lnTo>
                  <a:lnTo>
                    <a:pt x="1219290" y="448566"/>
                  </a:lnTo>
                  <a:lnTo>
                    <a:pt x="1231128" y="448533"/>
                  </a:lnTo>
                  <a:lnTo>
                    <a:pt x="1242965" y="448493"/>
                  </a:lnTo>
                  <a:lnTo>
                    <a:pt x="1254803" y="448447"/>
                  </a:lnTo>
                  <a:lnTo>
                    <a:pt x="1266641" y="448392"/>
                  </a:lnTo>
                  <a:lnTo>
                    <a:pt x="1278479" y="448328"/>
                  </a:lnTo>
                  <a:lnTo>
                    <a:pt x="1290317" y="448253"/>
                  </a:lnTo>
                  <a:lnTo>
                    <a:pt x="1302154" y="448165"/>
                  </a:lnTo>
                  <a:lnTo>
                    <a:pt x="1313992" y="448061"/>
                  </a:lnTo>
                  <a:lnTo>
                    <a:pt x="1325830" y="447939"/>
                  </a:lnTo>
                  <a:lnTo>
                    <a:pt x="1337668" y="447796"/>
                  </a:lnTo>
                  <a:lnTo>
                    <a:pt x="1349505" y="447628"/>
                  </a:lnTo>
                  <a:lnTo>
                    <a:pt x="1361343" y="447431"/>
                  </a:lnTo>
                  <a:lnTo>
                    <a:pt x="1373181" y="447200"/>
                  </a:lnTo>
                  <a:lnTo>
                    <a:pt x="1385019" y="446928"/>
                  </a:lnTo>
                  <a:lnTo>
                    <a:pt x="1396856" y="446609"/>
                  </a:lnTo>
                  <a:lnTo>
                    <a:pt x="1408694" y="446236"/>
                  </a:lnTo>
                  <a:lnTo>
                    <a:pt x="1420532" y="445798"/>
                  </a:lnTo>
                  <a:lnTo>
                    <a:pt x="1432370" y="445285"/>
                  </a:lnTo>
                  <a:lnTo>
                    <a:pt x="1444208" y="444684"/>
                  </a:lnTo>
                  <a:lnTo>
                    <a:pt x="1456045" y="443981"/>
                  </a:lnTo>
                  <a:lnTo>
                    <a:pt x="1467883" y="443158"/>
                  </a:lnTo>
                  <a:lnTo>
                    <a:pt x="1479721" y="442198"/>
                  </a:lnTo>
                  <a:lnTo>
                    <a:pt x="1491559" y="441077"/>
                  </a:lnTo>
                  <a:lnTo>
                    <a:pt x="1503396" y="439770"/>
                  </a:lnTo>
                  <a:lnTo>
                    <a:pt x="1515234" y="438249"/>
                  </a:lnTo>
                  <a:lnTo>
                    <a:pt x="1527072" y="436481"/>
                  </a:lnTo>
                  <a:lnTo>
                    <a:pt x="1538910" y="434430"/>
                  </a:lnTo>
                  <a:lnTo>
                    <a:pt x="1550748" y="432058"/>
                  </a:lnTo>
                  <a:lnTo>
                    <a:pt x="1562585" y="429319"/>
                  </a:lnTo>
                  <a:lnTo>
                    <a:pt x="1574423" y="426166"/>
                  </a:lnTo>
                  <a:lnTo>
                    <a:pt x="1586261" y="422551"/>
                  </a:lnTo>
                  <a:lnTo>
                    <a:pt x="1598099" y="418420"/>
                  </a:lnTo>
                  <a:lnTo>
                    <a:pt x="1609936" y="413721"/>
                  </a:lnTo>
                  <a:lnTo>
                    <a:pt x="1621774" y="408404"/>
                  </a:lnTo>
                  <a:lnTo>
                    <a:pt x="1633612" y="402422"/>
                  </a:lnTo>
                  <a:lnTo>
                    <a:pt x="1645450" y="395735"/>
                  </a:lnTo>
                  <a:lnTo>
                    <a:pt x="1657287" y="388313"/>
                  </a:lnTo>
                  <a:lnTo>
                    <a:pt x="1669125" y="380142"/>
                  </a:lnTo>
                  <a:lnTo>
                    <a:pt x="1680963" y="371225"/>
                  </a:lnTo>
                  <a:lnTo>
                    <a:pt x="1692801" y="361587"/>
                  </a:lnTo>
                  <a:lnTo>
                    <a:pt x="1704639" y="351278"/>
                  </a:lnTo>
                  <a:lnTo>
                    <a:pt x="1716476" y="340374"/>
                  </a:lnTo>
                  <a:lnTo>
                    <a:pt x="1728314" y="328973"/>
                  </a:lnTo>
                  <a:lnTo>
                    <a:pt x="1740152" y="317200"/>
                  </a:lnTo>
                  <a:lnTo>
                    <a:pt x="1751990" y="305196"/>
                  </a:lnTo>
                  <a:lnTo>
                    <a:pt x="1763827" y="293114"/>
                  </a:lnTo>
                  <a:lnTo>
                    <a:pt x="1775665" y="281110"/>
                  </a:lnTo>
                  <a:lnTo>
                    <a:pt x="1787503" y="269337"/>
                  </a:lnTo>
                  <a:lnTo>
                    <a:pt x="1799341" y="257936"/>
                  </a:lnTo>
                  <a:lnTo>
                    <a:pt x="1811178" y="247031"/>
                  </a:lnTo>
                  <a:lnTo>
                    <a:pt x="1823016" y="236722"/>
                  </a:lnTo>
                  <a:lnTo>
                    <a:pt x="1834854" y="227085"/>
                  </a:lnTo>
                  <a:lnTo>
                    <a:pt x="1846692" y="218168"/>
                  </a:lnTo>
                  <a:lnTo>
                    <a:pt x="1858530" y="209997"/>
                  </a:lnTo>
                  <a:lnTo>
                    <a:pt x="1870367" y="202575"/>
                  </a:lnTo>
                  <a:lnTo>
                    <a:pt x="1882205" y="195888"/>
                  </a:lnTo>
                  <a:lnTo>
                    <a:pt x="1894043" y="189905"/>
                  </a:lnTo>
                  <a:lnTo>
                    <a:pt x="1905881" y="184589"/>
                  </a:lnTo>
                  <a:lnTo>
                    <a:pt x="1917718" y="179890"/>
                  </a:lnTo>
                  <a:lnTo>
                    <a:pt x="1929556" y="175759"/>
                  </a:lnTo>
                  <a:lnTo>
                    <a:pt x="1941394" y="172144"/>
                  </a:lnTo>
                  <a:lnTo>
                    <a:pt x="1953232" y="168991"/>
                  </a:lnTo>
                  <a:lnTo>
                    <a:pt x="1965069" y="166252"/>
                  </a:lnTo>
                  <a:lnTo>
                    <a:pt x="1976907" y="163879"/>
                  </a:lnTo>
                  <a:lnTo>
                    <a:pt x="1988745" y="161829"/>
                  </a:lnTo>
                  <a:lnTo>
                    <a:pt x="2000583" y="160061"/>
                  </a:lnTo>
                  <a:lnTo>
                    <a:pt x="2012421" y="158540"/>
                  </a:lnTo>
                  <a:lnTo>
                    <a:pt x="2024258" y="157233"/>
                  </a:lnTo>
                  <a:lnTo>
                    <a:pt x="2036096" y="156112"/>
                  </a:lnTo>
                  <a:lnTo>
                    <a:pt x="2047934" y="155151"/>
                  </a:lnTo>
                  <a:lnTo>
                    <a:pt x="2059772" y="154329"/>
                  </a:lnTo>
                  <a:lnTo>
                    <a:pt x="2071609" y="153626"/>
                  </a:lnTo>
                  <a:lnTo>
                    <a:pt x="2083447" y="153025"/>
                  </a:lnTo>
                  <a:lnTo>
                    <a:pt x="2095285" y="152512"/>
                  </a:lnTo>
                  <a:lnTo>
                    <a:pt x="2107123" y="152074"/>
                  </a:lnTo>
                  <a:lnTo>
                    <a:pt x="2118961" y="151700"/>
                  </a:lnTo>
                  <a:lnTo>
                    <a:pt x="2130798" y="151382"/>
                  </a:lnTo>
                  <a:lnTo>
                    <a:pt x="2142636" y="151110"/>
                  </a:lnTo>
                  <a:lnTo>
                    <a:pt x="2154474" y="150879"/>
                  </a:lnTo>
                  <a:lnTo>
                    <a:pt x="2166312" y="150681"/>
                  </a:lnTo>
                  <a:lnTo>
                    <a:pt x="2178149" y="150513"/>
                  </a:lnTo>
                  <a:lnTo>
                    <a:pt x="2189987" y="150370"/>
                  </a:lnTo>
                  <a:lnTo>
                    <a:pt x="2201825" y="150249"/>
                  </a:lnTo>
                  <a:lnTo>
                    <a:pt x="2213663" y="150145"/>
                  </a:lnTo>
                  <a:lnTo>
                    <a:pt x="2225500" y="150057"/>
                  </a:lnTo>
                  <a:lnTo>
                    <a:pt x="2237338" y="149981"/>
                  </a:lnTo>
                  <a:lnTo>
                    <a:pt x="2249176" y="149917"/>
                  </a:lnTo>
                  <a:lnTo>
                    <a:pt x="2261014" y="149863"/>
                  </a:lnTo>
                  <a:lnTo>
                    <a:pt x="2272852" y="149817"/>
                  </a:lnTo>
                  <a:lnTo>
                    <a:pt x="2284689" y="149777"/>
                  </a:lnTo>
                  <a:lnTo>
                    <a:pt x="2296527" y="149744"/>
                  </a:lnTo>
                  <a:lnTo>
                    <a:pt x="2308365" y="149715"/>
                  </a:lnTo>
                  <a:lnTo>
                    <a:pt x="2320203" y="149691"/>
                  </a:lnTo>
                  <a:lnTo>
                    <a:pt x="2332040" y="149670"/>
                  </a:lnTo>
                  <a:lnTo>
                    <a:pt x="2343878" y="1496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899582"/>
              <a:ext cx="4687757" cy="1046918"/>
            </a:xfrm>
            <a:custGeom>
              <a:avLst/>
              <a:pathLst>
                <a:path w="4687757" h="104691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903"/>
                  </a:lnTo>
                  <a:lnTo>
                    <a:pt x="3527655" y="149956"/>
                  </a:lnTo>
                  <a:lnTo>
                    <a:pt x="3539493" y="150018"/>
                  </a:lnTo>
                  <a:lnTo>
                    <a:pt x="3551331" y="150091"/>
                  </a:lnTo>
                  <a:lnTo>
                    <a:pt x="3563169" y="150177"/>
                  </a:lnTo>
                  <a:lnTo>
                    <a:pt x="3575006" y="150277"/>
                  </a:lnTo>
                  <a:lnTo>
                    <a:pt x="3586844" y="150396"/>
                  </a:lnTo>
                  <a:lnTo>
                    <a:pt x="3598682" y="150535"/>
                  </a:lnTo>
                  <a:lnTo>
                    <a:pt x="3610520" y="150698"/>
                  </a:lnTo>
                  <a:lnTo>
                    <a:pt x="3622357" y="150890"/>
                  </a:lnTo>
                  <a:lnTo>
                    <a:pt x="3634195" y="151115"/>
                  </a:lnTo>
                  <a:lnTo>
                    <a:pt x="3646033" y="151380"/>
                  </a:lnTo>
                  <a:lnTo>
                    <a:pt x="3657871" y="151692"/>
                  </a:lnTo>
                  <a:lnTo>
                    <a:pt x="3669709" y="152057"/>
                  </a:lnTo>
                  <a:lnTo>
                    <a:pt x="3681546" y="152486"/>
                  </a:lnTo>
                  <a:lnTo>
                    <a:pt x="3693384" y="152990"/>
                  </a:lnTo>
                  <a:lnTo>
                    <a:pt x="3705222" y="153582"/>
                  </a:lnTo>
                  <a:lnTo>
                    <a:pt x="3717060" y="154276"/>
                  </a:lnTo>
                  <a:lnTo>
                    <a:pt x="3728897" y="155091"/>
                  </a:lnTo>
                  <a:lnTo>
                    <a:pt x="3740735" y="156047"/>
                  </a:lnTo>
                  <a:lnTo>
                    <a:pt x="3752573" y="157168"/>
                  </a:lnTo>
                  <a:lnTo>
                    <a:pt x="3764411" y="158482"/>
                  </a:lnTo>
                  <a:lnTo>
                    <a:pt x="3776248" y="160021"/>
                  </a:lnTo>
                  <a:lnTo>
                    <a:pt x="3788086" y="161824"/>
                  </a:lnTo>
                  <a:lnTo>
                    <a:pt x="3799924" y="163933"/>
                  </a:lnTo>
                  <a:lnTo>
                    <a:pt x="3811762" y="166400"/>
                  </a:lnTo>
                  <a:lnTo>
                    <a:pt x="3823600" y="169282"/>
                  </a:lnTo>
                  <a:lnTo>
                    <a:pt x="3835437" y="172646"/>
                  </a:lnTo>
                  <a:lnTo>
                    <a:pt x="3847275" y="176566"/>
                  </a:lnTo>
                  <a:lnTo>
                    <a:pt x="3859113" y="181130"/>
                  </a:lnTo>
                  <a:lnTo>
                    <a:pt x="3870951" y="186433"/>
                  </a:lnTo>
                  <a:lnTo>
                    <a:pt x="3882788" y="192584"/>
                  </a:lnTo>
                  <a:lnTo>
                    <a:pt x="3894626" y="199703"/>
                  </a:lnTo>
                  <a:lnTo>
                    <a:pt x="3906464" y="207920"/>
                  </a:lnTo>
                  <a:lnTo>
                    <a:pt x="3918302" y="217377"/>
                  </a:lnTo>
                  <a:lnTo>
                    <a:pt x="3930139" y="228224"/>
                  </a:lnTo>
                  <a:lnTo>
                    <a:pt x="3941977" y="240616"/>
                  </a:lnTo>
                  <a:lnTo>
                    <a:pt x="3953815" y="254712"/>
                  </a:lnTo>
                  <a:lnTo>
                    <a:pt x="3965653" y="270662"/>
                  </a:lnTo>
                  <a:lnTo>
                    <a:pt x="3977491" y="288609"/>
                  </a:lnTo>
                  <a:lnTo>
                    <a:pt x="3989328" y="308671"/>
                  </a:lnTo>
                  <a:lnTo>
                    <a:pt x="4001166" y="330936"/>
                  </a:lnTo>
                  <a:lnTo>
                    <a:pt x="4013004" y="355449"/>
                  </a:lnTo>
                  <a:lnTo>
                    <a:pt x="4024842" y="382200"/>
                  </a:lnTo>
                  <a:lnTo>
                    <a:pt x="4036679" y="411113"/>
                  </a:lnTo>
                  <a:lnTo>
                    <a:pt x="4048517" y="442040"/>
                  </a:lnTo>
                  <a:lnTo>
                    <a:pt x="4060355" y="474755"/>
                  </a:lnTo>
                  <a:lnTo>
                    <a:pt x="4072193" y="508956"/>
                  </a:lnTo>
                  <a:lnTo>
                    <a:pt x="4084031" y="544275"/>
                  </a:lnTo>
                  <a:lnTo>
                    <a:pt x="4095868" y="580287"/>
                  </a:lnTo>
                  <a:lnTo>
                    <a:pt x="4107706" y="616534"/>
                  </a:lnTo>
                  <a:lnTo>
                    <a:pt x="4119544" y="652547"/>
                  </a:lnTo>
                  <a:lnTo>
                    <a:pt x="4131382" y="687865"/>
                  </a:lnTo>
                  <a:lnTo>
                    <a:pt x="4143219" y="722067"/>
                  </a:lnTo>
                  <a:lnTo>
                    <a:pt x="4155057" y="754781"/>
                  </a:lnTo>
                  <a:lnTo>
                    <a:pt x="4166895" y="785708"/>
                  </a:lnTo>
                  <a:lnTo>
                    <a:pt x="4178733" y="814621"/>
                  </a:lnTo>
                  <a:lnTo>
                    <a:pt x="4190570" y="841372"/>
                  </a:lnTo>
                  <a:lnTo>
                    <a:pt x="4202408" y="865885"/>
                  </a:lnTo>
                  <a:lnTo>
                    <a:pt x="4214246" y="888151"/>
                  </a:lnTo>
                  <a:lnTo>
                    <a:pt x="4226084" y="908213"/>
                  </a:lnTo>
                  <a:lnTo>
                    <a:pt x="4237922" y="926159"/>
                  </a:lnTo>
                  <a:lnTo>
                    <a:pt x="4249759" y="942110"/>
                  </a:lnTo>
                  <a:lnTo>
                    <a:pt x="4261597" y="956205"/>
                  </a:lnTo>
                  <a:lnTo>
                    <a:pt x="4273435" y="968598"/>
                  </a:lnTo>
                  <a:lnTo>
                    <a:pt x="4285273" y="979445"/>
                  </a:lnTo>
                  <a:lnTo>
                    <a:pt x="4297110" y="988902"/>
                  </a:lnTo>
                  <a:lnTo>
                    <a:pt x="4308948" y="997119"/>
                  </a:lnTo>
                  <a:lnTo>
                    <a:pt x="4320786" y="1004237"/>
                  </a:lnTo>
                  <a:lnTo>
                    <a:pt x="4332624" y="1010388"/>
                  </a:lnTo>
                  <a:lnTo>
                    <a:pt x="4344461" y="1015692"/>
                  </a:lnTo>
                  <a:lnTo>
                    <a:pt x="4356299" y="1020255"/>
                  </a:lnTo>
                  <a:lnTo>
                    <a:pt x="4368137" y="1024176"/>
                  </a:lnTo>
                  <a:lnTo>
                    <a:pt x="4379975" y="1027539"/>
                  </a:lnTo>
                  <a:lnTo>
                    <a:pt x="4391813" y="1030421"/>
                  </a:lnTo>
                  <a:lnTo>
                    <a:pt x="4403650" y="1032888"/>
                  </a:lnTo>
                  <a:lnTo>
                    <a:pt x="4415488" y="1034997"/>
                  </a:lnTo>
                  <a:lnTo>
                    <a:pt x="4427326" y="1036800"/>
                  </a:lnTo>
                  <a:lnTo>
                    <a:pt x="4439164" y="1038340"/>
                  </a:lnTo>
                  <a:lnTo>
                    <a:pt x="4451001" y="1039653"/>
                  </a:lnTo>
                  <a:lnTo>
                    <a:pt x="4462839" y="1040774"/>
                  </a:lnTo>
                  <a:lnTo>
                    <a:pt x="4474677" y="1041730"/>
                  </a:lnTo>
                  <a:lnTo>
                    <a:pt x="4486515" y="1042545"/>
                  </a:lnTo>
                  <a:lnTo>
                    <a:pt x="4498352" y="1043240"/>
                  </a:lnTo>
                  <a:lnTo>
                    <a:pt x="4510190" y="1043831"/>
                  </a:lnTo>
                  <a:lnTo>
                    <a:pt x="4522028" y="1044335"/>
                  </a:lnTo>
                  <a:lnTo>
                    <a:pt x="4533866" y="1044764"/>
                  </a:lnTo>
                  <a:lnTo>
                    <a:pt x="4545704" y="1045130"/>
                  </a:lnTo>
                  <a:lnTo>
                    <a:pt x="4557541" y="1045441"/>
                  </a:lnTo>
                  <a:lnTo>
                    <a:pt x="4569379" y="1045706"/>
                  </a:lnTo>
                  <a:lnTo>
                    <a:pt x="4581217" y="1045931"/>
                  </a:lnTo>
                  <a:lnTo>
                    <a:pt x="4593055" y="1046123"/>
                  </a:lnTo>
                  <a:lnTo>
                    <a:pt x="4604892" y="1046287"/>
                  </a:lnTo>
                  <a:lnTo>
                    <a:pt x="4616730" y="1046426"/>
                  </a:lnTo>
                  <a:lnTo>
                    <a:pt x="4628568" y="1046544"/>
                  </a:lnTo>
                  <a:lnTo>
                    <a:pt x="4640406" y="1046645"/>
                  </a:lnTo>
                  <a:lnTo>
                    <a:pt x="4652244" y="1046730"/>
                  </a:lnTo>
                  <a:lnTo>
                    <a:pt x="4664081" y="1046803"/>
                  </a:lnTo>
                  <a:lnTo>
                    <a:pt x="4675919" y="1046865"/>
                  </a:lnTo>
                  <a:lnTo>
                    <a:pt x="4687757" y="1046918"/>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43624"/>
              <a:ext cx="4687757" cy="299105"/>
            </a:xfrm>
            <a:custGeom>
              <a:avLst/>
              <a:pathLst>
                <a:path w="4687757" h="299105">
                  <a:moveTo>
                    <a:pt x="0" y="299105"/>
                  </a:moveTo>
                  <a:lnTo>
                    <a:pt x="11837" y="299087"/>
                  </a:lnTo>
                  <a:lnTo>
                    <a:pt x="23675" y="299066"/>
                  </a:lnTo>
                  <a:lnTo>
                    <a:pt x="35513" y="299042"/>
                  </a:lnTo>
                  <a:lnTo>
                    <a:pt x="47351" y="299014"/>
                  </a:lnTo>
                  <a:lnTo>
                    <a:pt x="59188" y="298980"/>
                  </a:lnTo>
                  <a:lnTo>
                    <a:pt x="71026" y="298941"/>
                  </a:lnTo>
                  <a:lnTo>
                    <a:pt x="82864" y="298894"/>
                  </a:lnTo>
                  <a:lnTo>
                    <a:pt x="94702" y="298840"/>
                  </a:lnTo>
                  <a:lnTo>
                    <a:pt x="106539" y="298776"/>
                  </a:lnTo>
                  <a:lnTo>
                    <a:pt x="118377" y="298701"/>
                  </a:lnTo>
                  <a:lnTo>
                    <a:pt x="130215" y="298612"/>
                  </a:lnTo>
                  <a:lnTo>
                    <a:pt x="142053" y="298509"/>
                  </a:lnTo>
                  <a:lnTo>
                    <a:pt x="153891" y="298387"/>
                  </a:lnTo>
                  <a:lnTo>
                    <a:pt x="165728" y="298244"/>
                  </a:lnTo>
                  <a:lnTo>
                    <a:pt x="177566" y="298076"/>
                  </a:lnTo>
                  <a:lnTo>
                    <a:pt x="189404" y="297879"/>
                  </a:lnTo>
                  <a:lnTo>
                    <a:pt x="201242" y="297647"/>
                  </a:lnTo>
                  <a:lnTo>
                    <a:pt x="213079" y="297375"/>
                  </a:lnTo>
                  <a:lnTo>
                    <a:pt x="224917" y="297057"/>
                  </a:lnTo>
                  <a:lnTo>
                    <a:pt x="236755" y="296683"/>
                  </a:lnTo>
                  <a:lnTo>
                    <a:pt x="248593" y="296245"/>
                  </a:lnTo>
                  <a:lnTo>
                    <a:pt x="260430" y="295732"/>
                  </a:lnTo>
                  <a:lnTo>
                    <a:pt x="272268" y="295131"/>
                  </a:lnTo>
                  <a:lnTo>
                    <a:pt x="284106" y="294428"/>
                  </a:lnTo>
                  <a:lnTo>
                    <a:pt x="295944" y="293606"/>
                  </a:lnTo>
                  <a:lnTo>
                    <a:pt x="307782" y="292645"/>
                  </a:lnTo>
                  <a:lnTo>
                    <a:pt x="319619" y="291524"/>
                  </a:lnTo>
                  <a:lnTo>
                    <a:pt x="331457" y="290217"/>
                  </a:lnTo>
                  <a:lnTo>
                    <a:pt x="343295" y="288696"/>
                  </a:lnTo>
                  <a:lnTo>
                    <a:pt x="355133" y="286928"/>
                  </a:lnTo>
                  <a:lnTo>
                    <a:pt x="366970" y="284878"/>
                  </a:lnTo>
                  <a:lnTo>
                    <a:pt x="378808" y="282505"/>
                  </a:lnTo>
                  <a:lnTo>
                    <a:pt x="390646" y="279766"/>
                  </a:lnTo>
                  <a:lnTo>
                    <a:pt x="402484" y="276614"/>
                  </a:lnTo>
                  <a:lnTo>
                    <a:pt x="414321" y="272998"/>
                  </a:lnTo>
                  <a:lnTo>
                    <a:pt x="426159" y="268867"/>
                  </a:lnTo>
                  <a:lnTo>
                    <a:pt x="437997" y="264169"/>
                  </a:lnTo>
                  <a:lnTo>
                    <a:pt x="449835" y="258852"/>
                  </a:lnTo>
                  <a:lnTo>
                    <a:pt x="461673" y="252870"/>
                  </a:lnTo>
                  <a:lnTo>
                    <a:pt x="473510" y="246182"/>
                  </a:lnTo>
                  <a:lnTo>
                    <a:pt x="485348" y="238761"/>
                  </a:lnTo>
                  <a:lnTo>
                    <a:pt x="497186" y="230589"/>
                  </a:lnTo>
                  <a:lnTo>
                    <a:pt x="509024" y="221672"/>
                  </a:lnTo>
                  <a:lnTo>
                    <a:pt x="520861" y="212035"/>
                  </a:lnTo>
                  <a:lnTo>
                    <a:pt x="532699" y="201726"/>
                  </a:lnTo>
                  <a:lnTo>
                    <a:pt x="544537" y="190821"/>
                  </a:lnTo>
                  <a:lnTo>
                    <a:pt x="556375" y="179421"/>
                  </a:lnTo>
                  <a:lnTo>
                    <a:pt x="568213" y="167648"/>
                  </a:lnTo>
                  <a:lnTo>
                    <a:pt x="580050" y="155644"/>
                  </a:lnTo>
                  <a:lnTo>
                    <a:pt x="591888" y="143561"/>
                  </a:lnTo>
                  <a:lnTo>
                    <a:pt x="603726" y="131557"/>
                  </a:lnTo>
                  <a:lnTo>
                    <a:pt x="615564" y="119784"/>
                  </a:lnTo>
                  <a:lnTo>
                    <a:pt x="627401" y="108384"/>
                  </a:lnTo>
                  <a:lnTo>
                    <a:pt x="639239" y="97479"/>
                  </a:lnTo>
                  <a:lnTo>
                    <a:pt x="651077" y="87170"/>
                  </a:lnTo>
                  <a:lnTo>
                    <a:pt x="662915" y="77532"/>
                  </a:lnTo>
                  <a:lnTo>
                    <a:pt x="674752" y="68615"/>
                  </a:lnTo>
                  <a:lnTo>
                    <a:pt x="686590" y="60444"/>
                  </a:lnTo>
                  <a:lnTo>
                    <a:pt x="698428" y="53022"/>
                  </a:lnTo>
                  <a:lnTo>
                    <a:pt x="710266" y="46335"/>
                  </a:lnTo>
                  <a:lnTo>
                    <a:pt x="722104" y="40353"/>
                  </a:lnTo>
                  <a:lnTo>
                    <a:pt x="733941" y="35036"/>
                  </a:lnTo>
                  <a:lnTo>
                    <a:pt x="745779" y="30337"/>
                  </a:lnTo>
                  <a:lnTo>
                    <a:pt x="757617" y="26207"/>
                  </a:lnTo>
                  <a:lnTo>
                    <a:pt x="769455" y="22591"/>
                  </a:lnTo>
                  <a:lnTo>
                    <a:pt x="781292" y="19439"/>
                  </a:lnTo>
                  <a:lnTo>
                    <a:pt x="793130" y="16700"/>
                  </a:lnTo>
                  <a:lnTo>
                    <a:pt x="804968" y="14327"/>
                  </a:lnTo>
                  <a:lnTo>
                    <a:pt x="816806" y="12276"/>
                  </a:lnTo>
                  <a:lnTo>
                    <a:pt x="828643" y="10509"/>
                  </a:lnTo>
                  <a:lnTo>
                    <a:pt x="840481" y="8987"/>
                  </a:lnTo>
                  <a:lnTo>
                    <a:pt x="852319" y="7681"/>
                  </a:lnTo>
                  <a:lnTo>
                    <a:pt x="864157" y="6559"/>
                  </a:lnTo>
                  <a:lnTo>
                    <a:pt x="875995" y="5599"/>
                  </a:lnTo>
                  <a:lnTo>
                    <a:pt x="887832" y="4777"/>
                  </a:lnTo>
                  <a:lnTo>
                    <a:pt x="899670" y="4073"/>
                  </a:lnTo>
                  <a:lnTo>
                    <a:pt x="911508" y="3472"/>
                  </a:lnTo>
                  <a:lnTo>
                    <a:pt x="923346" y="2959"/>
                  </a:lnTo>
                  <a:lnTo>
                    <a:pt x="935183" y="2521"/>
                  </a:lnTo>
                  <a:lnTo>
                    <a:pt x="947021" y="2148"/>
                  </a:lnTo>
                  <a:lnTo>
                    <a:pt x="958859" y="1829"/>
                  </a:lnTo>
                  <a:lnTo>
                    <a:pt x="970697" y="1557"/>
                  </a:lnTo>
                  <a:lnTo>
                    <a:pt x="982534" y="1326"/>
                  </a:lnTo>
                  <a:lnTo>
                    <a:pt x="994372" y="1129"/>
                  </a:lnTo>
                  <a:lnTo>
                    <a:pt x="1006210" y="961"/>
                  </a:lnTo>
                  <a:lnTo>
                    <a:pt x="1018048" y="818"/>
                  </a:lnTo>
                  <a:lnTo>
                    <a:pt x="1029886" y="696"/>
                  </a:lnTo>
                  <a:lnTo>
                    <a:pt x="1041723" y="592"/>
                  </a:lnTo>
                  <a:lnTo>
                    <a:pt x="1053561" y="504"/>
                  </a:lnTo>
                  <a:lnTo>
                    <a:pt x="1065399" y="429"/>
                  </a:lnTo>
                  <a:lnTo>
                    <a:pt x="1077237" y="365"/>
                  </a:lnTo>
                  <a:lnTo>
                    <a:pt x="1089074" y="310"/>
                  </a:lnTo>
                  <a:lnTo>
                    <a:pt x="1100912" y="264"/>
                  </a:lnTo>
                  <a:lnTo>
                    <a:pt x="1112750" y="225"/>
                  </a:lnTo>
                  <a:lnTo>
                    <a:pt x="1124588" y="191"/>
                  </a:lnTo>
                  <a:lnTo>
                    <a:pt x="1136426" y="162"/>
                  </a:lnTo>
                  <a:lnTo>
                    <a:pt x="1148263" y="138"/>
                  </a:lnTo>
                  <a:lnTo>
                    <a:pt x="1160101" y="117"/>
                  </a:lnTo>
                  <a:lnTo>
                    <a:pt x="1171939" y="100"/>
                  </a:lnTo>
                  <a:lnTo>
                    <a:pt x="1171939" y="50"/>
                  </a:lnTo>
                  <a:lnTo>
                    <a:pt x="1183777" y="58"/>
                  </a:lnTo>
                  <a:lnTo>
                    <a:pt x="1195614" y="69"/>
                  </a:lnTo>
                  <a:lnTo>
                    <a:pt x="1207452" y="81"/>
                  </a:lnTo>
                  <a:lnTo>
                    <a:pt x="1219290" y="95"/>
                  </a:lnTo>
                  <a:lnTo>
                    <a:pt x="1231128" y="112"/>
                  </a:lnTo>
                  <a:lnTo>
                    <a:pt x="1242965" y="132"/>
                  </a:lnTo>
                  <a:lnTo>
                    <a:pt x="1254803" y="155"/>
                  </a:lnTo>
                  <a:lnTo>
                    <a:pt x="1266641" y="182"/>
                  </a:lnTo>
                  <a:lnTo>
                    <a:pt x="1278479" y="214"/>
                  </a:lnTo>
                  <a:lnTo>
                    <a:pt x="1290317" y="252"/>
                  </a:lnTo>
                  <a:lnTo>
                    <a:pt x="1302154" y="296"/>
                  </a:lnTo>
                  <a:lnTo>
                    <a:pt x="1313992" y="348"/>
                  </a:lnTo>
                  <a:lnTo>
                    <a:pt x="1325830" y="409"/>
                  </a:lnTo>
                  <a:lnTo>
                    <a:pt x="1337668" y="480"/>
                  </a:lnTo>
                  <a:lnTo>
                    <a:pt x="1349505" y="564"/>
                  </a:lnTo>
                  <a:lnTo>
                    <a:pt x="1361343" y="663"/>
                  </a:lnTo>
                  <a:lnTo>
                    <a:pt x="1373181" y="778"/>
                  </a:lnTo>
                  <a:lnTo>
                    <a:pt x="1385019" y="914"/>
                  </a:lnTo>
                  <a:lnTo>
                    <a:pt x="1396856" y="1074"/>
                  </a:lnTo>
                  <a:lnTo>
                    <a:pt x="1408694" y="1260"/>
                  </a:lnTo>
                  <a:lnTo>
                    <a:pt x="1420532" y="1479"/>
                  </a:lnTo>
                  <a:lnTo>
                    <a:pt x="1432370" y="1736"/>
                  </a:lnTo>
                  <a:lnTo>
                    <a:pt x="1444208" y="2036"/>
                  </a:lnTo>
                  <a:lnTo>
                    <a:pt x="1456045" y="2388"/>
                  </a:lnTo>
                  <a:lnTo>
                    <a:pt x="1467883" y="2799"/>
                  </a:lnTo>
                  <a:lnTo>
                    <a:pt x="1479721" y="3279"/>
                  </a:lnTo>
                  <a:lnTo>
                    <a:pt x="1491559" y="3840"/>
                  </a:lnTo>
                  <a:lnTo>
                    <a:pt x="1503396" y="4493"/>
                  </a:lnTo>
                  <a:lnTo>
                    <a:pt x="1515234" y="5254"/>
                  </a:lnTo>
                  <a:lnTo>
                    <a:pt x="1527072" y="6138"/>
                  </a:lnTo>
                  <a:lnTo>
                    <a:pt x="1538910" y="7163"/>
                  </a:lnTo>
                  <a:lnTo>
                    <a:pt x="1550748" y="8350"/>
                  </a:lnTo>
                  <a:lnTo>
                    <a:pt x="1562585" y="9719"/>
                  </a:lnTo>
                  <a:lnTo>
                    <a:pt x="1574423" y="11295"/>
                  </a:lnTo>
                  <a:lnTo>
                    <a:pt x="1586261" y="13103"/>
                  </a:lnTo>
                  <a:lnTo>
                    <a:pt x="1598099" y="15168"/>
                  </a:lnTo>
                  <a:lnTo>
                    <a:pt x="1609936" y="17518"/>
                  </a:lnTo>
                  <a:lnTo>
                    <a:pt x="1621774" y="20176"/>
                  </a:lnTo>
                  <a:lnTo>
                    <a:pt x="1633612" y="23167"/>
                  </a:lnTo>
                  <a:lnTo>
                    <a:pt x="1645450" y="26511"/>
                  </a:lnTo>
                  <a:lnTo>
                    <a:pt x="1657287" y="30222"/>
                  </a:lnTo>
                  <a:lnTo>
                    <a:pt x="1669125" y="34307"/>
                  </a:lnTo>
                  <a:lnTo>
                    <a:pt x="1680963" y="38766"/>
                  </a:lnTo>
                  <a:lnTo>
                    <a:pt x="1692801" y="43585"/>
                  </a:lnTo>
                  <a:lnTo>
                    <a:pt x="1704639" y="48739"/>
                  </a:lnTo>
                  <a:lnTo>
                    <a:pt x="1716476" y="54192"/>
                  </a:lnTo>
                  <a:lnTo>
                    <a:pt x="1728314" y="59892"/>
                  </a:lnTo>
                  <a:lnTo>
                    <a:pt x="1740152" y="65778"/>
                  </a:lnTo>
                  <a:lnTo>
                    <a:pt x="1751990" y="71780"/>
                  </a:lnTo>
                  <a:lnTo>
                    <a:pt x="1763827" y="77822"/>
                  </a:lnTo>
                  <a:lnTo>
                    <a:pt x="1775665" y="83824"/>
                  </a:lnTo>
                  <a:lnTo>
                    <a:pt x="1787503" y="89710"/>
                  </a:lnTo>
                  <a:lnTo>
                    <a:pt x="1799341" y="95410"/>
                  </a:lnTo>
                  <a:lnTo>
                    <a:pt x="1811178" y="100863"/>
                  </a:lnTo>
                  <a:lnTo>
                    <a:pt x="1823016" y="106017"/>
                  </a:lnTo>
                  <a:lnTo>
                    <a:pt x="1834854" y="110836"/>
                  </a:lnTo>
                  <a:lnTo>
                    <a:pt x="1846692" y="115294"/>
                  </a:lnTo>
                  <a:lnTo>
                    <a:pt x="1858530" y="119380"/>
                  </a:lnTo>
                  <a:lnTo>
                    <a:pt x="1870367" y="123091"/>
                  </a:lnTo>
                  <a:lnTo>
                    <a:pt x="1882205" y="126435"/>
                  </a:lnTo>
                  <a:lnTo>
                    <a:pt x="1894043" y="129426"/>
                  </a:lnTo>
                  <a:lnTo>
                    <a:pt x="1905881" y="132084"/>
                  </a:lnTo>
                  <a:lnTo>
                    <a:pt x="1917718" y="134433"/>
                  </a:lnTo>
                  <a:lnTo>
                    <a:pt x="1929556" y="136499"/>
                  </a:lnTo>
                  <a:lnTo>
                    <a:pt x="1941394" y="138307"/>
                  </a:lnTo>
                  <a:lnTo>
                    <a:pt x="1953232" y="139883"/>
                  </a:lnTo>
                  <a:lnTo>
                    <a:pt x="1965069" y="141252"/>
                  </a:lnTo>
                  <a:lnTo>
                    <a:pt x="1976907" y="142439"/>
                  </a:lnTo>
                  <a:lnTo>
                    <a:pt x="1988745" y="143464"/>
                  </a:lnTo>
                  <a:lnTo>
                    <a:pt x="2000583" y="144348"/>
                  </a:lnTo>
                  <a:lnTo>
                    <a:pt x="2012421" y="145108"/>
                  </a:lnTo>
                  <a:lnTo>
                    <a:pt x="2024258" y="145762"/>
                  </a:lnTo>
                  <a:lnTo>
                    <a:pt x="2036096" y="146322"/>
                  </a:lnTo>
                  <a:lnTo>
                    <a:pt x="2047934" y="146803"/>
                  </a:lnTo>
                  <a:lnTo>
                    <a:pt x="2059772" y="147214"/>
                  </a:lnTo>
                  <a:lnTo>
                    <a:pt x="2071609" y="147565"/>
                  </a:lnTo>
                  <a:lnTo>
                    <a:pt x="2083447" y="147866"/>
                  </a:lnTo>
                  <a:lnTo>
                    <a:pt x="2095285" y="148122"/>
                  </a:lnTo>
                  <a:lnTo>
                    <a:pt x="2107123" y="148341"/>
                  </a:lnTo>
                  <a:lnTo>
                    <a:pt x="2118961" y="148528"/>
                  </a:lnTo>
                  <a:lnTo>
                    <a:pt x="2130798" y="148687"/>
                  </a:lnTo>
                  <a:lnTo>
                    <a:pt x="2142636" y="148823"/>
                  </a:lnTo>
                  <a:lnTo>
                    <a:pt x="2154474" y="148939"/>
                  </a:lnTo>
                  <a:lnTo>
                    <a:pt x="2166312" y="149038"/>
                  </a:lnTo>
                  <a:lnTo>
                    <a:pt x="2178149" y="149122"/>
                  </a:lnTo>
                  <a:lnTo>
                    <a:pt x="2189987" y="149193"/>
                  </a:lnTo>
                  <a:lnTo>
                    <a:pt x="2201825" y="149254"/>
                  </a:lnTo>
                  <a:lnTo>
                    <a:pt x="2213663" y="149306"/>
                  </a:lnTo>
                  <a:lnTo>
                    <a:pt x="2225500" y="149350"/>
                  </a:lnTo>
                  <a:lnTo>
                    <a:pt x="2237338" y="149388"/>
                  </a:lnTo>
                  <a:lnTo>
                    <a:pt x="2249176" y="149420"/>
                  </a:lnTo>
                  <a:lnTo>
                    <a:pt x="2261014" y="149447"/>
                  </a:lnTo>
                  <a:lnTo>
                    <a:pt x="2272852" y="149470"/>
                  </a:lnTo>
                  <a:lnTo>
                    <a:pt x="2284689" y="149490"/>
                  </a:lnTo>
                  <a:lnTo>
                    <a:pt x="2296527" y="149507"/>
                  </a:lnTo>
                  <a:lnTo>
                    <a:pt x="2308365" y="149521"/>
                  </a:lnTo>
                  <a:lnTo>
                    <a:pt x="2320203" y="149533"/>
                  </a:lnTo>
                  <a:lnTo>
                    <a:pt x="2332040" y="149543"/>
                  </a:lnTo>
                  <a:lnTo>
                    <a:pt x="2343878" y="1495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498043"/>
              <a:ext cx="4687757" cy="747763"/>
            </a:xfrm>
            <a:custGeom>
              <a:avLst/>
              <a:pathLst>
                <a:path w="4687757" h="74776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753"/>
                  </a:lnTo>
                  <a:lnTo>
                    <a:pt x="3527655" y="149788"/>
                  </a:lnTo>
                  <a:lnTo>
                    <a:pt x="3539493" y="149829"/>
                  </a:lnTo>
                  <a:lnTo>
                    <a:pt x="3551331" y="149878"/>
                  </a:lnTo>
                  <a:lnTo>
                    <a:pt x="3563169" y="149935"/>
                  </a:lnTo>
                  <a:lnTo>
                    <a:pt x="3575006" y="150002"/>
                  </a:lnTo>
                  <a:lnTo>
                    <a:pt x="3586844" y="150081"/>
                  </a:lnTo>
                  <a:lnTo>
                    <a:pt x="3598682" y="150174"/>
                  </a:lnTo>
                  <a:lnTo>
                    <a:pt x="3610520" y="150283"/>
                  </a:lnTo>
                  <a:lnTo>
                    <a:pt x="3622357" y="150411"/>
                  </a:lnTo>
                  <a:lnTo>
                    <a:pt x="3634195" y="150561"/>
                  </a:lnTo>
                  <a:lnTo>
                    <a:pt x="3646033" y="150738"/>
                  </a:lnTo>
                  <a:lnTo>
                    <a:pt x="3657871" y="150945"/>
                  </a:lnTo>
                  <a:lnTo>
                    <a:pt x="3669709" y="151189"/>
                  </a:lnTo>
                  <a:lnTo>
                    <a:pt x="3681546" y="151475"/>
                  </a:lnTo>
                  <a:lnTo>
                    <a:pt x="3693384" y="151811"/>
                  </a:lnTo>
                  <a:lnTo>
                    <a:pt x="3705222" y="152205"/>
                  </a:lnTo>
                  <a:lnTo>
                    <a:pt x="3717060" y="152668"/>
                  </a:lnTo>
                  <a:lnTo>
                    <a:pt x="3728897" y="153211"/>
                  </a:lnTo>
                  <a:lnTo>
                    <a:pt x="3740735" y="153849"/>
                  </a:lnTo>
                  <a:lnTo>
                    <a:pt x="3752573" y="154596"/>
                  </a:lnTo>
                  <a:lnTo>
                    <a:pt x="3764411" y="155472"/>
                  </a:lnTo>
                  <a:lnTo>
                    <a:pt x="3776248" y="156498"/>
                  </a:lnTo>
                  <a:lnTo>
                    <a:pt x="3788086" y="157700"/>
                  </a:lnTo>
                  <a:lnTo>
                    <a:pt x="3799924" y="159106"/>
                  </a:lnTo>
                  <a:lnTo>
                    <a:pt x="3811762" y="160751"/>
                  </a:lnTo>
                  <a:lnTo>
                    <a:pt x="3823600" y="162672"/>
                  </a:lnTo>
                  <a:lnTo>
                    <a:pt x="3835437" y="164914"/>
                  </a:lnTo>
                  <a:lnTo>
                    <a:pt x="3847275" y="167528"/>
                  </a:lnTo>
                  <a:lnTo>
                    <a:pt x="3859113" y="170570"/>
                  </a:lnTo>
                  <a:lnTo>
                    <a:pt x="3870951" y="174106"/>
                  </a:lnTo>
                  <a:lnTo>
                    <a:pt x="3882788" y="178207"/>
                  </a:lnTo>
                  <a:lnTo>
                    <a:pt x="3894626" y="182952"/>
                  </a:lnTo>
                  <a:lnTo>
                    <a:pt x="3906464" y="188430"/>
                  </a:lnTo>
                  <a:lnTo>
                    <a:pt x="3918302" y="194735"/>
                  </a:lnTo>
                  <a:lnTo>
                    <a:pt x="3930139" y="201966"/>
                  </a:lnTo>
                  <a:lnTo>
                    <a:pt x="3941977" y="210228"/>
                  </a:lnTo>
                  <a:lnTo>
                    <a:pt x="3953815" y="219625"/>
                  </a:lnTo>
                  <a:lnTo>
                    <a:pt x="3965653" y="230259"/>
                  </a:lnTo>
                  <a:lnTo>
                    <a:pt x="3977491" y="242223"/>
                  </a:lnTo>
                  <a:lnTo>
                    <a:pt x="3989328" y="255598"/>
                  </a:lnTo>
                  <a:lnTo>
                    <a:pt x="4001166" y="270441"/>
                  </a:lnTo>
                  <a:lnTo>
                    <a:pt x="4013004" y="286783"/>
                  </a:lnTo>
                  <a:lnTo>
                    <a:pt x="4024842" y="304617"/>
                  </a:lnTo>
                  <a:lnTo>
                    <a:pt x="4036679" y="323893"/>
                  </a:lnTo>
                  <a:lnTo>
                    <a:pt x="4048517" y="344511"/>
                  </a:lnTo>
                  <a:lnTo>
                    <a:pt x="4060355" y="366320"/>
                  </a:lnTo>
                  <a:lnTo>
                    <a:pt x="4072193" y="389121"/>
                  </a:lnTo>
                  <a:lnTo>
                    <a:pt x="4084031" y="412667"/>
                  </a:lnTo>
                  <a:lnTo>
                    <a:pt x="4095868" y="436675"/>
                  </a:lnTo>
                  <a:lnTo>
                    <a:pt x="4107706" y="460840"/>
                  </a:lnTo>
                  <a:lnTo>
                    <a:pt x="4119544" y="484848"/>
                  </a:lnTo>
                  <a:lnTo>
                    <a:pt x="4131382" y="508394"/>
                  </a:lnTo>
                  <a:lnTo>
                    <a:pt x="4143219" y="531195"/>
                  </a:lnTo>
                  <a:lnTo>
                    <a:pt x="4155057" y="553005"/>
                  </a:lnTo>
                  <a:lnTo>
                    <a:pt x="4166895" y="573623"/>
                  </a:lnTo>
                  <a:lnTo>
                    <a:pt x="4178733" y="592898"/>
                  </a:lnTo>
                  <a:lnTo>
                    <a:pt x="4190570" y="610732"/>
                  </a:lnTo>
                  <a:lnTo>
                    <a:pt x="4202408" y="627074"/>
                  </a:lnTo>
                  <a:lnTo>
                    <a:pt x="4214246" y="641918"/>
                  </a:lnTo>
                  <a:lnTo>
                    <a:pt x="4226084" y="655292"/>
                  </a:lnTo>
                  <a:lnTo>
                    <a:pt x="4237922" y="667257"/>
                  </a:lnTo>
                  <a:lnTo>
                    <a:pt x="4249759" y="677890"/>
                  </a:lnTo>
                  <a:lnTo>
                    <a:pt x="4261597" y="687287"/>
                  </a:lnTo>
                  <a:lnTo>
                    <a:pt x="4273435" y="695549"/>
                  </a:lnTo>
                  <a:lnTo>
                    <a:pt x="4285273" y="702780"/>
                  </a:lnTo>
                  <a:lnTo>
                    <a:pt x="4297110" y="709085"/>
                  </a:lnTo>
                  <a:lnTo>
                    <a:pt x="4308948" y="714563"/>
                  </a:lnTo>
                  <a:lnTo>
                    <a:pt x="4320786" y="719309"/>
                  </a:lnTo>
                  <a:lnTo>
                    <a:pt x="4332624" y="723409"/>
                  </a:lnTo>
                  <a:lnTo>
                    <a:pt x="4344461" y="726945"/>
                  </a:lnTo>
                  <a:lnTo>
                    <a:pt x="4356299" y="729987"/>
                  </a:lnTo>
                  <a:lnTo>
                    <a:pt x="4368137" y="732601"/>
                  </a:lnTo>
                  <a:lnTo>
                    <a:pt x="4379975" y="734843"/>
                  </a:lnTo>
                  <a:lnTo>
                    <a:pt x="4391813" y="736765"/>
                  </a:lnTo>
                  <a:lnTo>
                    <a:pt x="4403650" y="738409"/>
                  </a:lnTo>
                  <a:lnTo>
                    <a:pt x="4415488" y="739816"/>
                  </a:lnTo>
                  <a:lnTo>
                    <a:pt x="4427326" y="741017"/>
                  </a:lnTo>
                  <a:lnTo>
                    <a:pt x="4439164" y="742044"/>
                  </a:lnTo>
                  <a:lnTo>
                    <a:pt x="4451001" y="742920"/>
                  </a:lnTo>
                  <a:lnTo>
                    <a:pt x="4462839" y="743667"/>
                  </a:lnTo>
                  <a:lnTo>
                    <a:pt x="4474677" y="744304"/>
                  </a:lnTo>
                  <a:lnTo>
                    <a:pt x="4486515" y="744847"/>
                  </a:lnTo>
                  <a:lnTo>
                    <a:pt x="4498352" y="745310"/>
                  </a:lnTo>
                  <a:lnTo>
                    <a:pt x="4510190" y="745705"/>
                  </a:lnTo>
                  <a:lnTo>
                    <a:pt x="4522028" y="746041"/>
                  </a:lnTo>
                  <a:lnTo>
                    <a:pt x="4533866" y="746327"/>
                  </a:lnTo>
                  <a:lnTo>
                    <a:pt x="4545704" y="746570"/>
                  </a:lnTo>
                  <a:lnTo>
                    <a:pt x="4557541" y="746778"/>
                  </a:lnTo>
                  <a:lnTo>
                    <a:pt x="4569379" y="746954"/>
                  </a:lnTo>
                  <a:lnTo>
                    <a:pt x="4581217" y="747105"/>
                  </a:lnTo>
                  <a:lnTo>
                    <a:pt x="4593055" y="747233"/>
                  </a:lnTo>
                  <a:lnTo>
                    <a:pt x="4604892" y="747342"/>
                  </a:lnTo>
                  <a:lnTo>
                    <a:pt x="4616730" y="747434"/>
                  </a:lnTo>
                  <a:lnTo>
                    <a:pt x="4628568" y="747513"/>
                  </a:lnTo>
                  <a:lnTo>
                    <a:pt x="4640406" y="747580"/>
                  </a:lnTo>
                  <a:lnTo>
                    <a:pt x="4652244" y="747637"/>
                  </a:lnTo>
                  <a:lnTo>
                    <a:pt x="4664081" y="747686"/>
                  </a:lnTo>
                  <a:lnTo>
                    <a:pt x="4675919" y="747727"/>
                  </a:lnTo>
                  <a:lnTo>
                    <a:pt x="4687757" y="747763"/>
                  </a:lnTo>
                </a:path>
              </a:pathLst>
            </a:custGeom>
            <a:ln w="40651" cap="flat">
              <a:solidFill>
                <a:srgbClr val="E8E8E8">
                  <a:alpha val="100000"/>
                </a:srgbClr>
              </a:solidFill>
              <a:prstDash val="solid"/>
              <a:round/>
            </a:ln>
          </p:spPr>
          <p:txBody>
            <a:bodyPr/>
            <a:lstStyle/>
            <a:p/>
          </p:txBody>
        </p:sp>
        <p:sp>
          <p:nvSpPr>
            <p:cNvPr id="46" name="pl46"/>
            <p:cNvSpPr/>
            <p:nvPr/>
          </p:nvSpPr>
          <p:spPr>
            <a:xfrm>
              <a:off x="2482252" y="2694916"/>
              <a:ext cx="4687757" cy="1495877"/>
            </a:xfrm>
            <a:custGeom>
              <a:avLst/>
              <a:pathLst>
                <a:path w="4687757" h="1495877">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456"/>
                  </a:lnTo>
                  <a:lnTo>
                    <a:pt x="1183777" y="299518"/>
                  </a:lnTo>
                  <a:lnTo>
                    <a:pt x="1195614" y="299590"/>
                  </a:lnTo>
                  <a:lnTo>
                    <a:pt x="1207452" y="299675"/>
                  </a:lnTo>
                  <a:lnTo>
                    <a:pt x="1219290" y="299775"/>
                  </a:lnTo>
                  <a:lnTo>
                    <a:pt x="1231128" y="299892"/>
                  </a:lnTo>
                  <a:lnTo>
                    <a:pt x="1242965" y="300030"/>
                  </a:lnTo>
                  <a:lnTo>
                    <a:pt x="1254803" y="300193"/>
                  </a:lnTo>
                  <a:lnTo>
                    <a:pt x="1266641" y="300383"/>
                  </a:lnTo>
                  <a:lnTo>
                    <a:pt x="1278479" y="300607"/>
                  </a:lnTo>
                  <a:lnTo>
                    <a:pt x="1290317" y="300870"/>
                  </a:lnTo>
                  <a:lnTo>
                    <a:pt x="1302154" y="301179"/>
                  </a:lnTo>
                  <a:lnTo>
                    <a:pt x="1313992" y="301542"/>
                  </a:lnTo>
                  <a:lnTo>
                    <a:pt x="1325830" y="301969"/>
                  </a:lnTo>
                  <a:lnTo>
                    <a:pt x="1337668" y="302469"/>
                  </a:lnTo>
                  <a:lnTo>
                    <a:pt x="1349505" y="303057"/>
                  </a:lnTo>
                  <a:lnTo>
                    <a:pt x="1361343" y="303747"/>
                  </a:lnTo>
                  <a:lnTo>
                    <a:pt x="1373181" y="304558"/>
                  </a:lnTo>
                  <a:lnTo>
                    <a:pt x="1385019" y="305508"/>
                  </a:lnTo>
                  <a:lnTo>
                    <a:pt x="1396856" y="306623"/>
                  </a:lnTo>
                  <a:lnTo>
                    <a:pt x="1408694" y="307931"/>
                  </a:lnTo>
                  <a:lnTo>
                    <a:pt x="1420532" y="309464"/>
                  </a:lnTo>
                  <a:lnTo>
                    <a:pt x="1432370" y="311260"/>
                  </a:lnTo>
                  <a:lnTo>
                    <a:pt x="1444208" y="313363"/>
                  </a:lnTo>
                  <a:lnTo>
                    <a:pt x="1456045" y="315824"/>
                  </a:lnTo>
                  <a:lnTo>
                    <a:pt x="1467883" y="318702"/>
                  </a:lnTo>
                  <a:lnTo>
                    <a:pt x="1479721" y="322065"/>
                  </a:lnTo>
                  <a:lnTo>
                    <a:pt x="1491559" y="325989"/>
                  </a:lnTo>
                  <a:lnTo>
                    <a:pt x="1503396" y="330563"/>
                  </a:lnTo>
                  <a:lnTo>
                    <a:pt x="1515234" y="335887"/>
                  </a:lnTo>
                  <a:lnTo>
                    <a:pt x="1527072" y="342074"/>
                  </a:lnTo>
                  <a:lnTo>
                    <a:pt x="1538910" y="349250"/>
                  </a:lnTo>
                  <a:lnTo>
                    <a:pt x="1550748" y="357555"/>
                  </a:lnTo>
                  <a:lnTo>
                    <a:pt x="1562585" y="367142"/>
                  </a:lnTo>
                  <a:lnTo>
                    <a:pt x="1574423" y="378175"/>
                  </a:lnTo>
                  <a:lnTo>
                    <a:pt x="1586261" y="390830"/>
                  </a:lnTo>
                  <a:lnTo>
                    <a:pt x="1598099" y="405288"/>
                  </a:lnTo>
                  <a:lnTo>
                    <a:pt x="1609936" y="421732"/>
                  </a:lnTo>
                  <a:lnTo>
                    <a:pt x="1621774" y="440341"/>
                  </a:lnTo>
                  <a:lnTo>
                    <a:pt x="1633612" y="461279"/>
                  </a:lnTo>
                  <a:lnTo>
                    <a:pt x="1645450" y="484684"/>
                  </a:lnTo>
                  <a:lnTo>
                    <a:pt x="1657287" y="510661"/>
                  </a:lnTo>
                  <a:lnTo>
                    <a:pt x="1669125" y="539259"/>
                  </a:lnTo>
                  <a:lnTo>
                    <a:pt x="1680963" y="570469"/>
                  </a:lnTo>
                  <a:lnTo>
                    <a:pt x="1692801" y="604201"/>
                  </a:lnTo>
                  <a:lnTo>
                    <a:pt x="1704639" y="640282"/>
                  </a:lnTo>
                  <a:lnTo>
                    <a:pt x="1716476" y="678449"/>
                  </a:lnTo>
                  <a:lnTo>
                    <a:pt x="1728314" y="718351"/>
                  </a:lnTo>
                  <a:lnTo>
                    <a:pt x="1740152" y="759556"/>
                  </a:lnTo>
                  <a:lnTo>
                    <a:pt x="1751990" y="801570"/>
                  </a:lnTo>
                  <a:lnTo>
                    <a:pt x="1763827" y="843859"/>
                  </a:lnTo>
                  <a:lnTo>
                    <a:pt x="1775665" y="885873"/>
                  </a:lnTo>
                  <a:lnTo>
                    <a:pt x="1787503" y="927078"/>
                  </a:lnTo>
                  <a:lnTo>
                    <a:pt x="1799341" y="966980"/>
                  </a:lnTo>
                  <a:lnTo>
                    <a:pt x="1811178" y="1005147"/>
                  </a:lnTo>
                  <a:lnTo>
                    <a:pt x="1823016" y="1041228"/>
                  </a:lnTo>
                  <a:lnTo>
                    <a:pt x="1834854" y="1074960"/>
                  </a:lnTo>
                  <a:lnTo>
                    <a:pt x="1846692" y="1106170"/>
                  </a:lnTo>
                  <a:lnTo>
                    <a:pt x="1858530" y="1134768"/>
                  </a:lnTo>
                  <a:lnTo>
                    <a:pt x="1870367" y="1160745"/>
                  </a:lnTo>
                  <a:lnTo>
                    <a:pt x="1882205" y="1184150"/>
                  </a:lnTo>
                  <a:lnTo>
                    <a:pt x="1894043" y="1205088"/>
                  </a:lnTo>
                  <a:lnTo>
                    <a:pt x="1905881" y="1223697"/>
                  </a:lnTo>
                  <a:lnTo>
                    <a:pt x="1917718" y="1240141"/>
                  </a:lnTo>
                  <a:lnTo>
                    <a:pt x="1929556" y="1254599"/>
                  </a:lnTo>
                  <a:lnTo>
                    <a:pt x="1941394" y="1267254"/>
                  </a:lnTo>
                  <a:lnTo>
                    <a:pt x="1953232" y="1278287"/>
                  </a:lnTo>
                  <a:lnTo>
                    <a:pt x="1965069" y="1287874"/>
                  </a:lnTo>
                  <a:lnTo>
                    <a:pt x="1976907" y="1296179"/>
                  </a:lnTo>
                  <a:lnTo>
                    <a:pt x="1988745" y="1303355"/>
                  </a:lnTo>
                  <a:lnTo>
                    <a:pt x="2000583" y="1309542"/>
                  </a:lnTo>
                  <a:lnTo>
                    <a:pt x="2012421" y="1314866"/>
                  </a:lnTo>
                  <a:lnTo>
                    <a:pt x="2024258" y="1319440"/>
                  </a:lnTo>
                  <a:lnTo>
                    <a:pt x="2036096" y="1323364"/>
                  </a:lnTo>
                  <a:lnTo>
                    <a:pt x="2047934" y="1326727"/>
                  </a:lnTo>
                  <a:lnTo>
                    <a:pt x="2059772" y="1329605"/>
                  </a:lnTo>
                  <a:lnTo>
                    <a:pt x="2071609" y="1332066"/>
                  </a:lnTo>
                  <a:lnTo>
                    <a:pt x="2083447" y="1334169"/>
                  </a:lnTo>
                  <a:lnTo>
                    <a:pt x="2095285" y="1335965"/>
                  </a:lnTo>
                  <a:lnTo>
                    <a:pt x="2107123" y="1337498"/>
                  </a:lnTo>
                  <a:lnTo>
                    <a:pt x="2118961" y="1338806"/>
                  </a:lnTo>
                  <a:lnTo>
                    <a:pt x="2130798" y="1339921"/>
                  </a:lnTo>
                  <a:lnTo>
                    <a:pt x="2142636" y="1340871"/>
                  </a:lnTo>
                  <a:lnTo>
                    <a:pt x="2154474" y="1341681"/>
                  </a:lnTo>
                  <a:lnTo>
                    <a:pt x="2166312" y="1342372"/>
                  </a:lnTo>
                  <a:lnTo>
                    <a:pt x="2178149" y="1342960"/>
                  </a:lnTo>
                  <a:lnTo>
                    <a:pt x="2189987" y="1343460"/>
                  </a:lnTo>
                  <a:lnTo>
                    <a:pt x="2201825" y="1343887"/>
                  </a:lnTo>
                  <a:lnTo>
                    <a:pt x="2213663" y="1344250"/>
                  </a:lnTo>
                  <a:lnTo>
                    <a:pt x="2225500" y="1344559"/>
                  </a:lnTo>
                  <a:lnTo>
                    <a:pt x="2237338" y="1344822"/>
                  </a:lnTo>
                  <a:lnTo>
                    <a:pt x="2249176" y="1345046"/>
                  </a:lnTo>
                  <a:lnTo>
                    <a:pt x="2261014" y="1345236"/>
                  </a:lnTo>
                  <a:lnTo>
                    <a:pt x="2272852" y="1345399"/>
                  </a:lnTo>
                  <a:lnTo>
                    <a:pt x="2284689" y="1345537"/>
                  </a:lnTo>
                  <a:lnTo>
                    <a:pt x="2296527" y="1345654"/>
                  </a:lnTo>
                  <a:lnTo>
                    <a:pt x="2308365" y="1345754"/>
                  </a:lnTo>
                  <a:lnTo>
                    <a:pt x="2320203" y="1345839"/>
                  </a:lnTo>
                  <a:lnTo>
                    <a:pt x="2332040" y="1345911"/>
                  </a:lnTo>
                  <a:lnTo>
                    <a:pt x="2343878" y="1345973"/>
                  </a:lnTo>
                  <a:lnTo>
                    <a:pt x="2343878" y="1346374"/>
                  </a:lnTo>
                  <a:lnTo>
                    <a:pt x="2355716" y="1346383"/>
                  </a:lnTo>
                  <a:lnTo>
                    <a:pt x="2367554" y="1346394"/>
                  </a:lnTo>
                  <a:lnTo>
                    <a:pt x="2379391" y="1346406"/>
                  </a:lnTo>
                  <a:lnTo>
                    <a:pt x="2391229" y="1346420"/>
                  </a:lnTo>
                  <a:lnTo>
                    <a:pt x="2403067" y="1346437"/>
                  </a:lnTo>
                  <a:lnTo>
                    <a:pt x="2414905" y="1346456"/>
                  </a:lnTo>
                  <a:lnTo>
                    <a:pt x="2426743" y="1346480"/>
                  </a:lnTo>
                  <a:lnTo>
                    <a:pt x="2438580" y="1346507"/>
                  </a:lnTo>
                  <a:lnTo>
                    <a:pt x="2450418" y="1346539"/>
                  </a:lnTo>
                  <a:lnTo>
                    <a:pt x="2462256" y="1346576"/>
                  </a:lnTo>
                  <a:lnTo>
                    <a:pt x="2474094" y="1346621"/>
                  </a:lnTo>
                  <a:lnTo>
                    <a:pt x="2485931" y="1346672"/>
                  </a:lnTo>
                  <a:lnTo>
                    <a:pt x="2497769" y="1346733"/>
                  </a:lnTo>
                  <a:lnTo>
                    <a:pt x="2509607" y="1346805"/>
                  </a:lnTo>
                  <a:lnTo>
                    <a:pt x="2521445" y="1346889"/>
                  </a:lnTo>
                  <a:lnTo>
                    <a:pt x="2533283" y="1346988"/>
                  </a:lnTo>
                  <a:lnTo>
                    <a:pt x="2545120" y="1347103"/>
                  </a:lnTo>
                  <a:lnTo>
                    <a:pt x="2556958" y="1347239"/>
                  </a:lnTo>
                  <a:lnTo>
                    <a:pt x="2568796" y="1347398"/>
                  </a:lnTo>
                  <a:lnTo>
                    <a:pt x="2580634" y="1347585"/>
                  </a:lnTo>
                  <a:lnTo>
                    <a:pt x="2592471" y="1347804"/>
                  </a:lnTo>
                  <a:lnTo>
                    <a:pt x="2604309" y="1348061"/>
                  </a:lnTo>
                  <a:lnTo>
                    <a:pt x="2616147" y="1348361"/>
                  </a:lnTo>
                  <a:lnTo>
                    <a:pt x="2627985" y="1348713"/>
                  </a:lnTo>
                  <a:lnTo>
                    <a:pt x="2639822" y="1349124"/>
                  </a:lnTo>
                  <a:lnTo>
                    <a:pt x="2651660" y="1349604"/>
                  </a:lnTo>
                  <a:lnTo>
                    <a:pt x="2663498" y="1350165"/>
                  </a:lnTo>
                  <a:lnTo>
                    <a:pt x="2675336" y="1350818"/>
                  </a:lnTo>
                  <a:lnTo>
                    <a:pt x="2687174" y="1351579"/>
                  </a:lnTo>
                  <a:lnTo>
                    <a:pt x="2699011" y="1352463"/>
                  </a:lnTo>
                  <a:lnTo>
                    <a:pt x="2710849" y="1353488"/>
                  </a:lnTo>
                  <a:lnTo>
                    <a:pt x="2722687" y="1354674"/>
                  </a:lnTo>
                  <a:lnTo>
                    <a:pt x="2734525" y="1356044"/>
                  </a:lnTo>
                  <a:lnTo>
                    <a:pt x="2746362" y="1357620"/>
                  </a:lnTo>
                  <a:lnTo>
                    <a:pt x="2758200" y="1359428"/>
                  </a:lnTo>
                  <a:lnTo>
                    <a:pt x="2770038" y="1361493"/>
                  </a:lnTo>
                  <a:lnTo>
                    <a:pt x="2781876" y="1363842"/>
                  </a:lnTo>
                  <a:lnTo>
                    <a:pt x="2793713" y="1366501"/>
                  </a:lnTo>
                  <a:lnTo>
                    <a:pt x="2805551" y="1369492"/>
                  </a:lnTo>
                  <a:lnTo>
                    <a:pt x="2817389" y="1372836"/>
                  </a:lnTo>
                  <a:lnTo>
                    <a:pt x="2829227" y="1376547"/>
                  </a:lnTo>
                  <a:lnTo>
                    <a:pt x="2841065" y="1380632"/>
                  </a:lnTo>
                  <a:lnTo>
                    <a:pt x="2852902" y="1385091"/>
                  </a:lnTo>
                  <a:lnTo>
                    <a:pt x="2864740" y="1389909"/>
                  </a:lnTo>
                  <a:lnTo>
                    <a:pt x="2876578" y="1395064"/>
                  </a:lnTo>
                  <a:lnTo>
                    <a:pt x="2888416" y="1400516"/>
                  </a:lnTo>
                  <a:lnTo>
                    <a:pt x="2900253" y="1406217"/>
                  </a:lnTo>
                  <a:lnTo>
                    <a:pt x="2912091" y="1412103"/>
                  </a:lnTo>
                  <a:lnTo>
                    <a:pt x="2923929" y="1418105"/>
                  </a:lnTo>
                  <a:lnTo>
                    <a:pt x="2935767" y="1424146"/>
                  </a:lnTo>
                  <a:lnTo>
                    <a:pt x="2947604" y="1430148"/>
                  </a:lnTo>
                  <a:lnTo>
                    <a:pt x="2959442" y="1436035"/>
                  </a:lnTo>
                  <a:lnTo>
                    <a:pt x="2971280" y="1441735"/>
                  </a:lnTo>
                  <a:lnTo>
                    <a:pt x="2983118" y="1447187"/>
                  </a:lnTo>
                  <a:lnTo>
                    <a:pt x="2994956" y="1452342"/>
                  </a:lnTo>
                  <a:lnTo>
                    <a:pt x="3006793" y="1457161"/>
                  </a:lnTo>
                  <a:lnTo>
                    <a:pt x="3018631" y="1461619"/>
                  </a:lnTo>
                  <a:lnTo>
                    <a:pt x="3030469" y="1465705"/>
                  </a:lnTo>
                  <a:lnTo>
                    <a:pt x="3042307" y="1469416"/>
                  </a:lnTo>
                  <a:lnTo>
                    <a:pt x="3054144" y="1472759"/>
                  </a:lnTo>
                  <a:lnTo>
                    <a:pt x="3065982" y="1475750"/>
                  </a:lnTo>
                  <a:lnTo>
                    <a:pt x="3077820" y="1478409"/>
                  </a:lnTo>
                  <a:lnTo>
                    <a:pt x="3089658" y="1480758"/>
                  </a:lnTo>
                  <a:lnTo>
                    <a:pt x="3101496" y="1482823"/>
                  </a:lnTo>
                  <a:lnTo>
                    <a:pt x="3113333" y="1484631"/>
                  </a:lnTo>
                  <a:lnTo>
                    <a:pt x="3125171" y="1486207"/>
                  </a:lnTo>
                  <a:lnTo>
                    <a:pt x="3137009" y="1487577"/>
                  </a:lnTo>
                  <a:lnTo>
                    <a:pt x="3148847" y="1488763"/>
                  </a:lnTo>
                  <a:lnTo>
                    <a:pt x="3160684" y="1489789"/>
                  </a:lnTo>
                  <a:lnTo>
                    <a:pt x="3172522" y="1490672"/>
                  </a:lnTo>
                  <a:lnTo>
                    <a:pt x="3184360" y="1491433"/>
                  </a:lnTo>
                  <a:lnTo>
                    <a:pt x="3196198" y="1492087"/>
                  </a:lnTo>
                  <a:lnTo>
                    <a:pt x="3208035" y="1492647"/>
                  </a:lnTo>
                  <a:lnTo>
                    <a:pt x="3219873" y="1493127"/>
                  </a:lnTo>
                  <a:lnTo>
                    <a:pt x="3231711" y="1493539"/>
                  </a:lnTo>
                  <a:lnTo>
                    <a:pt x="3243549" y="1493890"/>
                  </a:lnTo>
                  <a:lnTo>
                    <a:pt x="3255387" y="1494191"/>
                  </a:lnTo>
                  <a:lnTo>
                    <a:pt x="3267224" y="1494447"/>
                  </a:lnTo>
                  <a:lnTo>
                    <a:pt x="3279062" y="1494666"/>
                  </a:lnTo>
                  <a:lnTo>
                    <a:pt x="3290900" y="1494853"/>
                  </a:lnTo>
                  <a:lnTo>
                    <a:pt x="3302738" y="1495012"/>
                  </a:lnTo>
                  <a:lnTo>
                    <a:pt x="3314575" y="1495148"/>
                  </a:lnTo>
                  <a:lnTo>
                    <a:pt x="3326413" y="1495264"/>
                  </a:lnTo>
                  <a:lnTo>
                    <a:pt x="3338251" y="1495362"/>
                  </a:lnTo>
                  <a:lnTo>
                    <a:pt x="3350089" y="1495446"/>
                  </a:lnTo>
                  <a:lnTo>
                    <a:pt x="3361926" y="1495518"/>
                  </a:lnTo>
                  <a:lnTo>
                    <a:pt x="3373764" y="1495579"/>
                  </a:lnTo>
                  <a:lnTo>
                    <a:pt x="3385602" y="1495631"/>
                  </a:lnTo>
                  <a:lnTo>
                    <a:pt x="3397440" y="1495675"/>
                  </a:lnTo>
                  <a:lnTo>
                    <a:pt x="3409278" y="1495712"/>
                  </a:lnTo>
                  <a:lnTo>
                    <a:pt x="3421115" y="1495744"/>
                  </a:lnTo>
                  <a:lnTo>
                    <a:pt x="3432953" y="1495772"/>
                  </a:lnTo>
                  <a:lnTo>
                    <a:pt x="3444791" y="1495795"/>
                  </a:lnTo>
                  <a:lnTo>
                    <a:pt x="3456629" y="1495815"/>
                  </a:lnTo>
                  <a:lnTo>
                    <a:pt x="3468466" y="1495831"/>
                  </a:lnTo>
                  <a:lnTo>
                    <a:pt x="3480304" y="1495846"/>
                  </a:lnTo>
                  <a:lnTo>
                    <a:pt x="3492142" y="1495858"/>
                  </a:lnTo>
                  <a:lnTo>
                    <a:pt x="3503980" y="1495868"/>
                  </a:lnTo>
                  <a:lnTo>
                    <a:pt x="3515818" y="1495877"/>
                  </a:lnTo>
                  <a:lnTo>
                    <a:pt x="3515818" y="1495726"/>
                  </a:lnTo>
                  <a:lnTo>
                    <a:pt x="3527655" y="1495691"/>
                  </a:lnTo>
                  <a:lnTo>
                    <a:pt x="3539493" y="1495650"/>
                  </a:lnTo>
                  <a:lnTo>
                    <a:pt x="3551331" y="1495601"/>
                  </a:lnTo>
                  <a:lnTo>
                    <a:pt x="3563169" y="1495544"/>
                  </a:lnTo>
                  <a:lnTo>
                    <a:pt x="3575006" y="1495477"/>
                  </a:lnTo>
                  <a:lnTo>
                    <a:pt x="3586844" y="1495398"/>
                  </a:lnTo>
                  <a:lnTo>
                    <a:pt x="3598682" y="1495305"/>
                  </a:lnTo>
                  <a:lnTo>
                    <a:pt x="3610520" y="1495197"/>
                  </a:lnTo>
                  <a:lnTo>
                    <a:pt x="3622357" y="1495069"/>
                  </a:lnTo>
                  <a:lnTo>
                    <a:pt x="3634195" y="1494918"/>
                  </a:lnTo>
                  <a:lnTo>
                    <a:pt x="3646033" y="1494742"/>
                  </a:lnTo>
                  <a:lnTo>
                    <a:pt x="3657871" y="1494534"/>
                  </a:lnTo>
                  <a:lnTo>
                    <a:pt x="3669709" y="1494291"/>
                  </a:lnTo>
                  <a:lnTo>
                    <a:pt x="3681546" y="1494004"/>
                  </a:lnTo>
                  <a:lnTo>
                    <a:pt x="3693384" y="1493668"/>
                  </a:lnTo>
                  <a:lnTo>
                    <a:pt x="3705222" y="1493274"/>
                  </a:lnTo>
                  <a:lnTo>
                    <a:pt x="3717060" y="1492811"/>
                  </a:lnTo>
                  <a:lnTo>
                    <a:pt x="3728897" y="1492268"/>
                  </a:lnTo>
                  <a:lnTo>
                    <a:pt x="3740735" y="1491631"/>
                  </a:lnTo>
                  <a:lnTo>
                    <a:pt x="3752573" y="1490883"/>
                  </a:lnTo>
                  <a:lnTo>
                    <a:pt x="3764411" y="1490007"/>
                  </a:lnTo>
                  <a:lnTo>
                    <a:pt x="3776248" y="1488981"/>
                  </a:lnTo>
                  <a:lnTo>
                    <a:pt x="3788086" y="1487779"/>
                  </a:lnTo>
                  <a:lnTo>
                    <a:pt x="3799924" y="1486373"/>
                  </a:lnTo>
                  <a:lnTo>
                    <a:pt x="3811762" y="1484728"/>
                  </a:lnTo>
                  <a:lnTo>
                    <a:pt x="3823600" y="1482807"/>
                  </a:lnTo>
                  <a:lnTo>
                    <a:pt x="3835437" y="1480565"/>
                  </a:lnTo>
                  <a:lnTo>
                    <a:pt x="3847275" y="1477951"/>
                  </a:lnTo>
                  <a:lnTo>
                    <a:pt x="3859113" y="1474909"/>
                  </a:lnTo>
                  <a:lnTo>
                    <a:pt x="3870951" y="1471373"/>
                  </a:lnTo>
                  <a:lnTo>
                    <a:pt x="3882788" y="1467273"/>
                  </a:lnTo>
                  <a:lnTo>
                    <a:pt x="3894626" y="1462527"/>
                  </a:lnTo>
                  <a:lnTo>
                    <a:pt x="3906464" y="1457049"/>
                  </a:lnTo>
                  <a:lnTo>
                    <a:pt x="3918302" y="1450744"/>
                  </a:lnTo>
                  <a:lnTo>
                    <a:pt x="3930139" y="1443513"/>
                  </a:lnTo>
                  <a:lnTo>
                    <a:pt x="3941977" y="1435251"/>
                  </a:lnTo>
                  <a:lnTo>
                    <a:pt x="3953815" y="1425854"/>
                  </a:lnTo>
                  <a:lnTo>
                    <a:pt x="3965653" y="1415221"/>
                  </a:lnTo>
                  <a:lnTo>
                    <a:pt x="3977491" y="1403256"/>
                  </a:lnTo>
                  <a:lnTo>
                    <a:pt x="3989328" y="1389882"/>
                  </a:lnTo>
                  <a:lnTo>
                    <a:pt x="4001166" y="1375038"/>
                  </a:lnTo>
                  <a:lnTo>
                    <a:pt x="4013004" y="1358696"/>
                  </a:lnTo>
                  <a:lnTo>
                    <a:pt x="4024842" y="1340862"/>
                  </a:lnTo>
                  <a:lnTo>
                    <a:pt x="4036679" y="1321586"/>
                  </a:lnTo>
                  <a:lnTo>
                    <a:pt x="4048517" y="1300969"/>
                  </a:lnTo>
                  <a:lnTo>
                    <a:pt x="4060355" y="1279159"/>
                  </a:lnTo>
                  <a:lnTo>
                    <a:pt x="4072193" y="1256358"/>
                  </a:lnTo>
                  <a:lnTo>
                    <a:pt x="4084031" y="1232812"/>
                  </a:lnTo>
                  <a:lnTo>
                    <a:pt x="4095868" y="1208804"/>
                  </a:lnTo>
                  <a:lnTo>
                    <a:pt x="4107706" y="1184639"/>
                  </a:lnTo>
                  <a:lnTo>
                    <a:pt x="4119544" y="1160631"/>
                  </a:lnTo>
                  <a:lnTo>
                    <a:pt x="4131382" y="1137085"/>
                  </a:lnTo>
                  <a:lnTo>
                    <a:pt x="4143219" y="1114284"/>
                  </a:lnTo>
                  <a:lnTo>
                    <a:pt x="4155057" y="1092474"/>
                  </a:lnTo>
                  <a:lnTo>
                    <a:pt x="4166895" y="1071857"/>
                  </a:lnTo>
                  <a:lnTo>
                    <a:pt x="4178733" y="1052581"/>
                  </a:lnTo>
                  <a:lnTo>
                    <a:pt x="4190570" y="1034747"/>
                  </a:lnTo>
                  <a:lnTo>
                    <a:pt x="4202408" y="1018405"/>
                  </a:lnTo>
                  <a:lnTo>
                    <a:pt x="4214246" y="1003561"/>
                  </a:lnTo>
                  <a:lnTo>
                    <a:pt x="4226084" y="990187"/>
                  </a:lnTo>
                  <a:lnTo>
                    <a:pt x="4237922" y="978222"/>
                  </a:lnTo>
                  <a:lnTo>
                    <a:pt x="4249759" y="967589"/>
                  </a:lnTo>
                  <a:lnTo>
                    <a:pt x="4261597" y="958192"/>
                  </a:lnTo>
                  <a:lnTo>
                    <a:pt x="4273435" y="949930"/>
                  </a:lnTo>
                  <a:lnTo>
                    <a:pt x="4285273" y="942699"/>
                  </a:lnTo>
                  <a:lnTo>
                    <a:pt x="4297110" y="936394"/>
                  </a:lnTo>
                  <a:lnTo>
                    <a:pt x="4308948" y="930916"/>
                  </a:lnTo>
                  <a:lnTo>
                    <a:pt x="4320786" y="926170"/>
                  </a:lnTo>
                  <a:lnTo>
                    <a:pt x="4332624" y="922070"/>
                  </a:lnTo>
                  <a:lnTo>
                    <a:pt x="4344461" y="918534"/>
                  </a:lnTo>
                  <a:lnTo>
                    <a:pt x="4356299" y="915492"/>
                  </a:lnTo>
                  <a:lnTo>
                    <a:pt x="4368137" y="912878"/>
                  </a:lnTo>
                  <a:lnTo>
                    <a:pt x="4379975" y="910636"/>
                  </a:lnTo>
                  <a:lnTo>
                    <a:pt x="4391813" y="908715"/>
                  </a:lnTo>
                  <a:lnTo>
                    <a:pt x="4403650" y="907070"/>
                  </a:lnTo>
                  <a:lnTo>
                    <a:pt x="4415488" y="905664"/>
                  </a:lnTo>
                  <a:lnTo>
                    <a:pt x="4427326" y="904462"/>
                  </a:lnTo>
                  <a:lnTo>
                    <a:pt x="4439164" y="903436"/>
                  </a:lnTo>
                  <a:lnTo>
                    <a:pt x="4451001" y="902560"/>
                  </a:lnTo>
                  <a:lnTo>
                    <a:pt x="4462839" y="901812"/>
                  </a:lnTo>
                  <a:lnTo>
                    <a:pt x="4474677" y="901175"/>
                  </a:lnTo>
                  <a:lnTo>
                    <a:pt x="4486515" y="900632"/>
                  </a:lnTo>
                  <a:lnTo>
                    <a:pt x="4498352" y="900169"/>
                  </a:lnTo>
                  <a:lnTo>
                    <a:pt x="4510190" y="899774"/>
                  </a:lnTo>
                  <a:lnTo>
                    <a:pt x="4522028" y="899439"/>
                  </a:lnTo>
                  <a:lnTo>
                    <a:pt x="4533866" y="899152"/>
                  </a:lnTo>
                  <a:lnTo>
                    <a:pt x="4545704" y="898909"/>
                  </a:lnTo>
                  <a:lnTo>
                    <a:pt x="4557541" y="898701"/>
                  </a:lnTo>
                  <a:lnTo>
                    <a:pt x="4569379" y="898525"/>
                  </a:lnTo>
                  <a:lnTo>
                    <a:pt x="4581217" y="898374"/>
                  </a:lnTo>
                  <a:lnTo>
                    <a:pt x="4593055" y="898246"/>
                  </a:lnTo>
                  <a:lnTo>
                    <a:pt x="4604892" y="898138"/>
                  </a:lnTo>
                  <a:lnTo>
                    <a:pt x="4616730" y="898045"/>
                  </a:lnTo>
                  <a:lnTo>
                    <a:pt x="4628568" y="897966"/>
                  </a:lnTo>
                  <a:lnTo>
                    <a:pt x="4640406" y="897899"/>
                  </a:lnTo>
                  <a:lnTo>
                    <a:pt x="4652244" y="897842"/>
                  </a:lnTo>
                  <a:lnTo>
                    <a:pt x="4664081" y="897793"/>
                  </a:lnTo>
                  <a:lnTo>
                    <a:pt x="4675919" y="897752"/>
                  </a:lnTo>
                  <a:lnTo>
                    <a:pt x="4687757" y="897717"/>
                  </a:lnTo>
                </a:path>
              </a:pathLst>
            </a:custGeom>
            <a:ln w="40651" cap="flat">
              <a:solidFill>
                <a:srgbClr val="E8E8E8">
                  <a:alpha val="100000"/>
                </a:srgbClr>
              </a:solidFill>
              <a:prstDash val="solid"/>
              <a:round/>
            </a:ln>
          </p:spPr>
          <p:txBody>
            <a:bodyPr/>
            <a:lstStyle/>
            <a:p/>
          </p:txBody>
        </p:sp>
        <p:sp>
          <p:nvSpPr>
            <p:cNvPr id="47" name="pl47"/>
            <p:cNvSpPr/>
            <p:nvPr/>
          </p:nvSpPr>
          <p:spPr>
            <a:xfrm>
              <a:off x="2482252" y="3742085"/>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48" name="pl48"/>
            <p:cNvSpPr/>
            <p:nvPr/>
          </p:nvSpPr>
          <p:spPr>
            <a:xfrm>
              <a:off x="2482252" y="5088510"/>
              <a:ext cx="4687757" cy="598210"/>
            </a:xfrm>
            <a:custGeom>
              <a:avLst/>
              <a:pathLst>
                <a:path w="4687757" h="598210">
                  <a:moveTo>
                    <a:pt x="0" y="448657"/>
                  </a:moveTo>
                  <a:lnTo>
                    <a:pt x="11837" y="448640"/>
                  </a:lnTo>
                  <a:lnTo>
                    <a:pt x="23675" y="448619"/>
                  </a:lnTo>
                  <a:lnTo>
                    <a:pt x="35513" y="448595"/>
                  </a:lnTo>
                  <a:lnTo>
                    <a:pt x="47351" y="448566"/>
                  </a:lnTo>
                  <a:lnTo>
                    <a:pt x="59188" y="448533"/>
                  </a:lnTo>
                  <a:lnTo>
                    <a:pt x="71026" y="448493"/>
                  </a:lnTo>
                  <a:lnTo>
                    <a:pt x="82864" y="448447"/>
                  </a:lnTo>
                  <a:lnTo>
                    <a:pt x="94702" y="448392"/>
                  </a:lnTo>
                  <a:lnTo>
                    <a:pt x="106539" y="448328"/>
                  </a:lnTo>
                  <a:lnTo>
                    <a:pt x="118377" y="448253"/>
                  </a:lnTo>
                  <a:lnTo>
                    <a:pt x="130215" y="448165"/>
                  </a:lnTo>
                  <a:lnTo>
                    <a:pt x="142053" y="448061"/>
                  </a:lnTo>
                  <a:lnTo>
                    <a:pt x="153891" y="447939"/>
                  </a:lnTo>
                  <a:lnTo>
                    <a:pt x="165728" y="447796"/>
                  </a:lnTo>
                  <a:lnTo>
                    <a:pt x="177566" y="447628"/>
                  </a:lnTo>
                  <a:lnTo>
                    <a:pt x="189404" y="447431"/>
                  </a:lnTo>
                  <a:lnTo>
                    <a:pt x="201242" y="447200"/>
                  </a:lnTo>
                  <a:lnTo>
                    <a:pt x="213079" y="446928"/>
                  </a:lnTo>
                  <a:lnTo>
                    <a:pt x="224917" y="446609"/>
                  </a:lnTo>
                  <a:lnTo>
                    <a:pt x="236755" y="446236"/>
                  </a:lnTo>
                  <a:lnTo>
                    <a:pt x="248593" y="445798"/>
                  </a:lnTo>
                  <a:lnTo>
                    <a:pt x="260430" y="445285"/>
                  </a:lnTo>
                  <a:lnTo>
                    <a:pt x="272268" y="444684"/>
                  </a:lnTo>
                  <a:lnTo>
                    <a:pt x="284106" y="443981"/>
                  </a:lnTo>
                  <a:lnTo>
                    <a:pt x="295944" y="443158"/>
                  </a:lnTo>
                  <a:lnTo>
                    <a:pt x="307782" y="442198"/>
                  </a:lnTo>
                  <a:lnTo>
                    <a:pt x="319619" y="441077"/>
                  </a:lnTo>
                  <a:lnTo>
                    <a:pt x="331457" y="439770"/>
                  </a:lnTo>
                  <a:lnTo>
                    <a:pt x="343295" y="438249"/>
                  </a:lnTo>
                  <a:lnTo>
                    <a:pt x="355133" y="436481"/>
                  </a:lnTo>
                  <a:lnTo>
                    <a:pt x="366970" y="434430"/>
                  </a:lnTo>
                  <a:lnTo>
                    <a:pt x="378808" y="432058"/>
                  </a:lnTo>
                  <a:lnTo>
                    <a:pt x="390646" y="429319"/>
                  </a:lnTo>
                  <a:lnTo>
                    <a:pt x="402484" y="426166"/>
                  </a:lnTo>
                  <a:lnTo>
                    <a:pt x="414321" y="422551"/>
                  </a:lnTo>
                  <a:lnTo>
                    <a:pt x="426159" y="418420"/>
                  </a:lnTo>
                  <a:lnTo>
                    <a:pt x="437997" y="413721"/>
                  </a:lnTo>
                  <a:lnTo>
                    <a:pt x="449835" y="408404"/>
                  </a:lnTo>
                  <a:lnTo>
                    <a:pt x="461673" y="402422"/>
                  </a:lnTo>
                  <a:lnTo>
                    <a:pt x="473510" y="395735"/>
                  </a:lnTo>
                  <a:lnTo>
                    <a:pt x="485348" y="388313"/>
                  </a:lnTo>
                  <a:lnTo>
                    <a:pt x="497186" y="380142"/>
                  </a:lnTo>
                  <a:lnTo>
                    <a:pt x="509024" y="371225"/>
                  </a:lnTo>
                  <a:lnTo>
                    <a:pt x="520861" y="361587"/>
                  </a:lnTo>
                  <a:lnTo>
                    <a:pt x="532699" y="351278"/>
                  </a:lnTo>
                  <a:lnTo>
                    <a:pt x="544537" y="340374"/>
                  </a:lnTo>
                  <a:lnTo>
                    <a:pt x="556375" y="328973"/>
                  </a:lnTo>
                  <a:lnTo>
                    <a:pt x="568213" y="317200"/>
                  </a:lnTo>
                  <a:lnTo>
                    <a:pt x="580050" y="305196"/>
                  </a:lnTo>
                  <a:lnTo>
                    <a:pt x="591888" y="293114"/>
                  </a:lnTo>
                  <a:lnTo>
                    <a:pt x="603726" y="281110"/>
                  </a:lnTo>
                  <a:lnTo>
                    <a:pt x="615564" y="269337"/>
                  </a:lnTo>
                  <a:lnTo>
                    <a:pt x="627401" y="257936"/>
                  </a:lnTo>
                  <a:lnTo>
                    <a:pt x="639239" y="247031"/>
                  </a:lnTo>
                  <a:lnTo>
                    <a:pt x="651077" y="236722"/>
                  </a:lnTo>
                  <a:lnTo>
                    <a:pt x="662915" y="227085"/>
                  </a:lnTo>
                  <a:lnTo>
                    <a:pt x="674752" y="218168"/>
                  </a:lnTo>
                  <a:lnTo>
                    <a:pt x="686590" y="209997"/>
                  </a:lnTo>
                  <a:lnTo>
                    <a:pt x="698428" y="202575"/>
                  </a:lnTo>
                  <a:lnTo>
                    <a:pt x="710266" y="195888"/>
                  </a:lnTo>
                  <a:lnTo>
                    <a:pt x="722104" y="189905"/>
                  </a:lnTo>
                  <a:lnTo>
                    <a:pt x="733941" y="184589"/>
                  </a:lnTo>
                  <a:lnTo>
                    <a:pt x="745779" y="179890"/>
                  </a:lnTo>
                  <a:lnTo>
                    <a:pt x="757617" y="175759"/>
                  </a:lnTo>
                  <a:lnTo>
                    <a:pt x="769455" y="172144"/>
                  </a:lnTo>
                  <a:lnTo>
                    <a:pt x="781292" y="168991"/>
                  </a:lnTo>
                  <a:lnTo>
                    <a:pt x="793130" y="166252"/>
                  </a:lnTo>
                  <a:lnTo>
                    <a:pt x="804968" y="163879"/>
                  </a:lnTo>
                  <a:lnTo>
                    <a:pt x="816806" y="161829"/>
                  </a:lnTo>
                  <a:lnTo>
                    <a:pt x="828643" y="160061"/>
                  </a:lnTo>
                  <a:lnTo>
                    <a:pt x="840481" y="158540"/>
                  </a:lnTo>
                  <a:lnTo>
                    <a:pt x="852319" y="157233"/>
                  </a:lnTo>
                  <a:lnTo>
                    <a:pt x="864157" y="156112"/>
                  </a:lnTo>
                  <a:lnTo>
                    <a:pt x="875995" y="155151"/>
                  </a:lnTo>
                  <a:lnTo>
                    <a:pt x="887832" y="154329"/>
                  </a:lnTo>
                  <a:lnTo>
                    <a:pt x="899670" y="153626"/>
                  </a:lnTo>
                  <a:lnTo>
                    <a:pt x="911508" y="153025"/>
                  </a:lnTo>
                  <a:lnTo>
                    <a:pt x="923346" y="152512"/>
                  </a:lnTo>
                  <a:lnTo>
                    <a:pt x="935183" y="152074"/>
                  </a:lnTo>
                  <a:lnTo>
                    <a:pt x="947021" y="151700"/>
                  </a:lnTo>
                  <a:lnTo>
                    <a:pt x="958859" y="151382"/>
                  </a:lnTo>
                  <a:lnTo>
                    <a:pt x="970697" y="151110"/>
                  </a:lnTo>
                  <a:lnTo>
                    <a:pt x="982534" y="150879"/>
                  </a:lnTo>
                  <a:lnTo>
                    <a:pt x="994372" y="150681"/>
                  </a:lnTo>
                  <a:lnTo>
                    <a:pt x="1006210" y="150513"/>
                  </a:lnTo>
                  <a:lnTo>
                    <a:pt x="1018048" y="150370"/>
                  </a:lnTo>
                  <a:lnTo>
                    <a:pt x="1029886" y="150249"/>
                  </a:lnTo>
                  <a:lnTo>
                    <a:pt x="1041723" y="150145"/>
                  </a:lnTo>
                  <a:lnTo>
                    <a:pt x="1053561" y="150057"/>
                  </a:lnTo>
                  <a:lnTo>
                    <a:pt x="1065399" y="149981"/>
                  </a:lnTo>
                  <a:lnTo>
                    <a:pt x="1077237" y="149917"/>
                  </a:lnTo>
                  <a:lnTo>
                    <a:pt x="1089074" y="149863"/>
                  </a:lnTo>
                  <a:lnTo>
                    <a:pt x="1100912" y="149817"/>
                  </a:lnTo>
                  <a:lnTo>
                    <a:pt x="1112750" y="149777"/>
                  </a:lnTo>
                  <a:lnTo>
                    <a:pt x="1124588" y="149744"/>
                  </a:lnTo>
                  <a:lnTo>
                    <a:pt x="1136426" y="149715"/>
                  </a:lnTo>
                  <a:lnTo>
                    <a:pt x="1148263" y="149691"/>
                  </a:lnTo>
                  <a:lnTo>
                    <a:pt x="1160101" y="149670"/>
                  </a:lnTo>
                  <a:lnTo>
                    <a:pt x="1171939" y="14965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160"/>
                  </a:lnTo>
                  <a:lnTo>
                    <a:pt x="2355716" y="598125"/>
                  </a:lnTo>
                  <a:lnTo>
                    <a:pt x="2367554" y="598083"/>
                  </a:lnTo>
                  <a:lnTo>
                    <a:pt x="2379391" y="598035"/>
                  </a:lnTo>
                  <a:lnTo>
                    <a:pt x="2391229" y="597978"/>
                  </a:lnTo>
                  <a:lnTo>
                    <a:pt x="2403067" y="597910"/>
                  </a:lnTo>
                  <a:lnTo>
                    <a:pt x="2414905" y="597832"/>
                  </a:lnTo>
                  <a:lnTo>
                    <a:pt x="2426743" y="597739"/>
                  </a:lnTo>
                  <a:lnTo>
                    <a:pt x="2438580" y="597630"/>
                  </a:lnTo>
                  <a:lnTo>
                    <a:pt x="2450418" y="597502"/>
                  </a:lnTo>
                  <a:lnTo>
                    <a:pt x="2462256" y="597352"/>
                  </a:lnTo>
                  <a:lnTo>
                    <a:pt x="2474094" y="597175"/>
                  </a:lnTo>
                  <a:lnTo>
                    <a:pt x="2485931" y="596968"/>
                  </a:lnTo>
                  <a:lnTo>
                    <a:pt x="2497769" y="596724"/>
                  </a:lnTo>
                  <a:lnTo>
                    <a:pt x="2509607" y="596438"/>
                  </a:lnTo>
                  <a:lnTo>
                    <a:pt x="2521445" y="596102"/>
                  </a:lnTo>
                  <a:lnTo>
                    <a:pt x="2533283" y="595707"/>
                  </a:lnTo>
                  <a:lnTo>
                    <a:pt x="2545120" y="595245"/>
                  </a:lnTo>
                  <a:lnTo>
                    <a:pt x="2556958" y="594701"/>
                  </a:lnTo>
                  <a:lnTo>
                    <a:pt x="2568796" y="594064"/>
                  </a:lnTo>
                  <a:lnTo>
                    <a:pt x="2580634" y="593317"/>
                  </a:lnTo>
                  <a:lnTo>
                    <a:pt x="2592471" y="592441"/>
                  </a:lnTo>
                  <a:lnTo>
                    <a:pt x="2604309" y="591415"/>
                  </a:lnTo>
                  <a:lnTo>
                    <a:pt x="2616147" y="590213"/>
                  </a:lnTo>
                  <a:lnTo>
                    <a:pt x="2627985" y="588806"/>
                  </a:lnTo>
                  <a:lnTo>
                    <a:pt x="2639822" y="587162"/>
                  </a:lnTo>
                  <a:lnTo>
                    <a:pt x="2651660" y="585241"/>
                  </a:lnTo>
                  <a:lnTo>
                    <a:pt x="2663498" y="582998"/>
                  </a:lnTo>
                  <a:lnTo>
                    <a:pt x="2675336" y="580385"/>
                  </a:lnTo>
                  <a:lnTo>
                    <a:pt x="2687174" y="577342"/>
                  </a:lnTo>
                  <a:lnTo>
                    <a:pt x="2699011" y="573807"/>
                  </a:lnTo>
                  <a:lnTo>
                    <a:pt x="2710849" y="569706"/>
                  </a:lnTo>
                  <a:lnTo>
                    <a:pt x="2722687" y="564960"/>
                  </a:lnTo>
                  <a:lnTo>
                    <a:pt x="2734525" y="559482"/>
                  </a:lnTo>
                  <a:lnTo>
                    <a:pt x="2746362" y="553178"/>
                  </a:lnTo>
                  <a:lnTo>
                    <a:pt x="2758200" y="545946"/>
                  </a:lnTo>
                  <a:lnTo>
                    <a:pt x="2770038" y="537684"/>
                  </a:lnTo>
                  <a:lnTo>
                    <a:pt x="2781876" y="528288"/>
                  </a:lnTo>
                  <a:lnTo>
                    <a:pt x="2793713" y="517654"/>
                  </a:lnTo>
                  <a:lnTo>
                    <a:pt x="2805551" y="505690"/>
                  </a:lnTo>
                  <a:lnTo>
                    <a:pt x="2817389" y="492315"/>
                  </a:lnTo>
                  <a:lnTo>
                    <a:pt x="2829227" y="477471"/>
                  </a:lnTo>
                  <a:lnTo>
                    <a:pt x="2841065" y="461129"/>
                  </a:lnTo>
                  <a:lnTo>
                    <a:pt x="2852902" y="443295"/>
                  </a:lnTo>
                  <a:lnTo>
                    <a:pt x="2864740" y="424020"/>
                  </a:lnTo>
                  <a:lnTo>
                    <a:pt x="2876578" y="403402"/>
                  </a:lnTo>
                  <a:lnTo>
                    <a:pt x="2888416" y="381592"/>
                  </a:lnTo>
                  <a:lnTo>
                    <a:pt x="2900253" y="358791"/>
                  </a:lnTo>
                  <a:lnTo>
                    <a:pt x="2912091" y="335246"/>
                  </a:lnTo>
                  <a:lnTo>
                    <a:pt x="2923929" y="311237"/>
                  </a:lnTo>
                  <a:lnTo>
                    <a:pt x="2935767" y="287072"/>
                  </a:lnTo>
                  <a:lnTo>
                    <a:pt x="2947604" y="263064"/>
                  </a:lnTo>
                  <a:lnTo>
                    <a:pt x="2959442" y="239518"/>
                  </a:lnTo>
                  <a:lnTo>
                    <a:pt x="2971280" y="216718"/>
                  </a:lnTo>
                  <a:lnTo>
                    <a:pt x="2983118" y="194908"/>
                  </a:lnTo>
                  <a:lnTo>
                    <a:pt x="2994956" y="174290"/>
                  </a:lnTo>
                  <a:lnTo>
                    <a:pt x="3006793" y="155014"/>
                  </a:lnTo>
                  <a:lnTo>
                    <a:pt x="3018631" y="137181"/>
                  </a:lnTo>
                  <a:lnTo>
                    <a:pt x="3030469" y="120838"/>
                  </a:lnTo>
                  <a:lnTo>
                    <a:pt x="3042307" y="105995"/>
                  </a:lnTo>
                  <a:lnTo>
                    <a:pt x="3054144" y="92620"/>
                  </a:lnTo>
                  <a:lnTo>
                    <a:pt x="3065982" y="80656"/>
                  </a:lnTo>
                  <a:lnTo>
                    <a:pt x="3077820" y="70022"/>
                  </a:lnTo>
                  <a:lnTo>
                    <a:pt x="3089658" y="60625"/>
                  </a:lnTo>
                  <a:lnTo>
                    <a:pt x="3101496" y="52364"/>
                  </a:lnTo>
                  <a:lnTo>
                    <a:pt x="3113333" y="45132"/>
                  </a:lnTo>
                  <a:lnTo>
                    <a:pt x="3125171" y="38828"/>
                  </a:lnTo>
                  <a:lnTo>
                    <a:pt x="3137009" y="33350"/>
                  </a:lnTo>
                  <a:lnTo>
                    <a:pt x="3148847" y="28604"/>
                  </a:lnTo>
                  <a:lnTo>
                    <a:pt x="3160684" y="24503"/>
                  </a:lnTo>
                  <a:lnTo>
                    <a:pt x="3172522" y="20968"/>
                  </a:lnTo>
                  <a:lnTo>
                    <a:pt x="3184360" y="17925"/>
                  </a:lnTo>
                  <a:lnTo>
                    <a:pt x="3196198" y="15311"/>
                  </a:lnTo>
                  <a:lnTo>
                    <a:pt x="3208035" y="13069"/>
                  </a:lnTo>
                  <a:lnTo>
                    <a:pt x="3219873" y="11148"/>
                  </a:lnTo>
                  <a:lnTo>
                    <a:pt x="3231711" y="9503"/>
                  </a:lnTo>
                  <a:lnTo>
                    <a:pt x="3243549" y="8097"/>
                  </a:lnTo>
                  <a:lnTo>
                    <a:pt x="3255387" y="6895"/>
                  </a:lnTo>
                  <a:lnTo>
                    <a:pt x="3267224" y="5869"/>
                  </a:lnTo>
                  <a:lnTo>
                    <a:pt x="3279062" y="4993"/>
                  </a:lnTo>
                  <a:lnTo>
                    <a:pt x="3290900" y="4246"/>
                  </a:lnTo>
                  <a:lnTo>
                    <a:pt x="3302738" y="3608"/>
                  </a:lnTo>
                  <a:lnTo>
                    <a:pt x="3314575" y="3065"/>
                  </a:lnTo>
                  <a:lnTo>
                    <a:pt x="3326413" y="2602"/>
                  </a:lnTo>
                  <a:lnTo>
                    <a:pt x="3338251" y="2208"/>
                  </a:lnTo>
                  <a:lnTo>
                    <a:pt x="3350089" y="1872"/>
                  </a:lnTo>
                  <a:lnTo>
                    <a:pt x="3361926" y="1586"/>
                  </a:lnTo>
                  <a:lnTo>
                    <a:pt x="3373764" y="1342"/>
                  </a:lnTo>
                  <a:lnTo>
                    <a:pt x="3385602" y="1135"/>
                  </a:lnTo>
                  <a:lnTo>
                    <a:pt x="3397440" y="958"/>
                  </a:lnTo>
                  <a:lnTo>
                    <a:pt x="3409278" y="808"/>
                  </a:lnTo>
                  <a:lnTo>
                    <a:pt x="3421115" y="680"/>
                  </a:lnTo>
                  <a:lnTo>
                    <a:pt x="3432953" y="571"/>
                  </a:lnTo>
                  <a:lnTo>
                    <a:pt x="3444791" y="478"/>
                  </a:lnTo>
                  <a:lnTo>
                    <a:pt x="3456629" y="399"/>
                  </a:lnTo>
                  <a:lnTo>
                    <a:pt x="3468466" y="332"/>
                  </a:lnTo>
                  <a:lnTo>
                    <a:pt x="3480304" y="275"/>
                  </a:lnTo>
                  <a:lnTo>
                    <a:pt x="3492142" y="227"/>
                  </a:lnTo>
                  <a:lnTo>
                    <a:pt x="3503980" y="185"/>
                  </a:lnTo>
                  <a:lnTo>
                    <a:pt x="3515818" y="15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49" name="pl49"/>
            <p:cNvSpPr/>
            <p:nvPr/>
          </p:nvSpPr>
          <p:spPr>
            <a:xfrm>
              <a:off x="2482252" y="1348440"/>
              <a:ext cx="4687757" cy="747913"/>
            </a:xfrm>
            <a:custGeom>
              <a:avLst/>
              <a:pathLst>
                <a:path w="4687757" h="74791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411"/>
                  </a:lnTo>
                  <a:lnTo>
                    <a:pt x="2355716" y="598419"/>
                  </a:lnTo>
                  <a:lnTo>
                    <a:pt x="2367554" y="598430"/>
                  </a:lnTo>
                  <a:lnTo>
                    <a:pt x="2379391" y="598442"/>
                  </a:lnTo>
                  <a:lnTo>
                    <a:pt x="2391229" y="598456"/>
                  </a:lnTo>
                  <a:lnTo>
                    <a:pt x="2403067" y="598473"/>
                  </a:lnTo>
                  <a:lnTo>
                    <a:pt x="2414905" y="598493"/>
                  </a:lnTo>
                  <a:lnTo>
                    <a:pt x="2426743" y="598516"/>
                  </a:lnTo>
                  <a:lnTo>
                    <a:pt x="2438580" y="598543"/>
                  </a:lnTo>
                  <a:lnTo>
                    <a:pt x="2450418" y="598575"/>
                  </a:lnTo>
                  <a:lnTo>
                    <a:pt x="2462256" y="598613"/>
                  </a:lnTo>
                  <a:lnTo>
                    <a:pt x="2474094" y="598657"/>
                  </a:lnTo>
                  <a:lnTo>
                    <a:pt x="2485931" y="598709"/>
                  </a:lnTo>
                  <a:lnTo>
                    <a:pt x="2497769" y="598770"/>
                  </a:lnTo>
                  <a:lnTo>
                    <a:pt x="2509607" y="598841"/>
                  </a:lnTo>
                  <a:lnTo>
                    <a:pt x="2521445" y="598925"/>
                  </a:lnTo>
                  <a:lnTo>
                    <a:pt x="2533283" y="599024"/>
                  </a:lnTo>
                  <a:lnTo>
                    <a:pt x="2545120" y="599139"/>
                  </a:lnTo>
                  <a:lnTo>
                    <a:pt x="2556958" y="599275"/>
                  </a:lnTo>
                  <a:lnTo>
                    <a:pt x="2568796" y="599435"/>
                  </a:lnTo>
                  <a:lnTo>
                    <a:pt x="2580634" y="599621"/>
                  </a:lnTo>
                  <a:lnTo>
                    <a:pt x="2592471" y="599840"/>
                  </a:lnTo>
                  <a:lnTo>
                    <a:pt x="2604309" y="600097"/>
                  </a:lnTo>
                  <a:lnTo>
                    <a:pt x="2616147" y="600397"/>
                  </a:lnTo>
                  <a:lnTo>
                    <a:pt x="2627985" y="600749"/>
                  </a:lnTo>
                  <a:lnTo>
                    <a:pt x="2639822" y="601160"/>
                  </a:lnTo>
                  <a:lnTo>
                    <a:pt x="2651660" y="601640"/>
                  </a:lnTo>
                  <a:lnTo>
                    <a:pt x="2663498" y="602201"/>
                  </a:lnTo>
                  <a:lnTo>
                    <a:pt x="2675336" y="602854"/>
                  </a:lnTo>
                  <a:lnTo>
                    <a:pt x="2687174" y="603615"/>
                  </a:lnTo>
                  <a:lnTo>
                    <a:pt x="2699011" y="604499"/>
                  </a:lnTo>
                  <a:lnTo>
                    <a:pt x="2710849" y="605524"/>
                  </a:lnTo>
                  <a:lnTo>
                    <a:pt x="2722687" y="606711"/>
                  </a:lnTo>
                  <a:lnTo>
                    <a:pt x="2734525" y="608080"/>
                  </a:lnTo>
                  <a:lnTo>
                    <a:pt x="2746362" y="609656"/>
                  </a:lnTo>
                  <a:lnTo>
                    <a:pt x="2758200" y="611464"/>
                  </a:lnTo>
                  <a:lnTo>
                    <a:pt x="2770038" y="613529"/>
                  </a:lnTo>
                  <a:lnTo>
                    <a:pt x="2781876" y="615879"/>
                  </a:lnTo>
                  <a:lnTo>
                    <a:pt x="2793713" y="618537"/>
                  </a:lnTo>
                  <a:lnTo>
                    <a:pt x="2805551" y="621528"/>
                  </a:lnTo>
                  <a:lnTo>
                    <a:pt x="2817389" y="624872"/>
                  </a:lnTo>
                  <a:lnTo>
                    <a:pt x="2829227" y="628583"/>
                  </a:lnTo>
                  <a:lnTo>
                    <a:pt x="2841065" y="632668"/>
                  </a:lnTo>
                  <a:lnTo>
                    <a:pt x="2852902" y="637127"/>
                  </a:lnTo>
                  <a:lnTo>
                    <a:pt x="2864740" y="641946"/>
                  </a:lnTo>
                  <a:lnTo>
                    <a:pt x="2876578" y="647100"/>
                  </a:lnTo>
                  <a:lnTo>
                    <a:pt x="2888416" y="652553"/>
                  </a:lnTo>
                  <a:lnTo>
                    <a:pt x="2900253" y="658253"/>
                  </a:lnTo>
                  <a:lnTo>
                    <a:pt x="2912091" y="664139"/>
                  </a:lnTo>
                  <a:lnTo>
                    <a:pt x="2923929" y="670141"/>
                  </a:lnTo>
                  <a:lnTo>
                    <a:pt x="2935767" y="676183"/>
                  </a:lnTo>
                  <a:lnTo>
                    <a:pt x="2947604" y="682185"/>
                  </a:lnTo>
                  <a:lnTo>
                    <a:pt x="2959442" y="688071"/>
                  </a:lnTo>
                  <a:lnTo>
                    <a:pt x="2971280" y="693771"/>
                  </a:lnTo>
                  <a:lnTo>
                    <a:pt x="2983118" y="699224"/>
                  </a:lnTo>
                  <a:lnTo>
                    <a:pt x="2994956" y="704378"/>
                  </a:lnTo>
                  <a:lnTo>
                    <a:pt x="3006793" y="709197"/>
                  </a:lnTo>
                  <a:lnTo>
                    <a:pt x="3018631" y="713655"/>
                  </a:lnTo>
                  <a:lnTo>
                    <a:pt x="3030469" y="717741"/>
                  </a:lnTo>
                  <a:lnTo>
                    <a:pt x="3042307" y="721452"/>
                  </a:lnTo>
                  <a:lnTo>
                    <a:pt x="3054144" y="724796"/>
                  </a:lnTo>
                  <a:lnTo>
                    <a:pt x="3065982" y="727787"/>
                  </a:lnTo>
                  <a:lnTo>
                    <a:pt x="3077820" y="730445"/>
                  </a:lnTo>
                  <a:lnTo>
                    <a:pt x="3089658" y="732794"/>
                  </a:lnTo>
                  <a:lnTo>
                    <a:pt x="3101496" y="734860"/>
                  </a:lnTo>
                  <a:lnTo>
                    <a:pt x="3113333" y="736668"/>
                  </a:lnTo>
                  <a:lnTo>
                    <a:pt x="3125171" y="738244"/>
                  </a:lnTo>
                  <a:lnTo>
                    <a:pt x="3137009" y="739613"/>
                  </a:lnTo>
                  <a:lnTo>
                    <a:pt x="3148847" y="740800"/>
                  </a:lnTo>
                  <a:lnTo>
                    <a:pt x="3160684" y="741825"/>
                  </a:lnTo>
                  <a:lnTo>
                    <a:pt x="3172522" y="742709"/>
                  </a:lnTo>
                  <a:lnTo>
                    <a:pt x="3184360" y="743469"/>
                  </a:lnTo>
                  <a:lnTo>
                    <a:pt x="3196198" y="744123"/>
                  </a:lnTo>
                  <a:lnTo>
                    <a:pt x="3208035" y="744683"/>
                  </a:lnTo>
                  <a:lnTo>
                    <a:pt x="3219873" y="745164"/>
                  </a:lnTo>
                  <a:lnTo>
                    <a:pt x="3231711" y="745575"/>
                  </a:lnTo>
                  <a:lnTo>
                    <a:pt x="3243549" y="745926"/>
                  </a:lnTo>
                  <a:lnTo>
                    <a:pt x="3255387" y="746227"/>
                  </a:lnTo>
                  <a:lnTo>
                    <a:pt x="3267224" y="746483"/>
                  </a:lnTo>
                  <a:lnTo>
                    <a:pt x="3279062" y="746702"/>
                  </a:lnTo>
                  <a:lnTo>
                    <a:pt x="3290900" y="746889"/>
                  </a:lnTo>
                  <a:lnTo>
                    <a:pt x="3302738" y="747048"/>
                  </a:lnTo>
                  <a:lnTo>
                    <a:pt x="3314575" y="747184"/>
                  </a:lnTo>
                  <a:lnTo>
                    <a:pt x="3326413" y="747300"/>
                  </a:lnTo>
                  <a:lnTo>
                    <a:pt x="3338251" y="747399"/>
                  </a:lnTo>
                  <a:lnTo>
                    <a:pt x="3350089" y="747483"/>
                  </a:lnTo>
                  <a:lnTo>
                    <a:pt x="3361926" y="747554"/>
                  </a:lnTo>
                  <a:lnTo>
                    <a:pt x="3373764" y="747615"/>
                  </a:lnTo>
                  <a:lnTo>
                    <a:pt x="3385602" y="747667"/>
                  </a:lnTo>
                  <a:lnTo>
                    <a:pt x="3397440" y="747711"/>
                  </a:lnTo>
                  <a:lnTo>
                    <a:pt x="3409278" y="747749"/>
                  </a:lnTo>
                  <a:lnTo>
                    <a:pt x="3421115" y="747781"/>
                  </a:lnTo>
                  <a:lnTo>
                    <a:pt x="3432953" y="747808"/>
                  </a:lnTo>
                  <a:lnTo>
                    <a:pt x="3444791" y="747831"/>
                  </a:lnTo>
                  <a:lnTo>
                    <a:pt x="3456629" y="747851"/>
                  </a:lnTo>
                  <a:lnTo>
                    <a:pt x="3468466" y="747868"/>
                  </a:lnTo>
                  <a:lnTo>
                    <a:pt x="3480304" y="747882"/>
                  </a:lnTo>
                  <a:lnTo>
                    <a:pt x="3492142" y="747894"/>
                  </a:lnTo>
                  <a:lnTo>
                    <a:pt x="3503980" y="747904"/>
                  </a:lnTo>
                  <a:lnTo>
                    <a:pt x="3515818" y="747913"/>
                  </a:lnTo>
                  <a:lnTo>
                    <a:pt x="3515818" y="747813"/>
                  </a:lnTo>
                  <a:lnTo>
                    <a:pt x="3527655" y="747786"/>
                  </a:lnTo>
                  <a:lnTo>
                    <a:pt x="3539493" y="747755"/>
                  </a:lnTo>
                  <a:lnTo>
                    <a:pt x="3551331" y="747719"/>
                  </a:lnTo>
                  <a:lnTo>
                    <a:pt x="3563169" y="747676"/>
                  </a:lnTo>
                  <a:lnTo>
                    <a:pt x="3575006" y="747626"/>
                  </a:lnTo>
                  <a:lnTo>
                    <a:pt x="3586844" y="747567"/>
                  </a:lnTo>
                  <a:lnTo>
                    <a:pt x="3598682" y="747497"/>
                  </a:lnTo>
                  <a:lnTo>
                    <a:pt x="3610520" y="747415"/>
                  </a:lnTo>
                  <a:lnTo>
                    <a:pt x="3622357" y="747319"/>
                  </a:lnTo>
                  <a:lnTo>
                    <a:pt x="3634195" y="747207"/>
                  </a:lnTo>
                  <a:lnTo>
                    <a:pt x="3646033" y="747074"/>
                  </a:lnTo>
                  <a:lnTo>
                    <a:pt x="3657871" y="746919"/>
                  </a:lnTo>
                  <a:lnTo>
                    <a:pt x="3669709" y="746736"/>
                  </a:lnTo>
                  <a:lnTo>
                    <a:pt x="3681546" y="746521"/>
                  </a:lnTo>
                  <a:lnTo>
                    <a:pt x="3693384" y="746269"/>
                  </a:lnTo>
                  <a:lnTo>
                    <a:pt x="3705222" y="745974"/>
                  </a:lnTo>
                  <a:lnTo>
                    <a:pt x="3717060" y="745626"/>
                  </a:lnTo>
                  <a:lnTo>
                    <a:pt x="3728897" y="745219"/>
                  </a:lnTo>
                  <a:lnTo>
                    <a:pt x="3740735" y="744741"/>
                  </a:lnTo>
                  <a:lnTo>
                    <a:pt x="3752573" y="744181"/>
                  </a:lnTo>
                  <a:lnTo>
                    <a:pt x="3764411" y="743524"/>
                  </a:lnTo>
                  <a:lnTo>
                    <a:pt x="3776248" y="742754"/>
                  </a:lnTo>
                  <a:lnTo>
                    <a:pt x="3788086" y="741852"/>
                  </a:lnTo>
                  <a:lnTo>
                    <a:pt x="3799924" y="740798"/>
                  </a:lnTo>
                  <a:lnTo>
                    <a:pt x="3811762" y="739564"/>
                  </a:lnTo>
                  <a:lnTo>
                    <a:pt x="3823600" y="738123"/>
                  </a:lnTo>
                  <a:lnTo>
                    <a:pt x="3835437" y="736442"/>
                  </a:lnTo>
                  <a:lnTo>
                    <a:pt x="3847275" y="734481"/>
                  </a:lnTo>
                  <a:lnTo>
                    <a:pt x="3859113" y="732200"/>
                  </a:lnTo>
                  <a:lnTo>
                    <a:pt x="3870951" y="729548"/>
                  </a:lnTo>
                  <a:lnTo>
                    <a:pt x="3882788" y="726472"/>
                  </a:lnTo>
                  <a:lnTo>
                    <a:pt x="3894626" y="722913"/>
                  </a:lnTo>
                  <a:lnTo>
                    <a:pt x="3906464" y="718805"/>
                  </a:lnTo>
                  <a:lnTo>
                    <a:pt x="3918302" y="714076"/>
                  </a:lnTo>
                  <a:lnTo>
                    <a:pt x="3930139" y="708653"/>
                  </a:lnTo>
                  <a:lnTo>
                    <a:pt x="3941977" y="702456"/>
                  </a:lnTo>
                  <a:lnTo>
                    <a:pt x="3953815" y="695409"/>
                  </a:lnTo>
                  <a:lnTo>
                    <a:pt x="3965653" y="687433"/>
                  </a:lnTo>
                  <a:lnTo>
                    <a:pt x="3977491" y="678460"/>
                  </a:lnTo>
                  <a:lnTo>
                    <a:pt x="3989328" y="668429"/>
                  </a:lnTo>
                  <a:lnTo>
                    <a:pt x="4001166" y="657296"/>
                  </a:lnTo>
                  <a:lnTo>
                    <a:pt x="4013004" y="645040"/>
                  </a:lnTo>
                  <a:lnTo>
                    <a:pt x="4024842" y="631664"/>
                  </a:lnTo>
                  <a:lnTo>
                    <a:pt x="4036679" y="617208"/>
                  </a:lnTo>
                  <a:lnTo>
                    <a:pt x="4048517" y="601744"/>
                  </a:lnTo>
                  <a:lnTo>
                    <a:pt x="4060355" y="585387"/>
                  </a:lnTo>
                  <a:lnTo>
                    <a:pt x="4072193" y="568286"/>
                  </a:lnTo>
                  <a:lnTo>
                    <a:pt x="4084031" y="550627"/>
                  </a:lnTo>
                  <a:lnTo>
                    <a:pt x="4095868" y="532621"/>
                  </a:lnTo>
                  <a:lnTo>
                    <a:pt x="4107706" y="514497"/>
                  </a:lnTo>
                  <a:lnTo>
                    <a:pt x="4119544" y="496491"/>
                  </a:lnTo>
                  <a:lnTo>
                    <a:pt x="4131382" y="478832"/>
                  </a:lnTo>
                  <a:lnTo>
                    <a:pt x="4143219" y="461731"/>
                  </a:lnTo>
                  <a:lnTo>
                    <a:pt x="4155057" y="445374"/>
                  </a:lnTo>
                  <a:lnTo>
                    <a:pt x="4166895" y="429910"/>
                  </a:lnTo>
                  <a:lnTo>
                    <a:pt x="4178733" y="415454"/>
                  </a:lnTo>
                  <a:lnTo>
                    <a:pt x="4190570" y="402078"/>
                  </a:lnTo>
                  <a:lnTo>
                    <a:pt x="4202408" y="389822"/>
                  </a:lnTo>
                  <a:lnTo>
                    <a:pt x="4214246" y="378689"/>
                  </a:lnTo>
                  <a:lnTo>
                    <a:pt x="4226084" y="368658"/>
                  </a:lnTo>
                  <a:lnTo>
                    <a:pt x="4237922" y="359685"/>
                  </a:lnTo>
                  <a:lnTo>
                    <a:pt x="4249759" y="351710"/>
                  </a:lnTo>
                  <a:lnTo>
                    <a:pt x="4261597" y="344662"/>
                  </a:lnTo>
                  <a:lnTo>
                    <a:pt x="4273435" y="338466"/>
                  </a:lnTo>
                  <a:lnTo>
                    <a:pt x="4285273" y="333042"/>
                  </a:lnTo>
                  <a:lnTo>
                    <a:pt x="4297110" y="328314"/>
                  </a:lnTo>
                  <a:lnTo>
                    <a:pt x="4308948" y="324205"/>
                  </a:lnTo>
                  <a:lnTo>
                    <a:pt x="4320786" y="320646"/>
                  </a:lnTo>
                  <a:lnTo>
                    <a:pt x="4332624" y="317570"/>
                  </a:lnTo>
                  <a:lnTo>
                    <a:pt x="4344461" y="314919"/>
                  </a:lnTo>
                  <a:lnTo>
                    <a:pt x="4356299" y="312637"/>
                  </a:lnTo>
                  <a:lnTo>
                    <a:pt x="4368137" y="310677"/>
                  </a:lnTo>
                  <a:lnTo>
                    <a:pt x="4379975" y="308995"/>
                  </a:lnTo>
                  <a:lnTo>
                    <a:pt x="4391813" y="307554"/>
                  </a:lnTo>
                  <a:lnTo>
                    <a:pt x="4403650" y="306320"/>
                  </a:lnTo>
                  <a:lnTo>
                    <a:pt x="4415488" y="305266"/>
                  </a:lnTo>
                  <a:lnTo>
                    <a:pt x="4427326" y="304364"/>
                  </a:lnTo>
                  <a:lnTo>
                    <a:pt x="4439164" y="303595"/>
                  </a:lnTo>
                  <a:lnTo>
                    <a:pt x="4451001" y="302938"/>
                  </a:lnTo>
                  <a:lnTo>
                    <a:pt x="4462839" y="302377"/>
                  </a:lnTo>
                  <a:lnTo>
                    <a:pt x="4474677" y="301899"/>
                  </a:lnTo>
                  <a:lnTo>
                    <a:pt x="4486515" y="301492"/>
                  </a:lnTo>
                  <a:lnTo>
                    <a:pt x="4498352" y="301145"/>
                  </a:lnTo>
                  <a:lnTo>
                    <a:pt x="4510190" y="300849"/>
                  </a:lnTo>
                  <a:lnTo>
                    <a:pt x="4522028" y="300597"/>
                  </a:lnTo>
                  <a:lnTo>
                    <a:pt x="4533866" y="300382"/>
                  </a:lnTo>
                  <a:lnTo>
                    <a:pt x="4545704" y="300200"/>
                  </a:lnTo>
                  <a:lnTo>
                    <a:pt x="4557541" y="300044"/>
                  </a:lnTo>
                  <a:lnTo>
                    <a:pt x="4569379" y="299912"/>
                  </a:lnTo>
                  <a:lnTo>
                    <a:pt x="4581217" y="299799"/>
                  </a:lnTo>
                  <a:lnTo>
                    <a:pt x="4593055" y="299703"/>
                  </a:lnTo>
                  <a:lnTo>
                    <a:pt x="4604892" y="299621"/>
                  </a:lnTo>
                  <a:lnTo>
                    <a:pt x="4616730" y="299552"/>
                  </a:lnTo>
                  <a:lnTo>
                    <a:pt x="4628568" y="299492"/>
                  </a:lnTo>
                  <a:lnTo>
                    <a:pt x="4640406" y="299442"/>
                  </a:lnTo>
                  <a:lnTo>
                    <a:pt x="4652244" y="299399"/>
                  </a:lnTo>
                  <a:lnTo>
                    <a:pt x="4664081" y="299363"/>
                  </a:lnTo>
                  <a:lnTo>
                    <a:pt x="4675919" y="299332"/>
                  </a:lnTo>
                  <a:lnTo>
                    <a:pt x="4687757" y="299305"/>
                  </a:lnTo>
                </a:path>
              </a:pathLst>
            </a:custGeom>
            <a:ln w="40651" cap="flat">
              <a:solidFill>
                <a:srgbClr val="E8E8E8">
                  <a:alpha val="100000"/>
                </a:srgbClr>
              </a:solidFill>
              <a:prstDash val="solid"/>
              <a:round/>
            </a:ln>
          </p:spPr>
          <p:txBody>
            <a:bodyPr/>
            <a:lstStyle/>
            <a:p/>
          </p:txBody>
        </p:sp>
        <p:sp>
          <p:nvSpPr>
            <p:cNvPr id="50" name="pl50"/>
            <p:cNvSpPr/>
            <p:nvPr/>
          </p:nvSpPr>
          <p:spPr>
            <a:xfrm>
              <a:off x="2482252" y="2844418"/>
              <a:ext cx="4687757" cy="897466"/>
            </a:xfrm>
            <a:custGeom>
              <a:avLst/>
              <a:pathLst>
                <a:path w="4687757" h="89746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0"/>
                  </a:lnTo>
                  <a:lnTo>
                    <a:pt x="2355716" y="176"/>
                  </a:lnTo>
                  <a:lnTo>
                    <a:pt x="2367554" y="207"/>
                  </a:lnTo>
                  <a:lnTo>
                    <a:pt x="2379391" y="244"/>
                  </a:lnTo>
                  <a:lnTo>
                    <a:pt x="2391229" y="287"/>
                  </a:lnTo>
                  <a:lnTo>
                    <a:pt x="2403067" y="337"/>
                  </a:lnTo>
                  <a:lnTo>
                    <a:pt x="2414905" y="396"/>
                  </a:lnTo>
                  <a:lnTo>
                    <a:pt x="2426743" y="466"/>
                  </a:lnTo>
                  <a:lnTo>
                    <a:pt x="2438580" y="547"/>
                  </a:lnTo>
                  <a:lnTo>
                    <a:pt x="2450418" y="643"/>
                  </a:lnTo>
                  <a:lnTo>
                    <a:pt x="2462256" y="756"/>
                  </a:lnTo>
                  <a:lnTo>
                    <a:pt x="2474094" y="889"/>
                  </a:lnTo>
                  <a:lnTo>
                    <a:pt x="2485931" y="1044"/>
                  </a:lnTo>
                  <a:lnTo>
                    <a:pt x="2497769" y="1227"/>
                  </a:lnTo>
                  <a:lnTo>
                    <a:pt x="2509607" y="1441"/>
                  </a:lnTo>
                  <a:lnTo>
                    <a:pt x="2521445" y="1693"/>
                  </a:lnTo>
                  <a:lnTo>
                    <a:pt x="2533283" y="1989"/>
                  </a:lnTo>
                  <a:lnTo>
                    <a:pt x="2545120" y="2336"/>
                  </a:lnTo>
                  <a:lnTo>
                    <a:pt x="2556958" y="2744"/>
                  </a:lnTo>
                  <a:lnTo>
                    <a:pt x="2568796" y="3222"/>
                  </a:lnTo>
                  <a:lnTo>
                    <a:pt x="2580634" y="3782"/>
                  </a:lnTo>
                  <a:lnTo>
                    <a:pt x="2592471" y="4439"/>
                  </a:lnTo>
                  <a:lnTo>
                    <a:pt x="2604309" y="5209"/>
                  </a:lnTo>
                  <a:lnTo>
                    <a:pt x="2616147" y="6110"/>
                  </a:lnTo>
                  <a:lnTo>
                    <a:pt x="2627985" y="7165"/>
                  </a:lnTo>
                  <a:lnTo>
                    <a:pt x="2639822" y="8398"/>
                  </a:lnTo>
                  <a:lnTo>
                    <a:pt x="2651660" y="9839"/>
                  </a:lnTo>
                  <a:lnTo>
                    <a:pt x="2663498" y="11521"/>
                  </a:lnTo>
                  <a:lnTo>
                    <a:pt x="2675336" y="13481"/>
                  </a:lnTo>
                  <a:lnTo>
                    <a:pt x="2687174" y="15763"/>
                  </a:lnTo>
                  <a:lnTo>
                    <a:pt x="2699011" y="18415"/>
                  </a:lnTo>
                  <a:lnTo>
                    <a:pt x="2710849" y="21490"/>
                  </a:lnTo>
                  <a:lnTo>
                    <a:pt x="2722687" y="25050"/>
                  </a:lnTo>
                  <a:lnTo>
                    <a:pt x="2734525" y="29158"/>
                  </a:lnTo>
                  <a:lnTo>
                    <a:pt x="2746362" y="33887"/>
                  </a:lnTo>
                  <a:lnTo>
                    <a:pt x="2758200" y="39310"/>
                  </a:lnTo>
                  <a:lnTo>
                    <a:pt x="2770038" y="45506"/>
                  </a:lnTo>
                  <a:lnTo>
                    <a:pt x="2781876" y="52554"/>
                  </a:lnTo>
                  <a:lnTo>
                    <a:pt x="2793713" y="60529"/>
                  </a:lnTo>
                  <a:lnTo>
                    <a:pt x="2805551" y="69503"/>
                  </a:lnTo>
                  <a:lnTo>
                    <a:pt x="2817389" y="79534"/>
                  </a:lnTo>
                  <a:lnTo>
                    <a:pt x="2829227" y="90666"/>
                  </a:lnTo>
                  <a:lnTo>
                    <a:pt x="2841065" y="102923"/>
                  </a:lnTo>
                  <a:lnTo>
                    <a:pt x="2852902" y="116298"/>
                  </a:lnTo>
                  <a:lnTo>
                    <a:pt x="2864740" y="130755"/>
                  </a:lnTo>
                  <a:lnTo>
                    <a:pt x="2876578" y="146218"/>
                  </a:lnTo>
                  <a:lnTo>
                    <a:pt x="2888416" y="162576"/>
                  </a:lnTo>
                  <a:lnTo>
                    <a:pt x="2900253" y="179676"/>
                  </a:lnTo>
                  <a:lnTo>
                    <a:pt x="2912091" y="197336"/>
                  </a:lnTo>
                  <a:lnTo>
                    <a:pt x="2923929" y="215342"/>
                  </a:lnTo>
                  <a:lnTo>
                    <a:pt x="2935767" y="233466"/>
                  </a:lnTo>
                  <a:lnTo>
                    <a:pt x="2947604" y="251472"/>
                  </a:lnTo>
                  <a:lnTo>
                    <a:pt x="2959442" y="269131"/>
                  </a:lnTo>
                  <a:lnTo>
                    <a:pt x="2971280" y="286232"/>
                  </a:lnTo>
                  <a:lnTo>
                    <a:pt x="2983118" y="302589"/>
                  </a:lnTo>
                  <a:lnTo>
                    <a:pt x="2994956" y="318052"/>
                  </a:lnTo>
                  <a:lnTo>
                    <a:pt x="3006793" y="332509"/>
                  </a:lnTo>
                  <a:lnTo>
                    <a:pt x="3018631" y="345884"/>
                  </a:lnTo>
                  <a:lnTo>
                    <a:pt x="3030469" y="358141"/>
                  </a:lnTo>
                  <a:lnTo>
                    <a:pt x="3042307" y="369274"/>
                  </a:lnTo>
                  <a:lnTo>
                    <a:pt x="3054144" y="379305"/>
                  </a:lnTo>
                  <a:lnTo>
                    <a:pt x="3065982" y="388278"/>
                  </a:lnTo>
                  <a:lnTo>
                    <a:pt x="3077820" y="396253"/>
                  </a:lnTo>
                  <a:lnTo>
                    <a:pt x="3089658" y="403301"/>
                  </a:lnTo>
                  <a:lnTo>
                    <a:pt x="3101496" y="409497"/>
                  </a:lnTo>
                  <a:lnTo>
                    <a:pt x="3113333" y="414921"/>
                  </a:lnTo>
                  <a:lnTo>
                    <a:pt x="3125171" y="419649"/>
                  </a:lnTo>
                  <a:lnTo>
                    <a:pt x="3137009" y="423758"/>
                  </a:lnTo>
                  <a:lnTo>
                    <a:pt x="3148847" y="427317"/>
                  </a:lnTo>
                  <a:lnTo>
                    <a:pt x="3160684" y="430393"/>
                  </a:lnTo>
                  <a:lnTo>
                    <a:pt x="3172522" y="433044"/>
                  </a:lnTo>
                  <a:lnTo>
                    <a:pt x="3184360" y="435326"/>
                  </a:lnTo>
                  <a:lnTo>
                    <a:pt x="3196198" y="437286"/>
                  </a:lnTo>
                  <a:lnTo>
                    <a:pt x="3208035" y="438968"/>
                  </a:lnTo>
                  <a:lnTo>
                    <a:pt x="3219873" y="440409"/>
                  </a:lnTo>
                  <a:lnTo>
                    <a:pt x="3231711" y="441642"/>
                  </a:lnTo>
                  <a:lnTo>
                    <a:pt x="3243549" y="442697"/>
                  </a:lnTo>
                  <a:lnTo>
                    <a:pt x="3255387" y="443598"/>
                  </a:lnTo>
                  <a:lnTo>
                    <a:pt x="3267224" y="444368"/>
                  </a:lnTo>
                  <a:lnTo>
                    <a:pt x="3279062" y="445025"/>
                  </a:lnTo>
                  <a:lnTo>
                    <a:pt x="3290900" y="445586"/>
                  </a:lnTo>
                  <a:lnTo>
                    <a:pt x="3302738" y="446063"/>
                  </a:lnTo>
                  <a:lnTo>
                    <a:pt x="3314575" y="446471"/>
                  </a:lnTo>
                  <a:lnTo>
                    <a:pt x="3326413" y="446818"/>
                  </a:lnTo>
                  <a:lnTo>
                    <a:pt x="3338251" y="447114"/>
                  </a:lnTo>
                  <a:lnTo>
                    <a:pt x="3350089" y="447366"/>
                  </a:lnTo>
                  <a:lnTo>
                    <a:pt x="3361926" y="447581"/>
                  </a:lnTo>
                  <a:lnTo>
                    <a:pt x="3373764" y="447763"/>
                  </a:lnTo>
                  <a:lnTo>
                    <a:pt x="3385602" y="447919"/>
                  </a:lnTo>
                  <a:lnTo>
                    <a:pt x="3397440" y="448051"/>
                  </a:lnTo>
                  <a:lnTo>
                    <a:pt x="3409278" y="448164"/>
                  </a:lnTo>
                  <a:lnTo>
                    <a:pt x="3421115" y="448260"/>
                  </a:lnTo>
                  <a:lnTo>
                    <a:pt x="3432953" y="448342"/>
                  </a:lnTo>
                  <a:lnTo>
                    <a:pt x="3444791" y="448411"/>
                  </a:lnTo>
                  <a:lnTo>
                    <a:pt x="3456629" y="448470"/>
                  </a:lnTo>
                  <a:lnTo>
                    <a:pt x="3468466" y="448521"/>
                  </a:lnTo>
                  <a:lnTo>
                    <a:pt x="3480304" y="448564"/>
                  </a:lnTo>
                  <a:lnTo>
                    <a:pt x="3492142" y="448600"/>
                  </a:lnTo>
                  <a:lnTo>
                    <a:pt x="3503980" y="448631"/>
                  </a:lnTo>
                  <a:lnTo>
                    <a:pt x="3515818" y="448657"/>
                  </a:lnTo>
                  <a:lnTo>
                    <a:pt x="3515818" y="448958"/>
                  </a:lnTo>
                  <a:lnTo>
                    <a:pt x="3527655" y="448985"/>
                  </a:lnTo>
                  <a:lnTo>
                    <a:pt x="3539493" y="449016"/>
                  </a:lnTo>
                  <a:lnTo>
                    <a:pt x="3551331" y="449052"/>
                  </a:lnTo>
                  <a:lnTo>
                    <a:pt x="3563169" y="449095"/>
                  </a:lnTo>
                  <a:lnTo>
                    <a:pt x="3575006" y="449145"/>
                  </a:lnTo>
                  <a:lnTo>
                    <a:pt x="3586844" y="449205"/>
                  </a:lnTo>
                  <a:lnTo>
                    <a:pt x="3598682" y="449274"/>
                  </a:lnTo>
                  <a:lnTo>
                    <a:pt x="3610520" y="449356"/>
                  </a:lnTo>
                  <a:lnTo>
                    <a:pt x="3622357" y="449452"/>
                  </a:lnTo>
                  <a:lnTo>
                    <a:pt x="3634195" y="449564"/>
                  </a:lnTo>
                  <a:lnTo>
                    <a:pt x="3646033" y="449697"/>
                  </a:lnTo>
                  <a:lnTo>
                    <a:pt x="3657871" y="449852"/>
                  </a:lnTo>
                  <a:lnTo>
                    <a:pt x="3669709" y="450035"/>
                  </a:lnTo>
                  <a:lnTo>
                    <a:pt x="3681546" y="450250"/>
                  </a:lnTo>
                  <a:lnTo>
                    <a:pt x="3693384" y="450502"/>
                  </a:lnTo>
                  <a:lnTo>
                    <a:pt x="3705222" y="450798"/>
                  </a:lnTo>
                  <a:lnTo>
                    <a:pt x="3717060" y="451145"/>
                  </a:lnTo>
                  <a:lnTo>
                    <a:pt x="3728897" y="451552"/>
                  </a:lnTo>
                  <a:lnTo>
                    <a:pt x="3740735" y="452030"/>
                  </a:lnTo>
                  <a:lnTo>
                    <a:pt x="3752573" y="452591"/>
                  </a:lnTo>
                  <a:lnTo>
                    <a:pt x="3764411" y="453248"/>
                  </a:lnTo>
                  <a:lnTo>
                    <a:pt x="3776248" y="454017"/>
                  </a:lnTo>
                  <a:lnTo>
                    <a:pt x="3788086" y="454919"/>
                  </a:lnTo>
                  <a:lnTo>
                    <a:pt x="3799924" y="455973"/>
                  </a:lnTo>
                  <a:lnTo>
                    <a:pt x="3811762" y="457207"/>
                  </a:lnTo>
                  <a:lnTo>
                    <a:pt x="3823600" y="458648"/>
                  </a:lnTo>
                  <a:lnTo>
                    <a:pt x="3835437" y="460329"/>
                  </a:lnTo>
                  <a:lnTo>
                    <a:pt x="3847275" y="462290"/>
                  </a:lnTo>
                  <a:lnTo>
                    <a:pt x="3859113" y="464572"/>
                  </a:lnTo>
                  <a:lnTo>
                    <a:pt x="3870951" y="467223"/>
                  </a:lnTo>
                  <a:lnTo>
                    <a:pt x="3882788" y="470299"/>
                  </a:lnTo>
                  <a:lnTo>
                    <a:pt x="3894626" y="473858"/>
                  </a:lnTo>
                  <a:lnTo>
                    <a:pt x="3906464" y="477967"/>
                  </a:lnTo>
                  <a:lnTo>
                    <a:pt x="3918302" y="482695"/>
                  </a:lnTo>
                  <a:lnTo>
                    <a:pt x="3930139" y="488119"/>
                  </a:lnTo>
                  <a:lnTo>
                    <a:pt x="3941977" y="494315"/>
                  </a:lnTo>
                  <a:lnTo>
                    <a:pt x="3953815" y="501362"/>
                  </a:lnTo>
                  <a:lnTo>
                    <a:pt x="3965653" y="509338"/>
                  </a:lnTo>
                  <a:lnTo>
                    <a:pt x="3977491" y="518311"/>
                  </a:lnTo>
                  <a:lnTo>
                    <a:pt x="3989328" y="528342"/>
                  </a:lnTo>
                  <a:lnTo>
                    <a:pt x="4001166" y="539475"/>
                  </a:lnTo>
                  <a:lnTo>
                    <a:pt x="4013004" y="551731"/>
                  </a:lnTo>
                  <a:lnTo>
                    <a:pt x="4024842" y="565107"/>
                  </a:lnTo>
                  <a:lnTo>
                    <a:pt x="4036679" y="579563"/>
                  </a:lnTo>
                  <a:lnTo>
                    <a:pt x="4048517" y="595027"/>
                  </a:lnTo>
                  <a:lnTo>
                    <a:pt x="4060355" y="611384"/>
                  </a:lnTo>
                  <a:lnTo>
                    <a:pt x="4072193" y="628485"/>
                  </a:lnTo>
                  <a:lnTo>
                    <a:pt x="4084031" y="646144"/>
                  </a:lnTo>
                  <a:lnTo>
                    <a:pt x="4095868" y="664150"/>
                  </a:lnTo>
                  <a:lnTo>
                    <a:pt x="4107706" y="682274"/>
                  </a:lnTo>
                  <a:lnTo>
                    <a:pt x="4119544" y="700280"/>
                  </a:lnTo>
                  <a:lnTo>
                    <a:pt x="4131382" y="717939"/>
                  </a:lnTo>
                  <a:lnTo>
                    <a:pt x="4143219" y="735040"/>
                  </a:lnTo>
                  <a:lnTo>
                    <a:pt x="4155057" y="751397"/>
                  </a:lnTo>
                  <a:lnTo>
                    <a:pt x="4166895" y="766861"/>
                  </a:lnTo>
                  <a:lnTo>
                    <a:pt x="4178733" y="781317"/>
                  </a:lnTo>
                  <a:lnTo>
                    <a:pt x="4190570" y="794693"/>
                  </a:lnTo>
                  <a:lnTo>
                    <a:pt x="4202408" y="806949"/>
                  </a:lnTo>
                  <a:lnTo>
                    <a:pt x="4214246" y="818082"/>
                  </a:lnTo>
                  <a:lnTo>
                    <a:pt x="4226084" y="828113"/>
                  </a:lnTo>
                  <a:lnTo>
                    <a:pt x="4237922" y="837086"/>
                  </a:lnTo>
                  <a:lnTo>
                    <a:pt x="4249759" y="845062"/>
                  </a:lnTo>
                  <a:lnTo>
                    <a:pt x="4261597" y="852109"/>
                  </a:lnTo>
                  <a:lnTo>
                    <a:pt x="4273435" y="858306"/>
                  </a:lnTo>
                  <a:lnTo>
                    <a:pt x="4285273" y="863729"/>
                  </a:lnTo>
                  <a:lnTo>
                    <a:pt x="4297110" y="868458"/>
                  </a:lnTo>
                  <a:lnTo>
                    <a:pt x="4308948" y="872566"/>
                  </a:lnTo>
                  <a:lnTo>
                    <a:pt x="4320786" y="876125"/>
                  </a:lnTo>
                  <a:lnTo>
                    <a:pt x="4332624" y="879201"/>
                  </a:lnTo>
                  <a:lnTo>
                    <a:pt x="4344461" y="881853"/>
                  </a:lnTo>
                  <a:lnTo>
                    <a:pt x="4356299" y="884134"/>
                  </a:lnTo>
                  <a:lnTo>
                    <a:pt x="4368137" y="886095"/>
                  </a:lnTo>
                  <a:lnTo>
                    <a:pt x="4379975" y="887776"/>
                  </a:lnTo>
                  <a:lnTo>
                    <a:pt x="4391813" y="889217"/>
                  </a:lnTo>
                  <a:lnTo>
                    <a:pt x="4403650" y="890451"/>
                  </a:lnTo>
                  <a:lnTo>
                    <a:pt x="4415488" y="891505"/>
                  </a:lnTo>
                  <a:lnTo>
                    <a:pt x="4427326" y="892407"/>
                  </a:lnTo>
                  <a:lnTo>
                    <a:pt x="4439164" y="893177"/>
                  </a:lnTo>
                  <a:lnTo>
                    <a:pt x="4451001" y="893833"/>
                  </a:lnTo>
                  <a:lnTo>
                    <a:pt x="4462839" y="894394"/>
                  </a:lnTo>
                  <a:lnTo>
                    <a:pt x="4474677" y="894872"/>
                  </a:lnTo>
                  <a:lnTo>
                    <a:pt x="4486515" y="895279"/>
                  </a:lnTo>
                  <a:lnTo>
                    <a:pt x="4498352" y="895626"/>
                  </a:lnTo>
                  <a:lnTo>
                    <a:pt x="4510190" y="895922"/>
                  </a:lnTo>
                  <a:lnTo>
                    <a:pt x="4522028" y="896174"/>
                  </a:lnTo>
                  <a:lnTo>
                    <a:pt x="4533866" y="896389"/>
                  </a:lnTo>
                  <a:lnTo>
                    <a:pt x="4545704" y="896572"/>
                  </a:lnTo>
                  <a:lnTo>
                    <a:pt x="4557541" y="896727"/>
                  </a:lnTo>
                  <a:lnTo>
                    <a:pt x="4569379" y="896860"/>
                  </a:lnTo>
                  <a:lnTo>
                    <a:pt x="4581217" y="896972"/>
                  </a:lnTo>
                  <a:lnTo>
                    <a:pt x="4593055" y="897068"/>
                  </a:lnTo>
                  <a:lnTo>
                    <a:pt x="4604892" y="897150"/>
                  </a:lnTo>
                  <a:lnTo>
                    <a:pt x="4616730" y="897220"/>
                  </a:lnTo>
                  <a:lnTo>
                    <a:pt x="4628568" y="897279"/>
                  </a:lnTo>
                  <a:lnTo>
                    <a:pt x="4640406" y="897329"/>
                  </a:lnTo>
                  <a:lnTo>
                    <a:pt x="4652244" y="897372"/>
                  </a:lnTo>
                  <a:lnTo>
                    <a:pt x="4664081" y="897408"/>
                  </a:lnTo>
                  <a:lnTo>
                    <a:pt x="4675919" y="897439"/>
                  </a:lnTo>
                  <a:lnTo>
                    <a:pt x="4687757" y="8974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4639702"/>
              <a:ext cx="4687757" cy="299105"/>
            </a:xfrm>
            <a:custGeom>
              <a:avLst/>
              <a:pathLst>
                <a:path w="4687757" h="29910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602"/>
                  </a:lnTo>
                  <a:lnTo>
                    <a:pt x="3527655" y="149611"/>
                  </a:lnTo>
                  <a:lnTo>
                    <a:pt x="3539493" y="149621"/>
                  </a:lnTo>
                  <a:lnTo>
                    <a:pt x="3551331" y="149634"/>
                  </a:lnTo>
                  <a:lnTo>
                    <a:pt x="3563169" y="149648"/>
                  </a:lnTo>
                  <a:lnTo>
                    <a:pt x="3575006" y="149665"/>
                  </a:lnTo>
                  <a:lnTo>
                    <a:pt x="3586844" y="149684"/>
                  </a:lnTo>
                  <a:lnTo>
                    <a:pt x="3598682" y="149708"/>
                  </a:lnTo>
                  <a:lnTo>
                    <a:pt x="3610520" y="149735"/>
                  </a:lnTo>
                  <a:lnTo>
                    <a:pt x="3622357" y="149767"/>
                  </a:lnTo>
                  <a:lnTo>
                    <a:pt x="3634195" y="149804"/>
                  </a:lnTo>
                  <a:lnTo>
                    <a:pt x="3646033" y="149848"/>
                  </a:lnTo>
                  <a:lnTo>
                    <a:pt x="3657871" y="149900"/>
                  </a:lnTo>
                  <a:lnTo>
                    <a:pt x="3669709" y="149961"/>
                  </a:lnTo>
                  <a:lnTo>
                    <a:pt x="3681546" y="150033"/>
                  </a:lnTo>
                  <a:lnTo>
                    <a:pt x="3693384" y="150117"/>
                  </a:lnTo>
                  <a:lnTo>
                    <a:pt x="3705222" y="150215"/>
                  </a:lnTo>
                  <a:lnTo>
                    <a:pt x="3717060" y="150331"/>
                  </a:lnTo>
                  <a:lnTo>
                    <a:pt x="3728897" y="150467"/>
                  </a:lnTo>
                  <a:lnTo>
                    <a:pt x="3740735" y="150626"/>
                  </a:lnTo>
                  <a:lnTo>
                    <a:pt x="3752573" y="150813"/>
                  </a:lnTo>
                  <a:lnTo>
                    <a:pt x="3764411" y="151032"/>
                  </a:lnTo>
                  <a:lnTo>
                    <a:pt x="3776248" y="151289"/>
                  </a:lnTo>
                  <a:lnTo>
                    <a:pt x="3788086" y="151589"/>
                  </a:lnTo>
                  <a:lnTo>
                    <a:pt x="3799924" y="151941"/>
                  </a:lnTo>
                  <a:lnTo>
                    <a:pt x="3811762" y="152352"/>
                  </a:lnTo>
                  <a:lnTo>
                    <a:pt x="3823600" y="152832"/>
                  </a:lnTo>
                  <a:lnTo>
                    <a:pt x="3835437" y="153393"/>
                  </a:lnTo>
                  <a:lnTo>
                    <a:pt x="3847275" y="154046"/>
                  </a:lnTo>
                  <a:lnTo>
                    <a:pt x="3859113" y="154807"/>
                  </a:lnTo>
                  <a:lnTo>
                    <a:pt x="3870951" y="155691"/>
                  </a:lnTo>
                  <a:lnTo>
                    <a:pt x="3882788" y="156716"/>
                  </a:lnTo>
                  <a:lnTo>
                    <a:pt x="3894626" y="157902"/>
                  </a:lnTo>
                  <a:lnTo>
                    <a:pt x="3906464" y="159272"/>
                  </a:lnTo>
                  <a:lnTo>
                    <a:pt x="3918302" y="160848"/>
                  </a:lnTo>
                  <a:lnTo>
                    <a:pt x="3930139" y="162656"/>
                  </a:lnTo>
                  <a:lnTo>
                    <a:pt x="3941977" y="164721"/>
                  </a:lnTo>
                  <a:lnTo>
                    <a:pt x="3953815" y="167070"/>
                  </a:lnTo>
                  <a:lnTo>
                    <a:pt x="3965653" y="169729"/>
                  </a:lnTo>
                  <a:lnTo>
                    <a:pt x="3977491" y="172720"/>
                  </a:lnTo>
                  <a:lnTo>
                    <a:pt x="3989328" y="176063"/>
                  </a:lnTo>
                  <a:lnTo>
                    <a:pt x="4001166" y="179774"/>
                  </a:lnTo>
                  <a:lnTo>
                    <a:pt x="4013004" y="183860"/>
                  </a:lnTo>
                  <a:lnTo>
                    <a:pt x="4024842" y="188318"/>
                  </a:lnTo>
                  <a:lnTo>
                    <a:pt x="4036679" y="193137"/>
                  </a:lnTo>
                  <a:lnTo>
                    <a:pt x="4048517" y="198292"/>
                  </a:lnTo>
                  <a:lnTo>
                    <a:pt x="4060355" y="203744"/>
                  </a:lnTo>
                  <a:lnTo>
                    <a:pt x="4072193" y="209444"/>
                  </a:lnTo>
                  <a:lnTo>
                    <a:pt x="4084031" y="215331"/>
                  </a:lnTo>
                  <a:lnTo>
                    <a:pt x="4095868" y="221333"/>
                  </a:lnTo>
                  <a:lnTo>
                    <a:pt x="4107706" y="227374"/>
                  </a:lnTo>
                  <a:lnTo>
                    <a:pt x="4119544" y="233376"/>
                  </a:lnTo>
                  <a:lnTo>
                    <a:pt x="4131382" y="239263"/>
                  </a:lnTo>
                  <a:lnTo>
                    <a:pt x="4143219" y="244963"/>
                  </a:lnTo>
                  <a:lnTo>
                    <a:pt x="4155057" y="250415"/>
                  </a:lnTo>
                  <a:lnTo>
                    <a:pt x="4166895" y="255570"/>
                  </a:lnTo>
                  <a:lnTo>
                    <a:pt x="4178733" y="260389"/>
                  </a:lnTo>
                  <a:lnTo>
                    <a:pt x="4190570" y="264847"/>
                  </a:lnTo>
                  <a:lnTo>
                    <a:pt x="4202408" y="268933"/>
                  </a:lnTo>
                  <a:lnTo>
                    <a:pt x="4214246" y="272644"/>
                  </a:lnTo>
                  <a:lnTo>
                    <a:pt x="4226084" y="275987"/>
                  </a:lnTo>
                  <a:lnTo>
                    <a:pt x="4237922" y="278978"/>
                  </a:lnTo>
                  <a:lnTo>
                    <a:pt x="4249759" y="281637"/>
                  </a:lnTo>
                  <a:lnTo>
                    <a:pt x="4261597" y="283986"/>
                  </a:lnTo>
                  <a:lnTo>
                    <a:pt x="4273435" y="286051"/>
                  </a:lnTo>
                  <a:lnTo>
                    <a:pt x="4285273" y="287859"/>
                  </a:lnTo>
                  <a:lnTo>
                    <a:pt x="4297110" y="289435"/>
                  </a:lnTo>
                  <a:lnTo>
                    <a:pt x="4308948" y="290805"/>
                  </a:lnTo>
                  <a:lnTo>
                    <a:pt x="4320786" y="291991"/>
                  </a:lnTo>
                  <a:lnTo>
                    <a:pt x="4332624" y="293016"/>
                  </a:lnTo>
                  <a:lnTo>
                    <a:pt x="4344461" y="293900"/>
                  </a:lnTo>
                  <a:lnTo>
                    <a:pt x="4356299" y="294661"/>
                  </a:lnTo>
                  <a:lnTo>
                    <a:pt x="4368137" y="295314"/>
                  </a:lnTo>
                  <a:lnTo>
                    <a:pt x="4379975" y="295875"/>
                  </a:lnTo>
                  <a:lnTo>
                    <a:pt x="4391813" y="296355"/>
                  </a:lnTo>
                  <a:lnTo>
                    <a:pt x="4403650" y="296766"/>
                  </a:lnTo>
                  <a:lnTo>
                    <a:pt x="4415488" y="297118"/>
                  </a:lnTo>
                  <a:lnTo>
                    <a:pt x="4427326" y="297418"/>
                  </a:lnTo>
                  <a:lnTo>
                    <a:pt x="4439164" y="297675"/>
                  </a:lnTo>
                  <a:lnTo>
                    <a:pt x="4451001" y="297894"/>
                  </a:lnTo>
                  <a:lnTo>
                    <a:pt x="4462839" y="298081"/>
                  </a:lnTo>
                  <a:lnTo>
                    <a:pt x="4474677" y="298240"/>
                  </a:lnTo>
                  <a:lnTo>
                    <a:pt x="4486515" y="298376"/>
                  </a:lnTo>
                  <a:lnTo>
                    <a:pt x="4498352" y="298492"/>
                  </a:lnTo>
                  <a:lnTo>
                    <a:pt x="4510190" y="298590"/>
                  </a:lnTo>
                  <a:lnTo>
                    <a:pt x="4522028" y="298674"/>
                  </a:lnTo>
                  <a:lnTo>
                    <a:pt x="4533866" y="298746"/>
                  </a:lnTo>
                  <a:lnTo>
                    <a:pt x="4545704" y="298807"/>
                  </a:lnTo>
                  <a:lnTo>
                    <a:pt x="4557541" y="298859"/>
                  </a:lnTo>
                  <a:lnTo>
                    <a:pt x="4569379" y="298903"/>
                  </a:lnTo>
                  <a:lnTo>
                    <a:pt x="4581217" y="298940"/>
                  </a:lnTo>
                  <a:lnTo>
                    <a:pt x="4593055" y="298972"/>
                  </a:lnTo>
                  <a:lnTo>
                    <a:pt x="4604892" y="299000"/>
                  </a:lnTo>
                  <a:lnTo>
                    <a:pt x="4616730" y="299023"/>
                  </a:lnTo>
                  <a:lnTo>
                    <a:pt x="4628568" y="299042"/>
                  </a:lnTo>
                  <a:lnTo>
                    <a:pt x="4640406" y="299059"/>
                  </a:lnTo>
                  <a:lnTo>
                    <a:pt x="4652244" y="299073"/>
                  </a:lnTo>
                  <a:lnTo>
                    <a:pt x="4664081" y="299086"/>
                  </a:lnTo>
                  <a:lnTo>
                    <a:pt x="4675919" y="299096"/>
                  </a:lnTo>
                  <a:lnTo>
                    <a:pt x="4687757" y="299105"/>
                  </a:lnTo>
                </a:path>
              </a:pathLst>
            </a:custGeom>
            <a:ln w="40651" cap="flat">
              <a:solidFill>
                <a:srgbClr val="E8E8E8">
                  <a:alpha val="100000"/>
                </a:srgbClr>
              </a:solidFill>
              <a:prstDash val="solid"/>
              <a:round/>
            </a:ln>
          </p:spPr>
          <p:txBody>
            <a:bodyPr/>
            <a:lstStyle/>
            <a:p/>
          </p:txBody>
        </p:sp>
        <p:sp>
          <p:nvSpPr>
            <p:cNvPr id="52" name="pl52"/>
            <p:cNvSpPr/>
            <p:nvPr/>
          </p:nvSpPr>
          <p:spPr>
            <a:xfrm>
              <a:off x="2482252" y="1797449"/>
              <a:ext cx="4687757" cy="1196420"/>
            </a:xfrm>
            <a:custGeom>
              <a:avLst/>
              <a:pathLst>
                <a:path w="4687757" h="1196420">
                  <a:moveTo>
                    <a:pt x="0" y="448657"/>
                  </a:moveTo>
                  <a:lnTo>
                    <a:pt x="11837" y="448675"/>
                  </a:lnTo>
                  <a:lnTo>
                    <a:pt x="23675" y="448696"/>
                  </a:lnTo>
                  <a:lnTo>
                    <a:pt x="35513" y="448720"/>
                  </a:lnTo>
                  <a:lnTo>
                    <a:pt x="47351" y="448748"/>
                  </a:lnTo>
                  <a:lnTo>
                    <a:pt x="59188" y="448782"/>
                  </a:lnTo>
                  <a:lnTo>
                    <a:pt x="71026" y="448821"/>
                  </a:lnTo>
                  <a:lnTo>
                    <a:pt x="82864" y="448868"/>
                  </a:lnTo>
                  <a:lnTo>
                    <a:pt x="94702" y="448922"/>
                  </a:lnTo>
                  <a:lnTo>
                    <a:pt x="106539" y="448986"/>
                  </a:lnTo>
                  <a:lnTo>
                    <a:pt x="118377" y="449061"/>
                  </a:lnTo>
                  <a:lnTo>
                    <a:pt x="130215" y="449150"/>
                  </a:lnTo>
                  <a:lnTo>
                    <a:pt x="142053" y="449253"/>
                  </a:lnTo>
                  <a:lnTo>
                    <a:pt x="153891" y="449375"/>
                  </a:lnTo>
                  <a:lnTo>
                    <a:pt x="165728" y="449518"/>
                  </a:lnTo>
                  <a:lnTo>
                    <a:pt x="177566" y="449686"/>
                  </a:lnTo>
                  <a:lnTo>
                    <a:pt x="189404" y="449884"/>
                  </a:lnTo>
                  <a:lnTo>
                    <a:pt x="201242" y="450115"/>
                  </a:lnTo>
                  <a:lnTo>
                    <a:pt x="213079" y="450387"/>
                  </a:lnTo>
                  <a:lnTo>
                    <a:pt x="224917" y="450705"/>
                  </a:lnTo>
                  <a:lnTo>
                    <a:pt x="236755" y="451079"/>
                  </a:lnTo>
                  <a:lnTo>
                    <a:pt x="248593" y="451517"/>
                  </a:lnTo>
                  <a:lnTo>
                    <a:pt x="260430" y="452030"/>
                  </a:lnTo>
                  <a:lnTo>
                    <a:pt x="272268" y="452631"/>
                  </a:lnTo>
                  <a:lnTo>
                    <a:pt x="284106" y="453334"/>
                  </a:lnTo>
                  <a:lnTo>
                    <a:pt x="295944" y="454156"/>
                  </a:lnTo>
                  <a:lnTo>
                    <a:pt x="307782" y="455117"/>
                  </a:lnTo>
                  <a:lnTo>
                    <a:pt x="319619" y="456238"/>
                  </a:lnTo>
                  <a:lnTo>
                    <a:pt x="331457" y="457545"/>
                  </a:lnTo>
                  <a:lnTo>
                    <a:pt x="343295" y="459066"/>
                  </a:lnTo>
                  <a:lnTo>
                    <a:pt x="355133" y="460834"/>
                  </a:lnTo>
                  <a:lnTo>
                    <a:pt x="366970" y="462884"/>
                  </a:lnTo>
                  <a:lnTo>
                    <a:pt x="378808" y="465257"/>
                  </a:lnTo>
                  <a:lnTo>
                    <a:pt x="390646" y="467996"/>
                  </a:lnTo>
                  <a:lnTo>
                    <a:pt x="402484" y="471149"/>
                  </a:lnTo>
                  <a:lnTo>
                    <a:pt x="414321" y="474764"/>
                  </a:lnTo>
                  <a:lnTo>
                    <a:pt x="426159" y="478895"/>
                  </a:lnTo>
                  <a:lnTo>
                    <a:pt x="437997" y="483593"/>
                  </a:lnTo>
                  <a:lnTo>
                    <a:pt x="449835" y="488910"/>
                  </a:lnTo>
                  <a:lnTo>
                    <a:pt x="461673" y="494892"/>
                  </a:lnTo>
                  <a:lnTo>
                    <a:pt x="473510" y="501580"/>
                  </a:lnTo>
                  <a:lnTo>
                    <a:pt x="485348" y="509002"/>
                  </a:lnTo>
                  <a:lnTo>
                    <a:pt x="497186" y="517173"/>
                  </a:lnTo>
                  <a:lnTo>
                    <a:pt x="509024" y="526090"/>
                  </a:lnTo>
                  <a:lnTo>
                    <a:pt x="520861" y="535727"/>
                  </a:lnTo>
                  <a:lnTo>
                    <a:pt x="532699" y="546036"/>
                  </a:lnTo>
                  <a:lnTo>
                    <a:pt x="544537" y="556941"/>
                  </a:lnTo>
                  <a:lnTo>
                    <a:pt x="556375" y="568342"/>
                  </a:lnTo>
                  <a:lnTo>
                    <a:pt x="568213" y="580114"/>
                  </a:lnTo>
                  <a:lnTo>
                    <a:pt x="580050" y="592119"/>
                  </a:lnTo>
                  <a:lnTo>
                    <a:pt x="591888" y="604201"/>
                  </a:lnTo>
                  <a:lnTo>
                    <a:pt x="603726" y="616205"/>
                  </a:lnTo>
                  <a:lnTo>
                    <a:pt x="615564" y="627978"/>
                  </a:lnTo>
                  <a:lnTo>
                    <a:pt x="627401" y="639378"/>
                  </a:lnTo>
                  <a:lnTo>
                    <a:pt x="639239" y="650283"/>
                  </a:lnTo>
                  <a:lnTo>
                    <a:pt x="651077" y="660592"/>
                  </a:lnTo>
                  <a:lnTo>
                    <a:pt x="662915" y="670230"/>
                  </a:lnTo>
                  <a:lnTo>
                    <a:pt x="674752" y="679147"/>
                  </a:lnTo>
                  <a:lnTo>
                    <a:pt x="686590" y="687318"/>
                  </a:lnTo>
                  <a:lnTo>
                    <a:pt x="698428" y="694740"/>
                  </a:lnTo>
                  <a:lnTo>
                    <a:pt x="710266" y="701427"/>
                  </a:lnTo>
                  <a:lnTo>
                    <a:pt x="722104" y="707409"/>
                  </a:lnTo>
                  <a:lnTo>
                    <a:pt x="733941" y="712726"/>
                  </a:lnTo>
                  <a:lnTo>
                    <a:pt x="745779" y="717425"/>
                  </a:lnTo>
                  <a:lnTo>
                    <a:pt x="757617" y="721555"/>
                  </a:lnTo>
                  <a:lnTo>
                    <a:pt x="769455" y="725171"/>
                  </a:lnTo>
                  <a:lnTo>
                    <a:pt x="781292" y="728323"/>
                  </a:lnTo>
                  <a:lnTo>
                    <a:pt x="793130" y="731062"/>
                  </a:lnTo>
                  <a:lnTo>
                    <a:pt x="804968" y="733435"/>
                  </a:lnTo>
                  <a:lnTo>
                    <a:pt x="816806" y="735486"/>
                  </a:lnTo>
                  <a:lnTo>
                    <a:pt x="828643" y="737253"/>
                  </a:lnTo>
                  <a:lnTo>
                    <a:pt x="840481" y="738775"/>
                  </a:lnTo>
                  <a:lnTo>
                    <a:pt x="852319" y="740082"/>
                  </a:lnTo>
                  <a:lnTo>
                    <a:pt x="864157" y="741203"/>
                  </a:lnTo>
                  <a:lnTo>
                    <a:pt x="875995" y="742163"/>
                  </a:lnTo>
                  <a:lnTo>
                    <a:pt x="887832" y="742986"/>
                  </a:lnTo>
                  <a:lnTo>
                    <a:pt x="899670" y="743689"/>
                  </a:lnTo>
                  <a:lnTo>
                    <a:pt x="911508" y="744290"/>
                  </a:lnTo>
                  <a:lnTo>
                    <a:pt x="923346" y="744803"/>
                  </a:lnTo>
                  <a:lnTo>
                    <a:pt x="935183" y="745241"/>
                  </a:lnTo>
                  <a:lnTo>
                    <a:pt x="947021" y="745614"/>
                  </a:lnTo>
                  <a:lnTo>
                    <a:pt x="958859" y="745933"/>
                  </a:lnTo>
                  <a:lnTo>
                    <a:pt x="970697" y="746205"/>
                  </a:lnTo>
                  <a:lnTo>
                    <a:pt x="982534" y="746436"/>
                  </a:lnTo>
                  <a:lnTo>
                    <a:pt x="994372" y="746633"/>
                  </a:lnTo>
                  <a:lnTo>
                    <a:pt x="1006210" y="746801"/>
                  </a:lnTo>
                  <a:lnTo>
                    <a:pt x="1018048" y="746944"/>
                  </a:lnTo>
                  <a:lnTo>
                    <a:pt x="1029886" y="747066"/>
                  </a:lnTo>
                  <a:lnTo>
                    <a:pt x="1041723" y="747170"/>
                  </a:lnTo>
                  <a:lnTo>
                    <a:pt x="1053561" y="747258"/>
                  </a:lnTo>
                  <a:lnTo>
                    <a:pt x="1065399" y="747333"/>
                  </a:lnTo>
                  <a:lnTo>
                    <a:pt x="1077237" y="747397"/>
                  </a:lnTo>
                  <a:lnTo>
                    <a:pt x="1089074" y="747452"/>
                  </a:lnTo>
                  <a:lnTo>
                    <a:pt x="1100912" y="747498"/>
                  </a:lnTo>
                  <a:lnTo>
                    <a:pt x="1112750" y="747538"/>
                  </a:lnTo>
                  <a:lnTo>
                    <a:pt x="1124588" y="747571"/>
                  </a:lnTo>
                  <a:lnTo>
                    <a:pt x="1136426" y="747600"/>
                  </a:lnTo>
                  <a:lnTo>
                    <a:pt x="1148263" y="747624"/>
                  </a:lnTo>
                  <a:lnTo>
                    <a:pt x="1160101" y="747645"/>
                  </a:lnTo>
                  <a:lnTo>
                    <a:pt x="1171939" y="747662"/>
                  </a:lnTo>
                  <a:lnTo>
                    <a:pt x="1171939" y="747913"/>
                  </a:lnTo>
                  <a:lnTo>
                    <a:pt x="1183777" y="747939"/>
                  </a:lnTo>
                  <a:lnTo>
                    <a:pt x="1195614" y="747971"/>
                  </a:lnTo>
                  <a:lnTo>
                    <a:pt x="1207452" y="748007"/>
                  </a:lnTo>
                  <a:lnTo>
                    <a:pt x="1219290" y="748050"/>
                  </a:lnTo>
                  <a:lnTo>
                    <a:pt x="1231128" y="748100"/>
                  </a:lnTo>
                  <a:lnTo>
                    <a:pt x="1242965" y="748159"/>
                  </a:lnTo>
                  <a:lnTo>
                    <a:pt x="1254803" y="748229"/>
                  </a:lnTo>
                  <a:lnTo>
                    <a:pt x="1266641" y="748310"/>
                  </a:lnTo>
                  <a:lnTo>
                    <a:pt x="1278479" y="748406"/>
                  </a:lnTo>
                  <a:lnTo>
                    <a:pt x="1290317" y="748519"/>
                  </a:lnTo>
                  <a:lnTo>
                    <a:pt x="1302154" y="748652"/>
                  </a:lnTo>
                  <a:lnTo>
                    <a:pt x="1313992" y="748807"/>
                  </a:lnTo>
                  <a:lnTo>
                    <a:pt x="1325830" y="748990"/>
                  </a:lnTo>
                  <a:lnTo>
                    <a:pt x="1337668" y="749205"/>
                  </a:lnTo>
                  <a:lnTo>
                    <a:pt x="1349505" y="749457"/>
                  </a:lnTo>
                  <a:lnTo>
                    <a:pt x="1361343" y="749752"/>
                  </a:lnTo>
                  <a:lnTo>
                    <a:pt x="1373181" y="750100"/>
                  </a:lnTo>
                  <a:lnTo>
                    <a:pt x="1385019" y="750507"/>
                  </a:lnTo>
                  <a:lnTo>
                    <a:pt x="1396856" y="750985"/>
                  </a:lnTo>
                  <a:lnTo>
                    <a:pt x="1408694" y="751545"/>
                  </a:lnTo>
                  <a:lnTo>
                    <a:pt x="1420532" y="752202"/>
                  </a:lnTo>
                  <a:lnTo>
                    <a:pt x="1432370" y="752972"/>
                  </a:lnTo>
                  <a:lnTo>
                    <a:pt x="1444208" y="753873"/>
                  </a:lnTo>
                  <a:lnTo>
                    <a:pt x="1456045" y="754928"/>
                  </a:lnTo>
                  <a:lnTo>
                    <a:pt x="1467883" y="756162"/>
                  </a:lnTo>
                  <a:lnTo>
                    <a:pt x="1479721" y="757603"/>
                  </a:lnTo>
                  <a:lnTo>
                    <a:pt x="1491559" y="759284"/>
                  </a:lnTo>
                  <a:lnTo>
                    <a:pt x="1503396" y="761245"/>
                  </a:lnTo>
                  <a:lnTo>
                    <a:pt x="1515234" y="763526"/>
                  </a:lnTo>
                  <a:lnTo>
                    <a:pt x="1527072" y="766178"/>
                  </a:lnTo>
                  <a:lnTo>
                    <a:pt x="1538910" y="769253"/>
                  </a:lnTo>
                  <a:lnTo>
                    <a:pt x="1550748" y="772813"/>
                  </a:lnTo>
                  <a:lnTo>
                    <a:pt x="1562585" y="776921"/>
                  </a:lnTo>
                  <a:lnTo>
                    <a:pt x="1574423" y="781650"/>
                  </a:lnTo>
                  <a:lnTo>
                    <a:pt x="1586261" y="787073"/>
                  </a:lnTo>
                  <a:lnTo>
                    <a:pt x="1598099" y="793270"/>
                  </a:lnTo>
                  <a:lnTo>
                    <a:pt x="1609936" y="800317"/>
                  </a:lnTo>
                  <a:lnTo>
                    <a:pt x="1621774" y="808292"/>
                  </a:lnTo>
                  <a:lnTo>
                    <a:pt x="1633612" y="817266"/>
                  </a:lnTo>
                  <a:lnTo>
                    <a:pt x="1645450" y="827297"/>
                  </a:lnTo>
                  <a:lnTo>
                    <a:pt x="1657287" y="838429"/>
                  </a:lnTo>
                  <a:lnTo>
                    <a:pt x="1669125" y="850686"/>
                  </a:lnTo>
                  <a:lnTo>
                    <a:pt x="1680963" y="864061"/>
                  </a:lnTo>
                  <a:lnTo>
                    <a:pt x="1692801" y="878518"/>
                  </a:lnTo>
                  <a:lnTo>
                    <a:pt x="1704639" y="893981"/>
                  </a:lnTo>
                  <a:lnTo>
                    <a:pt x="1716476" y="910339"/>
                  </a:lnTo>
                  <a:lnTo>
                    <a:pt x="1728314" y="927439"/>
                  </a:lnTo>
                  <a:lnTo>
                    <a:pt x="1740152" y="945099"/>
                  </a:lnTo>
                  <a:lnTo>
                    <a:pt x="1751990" y="963105"/>
                  </a:lnTo>
                  <a:lnTo>
                    <a:pt x="1763827" y="981229"/>
                  </a:lnTo>
                  <a:lnTo>
                    <a:pt x="1775665" y="999235"/>
                  </a:lnTo>
                  <a:lnTo>
                    <a:pt x="1787503" y="1016894"/>
                  </a:lnTo>
                  <a:lnTo>
                    <a:pt x="1799341" y="1033995"/>
                  </a:lnTo>
                  <a:lnTo>
                    <a:pt x="1811178" y="1050352"/>
                  </a:lnTo>
                  <a:lnTo>
                    <a:pt x="1823016" y="1065816"/>
                  </a:lnTo>
                  <a:lnTo>
                    <a:pt x="1834854" y="1080272"/>
                  </a:lnTo>
                  <a:lnTo>
                    <a:pt x="1846692" y="1093648"/>
                  </a:lnTo>
                  <a:lnTo>
                    <a:pt x="1858530" y="1105904"/>
                  </a:lnTo>
                  <a:lnTo>
                    <a:pt x="1870367" y="1117037"/>
                  </a:lnTo>
                  <a:lnTo>
                    <a:pt x="1882205" y="1127068"/>
                  </a:lnTo>
                  <a:lnTo>
                    <a:pt x="1894043" y="1136041"/>
                  </a:lnTo>
                  <a:lnTo>
                    <a:pt x="1905881" y="1144016"/>
                  </a:lnTo>
                  <a:lnTo>
                    <a:pt x="1917718" y="1151064"/>
                  </a:lnTo>
                  <a:lnTo>
                    <a:pt x="1929556" y="1157260"/>
                  </a:lnTo>
                  <a:lnTo>
                    <a:pt x="1941394" y="1162684"/>
                  </a:lnTo>
                  <a:lnTo>
                    <a:pt x="1953232" y="1167412"/>
                  </a:lnTo>
                  <a:lnTo>
                    <a:pt x="1965069" y="1171521"/>
                  </a:lnTo>
                  <a:lnTo>
                    <a:pt x="1976907" y="1175080"/>
                  </a:lnTo>
                  <a:lnTo>
                    <a:pt x="1988745" y="1178156"/>
                  </a:lnTo>
                  <a:lnTo>
                    <a:pt x="2000583" y="1180807"/>
                  </a:lnTo>
                  <a:lnTo>
                    <a:pt x="2012421" y="1183089"/>
                  </a:lnTo>
                  <a:lnTo>
                    <a:pt x="2024258" y="1185049"/>
                  </a:lnTo>
                  <a:lnTo>
                    <a:pt x="2036096" y="1186731"/>
                  </a:lnTo>
                  <a:lnTo>
                    <a:pt x="2047934" y="1188172"/>
                  </a:lnTo>
                  <a:lnTo>
                    <a:pt x="2059772" y="1189405"/>
                  </a:lnTo>
                  <a:lnTo>
                    <a:pt x="2071609" y="1190460"/>
                  </a:lnTo>
                  <a:lnTo>
                    <a:pt x="2083447" y="1191362"/>
                  </a:lnTo>
                  <a:lnTo>
                    <a:pt x="2095285" y="1192131"/>
                  </a:lnTo>
                  <a:lnTo>
                    <a:pt x="2107123" y="1192788"/>
                  </a:lnTo>
                  <a:lnTo>
                    <a:pt x="2118961" y="1193349"/>
                  </a:lnTo>
                  <a:lnTo>
                    <a:pt x="2130798" y="1193827"/>
                  </a:lnTo>
                  <a:lnTo>
                    <a:pt x="2142636" y="1194234"/>
                  </a:lnTo>
                  <a:lnTo>
                    <a:pt x="2154474" y="1194581"/>
                  </a:lnTo>
                  <a:lnTo>
                    <a:pt x="2166312" y="1194877"/>
                  </a:lnTo>
                  <a:lnTo>
                    <a:pt x="2178149" y="1195129"/>
                  </a:lnTo>
                  <a:lnTo>
                    <a:pt x="2189987" y="1195344"/>
                  </a:lnTo>
                  <a:lnTo>
                    <a:pt x="2201825" y="1195526"/>
                  </a:lnTo>
                  <a:lnTo>
                    <a:pt x="2213663" y="1195682"/>
                  </a:lnTo>
                  <a:lnTo>
                    <a:pt x="2225500" y="1195814"/>
                  </a:lnTo>
                  <a:lnTo>
                    <a:pt x="2237338" y="1195927"/>
                  </a:lnTo>
                  <a:lnTo>
                    <a:pt x="2249176" y="1196023"/>
                  </a:lnTo>
                  <a:lnTo>
                    <a:pt x="2261014" y="1196105"/>
                  </a:lnTo>
                  <a:lnTo>
                    <a:pt x="2272852" y="1196174"/>
                  </a:lnTo>
                  <a:lnTo>
                    <a:pt x="2284689" y="1196233"/>
                  </a:lnTo>
                  <a:lnTo>
                    <a:pt x="2296527" y="1196284"/>
                  </a:lnTo>
                  <a:lnTo>
                    <a:pt x="2308365" y="1196327"/>
                  </a:lnTo>
                  <a:lnTo>
                    <a:pt x="2320203" y="1196363"/>
                  </a:lnTo>
                  <a:lnTo>
                    <a:pt x="2332040" y="1196394"/>
                  </a:lnTo>
                  <a:lnTo>
                    <a:pt x="2343878" y="1196420"/>
                  </a:lnTo>
                  <a:lnTo>
                    <a:pt x="2343878" y="1196420"/>
                  </a:lnTo>
                  <a:lnTo>
                    <a:pt x="2355716" y="1196394"/>
                  </a:lnTo>
                  <a:lnTo>
                    <a:pt x="2367554" y="1196363"/>
                  </a:lnTo>
                  <a:lnTo>
                    <a:pt x="2379391" y="1196327"/>
                  </a:lnTo>
                  <a:lnTo>
                    <a:pt x="2391229" y="1196284"/>
                  </a:lnTo>
                  <a:lnTo>
                    <a:pt x="2403067" y="1196233"/>
                  </a:lnTo>
                  <a:lnTo>
                    <a:pt x="2414905" y="1196174"/>
                  </a:lnTo>
                  <a:lnTo>
                    <a:pt x="2426743" y="1196105"/>
                  </a:lnTo>
                  <a:lnTo>
                    <a:pt x="2438580" y="1196023"/>
                  </a:lnTo>
                  <a:lnTo>
                    <a:pt x="2450418" y="1195927"/>
                  </a:lnTo>
                  <a:lnTo>
                    <a:pt x="2462256" y="1195814"/>
                  </a:lnTo>
                  <a:lnTo>
                    <a:pt x="2474094" y="1195682"/>
                  </a:lnTo>
                  <a:lnTo>
                    <a:pt x="2485931" y="1195526"/>
                  </a:lnTo>
                  <a:lnTo>
                    <a:pt x="2497769" y="1195344"/>
                  </a:lnTo>
                  <a:lnTo>
                    <a:pt x="2509607" y="1195129"/>
                  </a:lnTo>
                  <a:lnTo>
                    <a:pt x="2521445" y="1194877"/>
                  </a:lnTo>
                  <a:lnTo>
                    <a:pt x="2533283" y="1194581"/>
                  </a:lnTo>
                  <a:lnTo>
                    <a:pt x="2545120" y="1194234"/>
                  </a:lnTo>
                  <a:lnTo>
                    <a:pt x="2556958" y="1193827"/>
                  </a:lnTo>
                  <a:lnTo>
                    <a:pt x="2568796" y="1193349"/>
                  </a:lnTo>
                  <a:lnTo>
                    <a:pt x="2580634" y="1192788"/>
                  </a:lnTo>
                  <a:lnTo>
                    <a:pt x="2592471" y="1192131"/>
                  </a:lnTo>
                  <a:lnTo>
                    <a:pt x="2604309" y="1191362"/>
                  </a:lnTo>
                  <a:lnTo>
                    <a:pt x="2616147" y="1190460"/>
                  </a:lnTo>
                  <a:lnTo>
                    <a:pt x="2627985" y="1189405"/>
                  </a:lnTo>
                  <a:lnTo>
                    <a:pt x="2639822" y="1188172"/>
                  </a:lnTo>
                  <a:lnTo>
                    <a:pt x="2651660" y="1186731"/>
                  </a:lnTo>
                  <a:lnTo>
                    <a:pt x="2663498" y="1185049"/>
                  </a:lnTo>
                  <a:lnTo>
                    <a:pt x="2675336" y="1183089"/>
                  </a:lnTo>
                  <a:lnTo>
                    <a:pt x="2687174" y="1180807"/>
                  </a:lnTo>
                  <a:lnTo>
                    <a:pt x="2699011" y="1178156"/>
                  </a:lnTo>
                  <a:lnTo>
                    <a:pt x="2710849" y="1175080"/>
                  </a:lnTo>
                  <a:lnTo>
                    <a:pt x="2722687" y="1171521"/>
                  </a:lnTo>
                  <a:lnTo>
                    <a:pt x="2734525" y="1167412"/>
                  </a:lnTo>
                  <a:lnTo>
                    <a:pt x="2746362" y="1162684"/>
                  </a:lnTo>
                  <a:lnTo>
                    <a:pt x="2758200" y="1157260"/>
                  </a:lnTo>
                  <a:lnTo>
                    <a:pt x="2770038" y="1151064"/>
                  </a:lnTo>
                  <a:lnTo>
                    <a:pt x="2781876" y="1144016"/>
                  </a:lnTo>
                  <a:lnTo>
                    <a:pt x="2793713" y="1136041"/>
                  </a:lnTo>
                  <a:lnTo>
                    <a:pt x="2805551" y="1127068"/>
                  </a:lnTo>
                  <a:lnTo>
                    <a:pt x="2817389" y="1117037"/>
                  </a:lnTo>
                  <a:lnTo>
                    <a:pt x="2829227" y="1105904"/>
                  </a:lnTo>
                  <a:lnTo>
                    <a:pt x="2841065" y="1093648"/>
                  </a:lnTo>
                  <a:lnTo>
                    <a:pt x="2852902" y="1080272"/>
                  </a:lnTo>
                  <a:lnTo>
                    <a:pt x="2864740" y="1065816"/>
                  </a:lnTo>
                  <a:lnTo>
                    <a:pt x="2876578" y="1050352"/>
                  </a:lnTo>
                  <a:lnTo>
                    <a:pt x="2888416" y="1033995"/>
                  </a:lnTo>
                  <a:lnTo>
                    <a:pt x="2900253" y="1016894"/>
                  </a:lnTo>
                  <a:lnTo>
                    <a:pt x="2912091" y="999235"/>
                  </a:lnTo>
                  <a:lnTo>
                    <a:pt x="2923929" y="981229"/>
                  </a:lnTo>
                  <a:lnTo>
                    <a:pt x="2935767" y="963105"/>
                  </a:lnTo>
                  <a:lnTo>
                    <a:pt x="2947604" y="945099"/>
                  </a:lnTo>
                  <a:lnTo>
                    <a:pt x="2959442" y="927439"/>
                  </a:lnTo>
                  <a:lnTo>
                    <a:pt x="2971280" y="910339"/>
                  </a:lnTo>
                  <a:lnTo>
                    <a:pt x="2983118" y="893981"/>
                  </a:lnTo>
                  <a:lnTo>
                    <a:pt x="2994956" y="878518"/>
                  </a:lnTo>
                  <a:lnTo>
                    <a:pt x="3006793" y="864061"/>
                  </a:lnTo>
                  <a:lnTo>
                    <a:pt x="3018631" y="850686"/>
                  </a:lnTo>
                  <a:lnTo>
                    <a:pt x="3030469" y="838429"/>
                  </a:lnTo>
                  <a:lnTo>
                    <a:pt x="3042307" y="827297"/>
                  </a:lnTo>
                  <a:lnTo>
                    <a:pt x="3054144" y="817266"/>
                  </a:lnTo>
                  <a:lnTo>
                    <a:pt x="3065982" y="808292"/>
                  </a:lnTo>
                  <a:lnTo>
                    <a:pt x="3077820" y="800317"/>
                  </a:lnTo>
                  <a:lnTo>
                    <a:pt x="3089658" y="793270"/>
                  </a:lnTo>
                  <a:lnTo>
                    <a:pt x="3101496" y="787073"/>
                  </a:lnTo>
                  <a:lnTo>
                    <a:pt x="3113333" y="781650"/>
                  </a:lnTo>
                  <a:lnTo>
                    <a:pt x="3125171" y="776921"/>
                  </a:lnTo>
                  <a:lnTo>
                    <a:pt x="3137009" y="772813"/>
                  </a:lnTo>
                  <a:lnTo>
                    <a:pt x="3148847" y="769253"/>
                  </a:lnTo>
                  <a:lnTo>
                    <a:pt x="3160684" y="766178"/>
                  </a:lnTo>
                  <a:lnTo>
                    <a:pt x="3172522" y="763526"/>
                  </a:lnTo>
                  <a:lnTo>
                    <a:pt x="3184360" y="761245"/>
                  </a:lnTo>
                  <a:lnTo>
                    <a:pt x="3196198" y="759284"/>
                  </a:lnTo>
                  <a:lnTo>
                    <a:pt x="3208035" y="757603"/>
                  </a:lnTo>
                  <a:lnTo>
                    <a:pt x="3219873" y="756162"/>
                  </a:lnTo>
                  <a:lnTo>
                    <a:pt x="3231711" y="754928"/>
                  </a:lnTo>
                  <a:lnTo>
                    <a:pt x="3243549" y="753873"/>
                  </a:lnTo>
                  <a:lnTo>
                    <a:pt x="3255387" y="752972"/>
                  </a:lnTo>
                  <a:lnTo>
                    <a:pt x="3267224" y="752202"/>
                  </a:lnTo>
                  <a:lnTo>
                    <a:pt x="3279062" y="751545"/>
                  </a:lnTo>
                  <a:lnTo>
                    <a:pt x="3290900" y="750985"/>
                  </a:lnTo>
                  <a:lnTo>
                    <a:pt x="3302738" y="750507"/>
                  </a:lnTo>
                  <a:lnTo>
                    <a:pt x="3314575" y="750100"/>
                  </a:lnTo>
                  <a:lnTo>
                    <a:pt x="3326413" y="749752"/>
                  </a:lnTo>
                  <a:lnTo>
                    <a:pt x="3338251" y="749457"/>
                  </a:lnTo>
                  <a:lnTo>
                    <a:pt x="3350089" y="749205"/>
                  </a:lnTo>
                  <a:lnTo>
                    <a:pt x="3361926" y="748990"/>
                  </a:lnTo>
                  <a:lnTo>
                    <a:pt x="3373764" y="748807"/>
                  </a:lnTo>
                  <a:lnTo>
                    <a:pt x="3385602" y="748652"/>
                  </a:lnTo>
                  <a:lnTo>
                    <a:pt x="3397440" y="748519"/>
                  </a:lnTo>
                  <a:lnTo>
                    <a:pt x="3409278" y="748406"/>
                  </a:lnTo>
                  <a:lnTo>
                    <a:pt x="3421115" y="748310"/>
                  </a:lnTo>
                  <a:lnTo>
                    <a:pt x="3432953" y="748229"/>
                  </a:lnTo>
                  <a:lnTo>
                    <a:pt x="3444791" y="748159"/>
                  </a:lnTo>
                  <a:lnTo>
                    <a:pt x="3456629" y="748100"/>
                  </a:lnTo>
                  <a:lnTo>
                    <a:pt x="3468466" y="748050"/>
                  </a:lnTo>
                  <a:lnTo>
                    <a:pt x="3480304" y="748007"/>
                  </a:lnTo>
                  <a:lnTo>
                    <a:pt x="3492142" y="747971"/>
                  </a:lnTo>
                  <a:lnTo>
                    <a:pt x="3503980" y="747939"/>
                  </a:lnTo>
                  <a:lnTo>
                    <a:pt x="3515818" y="747913"/>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4490099"/>
              <a:ext cx="4687757" cy="299155"/>
            </a:xfrm>
            <a:custGeom>
              <a:avLst/>
              <a:pathLst>
                <a:path w="4687757" h="299155">
                  <a:moveTo>
                    <a:pt x="0" y="299155"/>
                  </a:moveTo>
                  <a:lnTo>
                    <a:pt x="11837" y="299155"/>
                  </a:lnTo>
                  <a:lnTo>
                    <a:pt x="23675" y="299155"/>
                  </a:lnTo>
                  <a:lnTo>
                    <a:pt x="35513" y="299155"/>
                  </a:lnTo>
                  <a:lnTo>
                    <a:pt x="47351" y="299155"/>
                  </a:lnTo>
                  <a:lnTo>
                    <a:pt x="59188" y="299155"/>
                  </a:lnTo>
                  <a:lnTo>
                    <a:pt x="71026" y="299155"/>
                  </a:lnTo>
                  <a:lnTo>
                    <a:pt x="82864" y="299155"/>
                  </a:lnTo>
                  <a:lnTo>
                    <a:pt x="94702" y="299155"/>
                  </a:lnTo>
                  <a:lnTo>
                    <a:pt x="106539" y="299155"/>
                  </a:lnTo>
                  <a:lnTo>
                    <a:pt x="118377" y="299155"/>
                  </a:lnTo>
                  <a:lnTo>
                    <a:pt x="130215" y="299155"/>
                  </a:lnTo>
                  <a:lnTo>
                    <a:pt x="142053" y="299155"/>
                  </a:lnTo>
                  <a:lnTo>
                    <a:pt x="153891" y="299155"/>
                  </a:lnTo>
                  <a:lnTo>
                    <a:pt x="165728" y="299155"/>
                  </a:lnTo>
                  <a:lnTo>
                    <a:pt x="177566" y="299155"/>
                  </a:lnTo>
                  <a:lnTo>
                    <a:pt x="189404" y="299155"/>
                  </a:lnTo>
                  <a:lnTo>
                    <a:pt x="201242" y="299155"/>
                  </a:lnTo>
                  <a:lnTo>
                    <a:pt x="213079" y="299155"/>
                  </a:lnTo>
                  <a:lnTo>
                    <a:pt x="224917" y="299155"/>
                  </a:lnTo>
                  <a:lnTo>
                    <a:pt x="236755" y="299155"/>
                  </a:lnTo>
                  <a:lnTo>
                    <a:pt x="248593" y="299155"/>
                  </a:lnTo>
                  <a:lnTo>
                    <a:pt x="260430" y="299155"/>
                  </a:lnTo>
                  <a:lnTo>
                    <a:pt x="272268" y="299155"/>
                  </a:lnTo>
                  <a:lnTo>
                    <a:pt x="284106" y="299155"/>
                  </a:lnTo>
                  <a:lnTo>
                    <a:pt x="295944" y="299155"/>
                  </a:lnTo>
                  <a:lnTo>
                    <a:pt x="307782" y="299155"/>
                  </a:lnTo>
                  <a:lnTo>
                    <a:pt x="319619" y="299155"/>
                  </a:lnTo>
                  <a:lnTo>
                    <a:pt x="331457" y="299155"/>
                  </a:lnTo>
                  <a:lnTo>
                    <a:pt x="343295" y="299155"/>
                  </a:lnTo>
                  <a:lnTo>
                    <a:pt x="355133" y="299155"/>
                  </a:lnTo>
                  <a:lnTo>
                    <a:pt x="366970" y="299155"/>
                  </a:lnTo>
                  <a:lnTo>
                    <a:pt x="378808" y="299155"/>
                  </a:lnTo>
                  <a:lnTo>
                    <a:pt x="390646" y="299155"/>
                  </a:lnTo>
                  <a:lnTo>
                    <a:pt x="402484" y="299155"/>
                  </a:lnTo>
                  <a:lnTo>
                    <a:pt x="414321" y="299155"/>
                  </a:lnTo>
                  <a:lnTo>
                    <a:pt x="426159" y="299155"/>
                  </a:lnTo>
                  <a:lnTo>
                    <a:pt x="437997" y="299155"/>
                  </a:lnTo>
                  <a:lnTo>
                    <a:pt x="449835" y="299155"/>
                  </a:lnTo>
                  <a:lnTo>
                    <a:pt x="461673" y="299155"/>
                  </a:lnTo>
                  <a:lnTo>
                    <a:pt x="473510" y="299155"/>
                  </a:lnTo>
                  <a:lnTo>
                    <a:pt x="485348" y="299155"/>
                  </a:lnTo>
                  <a:lnTo>
                    <a:pt x="497186" y="299155"/>
                  </a:lnTo>
                  <a:lnTo>
                    <a:pt x="509024" y="299155"/>
                  </a:lnTo>
                  <a:lnTo>
                    <a:pt x="520861" y="299155"/>
                  </a:lnTo>
                  <a:lnTo>
                    <a:pt x="532699" y="299155"/>
                  </a:lnTo>
                  <a:lnTo>
                    <a:pt x="544537" y="299155"/>
                  </a:lnTo>
                  <a:lnTo>
                    <a:pt x="556375" y="299155"/>
                  </a:lnTo>
                  <a:lnTo>
                    <a:pt x="568213" y="299155"/>
                  </a:lnTo>
                  <a:lnTo>
                    <a:pt x="580050" y="299155"/>
                  </a:lnTo>
                  <a:lnTo>
                    <a:pt x="591888" y="299155"/>
                  </a:lnTo>
                  <a:lnTo>
                    <a:pt x="603726" y="299155"/>
                  </a:lnTo>
                  <a:lnTo>
                    <a:pt x="615564" y="299155"/>
                  </a:lnTo>
                  <a:lnTo>
                    <a:pt x="627401" y="299155"/>
                  </a:lnTo>
                  <a:lnTo>
                    <a:pt x="639239" y="299155"/>
                  </a:lnTo>
                  <a:lnTo>
                    <a:pt x="651077" y="299155"/>
                  </a:lnTo>
                  <a:lnTo>
                    <a:pt x="662915" y="299155"/>
                  </a:lnTo>
                  <a:lnTo>
                    <a:pt x="674752" y="299155"/>
                  </a:lnTo>
                  <a:lnTo>
                    <a:pt x="686590" y="299155"/>
                  </a:lnTo>
                  <a:lnTo>
                    <a:pt x="698428" y="299155"/>
                  </a:lnTo>
                  <a:lnTo>
                    <a:pt x="710266" y="299155"/>
                  </a:lnTo>
                  <a:lnTo>
                    <a:pt x="722104" y="299155"/>
                  </a:lnTo>
                  <a:lnTo>
                    <a:pt x="733941" y="299155"/>
                  </a:lnTo>
                  <a:lnTo>
                    <a:pt x="745779" y="299155"/>
                  </a:lnTo>
                  <a:lnTo>
                    <a:pt x="757617" y="299155"/>
                  </a:lnTo>
                  <a:lnTo>
                    <a:pt x="769455" y="299155"/>
                  </a:lnTo>
                  <a:lnTo>
                    <a:pt x="781292" y="299155"/>
                  </a:lnTo>
                  <a:lnTo>
                    <a:pt x="793130" y="299155"/>
                  </a:lnTo>
                  <a:lnTo>
                    <a:pt x="804968" y="299155"/>
                  </a:lnTo>
                  <a:lnTo>
                    <a:pt x="816806" y="299155"/>
                  </a:lnTo>
                  <a:lnTo>
                    <a:pt x="828643" y="299155"/>
                  </a:lnTo>
                  <a:lnTo>
                    <a:pt x="840481" y="299155"/>
                  </a:lnTo>
                  <a:lnTo>
                    <a:pt x="852319" y="299155"/>
                  </a:lnTo>
                  <a:lnTo>
                    <a:pt x="864157" y="299155"/>
                  </a:lnTo>
                  <a:lnTo>
                    <a:pt x="875995" y="299155"/>
                  </a:lnTo>
                  <a:lnTo>
                    <a:pt x="887832" y="299155"/>
                  </a:lnTo>
                  <a:lnTo>
                    <a:pt x="899670" y="299155"/>
                  </a:lnTo>
                  <a:lnTo>
                    <a:pt x="911508" y="299155"/>
                  </a:lnTo>
                  <a:lnTo>
                    <a:pt x="923346" y="299155"/>
                  </a:lnTo>
                  <a:lnTo>
                    <a:pt x="935183" y="299155"/>
                  </a:lnTo>
                  <a:lnTo>
                    <a:pt x="947021" y="299155"/>
                  </a:lnTo>
                  <a:lnTo>
                    <a:pt x="958859" y="299155"/>
                  </a:lnTo>
                  <a:lnTo>
                    <a:pt x="970697" y="299155"/>
                  </a:lnTo>
                  <a:lnTo>
                    <a:pt x="982534" y="299155"/>
                  </a:lnTo>
                  <a:lnTo>
                    <a:pt x="994372" y="299155"/>
                  </a:lnTo>
                  <a:lnTo>
                    <a:pt x="1006210" y="299155"/>
                  </a:lnTo>
                  <a:lnTo>
                    <a:pt x="1018048" y="299155"/>
                  </a:lnTo>
                  <a:lnTo>
                    <a:pt x="1029886" y="299155"/>
                  </a:lnTo>
                  <a:lnTo>
                    <a:pt x="1041723" y="299155"/>
                  </a:lnTo>
                  <a:lnTo>
                    <a:pt x="1053561" y="299155"/>
                  </a:lnTo>
                  <a:lnTo>
                    <a:pt x="1065399" y="299155"/>
                  </a:lnTo>
                  <a:lnTo>
                    <a:pt x="1077237" y="299155"/>
                  </a:lnTo>
                  <a:lnTo>
                    <a:pt x="1089074" y="299155"/>
                  </a:lnTo>
                  <a:lnTo>
                    <a:pt x="1100912" y="299155"/>
                  </a:lnTo>
                  <a:lnTo>
                    <a:pt x="1112750" y="299155"/>
                  </a:lnTo>
                  <a:lnTo>
                    <a:pt x="1124588" y="299155"/>
                  </a:lnTo>
                  <a:lnTo>
                    <a:pt x="1136426" y="299155"/>
                  </a:lnTo>
                  <a:lnTo>
                    <a:pt x="1148263" y="299155"/>
                  </a:lnTo>
                  <a:lnTo>
                    <a:pt x="1160101" y="299155"/>
                  </a:lnTo>
                  <a:lnTo>
                    <a:pt x="1171939" y="299155"/>
                  </a:lnTo>
                  <a:lnTo>
                    <a:pt x="1171939" y="299055"/>
                  </a:lnTo>
                  <a:lnTo>
                    <a:pt x="1183777" y="299037"/>
                  </a:lnTo>
                  <a:lnTo>
                    <a:pt x="1195614" y="299016"/>
                  </a:lnTo>
                  <a:lnTo>
                    <a:pt x="1207452" y="298992"/>
                  </a:lnTo>
                  <a:lnTo>
                    <a:pt x="1219290" y="298963"/>
                  </a:lnTo>
                  <a:lnTo>
                    <a:pt x="1231128" y="298930"/>
                  </a:lnTo>
                  <a:lnTo>
                    <a:pt x="1242965" y="298890"/>
                  </a:lnTo>
                  <a:lnTo>
                    <a:pt x="1254803" y="298844"/>
                  </a:lnTo>
                  <a:lnTo>
                    <a:pt x="1266641" y="298790"/>
                  </a:lnTo>
                  <a:lnTo>
                    <a:pt x="1278479" y="298726"/>
                  </a:lnTo>
                  <a:lnTo>
                    <a:pt x="1290317" y="298651"/>
                  </a:lnTo>
                  <a:lnTo>
                    <a:pt x="1302154" y="298562"/>
                  </a:lnTo>
                  <a:lnTo>
                    <a:pt x="1313992" y="298458"/>
                  </a:lnTo>
                  <a:lnTo>
                    <a:pt x="1325830" y="298337"/>
                  </a:lnTo>
                  <a:lnTo>
                    <a:pt x="1337668" y="298194"/>
                  </a:lnTo>
                  <a:lnTo>
                    <a:pt x="1349505" y="298026"/>
                  </a:lnTo>
                  <a:lnTo>
                    <a:pt x="1361343" y="297828"/>
                  </a:lnTo>
                  <a:lnTo>
                    <a:pt x="1373181" y="297597"/>
                  </a:lnTo>
                  <a:lnTo>
                    <a:pt x="1385019" y="297325"/>
                  </a:lnTo>
                  <a:lnTo>
                    <a:pt x="1396856" y="297007"/>
                  </a:lnTo>
                  <a:lnTo>
                    <a:pt x="1408694" y="296633"/>
                  </a:lnTo>
                  <a:lnTo>
                    <a:pt x="1420532" y="296195"/>
                  </a:lnTo>
                  <a:lnTo>
                    <a:pt x="1432370" y="295682"/>
                  </a:lnTo>
                  <a:lnTo>
                    <a:pt x="1444208" y="295081"/>
                  </a:lnTo>
                  <a:lnTo>
                    <a:pt x="1456045" y="294378"/>
                  </a:lnTo>
                  <a:lnTo>
                    <a:pt x="1467883" y="293556"/>
                  </a:lnTo>
                  <a:lnTo>
                    <a:pt x="1479721" y="292595"/>
                  </a:lnTo>
                  <a:lnTo>
                    <a:pt x="1491559" y="291474"/>
                  </a:lnTo>
                  <a:lnTo>
                    <a:pt x="1503396" y="290167"/>
                  </a:lnTo>
                  <a:lnTo>
                    <a:pt x="1515234" y="288646"/>
                  </a:lnTo>
                  <a:lnTo>
                    <a:pt x="1527072" y="286878"/>
                  </a:lnTo>
                  <a:lnTo>
                    <a:pt x="1538910" y="284828"/>
                  </a:lnTo>
                  <a:lnTo>
                    <a:pt x="1550748" y="282455"/>
                  </a:lnTo>
                  <a:lnTo>
                    <a:pt x="1562585" y="279716"/>
                  </a:lnTo>
                  <a:lnTo>
                    <a:pt x="1574423" y="276563"/>
                  </a:lnTo>
                  <a:lnTo>
                    <a:pt x="1586261" y="272948"/>
                  </a:lnTo>
                  <a:lnTo>
                    <a:pt x="1598099" y="268817"/>
                  </a:lnTo>
                  <a:lnTo>
                    <a:pt x="1609936" y="264119"/>
                  </a:lnTo>
                  <a:lnTo>
                    <a:pt x="1621774" y="258802"/>
                  </a:lnTo>
                  <a:lnTo>
                    <a:pt x="1633612" y="252819"/>
                  </a:lnTo>
                  <a:lnTo>
                    <a:pt x="1645450" y="246132"/>
                  </a:lnTo>
                  <a:lnTo>
                    <a:pt x="1657287" y="238710"/>
                  </a:lnTo>
                  <a:lnTo>
                    <a:pt x="1669125" y="230539"/>
                  </a:lnTo>
                  <a:lnTo>
                    <a:pt x="1680963" y="221622"/>
                  </a:lnTo>
                  <a:lnTo>
                    <a:pt x="1692801" y="211985"/>
                  </a:lnTo>
                  <a:lnTo>
                    <a:pt x="1704639" y="201676"/>
                  </a:lnTo>
                  <a:lnTo>
                    <a:pt x="1716476" y="190771"/>
                  </a:lnTo>
                  <a:lnTo>
                    <a:pt x="1728314" y="179370"/>
                  </a:lnTo>
                  <a:lnTo>
                    <a:pt x="1740152" y="167598"/>
                  </a:lnTo>
                  <a:lnTo>
                    <a:pt x="1751990" y="155593"/>
                  </a:lnTo>
                  <a:lnTo>
                    <a:pt x="1763827" y="143511"/>
                  </a:lnTo>
                  <a:lnTo>
                    <a:pt x="1775665" y="131507"/>
                  </a:lnTo>
                  <a:lnTo>
                    <a:pt x="1787503" y="119734"/>
                  </a:lnTo>
                  <a:lnTo>
                    <a:pt x="1799341" y="108333"/>
                  </a:lnTo>
                  <a:lnTo>
                    <a:pt x="1811178" y="97429"/>
                  </a:lnTo>
                  <a:lnTo>
                    <a:pt x="1823016" y="87120"/>
                  </a:lnTo>
                  <a:lnTo>
                    <a:pt x="1834854" y="77482"/>
                  </a:lnTo>
                  <a:lnTo>
                    <a:pt x="1846692" y="68565"/>
                  </a:lnTo>
                  <a:lnTo>
                    <a:pt x="1858530" y="60394"/>
                  </a:lnTo>
                  <a:lnTo>
                    <a:pt x="1870367" y="52972"/>
                  </a:lnTo>
                  <a:lnTo>
                    <a:pt x="1882205" y="46285"/>
                  </a:lnTo>
                  <a:lnTo>
                    <a:pt x="1894043" y="40303"/>
                  </a:lnTo>
                  <a:lnTo>
                    <a:pt x="1905881" y="34986"/>
                  </a:lnTo>
                  <a:lnTo>
                    <a:pt x="1917718" y="30287"/>
                  </a:lnTo>
                  <a:lnTo>
                    <a:pt x="1929556" y="26156"/>
                  </a:lnTo>
                  <a:lnTo>
                    <a:pt x="1941394" y="22541"/>
                  </a:lnTo>
                  <a:lnTo>
                    <a:pt x="1953232" y="19388"/>
                  </a:lnTo>
                  <a:lnTo>
                    <a:pt x="1965069" y="16649"/>
                  </a:lnTo>
                  <a:lnTo>
                    <a:pt x="1976907" y="14277"/>
                  </a:lnTo>
                  <a:lnTo>
                    <a:pt x="1988745" y="12226"/>
                  </a:lnTo>
                  <a:lnTo>
                    <a:pt x="2000583" y="10458"/>
                  </a:lnTo>
                  <a:lnTo>
                    <a:pt x="2012421" y="8937"/>
                  </a:lnTo>
                  <a:lnTo>
                    <a:pt x="2024258" y="7630"/>
                  </a:lnTo>
                  <a:lnTo>
                    <a:pt x="2036096" y="6509"/>
                  </a:lnTo>
                  <a:lnTo>
                    <a:pt x="2047934" y="5549"/>
                  </a:lnTo>
                  <a:lnTo>
                    <a:pt x="2059772" y="4726"/>
                  </a:lnTo>
                  <a:lnTo>
                    <a:pt x="2071609" y="4023"/>
                  </a:lnTo>
                  <a:lnTo>
                    <a:pt x="2083447" y="3422"/>
                  </a:lnTo>
                  <a:lnTo>
                    <a:pt x="2095285" y="2909"/>
                  </a:lnTo>
                  <a:lnTo>
                    <a:pt x="2107123" y="2471"/>
                  </a:lnTo>
                  <a:lnTo>
                    <a:pt x="2118961" y="2098"/>
                  </a:lnTo>
                  <a:lnTo>
                    <a:pt x="2130798" y="1779"/>
                  </a:lnTo>
                  <a:lnTo>
                    <a:pt x="2142636" y="1507"/>
                  </a:lnTo>
                  <a:lnTo>
                    <a:pt x="2154474" y="1276"/>
                  </a:lnTo>
                  <a:lnTo>
                    <a:pt x="2166312" y="1079"/>
                  </a:lnTo>
                  <a:lnTo>
                    <a:pt x="2178149" y="911"/>
                  </a:lnTo>
                  <a:lnTo>
                    <a:pt x="2189987" y="768"/>
                  </a:lnTo>
                  <a:lnTo>
                    <a:pt x="2201825" y="646"/>
                  </a:lnTo>
                  <a:lnTo>
                    <a:pt x="2213663" y="542"/>
                  </a:lnTo>
                  <a:lnTo>
                    <a:pt x="2225500" y="454"/>
                  </a:lnTo>
                  <a:lnTo>
                    <a:pt x="2237338" y="379"/>
                  </a:lnTo>
                  <a:lnTo>
                    <a:pt x="2249176" y="315"/>
                  </a:lnTo>
                  <a:lnTo>
                    <a:pt x="2261014" y="260"/>
                  </a:lnTo>
                  <a:lnTo>
                    <a:pt x="2272852" y="214"/>
                  </a:lnTo>
                  <a:lnTo>
                    <a:pt x="2284689" y="174"/>
                  </a:lnTo>
                  <a:lnTo>
                    <a:pt x="2296527" y="141"/>
                  </a:lnTo>
                  <a:lnTo>
                    <a:pt x="2308365" y="112"/>
                  </a:lnTo>
                  <a:lnTo>
                    <a:pt x="2320203" y="88"/>
                  </a:lnTo>
                  <a:lnTo>
                    <a:pt x="2332040" y="67"/>
                  </a:lnTo>
                  <a:lnTo>
                    <a:pt x="2343878" y="5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54" name="pl54"/>
            <p:cNvSpPr/>
            <p:nvPr/>
          </p:nvSpPr>
          <p:spPr>
            <a:xfrm>
              <a:off x="2482252" y="1348541"/>
              <a:ext cx="4687757" cy="598059"/>
            </a:xfrm>
            <a:custGeom>
              <a:avLst/>
              <a:pathLst>
                <a:path w="4687757" h="598059">
                  <a:moveTo>
                    <a:pt x="0" y="598059"/>
                  </a:moveTo>
                  <a:lnTo>
                    <a:pt x="11837" y="598024"/>
                  </a:lnTo>
                  <a:lnTo>
                    <a:pt x="23675" y="597983"/>
                  </a:lnTo>
                  <a:lnTo>
                    <a:pt x="35513" y="597934"/>
                  </a:lnTo>
                  <a:lnTo>
                    <a:pt x="47351" y="597877"/>
                  </a:lnTo>
                  <a:lnTo>
                    <a:pt x="59188" y="597810"/>
                  </a:lnTo>
                  <a:lnTo>
                    <a:pt x="71026" y="597731"/>
                  </a:lnTo>
                  <a:lnTo>
                    <a:pt x="82864" y="597639"/>
                  </a:lnTo>
                  <a:lnTo>
                    <a:pt x="94702" y="597530"/>
                  </a:lnTo>
                  <a:lnTo>
                    <a:pt x="106539" y="597402"/>
                  </a:lnTo>
                  <a:lnTo>
                    <a:pt x="118377" y="597251"/>
                  </a:lnTo>
                  <a:lnTo>
                    <a:pt x="130215" y="597075"/>
                  </a:lnTo>
                  <a:lnTo>
                    <a:pt x="142053" y="596867"/>
                  </a:lnTo>
                  <a:lnTo>
                    <a:pt x="153891" y="596624"/>
                  </a:lnTo>
                  <a:lnTo>
                    <a:pt x="165728" y="596338"/>
                  </a:lnTo>
                  <a:lnTo>
                    <a:pt x="177566" y="596002"/>
                  </a:lnTo>
                  <a:lnTo>
                    <a:pt x="189404" y="595607"/>
                  </a:lnTo>
                  <a:lnTo>
                    <a:pt x="201242" y="595144"/>
                  </a:lnTo>
                  <a:lnTo>
                    <a:pt x="213079" y="594601"/>
                  </a:lnTo>
                  <a:lnTo>
                    <a:pt x="224917" y="593964"/>
                  </a:lnTo>
                  <a:lnTo>
                    <a:pt x="236755" y="593216"/>
                  </a:lnTo>
                  <a:lnTo>
                    <a:pt x="248593" y="592341"/>
                  </a:lnTo>
                  <a:lnTo>
                    <a:pt x="260430" y="591314"/>
                  </a:lnTo>
                  <a:lnTo>
                    <a:pt x="272268" y="590112"/>
                  </a:lnTo>
                  <a:lnTo>
                    <a:pt x="284106" y="588706"/>
                  </a:lnTo>
                  <a:lnTo>
                    <a:pt x="295944" y="587062"/>
                  </a:lnTo>
                  <a:lnTo>
                    <a:pt x="307782" y="585140"/>
                  </a:lnTo>
                  <a:lnTo>
                    <a:pt x="319619" y="582898"/>
                  </a:lnTo>
                  <a:lnTo>
                    <a:pt x="331457" y="580284"/>
                  </a:lnTo>
                  <a:lnTo>
                    <a:pt x="343295" y="577242"/>
                  </a:lnTo>
                  <a:lnTo>
                    <a:pt x="355133" y="573706"/>
                  </a:lnTo>
                  <a:lnTo>
                    <a:pt x="366970" y="569606"/>
                  </a:lnTo>
                  <a:lnTo>
                    <a:pt x="378808" y="564860"/>
                  </a:lnTo>
                  <a:lnTo>
                    <a:pt x="390646" y="559382"/>
                  </a:lnTo>
                  <a:lnTo>
                    <a:pt x="402484" y="553077"/>
                  </a:lnTo>
                  <a:lnTo>
                    <a:pt x="414321" y="545846"/>
                  </a:lnTo>
                  <a:lnTo>
                    <a:pt x="426159" y="537584"/>
                  </a:lnTo>
                  <a:lnTo>
                    <a:pt x="437997" y="528187"/>
                  </a:lnTo>
                  <a:lnTo>
                    <a:pt x="449835" y="517554"/>
                  </a:lnTo>
                  <a:lnTo>
                    <a:pt x="461673" y="505589"/>
                  </a:lnTo>
                  <a:lnTo>
                    <a:pt x="473510" y="492215"/>
                  </a:lnTo>
                  <a:lnTo>
                    <a:pt x="485348" y="477371"/>
                  </a:lnTo>
                  <a:lnTo>
                    <a:pt x="497186" y="461029"/>
                  </a:lnTo>
                  <a:lnTo>
                    <a:pt x="509024" y="443195"/>
                  </a:lnTo>
                  <a:lnTo>
                    <a:pt x="520861" y="423920"/>
                  </a:lnTo>
                  <a:lnTo>
                    <a:pt x="532699" y="403302"/>
                  </a:lnTo>
                  <a:lnTo>
                    <a:pt x="544537" y="381492"/>
                  </a:lnTo>
                  <a:lnTo>
                    <a:pt x="556375" y="358691"/>
                  </a:lnTo>
                  <a:lnTo>
                    <a:pt x="568213" y="335145"/>
                  </a:lnTo>
                  <a:lnTo>
                    <a:pt x="580050" y="311137"/>
                  </a:lnTo>
                  <a:lnTo>
                    <a:pt x="591888" y="286972"/>
                  </a:lnTo>
                  <a:lnTo>
                    <a:pt x="603726" y="262964"/>
                  </a:lnTo>
                  <a:lnTo>
                    <a:pt x="615564" y="239418"/>
                  </a:lnTo>
                  <a:lnTo>
                    <a:pt x="627401" y="216617"/>
                  </a:lnTo>
                  <a:lnTo>
                    <a:pt x="639239" y="194807"/>
                  </a:lnTo>
                  <a:lnTo>
                    <a:pt x="651077" y="174190"/>
                  </a:lnTo>
                  <a:lnTo>
                    <a:pt x="662915" y="154914"/>
                  </a:lnTo>
                  <a:lnTo>
                    <a:pt x="674752" y="137080"/>
                  </a:lnTo>
                  <a:lnTo>
                    <a:pt x="686590" y="120738"/>
                  </a:lnTo>
                  <a:lnTo>
                    <a:pt x="698428" y="105894"/>
                  </a:lnTo>
                  <a:lnTo>
                    <a:pt x="710266" y="92520"/>
                  </a:lnTo>
                  <a:lnTo>
                    <a:pt x="722104" y="80555"/>
                  </a:lnTo>
                  <a:lnTo>
                    <a:pt x="733941" y="69922"/>
                  </a:lnTo>
                  <a:lnTo>
                    <a:pt x="745779" y="60525"/>
                  </a:lnTo>
                  <a:lnTo>
                    <a:pt x="757617" y="52263"/>
                  </a:lnTo>
                  <a:lnTo>
                    <a:pt x="769455" y="45032"/>
                  </a:lnTo>
                  <a:lnTo>
                    <a:pt x="781292" y="38727"/>
                  </a:lnTo>
                  <a:lnTo>
                    <a:pt x="793130" y="33249"/>
                  </a:lnTo>
                  <a:lnTo>
                    <a:pt x="804968" y="28503"/>
                  </a:lnTo>
                  <a:lnTo>
                    <a:pt x="816806" y="24403"/>
                  </a:lnTo>
                  <a:lnTo>
                    <a:pt x="828643" y="20867"/>
                  </a:lnTo>
                  <a:lnTo>
                    <a:pt x="840481" y="17825"/>
                  </a:lnTo>
                  <a:lnTo>
                    <a:pt x="852319" y="15211"/>
                  </a:lnTo>
                  <a:lnTo>
                    <a:pt x="864157" y="12969"/>
                  </a:lnTo>
                  <a:lnTo>
                    <a:pt x="875995" y="11048"/>
                  </a:lnTo>
                  <a:lnTo>
                    <a:pt x="887832" y="9403"/>
                  </a:lnTo>
                  <a:lnTo>
                    <a:pt x="899670" y="7997"/>
                  </a:lnTo>
                  <a:lnTo>
                    <a:pt x="911508" y="6795"/>
                  </a:lnTo>
                  <a:lnTo>
                    <a:pt x="923346" y="5769"/>
                  </a:lnTo>
                  <a:lnTo>
                    <a:pt x="935183" y="4893"/>
                  </a:lnTo>
                  <a:lnTo>
                    <a:pt x="947021" y="4145"/>
                  </a:lnTo>
                  <a:lnTo>
                    <a:pt x="958859" y="3508"/>
                  </a:lnTo>
                  <a:lnTo>
                    <a:pt x="970697" y="2965"/>
                  </a:lnTo>
                  <a:lnTo>
                    <a:pt x="982534" y="2502"/>
                  </a:lnTo>
                  <a:lnTo>
                    <a:pt x="994372" y="2108"/>
                  </a:lnTo>
                  <a:lnTo>
                    <a:pt x="1006210" y="1772"/>
                  </a:lnTo>
                  <a:lnTo>
                    <a:pt x="1018048" y="1485"/>
                  </a:lnTo>
                  <a:lnTo>
                    <a:pt x="1029886" y="1242"/>
                  </a:lnTo>
                  <a:lnTo>
                    <a:pt x="1041723" y="1034"/>
                  </a:lnTo>
                  <a:lnTo>
                    <a:pt x="1053561" y="858"/>
                  </a:lnTo>
                  <a:lnTo>
                    <a:pt x="1065399" y="707"/>
                  </a:lnTo>
                  <a:lnTo>
                    <a:pt x="1077237" y="580"/>
                  </a:lnTo>
                  <a:lnTo>
                    <a:pt x="1089074" y="471"/>
                  </a:lnTo>
                  <a:lnTo>
                    <a:pt x="1100912" y="378"/>
                  </a:lnTo>
                  <a:lnTo>
                    <a:pt x="1112750" y="299"/>
                  </a:lnTo>
                  <a:lnTo>
                    <a:pt x="1124588" y="232"/>
                  </a:lnTo>
                  <a:lnTo>
                    <a:pt x="1136426" y="175"/>
                  </a:lnTo>
                  <a:lnTo>
                    <a:pt x="1148263" y="126"/>
                  </a:lnTo>
                  <a:lnTo>
                    <a:pt x="1160101" y="85"/>
                  </a:lnTo>
                  <a:lnTo>
                    <a:pt x="1171939" y="50"/>
                  </a:lnTo>
                  <a:lnTo>
                    <a:pt x="1171939" y="0"/>
                  </a:lnTo>
                  <a:lnTo>
                    <a:pt x="1183777" y="26"/>
                  </a:lnTo>
                  <a:lnTo>
                    <a:pt x="1195614" y="57"/>
                  </a:lnTo>
                  <a:lnTo>
                    <a:pt x="1207452" y="93"/>
                  </a:lnTo>
                  <a:lnTo>
                    <a:pt x="1219290" y="136"/>
                  </a:lnTo>
                  <a:lnTo>
                    <a:pt x="1231128" y="187"/>
                  </a:lnTo>
                  <a:lnTo>
                    <a:pt x="1242965" y="246"/>
                  </a:lnTo>
                  <a:lnTo>
                    <a:pt x="1254803" y="315"/>
                  </a:lnTo>
                  <a:lnTo>
                    <a:pt x="1266641" y="397"/>
                  </a:lnTo>
                  <a:lnTo>
                    <a:pt x="1278479" y="493"/>
                  </a:lnTo>
                  <a:lnTo>
                    <a:pt x="1290317" y="606"/>
                  </a:lnTo>
                  <a:lnTo>
                    <a:pt x="1302154" y="738"/>
                  </a:lnTo>
                  <a:lnTo>
                    <a:pt x="1313992" y="894"/>
                  </a:lnTo>
                  <a:lnTo>
                    <a:pt x="1325830" y="1076"/>
                  </a:lnTo>
                  <a:lnTo>
                    <a:pt x="1337668" y="1291"/>
                  </a:lnTo>
                  <a:lnTo>
                    <a:pt x="1349505" y="1543"/>
                  </a:lnTo>
                  <a:lnTo>
                    <a:pt x="1361343" y="1839"/>
                  </a:lnTo>
                  <a:lnTo>
                    <a:pt x="1373181" y="2186"/>
                  </a:lnTo>
                  <a:lnTo>
                    <a:pt x="1385019" y="2593"/>
                  </a:lnTo>
                  <a:lnTo>
                    <a:pt x="1396856" y="3071"/>
                  </a:lnTo>
                  <a:lnTo>
                    <a:pt x="1408694" y="3632"/>
                  </a:lnTo>
                  <a:lnTo>
                    <a:pt x="1420532" y="4289"/>
                  </a:lnTo>
                  <a:lnTo>
                    <a:pt x="1432370" y="5058"/>
                  </a:lnTo>
                  <a:lnTo>
                    <a:pt x="1444208" y="5960"/>
                  </a:lnTo>
                  <a:lnTo>
                    <a:pt x="1456045" y="7015"/>
                  </a:lnTo>
                  <a:lnTo>
                    <a:pt x="1467883" y="8248"/>
                  </a:lnTo>
                  <a:lnTo>
                    <a:pt x="1479721" y="9689"/>
                  </a:lnTo>
                  <a:lnTo>
                    <a:pt x="1491559" y="11371"/>
                  </a:lnTo>
                  <a:lnTo>
                    <a:pt x="1503396" y="13331"/>
                  </a:lnTo>
                  <a:lnTo>
                    <a:pt x="1515234" y="15613"/>
                  </a:lnTo>
                  <a:lnTo>
                    <a:pt x="1527072" y="18264"/>
                  </a:lnTo>
                  <a:lnTo>
                    <a:pt x="1538910" y="21340"/>
                  </a:lnTo>
                  <a:lnTo>
                    <a:pt x="1550748" y="24899"/>
                  </a:lnTo>
                  <a:lnTo>
                    <a:pt x="1562585" y="29008"/>
                  </a:lnTo>
                  <a:lnTo>
                    <a:pt x="1574423" y="33736"/>
                  </a:lnTo>
                  <a:lnTo>
                    <a:pt x="1586261" y="39160"/>
                  </a:lnTo>
                  <a:lnTo>
                    <a:pt x="1598099" y="45356"/>
                  </a:lnTo>
                  <a:lnTo>
                    <a:pt x="1609936" y="52404"/>
                  </a:lnTo>
                  <a:lnTo>
                    <a:pt x="1621774" y="60379"/>
                  </a:lnTo>
                  <a:lnTo>
                    <a:pt x="1633612" y="69352"/>
                  </a:lnTo>
                  <a:lnTo>
                    <a:pt x="1645450" y="79383"/>
                  </a:lnTo>
                  <a:lnTo>
                    <a:pt x="1657287" y="90516"/>
                  </a:lnTo>
                  <a:lnTo>
                    <a:pt x="1669125" y="102772"/>
                  </a:lnTo>
                  <a:lnTo>
                    <a:pt x="1680963" y="116148"/>
                  </a:lnTo>
                  <a:lnTo>
                    <a:pt x="1692801" y="130604"/>
                  </a:lnTo>
                  <a:lnTo>
                    <a:pt x="1704639" y="146068"/>
                  </a:lnTo>
                  <a:lnTo>
                    <a:pt x="1716476" y="162425"/>
                  </a:lnTo>
                  <a:lnTo>
                    <a:pt x="1728314" y="179526"/>
                  </a:lnTo>
                  <a:lnTo>
                    <a:pt x="1740152" y="197185"/>
                  </a:lnTo>
                  <a:lnTo>
                    <a:pt x="1751990" y="215191"/>
                  </a:lnTo>
                  <a:lnTo>
                    <a:pt x="1763827" y="233315"/>
                  </a:lnTo>
                  <a:lnTo>
                    <a:pt x="1775665" y="251321"/>
                  </a:lnTo>
                  <a:lnTo>
                    <a:pt x="1787503" y="268981"/>
                  </a:lnTo>
                  <a:lnTo>
                    <a:pt x="1799341" y="286081"/>
                  </a:lnTo>
                  <a:lnTo>
                    <a:pt x="1811178" y="302439"/>
                  </a:lnTo>
                  <a:lnTo>
                    <a:pt x="1823016" y="317902"/>
                  </a:lnTo>
                  <a:lnTo>
                    <a:pt x="1834854" y="332358"/>
                  </a:lnTo>
                  <a:lnTo>
                    <a:pt x="1846692" y="345734"/>
                  </a:lnTo>
                  <a:lnTo>
                    <a:pt x="1858530" y="357991"/>
                  </a:lnTo>
                  <a:lnTo>
                    <a:pt x="1870367" y="369123"/>
                  </a:lnTo>
                  <a:lnTo>
                    <a:pt x="1882205" y="379154"/>
                  </a:lnTo>
                  <a:lnTo>
                    <a:pt x="1894043" y="388127"/>
                  </a:lnTo>
                  <a:lnTo>
                    <a:pt x="1905881" y="396103"/>
                  </a:lnTo>
                  <a:lnTo>
                    <a:pt x="1917718" y="403150"/>
                  </a:lnTo>
                  <a:lnTo>
                    <a:pt x="1929556" y="409347"/>
                  </a:lnTo>
                  <a:lnTo>
                    <a:pt x="1941394" y="414770"/>
                  </a:lnTo>
                  <a:lnTo>
                    <a:pt x="1953232" y="419499"/>
                  </a:lnTo>
                  <a:lnTo>
                    <a:pt x="1965069" y="423607"/>
                  </a:lnTo>
                  <a:lnTo>
                    <a:pt x="1976907" y="427166"/>
                  </a:lnTo>
                  <a:lnTo>
                    <a:pt x="1988745" y="430242"/>
                  </a:lnTo>
                  <a:lnTo>
                    <a:pt x="2000583" y="432894"/>
                  </a:lnTo>
                  <a:lnTo>
                    <a:pt x="2012421" y="435175"/>
                  </a:lnTo>
                  <a:lnTo>
                    <a:pt x="2024258" y="437136"/>
                  </a:lnTo>
                  <a:lnTo>
                    <a:pt x="2036096" y="438817"/>
                  </a:lnTo>
                  <a:lnTo>
                    <a:pt x="2047934" y="440258"/>
                  </a:lnTo>
                  <a:lnTo>
                    <a:pt x="2059772" y="441492"/>
                  </a:lnTo>
                  <a:lnTo>
                    <a:pt x="2071609" y="442547"/>
                  </a:lnTo>
                  <a:lnTo>
                    <a:pt x="2083447" y="443448"/>
                  </a:lnTo>
                  <a:lnTo>
                    <a:pt x="2095285" y="444218"/>
                  </a:lnTo>
                  <a:lnTo>
                    <a:pt x="2107123" y="444875"/>
                  </a:lnTo>
                  <a:lnTo>
                    <a:pt x="2118961" y="445435"/>
                  </a:lnTo>
                  <a:lnTo>
                    <a:pt x="2130798" y="445913"/>
                  </a:lnTo>
                  <a:lnTo>
                    <a:pt x="2142636" y="446320"/>
                  </a:lnTo>
                  <a:lnTo>
                    <a:pt x="2154474" y="446668"/>
                  </a:lnTo>
                  <a:lnTo>
                    <a:pt x="2166312" y="446963"/>
                  </a:lnTo>
                  <a:lnTo>
                    <a:pt x="2178149" y="447215"/>
                  </a:lnTo>
                  <a:lnTo>
                    <a:pt x="2189987" y="447430"/>
                  </a:lnTo>
                  <a:lnTo>
                    <a:pt x="2201825" y="447613"/>
                  </a:lnTo>
                  <a:lnTo>
                    <a:pt x="2213663" y="447768"/>
                  </a:lnTo>
                  <a:lnTo>
                    <a:pt x="2225500" y="447901"/>
                  </a:lnTo>
                  <a:lnTo>
                    <a:pt x="2237338" y="448014"/>
                  </a:lnTo>
                  <a:lnTo>
                    <a:pt x="2249176" y="448109"/>
                  </a:lnTo>
                  <a:lnTo>
                    <a:pt x="2261014" y="448191"/>
                  </a:lnTo>
                  <a:lnTo>
                    <a:pt x="2272852" y="448261"/>
                  </a:lnTo>
                  <a:lnTo>
                    <a:pt x="2284689" y="448320"/>
                  </a:lnTo>
                  <a:lnTo>
                    <a:pt x="2296527" y="448370"/>
                  </a:lnTo>
                  <a:lnTo>
                    <a:pt x="2308365" y="448413"/>
                  </a:lnTo>
                  <a:lnTo>
                    <a:pt x="2320203" y="448449"/>
                  </a:lnTo>
                  <a:lnTo>
                    <a:pt x="2332040" y="448480"/>
                  </a:lnTo>
                  <a:lnTo>
                    <a:pt x="2343878" y="448507"/>
                  </a:lnTo>
                  <a:lnTo>
                    <a:pt x="2343878" y="448657"/>
                  </a:lnTo>
                  <a:lnTo>
                    <a:pt x="2355716" y="448657"/>
                  </a:lnTo>
                  <a:lnTo>
                    <a:pt x="2367554" y="448657"/>
                  </a:lnTo>
                  <a:lnTo>
                    <a:pt x="2379391" y="448657"/>
                  </a:lnTo>
                  <a:lnTo>
                    <a:pt x="2391229" y="448657"/>
                  </a:lnTo>
                  <a:lnTo>
                    <a:pt x="2403067" y="448657"/>
                  </a:lnTo>
                  <a:lnTo>
                    <a:pt x="2414905" y="448657"/>
                  </a:lnTo>
                  <a:lnTo>
                    <a:pt x="2426743" y="448657"/>
                  </a:lnTo>
                  <a:lnTo>
                    <a:pt x="2438580" y="448657"/>
                  </a:lnTo>
                  <a:lnTo>
                    <a:pt x="2450418" y="448657"/>
                  </a:lnTo>
                  <a:lnTo>
                    <a:pt x="2462256" y="448657"/>
                  </a:lnTo>
                  <a:lnTo>
                    <a:pt x="2474094" y="448657"/>
                  </a:lnTo>
                  <a:lnTo>
                    <a:pt x="2485931" y="448657"/>
                  </a:lnTo>
                  <a:lnTo>
                    <a:pt x="2497769" y="448657"/>
                  </a:lnTo>
                  <a:lnTo>
                    <a:pt x="2509607" y="448657"/>
                  </a:lnTo>
                  <a:lnTo>
                    <a:pt x="2521445" y="448657"/>
                  </a:lnTo>
                  <a:lnTo>
                    <a:pt x="2533283" y="448657"/>
                  </a:lnTo>
                  <a:lnTo>
                    <a:pt x="2545120" y="448657"/>
                  </a:lnTo>
                  <a:lnTo>
                    <a:pt x="2556958" y="448657"/>
                  </a:lnTo>
                  <a:lnTo>
                    <a:pt x="2568796" y="448657"/>
                  </a:lnTo>
                  <a:lnTo>
                    <a:pt x="2580634" y="448657"/>
                  </a:lnTo>
                  <a:lnTo>
                    <a:pt x="2592471" y="448657"/>
                  </a:lnTo>
                  <a:lnTo>
                    <a:pt x="2604309" y="448657"/>
                  </a:lnTo>
                  <a:lnTo>
                    <a:pt x="2616147" y="448657"/>
                  </a:lnTo>
                  <a:lnTo>
                    <a:pt x="2627985" y="448657"/>
                  </a:lnTo>
                  <a:lnTo>
                    <a:pt x="2639822" y="448657"/>
                  </a:lnTo>
                  <a:lnTo>
                    <a:pt x="2651660" y="448657"/>
                  </a:lnTo>
                  <a:lnTo>
                    <a:pt x="2663498" y="448657"/>
                  </a:lnTo>
                  <a:lnTo>
                    <a:pt x="2675336" y="448657"/>
                  </a:lnTo>
                  <a:lnTo>
                    <a:pt x="2687174" y="448657"/>
                  </a:lnTo>
                  <a:lnTo>
                    <a:pt x="2699011" y="448657"/>
                  </a:lnTo>
                  <a:lnTo>
                    <a:pt x="2710849" y="448657"/>
                  </a:lnTo>
                  <a:lnTo>
                    <a:pt x="2722687" y="448657"/>
                  </a:lnTo>
                  <a:lnTo>
                    <a:pt x="2734525" y="448657"/>
                  </a:lnTo>
                  <a:lnTo>
                    <a:pt x="2746362" y="448657"/>
                  </a:lnTo>
                  <a:lnTo>
                    <a:pt x="2758200" y="448657"/>
                  </a:lnTo>
                  <a:lnTo>
                    <a:pt x="2770038" y="448657"/>
                  </a:lnTo>
                  <a:lnTo>
                    <a:pt x="2781876" y="448657"/>
                  </a:lnTo>
                  <a:lnTo>
                    <a:pt x="2793713" y="448657"/>
                  </a:lnTo>
                  <a:lnTo>
                    <a:pt x="2805551" y="448657"/>
                  </a:lnTo>
                  <a:lnTo>
                    <a:pt x="2817389" y="448657"/>
                  </a:lnTo>
                  <a:lnTo>
                    <a:pt x="2829227" y="448657"/>
                  </a:lnTo>
                  <a:lnTo>
                    <a:pt x="2841065" y="448657"/>
                  </a:lnTo>
                  <a:lnTo>
                    <a:pt x="2852902" y="448657"/>
                  </a:lnTo>
                  <a:lnTo>
                    <a:pt x="2864740" y="448657"/>
                  </a:lnTo>
                  <a:lnTo>
                    <a:pt x="2876578" y="448657"/>
                  </a:lnTo>
                  <a:lnTo>
                    <a:pt x="2888416" y="448657"/>
                  </a:lnTo>
                  <a:lnTo>
                    <a:pt x="2900253" y="448657"/>
                  </a:lnTo>
                  <a:lnTo>
                    <a:pt x="2912091" y="448657"/>
                  </a:lnTo>
                  <a:lnTo>
                    <a:pt x="2923929" y="448657"/>
                  </a:lnTo>
                  <a:lnTo>
                    <a:pt x="2935767" y="448657"/>
                  </a:lnTo>
                  <a:lnTo>
                    <a:pt x="2947604" y="448657"/>
                  </a:lnTo>
                  <a:lnTo>
                    <a:pt x="2959442" y="448657"/>
                  </a:lnTo>
                  <a:lnTo>
                    <a:pt x="2971280" y="448657"/>
                  </a:lnTo>
                  <a:lnTo>
                    <a:pt x="2983118" y="448657"/>
                  </a:lnTo>
                  <a:lnTo>
                    <a:pt x="2994956" y="448657"/>
                  </a:lnTo>
                  <a:lnTo>
                    <a:pt x="3006793" y="448657"/>
                  </a:lnTo>
                  <a:lnTo>
                    <a:pt x="3018631" y="448657"/>
                  </a:lnTo>
                  <a:lnTo>
                    <a:pt x="3030469" y="448657"/>
                  </a:lnTo>
                  <a:lnTo>
                    <a:pt x="3042307" y="448657"/>
                  </a:lnTo>
                  <a:lnTo>
                    <a:pt x="3054144" y="448657"/>
                  </a:lnTo>
                  <a:lnTo>
                    <a:pt x="3065982" y="448657"/>
                  </a:lnTo>
                  <a:lnTo>
                    <a:pt x="3077820" y="448657"/>
                  </a:lnTo>
                  <a:lnTo>
                    <a:pt x="3089658" y="448657"/>
                  </a:lnTo>
                  <a:lnTo>
                    <a:pt x="3101496" y="448657"/>
                  </a:lnTo>
                  <a:lnTo>
                    <a:pt x="3113333" y="448657"/>
                  </a:lnTo>
                  <a:lnTo>
                    <a:pt x="3125171" y="448657"/>
                  </a:lnTo>
                  <a:lnTo>
                    <a:pt x="3137009" y="448657"/>
                  </a:lnTo>
                  <a:lnTo>
                    <a:pt x="3148847" y="448657"/>
                  </a:lnTo>
                  <a:lnTo>
                    <a:pt x="3160684" y="448657"/>
                  </a:lnTo>
                  <a:lnTo>
                    <a:pt x="3172522" y="448657"/>
                  </a:lnTo>
                  <a:lnTo>
                    <a:pt x="3184360" y="448657"/>
                  </a:lnTo>
                  <a:lnTo>
                    <a:pt x="3196198" y="448657"/>
                  </a:lnTo>
                  <a:lnTo>
                    <a:pt x="3208035" y="448657"/>
                  </a:lnTo>
                  <a:lnTo>
                    <a:pt x="3219873" y="448657"/>
                  </a:lnTo>
                  <a:lnTo>
                    <a:pt x="3231711" y="448657"/>
                  </a:lnTo>
                  <a:lnTo>
                    <a:pt x="3243549" y="448657"/>
                  </a:lnTo>
                  <a:lnTo>
                    <a:pt x="3255387" y="448657"/>
                  </a:lnTo>
                  <a:lnTo>
                    <a:pt x="3267224" y="448657"/>
                  </a:lnTo>
                  <a:lnTo>
                    <a:pt x="3279062" y="448657"/>
                  </a:lnTo>
                  <a:lnTo>
                    <a:pt x="3290900" y="448657"/>
                  </a:lnTo>
                  <a:lnTo>
                    <a:pt x="3302738" y="448657"/>
                  </a:lnTo>
                  <a:lnTo>
                    <a:pt x="3314575" y="448657"/>
                  </a:lnTo>
                  <a:lnTo>
                    <a:pt x="3326413" y="448657"/>
                  </a:lnTo>
                  <a:lnTo>
                    <a:pt x="3338251" y="448657"/>
                  </a:lnTo>
                  <a:lnTo>
                    <a:pt x="3350089" y="448657"/>
                  </a:lnTo>
                  <a:lnTo>
                    <a:pt x="3361926" y="448657"/>
                  </a:lnTo>
                  <a:lnTo>
                    <a:pt x="3373764" y="448657"/>
                  </a:lnTo>
                  <a:lnTo>
                    <a:pt x="3385602" y="448657"/>
                  </a:lnTo>
                  <a:lnTo>
                    <a:pt x="3397440" y="448657"/>
                  </a:lnTo>
                  <a:lnTo>
                    <a:pt x="3409278" y="448657"/>
                  </a:lnTo>
                  <a:lnTo>
                    <a:pt x="3421115" y="448657"/>
                  </a:lnTo>
                  <a:lnTo>
                    <a:pt x="3432953" y="448657"/>
                  </a:lnTo>
                  <a:lnTo>
                    <a:pt x="3444791" y="448657"/>
                  </a:lnTo>
                  <a:lnTo>
                    <a:pt x="3456629" y="448657"/>
                  </a:lnTo>
                  <a:lnTo>
                    <a:pt x="3468466" y="448657"/>
                  </a:lnTo>
                  <a:lnTo>
                    <a:pt x="3480304" y="448657"/>
                  </a:lnTo>
                  <a:lnTo>
                    <a:pt x="3492142" y="448657"/>
                  </a:lnTo>
                  <a:lnTo>
                    <a:pt x="3503980" y="448657"/>
                  </a:lnTo>
                  <a:lnTo>
                    <a:pt x="3515818" y="448657"/>
                  </a:lnTo>
                  <a:lnTo>
                    <a:pt x="3515818" y="448557"/>
                  </a:lnTo>
                  <a:lnTo>
                    <a:pt x="3527655" y="448539"/>
                  </a:lnTo>
                  <a:lnTo>
                    <a:pt x="3539493" y="448519"/>
                  </a:lnTo>
                  <a:lnTo>
                    <a:pt x="3551331" y="448494"/>
                  </a:lnTo>
                  <a:lnTo>
                    <a:pt x="3563169" y="448466"/>
                  </a:lnTo>
                  <a:lnTo>
                    <a:pt x="3575006" y="448432"/>
                  </a:lnTo>
                  <a:lnTo>
                    <a:pt x="3586844" y="448393"/>
                  </a:lnTo>
                  <a:lnTo>
                    <a:pt x="3598682" y="448347"/>
                  </a:lnTo>
                  <a:lnTo>
                    <a:pt x="3610520" y="448292"/>
                  </a:lnTo>
                  <a:lnTo>
                    <a:pt x="3622357" y="448228"/>
                  </a:lnTo>
                  <a:lnTo>
                    <a:pt x="3634195" y="448153"/>
                  </a:lnTo>
                  <a:lnTo>
                    <a:pt x="3646033" y="448065"/>
                  </a:lnTo>
                  <a:lnTo>
                    <a:pt x="3657871" y="447961"/>
                  </a:lnTo>
                  <a:lnTo>
                    <a:pt x="3669709" y="447839"/>
                  </a:lnTo>
                  <a:lnTo>
                    <a:pt x="3681546" y="447696"/>
                  </a:lnTo>
                  <a:lnTo>
                    <a:pt x="3693384" y="447528"/>
                  </a:lnTo>
                  <a:lnTo>
                    <a:pt x="3705222" y="447331"/>
                  </a:lnTo>
                  <a:lnTo>
                    <a:pt x="3717060" y="447099"/>
                  </a:lnTo>
                  <a:lnTo>
                    <a:pt x="3728897" y="446828"/>
                  </a:lnTo>
                  <a:lnTo>
                    <a:pt x="3740735" y="446509"/>
                  </a:lnTo>
                  <a:lnTo>
                    <a:pt x="3752573" y="446136"/>
                  </a:lnTo>
                  <a:lnTo>
                    <a:pt x="3764411" y="445698"/>
                  </a:lnTo>
                  <a:lnTo>
                    <a:pt x="3776248" y="445184"/>
                  </a:lnTo>
                  <a:lnTo>
                    <a:pt x="3788086" y="444583"/>
                  </a:lnTo>
                  <a:lnTo>
                    <a:pt x="3799924" y="443880"/>
                  </a:lnTo>
                  <a:lnTo>
                    <a:pt x="3811762" y="443058"/>
                  </a:lnTo>
                  <a:lnTo>
                    <a:pt x="3823600" y="442097"/>
                  </a:lnTo>
                  <a:lnTo>
                    <a:pt x="3835437" y="440976"/>
                  </a:lnTo>
                  <a:lnTo>
                    <a:pt x="3847275" y="439669"/>
                  </a:lnTo>
                  <a:lnTo>
                    <a:pt x="3859113" y="438148"/>
                  </a:lnTo>
                  <a:lnTo>
                    <a:pt x="3870951" y="436380"/>
                  </a:lnTo>
                  <a:lnTo>
                    <a:pt x="3882788" y="434330"/>
                  </a:lnTo>
                  <a:lnTo>
                    <a:pt x="3894626" y="431957"/>
                  </a:lnTo>
                  <a:lnTo>
                    <a:pt x="3906464" y="429218"/>
                  </a:lnTo>
                  <a:lnTo>
                    <a:pt x="3918302" y="426066"/>
                  </a:lnTo>
                  <a:lnTo>
                    <a:pt x="3930139" y="422450"/>
                  </a:lnTo>
                  <a:lnTo>
                    <a:pt x="3941977" y="418319"/>
                  </a:lnTo>
                  <a:lnTo>
                    <a:pt x="3953815" y="413621"/>
                  </a:lnTo>
                  <a:lnTo>
                    <a:pt x="3965653" y="408304"/>
                  </a:lnTo>
                  <a:lnTo>
                    <a:pt x="3977491" y="402322"/>
                  </a:lnTo>
                  <a:lnTo>
                    <a:pt x="3989328" y="395635"/>
                  </a:lnTo>
                  <a:lnTo>
                    <a:pt x="4001166" y="388213"/>
                  </a:lnTo>
                  <a:lnTo>
                    <a:pt x="4013004" y="380042"/>
                  </a:lnTo>
                  <a:lnTo>
                    <a:pt x="4024842" y="371125"/>
                  </a:lnTo>
                  <a:lnTo>
                    <a:pt x="4036679" y="361487"/>
                  </a:lnTo>
                  <a:lnTo>
                    <a:pt x="4048517" y="351178"/>
                  </a:lnTo>
                  <a:lnTo>
                    <a:pt x="4060355" y="340273"/>
                  </a:lnTo>
                  <a:lnTo>
                    <a:pt x="4072193" y="328873"/>
                  </a:lnTo>
                  <a:lnTo>
                    <a:pt x="4084031" y="317100"/>
                  </a:lnTo>
                  <a:lnTo>
                    <a:pt x="4095868" y="305096"/>
                  </a:lnTo>
                  <a:lnTo>
                    <a:pt x="4107706" y="293013"/>
                  </a:lnTo>
                  <a:lnTo>
                    <a:pt x="4119544" y="281009"/>
                  </a:lnTo>
                  <a:lnTo>
                    <a:pt x="4131382" y="269236"/>
                  </a:lnTo>
                  <a:lnTo>
                    <a:pt x="4143219" y="257836"/>
                  </a:lnTo>
                  <a:lnTo>
                    <a:pt x="4155057" y="246931"/>
                  </a:lnTo>
                  <a:lnTo>
                    <a:pt x="4166895" y="236622"/>
                  </a:lnTo>
                  <a:lnTo>
                    <a:pt x="4178733" y="226984"/>
                  </a:lnTo>
                  <a:lnTo>
                    <a:pt x="4190570" y="218067"/>
                  </a:lnTo>
                  <a:lnTo>
                    <a:pt x="4202408" y="209896"/>
                  </a:lnTo>
                  <a:lnTo>
                    <a:pt x="4214246" y="202475"/>
                  </a:lnTo>
                  <a:lnTo>
                    <a:pt x="4226084" y="195787"/>
                  </a:lnTo>
                  <a:lnTo>
                    <a:pt x="4237922" y="189805"/>
                  </a:lnTo>
                  <a:lnTo>
                    <a:pt x="4249759" y="184488"/>
                  </a:lnTo>
                  <a:lnTo>
                    <a:pt x="4261597" y="179790"/>
                  </a:lnTo>
                  <a:lnTo>
                    <a:pt x="4273435" y="175659"/>
                  </a:lnTo>
                  <a:lnTo>
                    <a:pt x="4285273" y="172043"/>
                  </a:lnTo>
                  <a:lnTo>
                    <a:pt x="4297110" y="168891"/>
                  </a:lnTo>
                  <a:lnTo>
                    <a:pt x="4308948" y="166152"/>
                  </a:lnTo>
                  <a:lnTo>
                    <a:pt x="4320786" y="163779"/>
                  </a:lnTo>
                  <a:lnTo>
                    <a:pt x="4332624" y="161729"/>
                  </a:lnTo>
                  <a:lnTo>
                    <a:pt x="4344461" y="159961"/>
                  </a:lnTo>
                  <a:lnTo>
                    <a:pt x="4356299" y="158440"/>
                  </a:lnTo>
                  <a:lnTo>
                    <a:pt x="4368137" y="157133"/>
                  </a:lnTo>
                  <a:lnTo>
                    <a:pt x="4379975" y="156012"/>
                  </a:lnTo>
                  <a:lnTo>
                    <a:pt x="4391813" y="155051"/>
                  </a:lnTo>
                  <a:lnTo>
                    <a:pt x="4403650" y="154229"/>
                  </a:lnTo>
                  <a:lnTo>
                    <a:pt x="4415488" y="153526"/>
                  </a:lnTo>
                  <a:lnTo>
                    <a:pt x="4427326" y="152925"/>
                  </a:lnTo>
                  <a:lnTo>
                    <a:pt x="4439164" y="152412"/>
                  </a:lnTo>
                  <a:lnTo>
                    <a:pt x="4451001" y="151974"/>
                  </a:lnTo>
                  <a:lnTo>
                    <a:pt x="4462839" y="151600"/>
                  </a:lnTo>
                  <a:lnTo>
                    <a:pt x="4474677" y="151281"/>
                  </a:lnTo>
                  <a:lnTo>
                    <a:pt x="4486515" y="151010"/>
                  </a:lnTo>
                  <a:lnTo>
                    <a:pt x="4498352" y="150778"/>
                  </a:lnTo>
                  <a:lnTo>
                    <a:pt x="4510190" y="150581"/>
                  </a:lnTo>
                  <a:lnTo>
                    <a:pt x="4522028" y="150413"/>
                  </a:lnTo>
                  <a:lnTo>
                    <a:pt x="4533866" y="150270"/>
                  </a:lnTo>
                  <a:lnTo>
                    <a:pt x="4545704" y="150148"/>
                  </a:lnTo>
                  <a:lnTo>
                    <a:pt x="4557541" y="150044"/>
                  </a:lnTo>
                  <a:lnTo>
                    <a:pt x="4569379" y="149956"/>
                  </a:lnTo>
                  <a:lnTo>
                    <a:pt x="4581217" y="149881"/>
                  </a:lnTo>
                  <a:lnTo>
                    <a:pt x="4593055" y="149817"/>
                  </a:lnTo>
                  <a:lnTo>
                    <a:pt x="4604892" y="149763"/>
                  </a:lnTo>
                  <a:lnTo>
                    <a:pt x="4616730" y="149716"/>
                  </a:lnTo>
                  <a:lnTo>
                    <a:pt x="4628568" y="149677"/>
                  </a:lnTo>
                  <a:lnTo>
                    <a:pt x="4640406" y="149643"/>
                  </a:lnTo>
                  <a:lnTo>
                    <a:pt x="4652244" y="149615"/>
                  </a:lnTo>
                  <a:lnTo>
                    <a:pt x="4664081" y="149590"/>
                  </a:lnTo>
                  <a:lnTo>
                    <a:pt x="4675919" y="149570"/>
                  </a:lnTo>
                  <a:lnTo>
                    <a:pt x="4687757" y="149552"/>
                  </a:lnTo>
                </a:path>
              </a:pathLst>
            </a:custGeom>
            <a:ln w="40651" cap="flat">
              <a:solidFill>
                <a:srgbClr val="E8E8E8">
                  <a:alpha val="100000"/>
                </a:srgbClr>
              </a:solidFill>
              <a:prstDash val="solid"/>
              <a:round/>
            </a:ln>
          </p:spPr>
          <p:txBody>
            <a:bodyPr/>
            <a:lstStyle/>
            <a:p/>
          </p:txBody>
        </p:sp>
        <p:sp>
          <p:nvSpPr>
            <p:cNvPr id="55" name="pl55"/>
            <p:cNvSpPr/>
            <p:nvPr/>
          </p:nvSpPr>
          <p:spPr>
            <a:xfrm>
              <a:off x="2482252" y="2246057"/>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F26A21">
                  <a:alpha val="100000"/>
                </a:srgbClr>
              </a:solidFill>
              <a:prstDash val="solid"/>
              <a:round/>
            </a:ln>
          </p:spPr>
          <p:txBody>
            <a:bodyPr/>
            <a:lstStyle/>
            <a:p/>
          </p:txBody>
        </p:sp>
        <p:sp>
          <p:nvSpPr>
            <p:cNvPr id="56" name="pl56"/>
            <p:cNvSpPr/>
            <p:nvPr/>
          </p:nvSpPr>
          <p:spPr>
            <a:xfrm>
              <a:off x="2482252" y="2994372"/>
              <a:ext cx="4687757" cy="1346023"/>
            </a:xfrm>
            <a:custGeom>
              <a:avLst/>
              <a:pathLst>
                <a:path w="4687757" h="1346023">
                  <a:moveTo>
                    <a:pt x="0" y="0"/>
                  </a:moveTo>
                  <a:lnTo>
                    <a:pt x="11837" y="61"/>
                  </a:lnTo>
                  <a:lnTo>
                    <a:pt x="23675" y="133"/>
                  </a:lnTo>
                  <a:lnTo>
                    <a:pt x="35513" y="218"/>
                  </a:lnTo>
                  <a:lnTo>
                    <a:pt x="47351" y="318"/>
                  </a:lnTo>
                  <a:lnTo>
                    <a:pt x="59188" y="436"/>
                  </a:lnTo>
                  <a:lnTo>
                    <a:pt x="71026" y="574"/>
                  </a:lnTo>
                  <a:lnTo>
                    <a:pt x="82864" y="736"/>
                  </a:lnTo>
                  <a:lnTo>
                    <a:pt x="94702" y="927"/>
                  </a:lnTo>
                  <a:lnTo>
                    <a:pt x="106539" y="1151"/>
                  </a:lnTo>
                  <a:lnTo>
                    <a:pt x="118377" y="1414"/>
                  </a:lnTo>
                  <a:lnTo>
                    <a:pt x="130215" y="1723"/>
                  </a:lnTo>
                  <a:lnTo>
                    <a:pt x="142053" y="2086"/>
                  </a:lnTo>
                  <a:lnTo>
                    <a:pt x="153891" y="2512"/>
                  </a:lnTo>
                  <a:lnTo>
                    <a:pt x="165728" y="3013"/>
                  </a:lnTo>
                  <a:lnTo>
                    <a:pt x="177566" y="3601"/>
                  </a:lnTo>
                  <a:lnTo>
                    <a:pt x="189404" y="4291"/>
                  </a:lnTo>
                  <a:lnTo>
                    <a:pt x="201242" y="5101"/>
                  </a:lnTo>
                  <a:lnTo>
                    <a:pt x="213079" y="6052"/>
                  </a:lnTo>
                  <a:lnTo>
                    <a:pt x="224917" y="7167"/>
                  </a:lnTo>
                  <a:lnTo>
                    <a:pt x="236755" y="8475"/>
                  </a:lnTo>
                  <a:lnTo>
                    <a:pt x="248593" y="10008"/>
                  </a:lnTo>
                  <a:lnTo>
                    <a:pt x="260430" y="11804"/>
                  </a:lnTo>
                  <a:lnTo>
                    <a:pt x="272268" y="13907"/>
                  </a:lnTo>
                  <a:lnTo>
                    <a:pt x="284106" y="16368"/>
                  </a:lnTo>
                  <a:lnTo>
                    <a:pt x="295944" y="19246"/>
                  </a:lnTo>
                  <a:lnTo>
                    <a:pt x="307782" y="22608"/>
                  </a:lnTo>
                  <a:lnTo>
                    <a:pt x="319619" y="26532"/>
                  </a:lnTo>
                  <a:lnTo>
                    <a:pt x="331457" y="31106"/>
                  </a:lnTo>
                  <a:lnTo>
                    <a:pt x="343295" y="36430"/>
                  </a:lnTo>
                  <a:lnTo>
                    <a:pt x="355133" y="42617"/>
                  </a:lnTo>
                  <a:lnTo>
                    <a:pt x="366970" y="49794"/>
                  </a:lnTo>
                  <a:lnTo>
                    <a:pt x="378808" y="58099"/>
                  </a:lnTo>
                  <a:lnTo>
                    <a:pt x="390646" y="67685"/>
                  </a:lnTo>
                  <a:lnTo>
                    <a:pt x="402484" y="78718"/>
                  </a:lnTo>
                  <a:lnTo>
                    <a:pt x="414321" y="91373"/>
                  </a:lnTo>
                  <a:lnTo>
                    <a:pt x="426159" y="105831"/>
                  </a:lnTo>
                  <a:lnTo>
                    <a:pt x="437997" y="122276"/>
                  </a:lnTo>
                  <a:lnTo>
                    <a:pt x="449835" y="140885"/>
                  </a:lnTo>
                  <a:lnTo>
                    <a:pt x="461673" y="161822"/>
                  </a:lnTo>
                  <a:lnTo>
                    <a:pt x="473510" y="185228"/>
                  </a:lnTo>
                  <a:lnTo>
                    <a:pt x="485348" y="211204"/>
                  </a:lnTo>
                  <a:lnTo>
                    <a:pt x="497186" y="239803"/>
                  </a:lnTo>
                  <a:lnTo>
                    <a:pt x="509024" y="271012"/>
                  </a:lnTo>
                  <a:lnTo>
                    <a:pt x="520861" y="304744"/>
                  </a:lnTo>
                  <a:lnTo>
                    <a:pt x="532699" y="340826"/>
                  </a:lnTo>
                  <a:lnTo>
                    <a:pt x="544537" y="378993"/>
                  </a:lnTo>
                  <a:lnTo>
                    <a:pt x="556375" y="418894"/>
                  </a:lnTo>
                  <a:lnTo>
                    <a:pt x="568213" y="460099"/>
                  </a:lnTo>
                  <a:lnTo>
                    <a:pt x="580050" y="502114"/>
                  </a:lnTo>
                  <a:lnTo>
                    <a:pt x="591888" y="544403"/>
                  </a:lnTo>
                  <a:lnTo>
                    <a:pt x="603726" y="586417"/>
                  </a:lnTo>
                  <a:lnTo>
                    <a:pt x="615564" y="627622"/>
                  </a:lnTo>
                  <a:lnTo>
                    <a:pt x="627401" y="667523"/>
                  </a:lnTo>
                  <a:lnTo>
                    <a:pt x="639239" y="705691"/>
                  </a:lnTo>
                  <a:lnTo>
                    <a:pt x="651077" y="741772"/>
                  </a:lnTo>
                  <a:lnTo>
                    <a:pt x="662915" y="775504"/>
                  </a:lnTo>
                  <a:lnTo>
                    <a:pt x="674752" y="806713"/>
                  </a:lnTo>
                  <a:lnTo>
                    <a:pt x="686590" y="835312"/>
                  </a:lnTo>
                  <a:lnTo>
                    <a:pt x="698428" y="861288"/>
                  </a:lnTo>
                  <a:lnTo>
                    <a:pt x="710266" y="884694"/>
                  </a:lnTo>
                  <a:lnTo>
                    <a:pt x="722104" y="905631"/>
                  </a:lnTo>
                  <a:lnTo>
                    <a:pt x="733941" y="924240"/>
                  </a:lnTo>
                  <a:lnTo>
                    <a:pt x="745779" y="940685"/>
                  </a:lnTo>
                  <a:lnTo>
                    <a:pt x="757617" y="955143"/>
                  </a:lnTo>
                  <a:lnTo>
                    <a:pt x="769455" y="967798"/>
                  </a:lnTo>
                  <a:lnTo>
                    <a:pt x="781292" y="978831"/>
                  </a:lnTo>
                  <a:lnTo>
                    <a:pt x="793130" y="988417"/>
                  </a:lnTo>
                  <a:lnTo>
                    <a:pt x="804968" y="996722"/>
                  </a:lnTo>
                  <a:lnTo>
                    <a:pt x="816806" y="1003899"/>
                  </a:lnTo>
                  <a:lnTo>
                    <a:pt x="828643" y="1010086"/>
                  </a:lnTo>
                  <a:lnTo>
                    <a:pt x="840481" y="1015410"/>
                  </a:lnTo>
                  <a:lnTo>
                    <a:pt x="852319" y="1019984"/>
                  </a:lnTo>
                  <a:lnTo>
                    <a:pt x="864157" y="1023908"/>
                  </a:lnTo>
                  <a:lnTo>
                    <a:pt x="875995" y="1027270"/>
                  </a:lnTo>
                  <a:lnTo>
                    <a:pt x="887832" y="1030148"/>
                  </a:lnTo>
                  <a:lnTo>
                    <a:pt x="899670" y="1032609"/>
                  </a:lnTo>
                  <a:lnTo>
                    <a:pt x="911508" y="1034712"/>
                  </a:lnTo>
                  <a:lnTo>
                    <a:pt x="923346" y="1036508"/>
                  </a:lnTo>
                  <a:lnTo>
                    <a:pt x="935183" y="1038041"/>
                  </a:lnTo>
                  <a:lnTo>
                    <a:pt x="947021" y="1039349"/>
                  </a:lnTo>
                  <a:lnTo>
                    <a:pt x="958859" y="1040464"/>
                  </a:lnTo>
                  <a:lnTo>
                    <a:pt x="970697" y="1041415"/>
                  </a:lnTo>
                  <a:lnTo>
                    <a:pt x="982534" y="1042225"/>
                  </a:lnTo>
                  <a:lnTo>
                    <a:pt x="994372" y="1042915"/>
                  </a:lnTo>
                  <a:lnTo>
                    <a:pt x="1006210" y="1043503"/>
                  </a:lnTo>
                  <a:lnTo>
                    <a:pt x="1018048" y="1044004"/>
                  </a:lnTo>
                  <a:lnTo>
                    <a:pt x="1029886" y="1044430"/>
                  </a:lnTo>
                  <a:lnTo>
                    <a:pt x="1041723" y="1044793"/>
                  </a:lnTo>
                  <a:lnTo>
                    <a:pt x="1053561" y="1045102"/>
                  </a:lnTo>
                  <a:lnTo>
                    <a:pt x="1065399" y="1045366"/>
                  </a:lnTo>
                  <a:lnTo>
                    <a:pt x="1077237" y="1045589"/>
                  </a:lnTo>
                  <a:lnTo>
                    <a:pt x="1089074" y="1045780"/>
                  </a:lnTo>
                  <a:lnTo>
                    <a:pt x="1100912" y="1045942"/>
                  </a:lnTo>
                  <a:lnTo>
                    <a:pt x="1112750" y="1046080"/>
                  </a:lnTo>
                  <a:lnTo>
                    <a:pt x="1124588" y="1046198"/>
                  </a:lnTo>
                  <a:lnTo>
                    <a:pt x="1136426" y="1046298"/>
                  </a:lnTo>
                  <a:lnTo>
                    <a:pt x="1148263" y="1046383"/>
                  </a:lnTo>
                  <a:lnTo>
                    <a:pt x="1160101" y="1046455"/>
                  </a:lnTo>
                  <a:lnTo>
                    <a:pt x="1171939" y="1046517"/>
                  </a:lnTo>
                  <a:lnTo>
                    <a:pt x="1171939" y="1046918"/>
                  </a:lnTo>
                  <a:lnTo>
                    <a:pt x="1183777" y="1046927"/>
                  </a:lnTo>
                  <a:lnTo>
                    <a:pt x="1195614" y="1046937"/>
                  </a:lnTo>
                  <a:lnTo>
                    <a:pt x="1207452" y="1046949"/>
                  </a:lnTo>
                  <a:lnTo>
                    <a:pt x="1219290" y="1046964"/>
                  </a:lnTo>
                  <a:lnTo>
                    <a:pt x="1231128" y="1046980"/>
                  </a:lnTo>
                  <a:lnTo>
                    <a:pt x="1242965" y="1047000"/>
                  </a:lnTo>
                  <a:lnTo>
                    <a:pt x="1254803" y="1047023"/>
                  </a:lnTo>
                  <a:lnTo>
                    <a:pt x="1266641" y="1047050"/>
                  </a:lnTo>
                  <a:lnTo>
                    <a:pt x="1278479" y="1047082"/>
                  </a:lnTo>
                  <a:lnTo>
                    <a:pt x="1290317" y="1047120"/>
                  </a:lnTo>
                  <a:lnTo>
                    <a:pt x="1302154" y="1047164"/>
                  </a:lnTo>
                  <a:lnTo>
                    <a:pt x="1313992" y="1047216"/>
                  </a:lnTo>
                  <a:lnTo>
                    <a:pt x="1325830" y="1047277"/>
                  </a:lnTo>
                  <a:lnTo>
                    <a:pt x="1337668" y="1047348"/>
                  </a:lnTo>
                  <a:lnTo>
                    <a:pt x="1349505" y="1047432"/>
                  </a:lnTo>
                  <a:lnTo>
                    <a:pt x="1361343" y="1047531"/>
                  </a:lnTo>
                  <a:lnTo>
                    <a:pt x="1373181" y="1047647"/>
                  </a:lnTo>
                  <a:lnTo>
                    <a:pt x="1385019" y="1047783"/>
                  </a:lnTo>
                  <a:lnTo>
                    <a:pt x="1396856" y="1047942"/>
                  </a:lnTo>
                  <a:lnTo>
                    <a:pt x="1408694" y="1048129"/>
                  </a:lnTo>
                  <a:lnTo>
                    <a:pt x="1420532" y="1048348"/>
                  </a:lnTo>
                  <a:lnTo>
                    <a:pt x="1432370" y="1048604"/>
                  </a:lnTo>
                  <a:lnTo>
                    <a:pt x="1444208" y="1048905"/>
                  </a:lnTo>
                  <a:lnTo>
                    <a:pt x="1456045" y="1049256"/>
                  </a:lnTo>
                  <a:lnTo>
                    <a:pt x="1467883" y="1049667"/>
                  </a:lnTo>
                  <a:lnTo>
                    <a:pt x="1479721" y="1050148"/>
                  </a:lnTo>
                  <a:lnTo>
                    <a:pt x="1491559" y="1050708"/>
                  </a:lnTo>
                  <a:lnTo>
                    <a:pt x="1503396" y="1051362"/>
                  </a:lnTo>
                  <a:lnTo>
                    <a:pt x="1515234" y="1052122"/>
                  </a:lnTo>
                  <a:lnTo>
                    <a:pt x="1527072" y="1053006"/>
                  </a:lnTo>
                  <a:lnTo>
                    <a:pt x="1538910" y="1054031"/>
                  </a:lnTo>
                  <a:lnTo>
                    <a:pt x="1550748" y="1055218"/>
                  </a:lnTo>
                  <a:lnTo>
                    <a:pt x="1562585" y="1056587"/>
                  </a:lnTo>
                  <a:lnTo>
                    <a:pt x="1574423" y="1058164"/>
                  </a:lnTo>
                  <a:lnTo>
                    <a:pt x="1586261" y="1059971"/>
                  </a:lnTo>
                  <a:lnTo>
                    <a:pt x="1598099" y="1062037"/>
                  </a:lnTo>
                  <a:lnTo>
                    <a:pt x="1609936" y="1064386"/>
                  </a:lnTo>
                  <a:lnTo>
                    <a:pt x="1621774" y="1067044"/>
                  </a:lnTo>
                  <a:lnTo>
                    <a:pt x="1633612" y="1070036"/>
                  </a:lnTo>
                  <a:lnTo>
                    <a:pt x="1645450" y="1073379"/>
                  </a:lnTo>
                  <a:lnTo>
                    <a:pt x="1657287" y="1077090"/>
                  </a:lnTo>
                  <a:lnTo>
                    <a:pt x="1669125" y="1081176"/>
                  </a:lnTo>
                  <a:lnTo>
                    <a:pt x="1680963" y="1085634"/>
                  </a:lnTo>
                  <a:lnTo>
                    <a:pt x="1692801" y="1090453"/>
                  </a:lnTo>
                  <a:lnTo>
                    <a:pt x="1704639" y="1095607"/>
                  </a:lnTo>
                  <a:lnTo>
                    <a:pt x="1716476" y="1101060"/>
                  </a:lnTo>
                  <a:lnTo>
                    <a:pt x="1728314" y="1106760"/>
                  </a:lnTo>
                  <a:lnTo>
                    <a:pt x="1740152" y="1112647"/>
                  </a:lnTo>
                  <a:lnTo>
                    <a:pt x="1751990" y="1118649"/>
                  </a:lnTo>
                  <a:lnTo>
                    <a:pt x="1763827" y="1124690"/>
                  </a:lnTo>
                  <a:lnTo>
                    <a:pt x="1775665" y="1130692"/>
                  </a:lnTo>
                  <a:lnTo>
                    <a:pt x="1787503" y="1136578"/>
                  </a:lnTo>
                  <a:lnTo>
                    <a:pt x="1799341" y="1142279"/>
                  </a:lnTo>
                  <a:lnTo>
                    <a:pt x="1811178" y="1147731"/>
                  </a:lnTo>
                  <a:lnTo>
                    <a:pt x="1823016" y="1152885"/>
                  </a:lnTo>
                  <a:lnTo>
                    <a:pt x="1834854" y="1157704"/>
                  </a:lnTo>
                  <a:lnTo>
                    <a:pt x="1846692" y="1162163"/>
                  </a:lnTo>
                  <a:lnTo>
                    <a:pt x="1858530" y="1166248"/>
                  </a:lnTo>
                  <a:lnTo>
                    <a:pt x="1870367" y="1169959"/>
                  </a:lnTo>
                  <a:lnTo>
                    <a:pt x="1882205" y="1173303"/>
                  </a:lnTo>
                  <a:lnTo>
                    <a:pt x="1894043" y="1176294"/>
                  </a:lnTo>
                  <a:lnTo>
                    <a:pt x="1905881" y="1178952"/>
                  </a:lnTo>
                  <a:lnTo>
                    <a:pt x="1917718" y="1181302"/>
                  </a:lnTo>
                  <a:lnTo>
                    <a:pt x="1929556" y="1183367"/>
                  </a:lnTo>
                  <a:lnTo>
                    <a:pt x="1941394" y="1185175"/>
                  </a:lnTo>
                  <a:lnTo>
                    <a:pt x="1953232" y="1186751"/>
                  </a:lnTo>
                  <a:lnTo>
                    <a:pt x="1965069" y="1188121"/>
                  </a:lnTo>
                  <a:lnTo>
                    <a:pt x="1976907" y="1189307"/>
                  </a:lnTo>
                  <a:lnTo>
                    <a:pt x="1988745" y="1190332"/>
                  </a:lnTo>
                  <a:lnTo>
                    <a:pt x="2000583" y="1191216"/>
                  </a:lnTo>
                  <a:lnTo>
                    <a:pt x="2012421" y="1191977"/>
                  </a:lnTo>
                  <a:lnTo>
                    <a:pt x="2024258" y="1192630"/>
                  </a:lnTo>
                  <a:lnTo>
                    <a:pt x="2036096" y="1193191"/>
                  </a:lnTo>
                  <a:lnTo>
                    <a:pt x="2047934" y="1193671"/>
                  </a:lnTo>
                  <a:lnTo>
                    <a:pt x="2059772" y="1194082"/>
                  </a:lnTo>
                  <a:lnTo>
                    <a:pt x="2071609" y="1194434"/>
                  </a:lnTo>
                  <a:lnTo>
                    <a:pt x="2083447" y="1194734"/>
                  </a:lnTo>
                  <a:lnTo>
                    <a:pt x="2095285" y="1194991"/>
                  </a:lnTo>
                  <a:lnTo>
                    <a:pt x="2107123" y="1195210"/>
                  </a:lnTo>
                  <a:lnTo>
                    <a:pt x="2118961" y="1195397"/>
                  </a:lnTo>
                  <a:lnTo>
                    <a:pt x="2130798" y="1195556"/>
                  </a:lnTo>
                  <a:lnTo>
                    <a:pt x="2142636" y="1195692"/>
                  </a:lnTo>
                  <a:lnTo>
                    <a:pt x="2154474" y="1195807"/>
                  </a:lnTo>
                  <a:lnTo>
                    <a:pt x="2166312" y="1195906"/>
                  </a:lnTo>
                  <a:lnTo>
                    <a:pt x="2178149" y="1195990"/>
                  </a:lnTo>
                  <a:lnTo>
                    <a:pt x="2189987" y="1196062"/>
                  </a:lnTo>
                  <a:lnTo>
                    <a:pt x="2201825" y="1196122"/>
                  </a:lnTo>
                  <a:lnTo>
                    <a:pt x="2213663" y="1196174"/>
                  </a:lnTo>
                  <a:lnTo>
                    <a:pt x="2225500" y="1196218"/>
                  </a:lnTo>
                  <a:lnTo>
                    <a:pt x="2237338" y="1196256"/>
                  </a:lnTo>
                  <a:lnTo>
                    <a:pt x="2249176" y="1196288"/>
                  </a:lnTo>
                  <a:lnTo>
                    <a:pt x="2261014" y="1196315"/>
                  </a:lnTo>
                  <a:lnTo>
                    <a:pt x="2272852" y="1196338"/>
                  </a:lnTo>
                  <a:lnTo>
                    <a:pt x="2284689" y="1196358"/>
                  </a:lnTo>
                  <a:lnTo>
                    <a:pt x="2296527" y="1196375"/>
                  </a:lnTo>
                  <a:lnTo>
                    <a:pt x="2308365" y="1196389"/>
                  </a:lnTo>
                  <a:lnTo>
                    <a:pt x="2320203" y="1196401"/>
                  </a:lnTo>
                  <a:lnTo>
                    <a:pt x="2332040" y="1196412"/>
                  </a:lnTo>
                  <a:lnTo>
                    <a:pt x="2343878" y="1196420"/>
                  </a:lnTo>
                  <a:lnTo>
                    <a:pt x="2343878" y="1196521"/>
                  </a:lnTo>
                  <a:lnTo>
                    <a:pt x="2355716" y="1196530"/>
                  </a:lnTo>
                  <a:lnTo>
                    <a:pt x="2367554" y="1196540"/>
                  </a:lnTo>
                  <a:lnTo>
                    <a:pt x="2379391" y="1196552"/>
                  </a:lnTo>
                  <a:lnTo>
                    <a:pt x="2391229" y="1196566"/>
                  </a:lnTo>
                  <a:lnTo>
                    <a:pt x="2403067" y="1196583"/>
                  </a:lnTo>
                  <a:lnTo>
                    <a:pt x="2414905" y="1196603"/>
                  </a:lnTo>
                  <a:lnTo>
                    <a:pt x="2426743" y="1196626"/>
                  </a:lnTo>
                  <a:lnTo>
                    <a:pt x="2438580" y="1196653"/>
                  </a:lnTo>
                  <a:lnTo>
                    <a:pt x="2450418" y="1196685"/>
                  </a:lnTo>
                  <a:lnTo>
                    <a:pt x="2462256" y="1196723"/>
                  </a:lnTo>
                  <a:lnTo>
                    <a:pt x="2474094" y="1196767"/>
                  </a:lnTo>
                  <a:lnTo>
                    <a:pt x="2485931" y="1196819"/>
                  </a:lnTo>
                  <a:lnTo>
                    <a:pt x="2497769" y="1196880"/>
                  </a:lnTo>
                  <a:lnTo>
                    <a:pt x="2509607" y="1196951"/>
                  </a:lnTo>
                  <a:lnTo>
                    <a:pt x="2521445" y="1197035"/>
                  </a:lnTo>
                  <a:lnTo>
                    <a:pt x="2533283" y="1197134"/>
                  </a:lnTo>
                  <a:lnTo>
                    <a:pt x="2545120" y="1197250"/>
                  </a:lnTo>
                  <a:lnTo>
                    <a:pt x="2556958" y="1197385"/>
                  </a:lnTo>
                  <a:lnTo>
                    <a:pt x="2568796" y="1197545"/>
                  </a:lnTo>
                  <a:lnTo>
                    <a:pt x="2580634" y="1197732"/>
                  </a:lnTo>
                  <a:lnTo>
                    <a:pt x="2592471" y="1197951"/>
                  </a:lnTo>
                  <a:lnTo>
                    <a:pt x="2604309" y="1198207"/>
                  </a:lnTo>
                  <a:lnTo>
                    <a:pt x="2616147" y="1198508"/>
                  </a:lnTo>
                  <a:lnTo>
                    <a:pt x="2627985" y="1198859"/>
                  </a:lnTo>
                  <a:lnTo>
                    <a:pt x="2639822" y="1199270"/>
                  </a:lnTo>
                  <a:lnTo>
                    <a:pt x="2651660" y="1199751"/>
                  </a:lnTo>
                  <a:lnTo>
                    <a:pt x="2663498" y="1200311"/>
                  </a:lnTo>
                  <a:lnTo>
                    <a:pt x="2675336" y="1200965"/>
                  </a:lnTo>
                  <a:lnTo>
                    <a:pt x="2687174" y="1201725"/>
                  </a:lnTo>
                  <a:lnTo>
                    <a:pt x="2699011" y="1202609"/>
                  </a:lnTo>
                  <a:lnTo>
                    <a:pt x="2710849" y="1203634"/>
                  </a:lnTo>
                  <a:lnTo>
                    <a:pt x="2722687" y="1204821"/>
                  </a:lnTo>
                  <a:lnTo>
                    <a:pt x="2734525" y="1206190"/>
                  </a:lnTo>
                  <a:lnTo>
                    <a:pt x="2746362" y="1207766"/>
                  </a:lnTo>
                  <a:lnTo>
                    <a:pt x="2758200" y="1209574"/>
                  </a:lnTo>
                  <a:lnTo>
                    <a:pt x="2770038" y="1211640"/>
                  </a:lnTo>
                  <a:lnTo>
                    <a:pt x="2781876" y="1213989"/>
                  </a:lnTo>
                  <a:lnTo>
                    <a:pt x="2793713" y="1216647"/>
                  </a:lnTo>
                  <a:lnTo>
                    <a:pt x="2805551" y="1219638"/>
                  </a:lnTo>
                  <a:lnTo>
                    <a:pt x="2817389" y="1222982"/>
                  </a:lnTo>
                  <a:lnTo>
                    <a:pt x="2829227" y="1226693"/>
                  </a:lnTo>
                  <a:lnTo>
                    <a:pt x="2841065" y="1230778"/>
                  </a:lnTo>
                  <a:lnTo>
                    <a:pt x="2852902" y="1235237"/>
                  </a:lnTo>
                  <a:lnTo>
                    <a:pt x="2864740" y="1240056"/>
                  </a:lnTo>
                  <a:lnTo>
                    <a:pt x="2876578" y="1245210"/>
                  </a:lnTo>
                  <a:lnTo>
                    <a:pt x="2888416" y="1250663"/>
                  </a:lnTo>
                  <a:lnTo>
                    <a:pt x="2900253" y="1256363"/>
                  </a:lnTo>
                  <a:lnTo>
                    <a:pt x="2912091" y="1262249"/>
                  </a:lnTo>
                  <a:lnTo>
                    <a:pt x="2923929" y="1268251"/>
                  </a:lnTo>
                  <a:lnTo>
                    <a:pt x="2935767" y="1274293"/>
                  </a:lnTo>
                  <a:lnTo>
                    <a:pt x="2947604" y="1280295"/>
                  </a:lnTo>
                  <a:lnTo>
                    <a:pt x="2959442" y="1286181"/>
                  </a:lnTo>
                  <a:lnTo>
                    <a:pt x="2971280" y="1291881"/>
                  </a:lnTo>
                  <a:lnTo>
                    <a:pt x="2983118" y="1297334"/>
                  </a:lnTo>
                  <a:lnTo>
                    <a:pt x="2994956" y="1302488"/>
                  </a:lnTo>
                  <a:lnTo>
                    <a:pt x="3006793" y="1307307"/>
                  </a:lnTo>
                  <a:lnTo>
                    <a:pt x="3018631" y="1311766"/>
                  </a:lnTo>
                  <a:lnTo>
                    <a:pt x="3030469" y="1315851"/>
                  </a:lnTo>
                  <a:lnTo>
                    <a:pt x="3042307" y="1319562"/>
                  </a:lnTo>
                  <a:lnTo>
                    <a:pt x="3054144" y="1322906"/>
                  </a:lnTo>
                  <a:lnTo>
                    <a:pt x="3065982" y="1325897"/>
                  </a:lnTo>
                  <a:lnTo>
                    <a:pt x="3077820" y="1328555"/>
                  </a:lnTo>
                  <a:lnTo>
                    <a:pt x="3089658" y="1330904"/>
                  </a:lnTo>
                  <a:lnTo>
                    <a:pt x="3101496" y="1332970"/>
                  </a:lnTo>
                  <a:lnTo>
                    <a:pt x="3113333" y="1334778"/>
                  </a:lnTo>
                  <a:lnTo>
                    <a:pt x="3125171" y="1336354"/>
                  </a:lnTo>
                  <a:lnTo>
                    <a:pt x="3137009" y="1337723"/>
                  </a:lnTo>
                  <a:lnTo>
                    <a:pt x="3148847" y="1338910"/>
                  </a:lnTo>
                  <a:lnTo>
                    <a:pt x="3160684" y="1339935"/>
                  </a:lnTo>
                  <a:lnTo>
                    <a:pt x="3172522" y="1340819"/>
                  </a:lnTo>
                  <a:lnTo>
                    <a:pt x="3184360" y="1341579"/>
                  </a:lnTo>
                  <a:lnTo>
                    <a:pt x="3196198" y="1342233"/>
                  </a:lnTo>
                  <a:lnTo>
                    <a:pt x="3208035" y="1342793"/>
                  </a:lnTo>
                  <a:lnTo>
                    <a:pt x="3219873" y="1343274"/>
                  </a:lnTo>
                  <a:lnTo>
                    <a:pt x="3231711" y="1343685"/>
                  </a:lnTo>
                  <a:lnTo>
                    <a:pt x="3243549" y="1344036"/>
                  </a:lnTo>
                  <a:lnTo>
                    <a:pt x="3255387" y="1344337"/>
                  </a:lnTo>
                  <a:lnTo>
                    <a:pt x="3267224" y="1344594"/>
                  </a:lnTo>
                  <a:lnTo>
                    <a:pt x="3279062" y="1344812"/>
                  </a:lnTo>
                  <a:lnTo>
                    <a:pt x="3290900" y="1344999"/>
                  </a:lnTo>
                  <a:lnTo>
                    <a:pt x="3302738" y="1345159"/>
                  </a:lnTo>
                  <a:lnTo>
                    <a:pt x="3314575" y="1345294"/>
                  </a:lnTo>
                  <a:lnTo>
                    <a:pt x="3326413" y="1345410"/>
                  </a:lnTo>
                  <a:lnTo>
                    <a:pt x="3338251" y="1345509"/>
                  </a:lnTo>
                  <a:lnTo>
                    <a:pt x="3350089" y="1345593"/>
                  </a:lnTo>
                  <a:lnTo>
                    <a:pt x="3361926" y="1345664"/>
                  </a:lnTo>
                  <a:lnTo>
                    <a:pt x="3373764" y="1345725"/>
                  </a:lnTo>
                  <a:lnTo>
                    <a:pt x="3385602" y="1345777"/>
                  </a:lnTo>
                  <a:lnTo>
                    <a:pt x="3397440" y="1345821"/>
                  </a:lnTo>
                  <a:lnTo>
                    <a:pt x="3409278" y="1345859"/>
                  </a:lnTo>
                  <a:lnTo>
                    <a:pt x="3421115" y="1345891"/>
                  </a:lnTo>
                  <a:lnTo>
                    <a:pt x="3432953" y="1345918"/>
                  </a:lnTo>
                  <a:lnTo>
                    <a:pt x="3444791" y="1345941"/>
                  </a:lnTo>
                  <a:lnTo>
                    <a:pt x="3456629" y="1345961"/>
                  </a:lnTo>
                  <a:lnTo>
                    <a:pt x="3468466" y="1345978"/>
                  </a:lnTo>
                  <a:lnTo>
                    <a:pt x="3480304" y="1345992"/>
                  </a:lnTo>
                  <a:lnTo>
                    <a:pt x="3492142" y="1346004"/>
                  </a:lnTo>
                  <a:lnTo>
                    <a:pt x="3503980" y="1346014"/>
                  </a:lnTo>
                  <a:lnTo>
                    <a:pt x="3515818" y="1346023"/>
                  </a:lnTo>
                  <a:lnTo>
                    <a:pt x="3515818" y="1345772"/>
                  </a:lnTo>
                  <a:lnTo>
                    <a:pt x="3527655" y="1345720"/>
                  </a:lnTo>
                  <a:lnTo>
                    <a:pt x="3539493" y="1345658"/>
                  </a:lnTo>
                  <a:lnTo>
                    <a:pt x="3551331" y="1345585"/>
                  </a:lnTo>
                  <a:lnTo>
                    <a:pt x="3563169" y="1345499"/>
                  </a:lnTo>
                  <a:lnTo>
                    <a:pt x="3575006" y="1345398"/>
                  </a:lnTo>
                  <a:lnTo>
                    <a:pt x="3586844" y="1345280"/>
                  </a:lnTo>
                  <a:lnTo>
                    <a:pt x="3598682" y="1345141"/>
                  </a:lnTo>
                  <a:lnTo>
                    <a:pt x="3610520" y="1344978"/>
                  </a:lnTo>
                  <a:lnTo>
                    <a:pt x="3622357" y="1344786"/>
                  </a:lnTo>
                  <a:lnTo>
                    <a:pt x="3634195" y="1344560"/>
                  </a:lnTo>
                  <a:lnTo>
                    <a:pt x="3646033" y="1344295"/>
                  </a:lnTo>
                  <a:lnTo>
                    <a:pt x="3657871" y="1343984"/>
                  </a:lnTo>
                  <a:lnTo>
                    <a:pt x="3669709" y="1343619"/>
                  </a:lnTo>
                  <a:lnTo>
                    <a:pt x="3681546" y="1343189"/>
                  </a:lnTo>
                  <a:lnTo>
                    <a:pt x="3693384" y="1342686"/>
                  </a:lnTo>
                  <a:lnTo>
                    <a:pt x="3705222" y="1342094"/>
                  </a:lnTo>
                  <a:lnTo>
                    <a:pt x="3717060" y="1341399"/>
                  </a:lnTo>
                  <a:lnTo>
                    <a:pt x="3728897" y="1340585"/>
                  </a:lnTo>
                  <a:lnTo>
                    <a:pt x="3740735" y="1339629"/>
                  </a:lnTo>
                  <a:lnTo>
                    <a:pt x="3752573" y="1338508"/>
                  </a:lnTo>
                  <a:lnTo>
                    <a:pt x="3764411" y="1337194"/>
                  </a:lnTo>
                  <a:lnTo>
                    <a:pt x="3776248" y="1335654"/>
                  </a:lnTo>
                  <a:lnTo>
                    <a:pt x="3788086" y="1333852"/>
                  </a:lnTo>
                  <a:lnTo>
                    <a:pt x="3799924" y="1331742"/>
                  </a:lnTo>
                  <a:lnTo>
                    <a:pt x="3811762" y="1329275"/>
                  </a:lnTo>
                  <a:lnTo>
                    <a:pt x="3823600" y="1326394"/>
                  </a:lnTo>
                  <a:lnTo>
                    <a:pt x="3835437" y="1323030"/>
                  </a:lnTo>
                  <a:lnTo>
                    <a:pt x="3847275" y="1319110"/>
                  </a:lnTo>
                  <a:lnTo>
                    <a:pt x="3859113" y="1314546"/>
                  </a:lnTo>
                  <a:lnTo>
                    <a:pt x="3870951" y="1309243"/>
                  </a:lnTo>
                  <a:lnTo>
                    <a:pt x="3882788" y="1303092"/>
                  </a:lnTo>
                  <a:lnTo>
                    <a:pt x="3894626" y="1295973"/>
                  </a:lnTo>
                  <a:lnTo>
                    <a:pt x="3906464" y="1287756"/>
                  </a:lnTo>
                  <a:lnTo>
                    <a:pt x="3918302" y="1278299"/>
                  </a:lnTo>
                  <a:lnTo>
                    <a:pt x="3930139" y="1267452"/>
                  </a:lnTo>
                  <a:lnTo>
                    <a:pt x="3941977" y="1255059"/>
                  </a:lnTo>
                  <a:lnTo>
                    <a:pt x="3953815" y="1240964"/>
                  </a:lnTo>
                  <a:lnTo>
                    <a:pt x="3965653" y="1225014"/>
                  </a:lnTo>
                  <a:lnTo>
                    <a:pt x="3977491" y="1207067"/>
                  </a:lnTo>
                  <a:lnTo>
                    <a:pt x="3989328" y="1187005"/>
                  </a:lnTo>
                  <a:lnTo>
                    <a:pt x="4001166" y="1164740"/>
                  </a:lnTo>
                  <a:lnTo>
                    <a:pt x="4013004" y="1140227"/>
                  </a:lnTo>
                  <a:lnTo>
                    <a:pt x="4024842" y="1113476"/>
                  </a:lnTo>
                  <a:lnTo>
                    <a:pt x="4036679" y="1084562"/>
                  </a:lnTo>
                  <a:lnTo>
                    <a:pt x="4048517" y="1053636"/>
                  </a:lnTo>
                  <a:lnTo>
                    <a:pt x="4060355" y="1020921"/>
                  </a:lnTo>
                  <a:lnTo>
                    <a:pt x="4072193" y="986720"/>
                  </a:lnTo>
                  <a:lnTo>
                    <a:pt x="4084031" y="951401"/>
                  </a:lnTo>
                  <a:lnTo>
                    <a:pt x="4095868" y="915389"/>
                  </a:lnTo>
                  <a:lnTo>
                    <a:pt x="4107706" y="879141"/>
                  </a:lnTo>
                  <a:lnTo>
                    <a:pt x="4119544" y="843129"/>
                  </a:lnTo>
                  <a:lnTo>
                    <a:pt x="4131382" y="807810"/>
                  </a:lnTo>
                  <a:lnTo>
                    <a:pt x="4143219" y="773609"/>
                  </a:lnTo>
                  <a:lnTo>
                    <a:pt x="4155057" y="740894"/>
                  </a:lnTo>
                  <a:lnTo>
                    <a:pt x="4166895" y="709968"/>
                  </a:lnTo>
                  <a:lnTo>
                    <a:pt x="4178733" y="681054"/>
                  </a:lnTo>
                  <a:lnTo>
                    <a:pt x="4190570" y="654303"/>
                  </a:lnTo>
                  <a:lnTo>
                    <a:pt x="4202408" y="629790"/>
                  </a:lnTo>
                  <a:lnTo>
                    <a:pt x="4214246" y="607525"/>
                  </a:lnTo>
                  <a:lnTo>
                    <a:pt x="4226084" y="587463"/>
                  </a:lnTo>
                  <a:lnTo>
                    <a:pt x="4237922" y="569516"/>
                  </a:lnTo>
                  <a:lnTo>
                    <a:pt x="4249759" y="553566"/>
                  </a:lnTo>
                  <a:lnTo>
                    <a:pt x="4261597" y="539471"/>
                  </a:lnTo>
                  <a:lnTo>
                    <a:pt x="4273435" y="527078"/>
                  </a:lnTo>
                  <a:lnTo>
                    <a:pt x="4285273" y="516231"/>
                  </a:lnTo>
                  <a:lnTo>
                    <a:pt x="4297110" y="506774"/>
                  </a:lnTo>
                  <a:lnTo>
                    <a:pt x="4308948" y="498557"/>
                  </a:lnTo>
                  <a:lnTo>
                    <a:pt x="4320786" y="491438"/>
                  </a:lnTo>
                  <a:lnTo>
                    <a:pt x="4332624" y="485287"/>
                  </a:lnTo>
                  <a:lnTo>
                    <a:pt x="4344461" y="479984"/>
                  </a:lnTo>
                  <a:lnTo>
                    <a:pt x="4356299" y="475421"/>
                  </a:lnTo>
                  <a:lnTo>
                    <a:pt x="4368137" y="471500"/>
                  </a:lnTo>
                  <a:lnTo>
                    <a:pt x="4379975" y="468137"/>
                  </a:lnTo>
                  <a:lnTo>
                    <a:pt x="4391813" y="465255"/>
                  </a:lnTo>
                  <a:lnTo>
                    <a:pt x="4403650" y="462788"/>
                  </a:lnTo>
                  <a:lnTo>
                    <a:pt x="4415488" y="460678"/>
                  </a:lnTo>
                  <a:lnTo>
                    <a:pt x="4427326" y="458876"/>
                  </a:lnTo>
                  <a:lnTo>
                    <a:pt x="4439164" y="457336"/>
                  </a:lnTo>
                  <a:lnTo>
                    <a:pt x="4451001" y="456022"/>
                  </a:lnTo>
                  <a:lnTo>
                    <a:pt x="4462839" y="454901"/>
                  </a:lnTo>
                  <a:lnTo>
                    <a:pt x="4474677" y="453945"/>
                  </a:lnTo>
                  <a:lnTo>
                    <a:pt x="4486515" y="453131"/>
                  </a:lnTo>
                  <a:lnTo>
                    <a:pt x="4498352" y="452436"/>
                  </a:lnTo>
                  <a:lnTo>
                    <a:pt x="4510190" y="451845"/>
                  </a:lnTo>
                  <a:lnTo>
                    <a:pt x="4522028" y="451341"/>
                  </a:lnTo>
                  <a:lnTo>
                    <a:pt x="4533866" y="450911"/>
                  </a:lnTo>
                  <a:lnTo>
                    <a:pt x="4545704" y="450546"/>
                  </a:lnTo>
                  <a:lnTo>
                    <a:pt x="4557541" y="450235"/>
                  </a:lnTo>
                  <a:lnTo>
                    <a:pt x="4569379" y="449970"/>
                  </a:lnTo>
                  <a:lnTo>
                    <a:pt x="4581217" y="449744"/>
                  </a:lnTo>
                  <a:lnTo>
                    <a:pt x="4593055" y="449552"/>
                  </a:lnTo>
                  <a:lnTo>
                    <a:pt x="4604892" y="449389"/>
                  </a:lnTo>
                  <a:lnTo>
                    <a:pt x="4616730" y="449250"/>
                  </a:lnTo>
                  <a:lnTo>
                    <a:pt x="4628568" y="449132"/>
                  </a:lnTo>
                  <a:lnTo>
                    <a:pt x="4640406" y="449031"/>
                  </a:lnTo>
                  <a:lnTo>
                    <a:pt x="4652244" y="448945"/>
                  </a:lnTo>
                  <a:lnTo>
                    <a:pt x="4664081" y="448873"/>
                  </a:lnTo>
                  <a:lnTo>
                    <a:pt x="4675919" y="448810"/>
                  </a:lnTo>
                  <a:lnTo>
                    <a:pt x="4687757" y="448758"/>
                  </a:lnTo>
                </a:path>
              </a:pathLst>
            </a:custGeom>
            <a:ln w="40651" cap="flat">
              <a:solidFill>
                <a:srgbClr val="E8E8E8">
                  <a:alpha val="100000"/>
                </a:srgbClr>
              </a:solidFill>
              <a:prstDash val="solid"/>
              <a:round/>
            </a:ln>
          </p:spPr>
          <p:txBody>
            <a:bodyPr/>
            <a:lstStyle/>
            <a:p/>
          </p:txBody>
        </p:sp>
        <p:sp>
          <p:nvSpPr>
            <p:cNvPr id="57" name="pl57"/>
            <p:cNvSpPr/>
            <p:nvPr/>
          </p:nvSpPr>
          <p:spPr>
            <a:xfrm>
              <a:off x="2482252" y="899582"/>
              <a:ext cx="4687757" cy="299155"/>
            </a:xfrm>
            <a:custGeom>
              <a:avLst/>
              <a:pathLst>
                <a:path w="4687757" h="299155">
                  <a:moveTo>
                    <a:pt x="0" y="149652"/>
                  </a:moveTo>
                  <a:lnTo>
                    <a:pt x="11837" y="149661"/>
                  </a:lnTo>
                  <a:lnTo>
                    <a:pt x="23675" y="149672"/>
                  </a:lnTo>
                  <a:lnTo>
                    <a:pt x="35513" y="149684"/>
                  </a:lnTo>
                  <a:lnTo>
                    <a:pt x="47351" y="149698"/>
                  </a:lnTo>
                  <a:lnTo>
                    <a:pt x="59188" y="149715"/>
                  </a:lnTo>
                  <a:lnTo>
                    <a:pt x="71026" y="149735"/>
                  </a:lnTo>
                  <a:lnTo>
                    <a:pt x="82864" y="149758"/>
                  </a:lnTo>
                  <a:lnTo>
                    <a:pt x="94702" y="149785"/>
                  </a:lnTo>
                  <a:lnTo>
                    <a:pt x="106539" y="149817"/>
                  </a:lnTo>
                  <a:lnTo>
                    <a:pt x="118377" y="149854"/>
                  </a:lnTo>
                  <a:lnTo>
                    <a:pt x="130215" y="149899"/>
                  </a:lnTo>
                  <a:lnTo>
                    <a:pt x="142053" y="149950"/>
                  </a:lnTo>
                  <a:lnTo>
                    <a:pt x="153891" y="150011"/>
                  </a:lnTo>
                  <a:lnTo>
                    <a:pt x="165728" y="150083"/>
                  </a:lnTo>
                  <a:lnTo>
                    <a:pt x="177566" y="150167"/>
                  </a:lnTo>
                  <a:lnTo>
                    <a:pt x="189404" y="150266"/>
                  </a:lnTo>
                  <a:lnTo>
                    <a:pt x="201242" y="150381"/>
                  </a:lnTo>
                  <a:lnTo>
                    <a:pt x="213079" y="150517"/>
                  </a:lnTo>
                  <a:lnTo>
                    <a:pt x="224917" y="150676"/>
                  </a:lnTo>
                  <a:lnTo>
                    <a:pt x="236755" y="150863"/>
                  </a:lnTo>
                  <a:lnTo>
                    <a:pt x="248593" y="151082"/>
                  </a:lnTo>
                  <a:lnTo>
                    <a:pt x="260430" y="151339"/>
                  </a:lnTo>
                  <a:lnTo>
                    <a:pt x="272268" y="151639"/>
                  </a:lnTo>
                  <a:lnTo>
                    <a:pt x="284106" y="151991"/>
                  </a:lnTo>
                  <a:lnTo>
                    <a:pt x="295944" y="152402"/>
                  </a:lnTo>
                  <a:lnTo>
                    <a:pt x="307782" y="152882"/>
                  </a:lnTo>
                  <a:lnTo>
                    <a:pt x="319619" y="153443"/>
                  </a:lnTo>
                  <a:lnTo>
                    <a:pt x="331457" y="154096"/>
                  </a:lnTo>
                  <a:lnTo>
                    <a:pt x="343295" y="154857"/>
                  </a:lnTo>
                  <a:lnTo>
                    <a:pt x="355133" y="155741"/>
                  </a:lnTo>
                  <a:lnTo>
                    <a:pt x="366970" y="156766"/>
                  </a:lnTo>
                  <a:lnTo>
                    <a:pt x="378808" y="157952"/>
                  </a:lnTo>
                  <a:lnTo>
                    <a:pt x="390646" y="159322"/>
                  </a:lnTo>
                  <a:lnTo>
                    <a:pt x="402484" y="160898"/>
                  </a:lnTo>
                  <a:lnTo>
                    <a:pt x="414321" y="162706"/>
                  </a:lnTo>
                  <a:lnTo>
                    <a:pt x="426159" y="164771"/>
                  </a:lnTo>
                  <a:lnTo>
                    <a:pt x="437997" y="167120"/>
                  </a:lnTo>
                  <a:lnTo>
                    <a:pt x="449835" y="169779"/>
                  </a:lnTo>
                  <a:lnTo>
                    <a:pt x="461673" y="172770"/>
                  </a:lnTo>
                  <a:lnTo>
                    <a:pt x="473510" y="176114"/>
                  </a:lnTo>
                  <a:lnTo>
                    <a:pt x="485348" y="179825"/>
                  </a:lnTo>
                  <a:lnTo>
                    <a:pt x="497186" y="183910"/>
                  </a:lnTo>
                  <a:lnTo>
                    <a:pt x="509024" y="188369"/>
                  </a:lnTo>
                  <a:lnTo>
                    <a:pt x="520861" y="193187"/>
                  </a:lnTo>
                  <a:lnTo>
                    <a:pt x="532699" y="198342"/>
                  </a:lnTo>
                  <a:lnTo>
                    <a:pt x="544537" y="203794"/>
                  </a:lnTo>
                  <a:lnTo>
                    <a:pt x="556375" y="209495"/>
                  </a:lnTo>
                  <a:lnTo>
                    <a:pt x="568213" y="215381"/>
                  </a:lnTo>
                  <a:lnTo>
                    <a:pt x="580050" y="221383"/>
                  </a:lnTo>
                  <a:lnTo>
                    <a:pt x="591888" y="227424"/>
                  </a:lnTo>
                  <a:lnTo>
                    <a:pt x="603726" y="233426"/>
                  </a:lnTo>
                  <a:lnTo>
                    <a:pt x="615564" y="239313"/>
                  </a:lnTo>
                  <a:lnTo>
                    <a:pt x="627401" y="245013"/>
                  </a:lnTo>
                  <a:lnTo>
                    <a:pt x="639239" y="250465"/>
                  </a:lnTo>
                  <a:lnTo>
                    <a:pt x="651077" y="255620"/>
                  </a:lnTo>
                  <a:lnTo>
                    <a:pt x="662915" y="260439"/>
                  </a:lnTo>
                  <a:lnTo>
                    <a:pt x="674752" y="264897"/>
                  </a:lnTo>
                  <a:lnTo>
                    <a:pt x="686590" y="268983"/>
                  </a:lnTo>
                  <a:lnTo>
                    <a:pt x="698428" y="272694"/>
                  </a:lnTo>
                  <a:lnTo>
                    <a:pt x="710266" y="276037"/>
                  </a:lnTo>
                  <a:lnTo>
                    <a:pt x="722104" y="279028"/>
                  </a:lnTo>
                  <a:lnTo>
                    <a:pt x="733941" y="281687"/>
                  </a:lnTo>
                  <a:lnTo>
                    <a:pt x="745779" y="284036"/>
                  </a:lnTo>
                  <a:lnTo>
                    <a:pt x="757617" y="286102"/>
                  </a:lnTo>
                  <a:lnTo>
                    <a:pt x="769455" y="287909"/>
                  </a:lnTo>
                  <a:lnTo>
                    <a:pt x="781292" y="289486"/>
                  </a:lnTo>
                  <a:lnTo>
                    <a:pt x="793130" y="290855"/>
                  </a:lnTo>
                  <a:lnTo>
                    <a:pt x="804968" y="292041"/>
                  </a:lnTo>
                  <a:lnTo>
                    <a:pt x="816806" y="293067"/>
                  </a:lnTo>
                  <a:lnTo>
                    <a:pt x="828643" y="293951"/>
                  </a:lnTo>
                  <a:lnTo>
                    <a:pt x="840481" y="294711"/>
                  </a:lnTo>
                  <a:lnTo>
                    <a:pt x="852319" y="295365"/>
                  </a:lnTo>
                  <a:lnTo>
                    <a:pt x="864157" y="295925"/>
                  </a:lnTo>
                  <a:lnTo>
                    <a:pt x="875995" y="296405"/>
                  </a:lnTo>
                  <a:lnTo>
                    <a:pt x="887832" y="296817"/>
                  </a:lnTo>
                  <a:lnTo>
                    <a:pt x="899670" y="297168"/>
                  </a:lnTo>
                  <a:lnTo>
                    <a:pt x="911508" y="297469"/>
                  </a:lnTo>
                  <a:lnTo>
                    <a:pt x="923346" y="297725"/>
                  </a:lnTo>
                  <a:lnTo>
                    <a:pt x="935183" y="297944"/>
                  </a:lnTo>
                  <a:lnTo>
                    <a:pt x="947021" y="298131"/>
                  </a:lnTo>
                  <a:lnTo>
                    <a:pt x="958859" y="298290"/>
                  </a:lnTo>
                  <a:lnTo>
                    <a:pt x="970697" y="298426"/>
                  </a:lnTo>
                  <a:lnTo>
                    <a:pt x="982534" y="298542"/>
                  </a:lnTo>
                  <a:lnTo>
                    <a:pt x="994372" y="298640"/>
                  </a:lnTo>
                  <a:lnTo>
                    <a:pt x="1006210" y="298724"/>
                  </a:lnTo>
                  <a:lnTo>
                    <a:pt x="1018048" y="298796"/>
                  </a:lnTo>
                  <a:lnTo>
                    <a:pt x="1029886" y="298857"/>
                  </a:lnTo>
                  <a:lnTo>
                    <a:pt x="1041723" y="298909"/>
                  </a:lnTo>
                  <a:lnTo>
                    <a:pt x="1053561" y="298953"/>
                  </a:lnTo>
                  <a:lnTo>
                    <a:pt x="1065399" y="298990"/>
                  </a:lnTo>
                  <a:lnTo>
                    <a:pt x="1077237" y="299022"/>
                  </a:lnTo>
                  <a:lnTo>
                    <a:pt x="1089074" y="299050"/>
                  </a:lnTo>
                  <a:lnTo>
                    <a:pt x="1100912" y="299073"/>
                  </a:lnTo>
                  <a:lnTo>
                    <a:pt x="1112750" y="299093"/>
                  </a:lnTo>
                  <a:lnTo>
                    <a:pt x="1124588" y="299109"/>
                  </a:lnTo>
                  <a:lnTo>
                    <a:pt x="1136426" y="299124"/>
                  </a:lnTo>
                  <a:lnTo>
                    <a:pt x="1148263" y="299136"/>
                  </a:lnTo>
                  <a:lnTo>
                    <a:pt x="1160101" y="299146"/>
                  </a:lnTo>
                  <a:lnTo>
                    <a:pt x="1171939" y="299155"/>
                  </a:lnTo>
                  <a:lnTo>
                    <a:pt x="1171939" y="299155"/>
                  </a:lnTo>
                  <a:lnTo>
                    <a:pt x="1183777" y="299146"/>
                  </a:lnTo>
                  <a:lnTo>
                    <a:pt x="1195614" y="299136"/>
                  </a:lnTo>
                  <a:lnTo>
                    <a:pt x="1207452" y="299124"/>
                  </a:lnTo>
                  <a:lnTo>
                    <a:pt x="1219290" y="299109"/>
                  </a:lnTo>
                  <a:lnTo>
                    <a:pt x="1231128" y="299093"/>
                  </a:lnTo>
                  <a:lnTo>
                    <a:pt x="1242965" y="299073"/>
                  </a:lnTo>
                  <a:lnTo>
                    <a:pt x="1254803" y="299050"/>
                  </a:lnTo>
                  <a:lnTo>
                    <a:pt x="1266641" y="299022"/>
                  </a:lnTo>
                  <a:lnTo>
                    <a:pt x="1278479" y="298990"/>
                  </a:lnTo>
                  <a:lnTo>
                    <a:pt x="1290317" y="298953"/>
                  </a:lnTo>
                  <a:lnTo>
                    <a:pt x="1302154" y="298909"/>
                  </a:lnTo>
                  <a:lnTo>
                    <a:pt x="1313992" y="298857"/>
                  </a:lnTo>
                  <a:lnTo>
                    <a:pt x="1325830" y="298796"/>
                  </a:lnTo>
                  <a:lnTo>
                    <a:pt x="1337668" y="298724"/>
                  </a:lnTo>
                  <a:lnTo>
                    <a:pt x="1349505" y="298640"/>
                  </a:lnTo>
                  <a:lnTo>
                    <a:pt x="1361343" y="298542"/>
                  </a:lnTo>
                  <a:lnTo>
                    <a:pt x="1373181" y="298426"/>
                  </a:lnTo>
                  <a:lnTo>
                    <a:pt x="1385019" y="298290"/>
                  </a:lnTo>
                  <a:lnTo>
                    <a:pt x="1396856" y="298131"/>
                  </a:lnTo>
                  <a:lnTo>
                    <a:pt x="1408694" y="297944"/>
                  </a:lnTo>
                  <a:lnTo>
                    <a:pt x="1420532" y="297725"/>
                  </a:lnTo>
                  <a:lnTo>
                    <a:pt x="1432370" y="297469"/>
                  </a:lnTo>
                  <a:lnTo>
                    <a:pt x="1444208" y="297168"/>
                  </a:lnTo>
                  <a:lnTo>
                    <a:pt x="1456045" y="296817"/>
                  </a:lnTo>
                  <a:lnTo>
                    <a:pt x="1467883" y="296405"/>
                  </a:lnTo>
                  <a:lnTo>
                    <a:pt x="1479721" y="295925"/>
                  </a:lnTo>
                  <a:lnTo>
                    <a:pt x="1491559" y="295365"/>
                  </a:lnTo>
                  <a:lnTo>
                    <a:pt x="1503396" y="294711"/>
                  </a:lnTo>
                  <a:lnTo>
                    <a:pt x="1515234" y="293951"/>
                  </a:lnTo>
                  <a:lnTo>
                    <a:pt x="1527072" y="293067"/>
                  </a:lnTo>
                  <a:lnTo>
                    <a:pt x="1538910" y="292041"/>
                  </a:lnTo>
                  <a:lnTo>
                    <a:pt x="1550748" y="290855"/>
                  </a:lnTo>
                  <a:lnTo>
                    <a:pt x="1562585" y="289486"/>
                  </a:lnTo>
                  <a:lnTo>
                    <a:pt x="1574423" y="287909"/>
                  </a:lnTo>
                  <a:lnTo>
                    <a:pt x="1586261" y="286102"/>
                  </a:lnTo>
                  <a:lnTo>
                    <a:pt x="1598099" y="284036"/>
                  </a:lnTo>
                  <a:lnTo>
                    <a:pt x="1609936" y="281687"/>
                  </a:lnTo>
                  <a:lnTo>
                    <a:pt x="1621774" y="279028"/>
                  </a:lnTo>
                  <a:lnTo>
                    <a:pt x="1633612" y="276037"/>
                  </a:lnTo>
                  <a:lnTo>
                    <a:pt x="1645450" y="272694"/>
                  </a:lnTo>
                  <a:lnTo>
                    <a:pt x="1657287" y="268983"/>
                  </a:lnTo>
                  <a:lnTo>
                    <a:pt x="1669125" y="264897"/>
                  </a:lnTo>
                  <a:lnTo>
                    <a:pt x="1680963" y="260439"/>
                  </a:lnTo>
                  <a:lnTo>
                    <a:pt x="1692801" y="255620"/>
                  </a:lnTo>
                  <a:lnTo>
                    <a:pt x="1704639" y="250465"/>
                  </a:lnTo>
                  <a:lnTo>
                    <a:pt x="1716476" y="245013"/>
                  </a:lnTo>
                  <a:lnTo>
                    <a:pt x="1728314" y="239313"/>
                  </a:lnTo>
                  <a:lnTo>
                    <a:pt x="1740152" y="233426"/>
                  </a:lnTo>
                  <a:lnTo>
                    <a:pt x="1751990" y="227424"/>
                  </a:lnTo>
                  <a:lnTo>
                    <a:pt x="1763827" y="221383"/>
                  </a:lnTo>
                  <a:lnTo>
                    <a:pt x="1775665" y="215381"/>
                  </a:lnTo>
                  <a:lnTo>
                    <a:pt x="1787503" y="209495"/>
                  </a:lnTo>
                  <a:lnTo>
                    <a:pt x="1799341" y="203794"/>
                  </a:lnTo>
                  <a:lnTo>
                    <a:pt x="1811178" y="198342"/>
                  </a:lnTo>
                  <a:lnTo>
                    <a:pt x="1823016" y="193187"/>
                  </a:lnTo>
                  <a:lnTo>
                    <a:pt x="1834854" y="188369"/>
                  </a:lnTo>
                  <a:lnTo>
                    <a:pt x="1846692" y="183910"/>
                  </a:lnTo>
                  <a:lnTo>
                    <a:pt x="1858530" y="179825"/>
                  </a:lnTo>
                  <a:lnTo>
                    <a:pt x="1870367" y="176114"/>
                  </a:lnTo>
                  <a:lnTo>
                    <a:pt x="1882205" y="172770"/>
                  </a:lnTo>
                  <a:lnTo>
                    <a:pt x="1894043" y="169779"/>
                  </a:lnTo>
                  <a:lnTo>
                    <a:pt x="1905881" y="167120"/>
                  </a:lnTo>
                  <a:lnTo>
                    <a:pt x="1917718" y="164771"/>
                  </a:lnTo>
                  <a:lnTo>
                    <a:pt x="1929556" y="162706"/>
                  </a:lnTo>
                  <a:lnTo>
                    <a:pt x="1941394" y="160898"/>
                  </a:lnTo>
                  <a:lnTo>
                    <a:pt x="1953232" y="159322"/>
                  </a:lnTo>
                  <a:lnTo>
                    <a:pt x="1965069" y="157952"/>
                  </a:lnTo>
                  <a:lnTo>
                    <a:pt x="1976907" y="156766"/>
                  </a:lnTo>
                  <a:lnTo>
                    <a:pt x="1988745" y="155741"/>
                  </a:lnTo>
                  <a:lnTo>
                    <a:pt x="2000583" y="154857"/>
                  </a:lnTo>
                  <a:lnTo>
                    <a:pt x="2012421" y="154096"/>
                  </a:lnTo>
                  <a:lnTo>
                    <a:pt x="2024258" y="153443"/>
                  </a:lnTo>
                  <a:lnTo>
                    <a:pt x="2036096" y="152882"/>
                  </a:lnTo>
                  <a:lnTo>
                    <a:pt x="2047934" y="152402"/>
                  </a:lnTo>
                  <a:lnTo>
                    <a:pt x="2059772" y="151991"/>
                  </a:lnTo>
                  <a:lnTo>
                    <a:pt x="2071609" y="151639"/>
                  </a:lnTo>
                  <a:lnTo>
                    <a:pt x="2083447" y="151339"/>
                  </a:lnTo>
                  <a:lnTo>
                    <a:pt x="2095285" y="151082"/>
                  </a:lnTo>
                  <a:lnTo>
                    <a:pt x="2107123" y="150863"/>
                  </a:lnTo>
                  <a:lnTo>
                    <a:pt x="2118961" y="150676"/>
                  </a:lnTo>
                  <a:lnTo>
                    <a:pt x="2130798" y="150517"/>
                  </a:lnTo>
                  <a:lnTo>
                    <a:pt x="2142636" y="150381"/>
                  </a:lnTo>
                  <a:lnTo>
                    <a:pt x="2154474" y="150266"/>
                  </a:lnTo>
                  <a:lnTo>
                    <a:pt x="2166312" y="150167"/>
                  </a:lnTo>
                  <a:lnTo>
                    <a:pt x="2178149" y="150083"/>
                  </a:lnTo>
                  <a:lnTo>
                    <a:pt x="2189987" y="150011"/>
                  </a:lnTo>
                  <a:lnTo>
                    <a:pt x="2201825" y="149950"/>
                  </a:lnTo>
                  <a:lnTo>
                    <a:pt x="2213663" y="149899"/>
                  </a:lnTo>
                  <a:lnTo>
                    <a:pt x="2225500" y="149854"/>
                  </a:lnTo>
                  <a:lnTo>
                    <a:pt x="2237338" y="149817"/>
                  </a:lnTo>
                  <a:lnTo>
                    <a:pt x="2249176" y="149785"/>
                  </a:lnTo>
                  <a:lnTo>
                    <a:pt x="2261014" y="149758"/>
                  </a:lnTo>
                  <a:lnTo>
                    <a:pt x="2272852" y="149735"/>
                  </a:lnTo>
                  <a:lnTo>
                    <a:pt x="2284689" y="149715"/>
                  </a:lnTo>
                  <a:lnTo>
                    <a:pt x="2296527" y="149698"/>
                  </a:lnTo>
                  <a:lnTo>
                    <a:pt x="2308365" y="149684"/>
                  </a:lnTo>
                  <a:lnTo>
                    <a:pt x="2320203" y="149672"/>
                  </a:lnTo>
                  <a:lnTo>
                    <a:pt x="2332040" y="149661"/>
                  </a:lnTo>
                  <a:lnTo>
                    <a:pt x="2343878" y="1496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8" name="pl58"/>
            <p:cNvSpPr/>
            <p:nvPr/>
          </p:nvSpPr>
          <p:spPr>
            <a:xfrm>
              <a:off x="2482252" y="2694866"/>
              <a:ext cx="4687757" cy="1047119"/>
            </a:xfrm>
            <a:custGeom>
              <a:avLst/>
              <a:pathLst>
                <a:path w="4687757" h="1047119">
                  <a:moveTo>
                    <a:pt x="0" y="1047119"/>
                  </a:moveTo>
                  <a:lnTo>
                    <a:pt x="11837" y="1047110"/>
                  </a:lnTo>
                  <a:lnTo>
                    <a:pt x="23675" y="1047100"/>
                  </a:lnTo>
                  <a:lnTo>
                    <a:pt x="35513" y="1047087"/>
                  </a:lnTo>
                  <a:lnTo>
                    <a:pt x="47351" y="1047073"/>
                  </a:lnTo>
                  <a:lnTo>
                    <a:pt x="59188" y="1047056"/>
                  </a:lnTo>
                  <a:lnTo>
                    <a:pt x="71026" y="1047037"/>
                  </a:lnTo>
                  <a:lnTo>
                    <a:pt x="82864" y="1047013"/>
                  </a:lnTo>
                  <a:lnTo>
                    <a:pt x="94702" y="1046986"/>
                  </a:lnTo>
                  <a:lnTo>
                    <a:pt x="106539" y="1046954"/>
                  </a:lnTo>
                  <a:lnTo>
                    <a:pt x="118377" y="1046917"/>
                  </a:lnTo>
                  <a:lnTo>
                    <a:pt x="130215" y="1046873"/>
                  </a:lnTo>
                  <a:lnTo>
                    <a:pt x="142053" y="1046821"/>
                  </a:lnTo>
                  <a:lnTo>
                    <a:pt x="153891" y="1046760"/>
                  </a:lnTo>
                  <a:lnTo>
                    <a:pt x="165728" y="1046688"/>
                  </a:lnTo>
                  <a:lnTo>
                    <a:pt x="177566" y="1046604"/>
                  </a:lnTo>
                  <a:lnTo>
                    <a:pt x="189404" y="1046506"/>
                  </a:lnTo>
                  <a:lnTo>
                    <a:pt x="201242" y="1046390"/>
                  </a:lnTo>
                  <a:lnTo>
                    <a:pt x="213079" y="1046254"/>
                  </a:lnTo>
                  <a:lnTo>
                    <a:pt x="224917" y="1046095"/>
                  </a:lnTo>
                  <a:lnTo>
                    <a:pt x="236755" y="1045908"/>
                  </a:lnTo>
                  <a:lnTo>
                    <a:pt x="248593" y="1045689"/>
                  </a:lnTo>
                  <a:lnTo>
                    <a:pt x="260430" y="1045432"/>
                  </a:lnTo>
                  <a:lnTo>
                    <a:pt x="272268" y="1045132"/>
                  </a:lnTo>
                  <a:lnTo>
                    <a:pt x="284106" y="1044780"/>
                  </a:lnTo>
                  <a:lnTo>
                    <a:pt x="295944" y="1044369"/>
                  </a:lnTo>
                  <a:lnTo>
                    <a:pt x="307782" y="1043889"/>
                  </a:lnTo>
                  <a:lnTo>
                    <a:pt x="319619" y="1043328"/>
                  </a:lnTo>
                  <a:lnTo>
                    <a:pt x="331457" y="1042675"/>
                  </a:lnTo>
                  <a:lnTo>
                    <a:pt x="343295" y="1041914"/>
                  </a:lnTo>
                  <a:lnTo>
                    <a:pt x="355133" y="1041030"/>
                  </a:lnTo>
                  <a:lnTo>
                    <a:pt x="366970" y="1040005"/>
                  </a:lnTo>
                  <a:lnTo>
                    <a:pt x="378808" y="1038819"/>
                  </a:lnTo>
                  <a:lnTo>
                    <a:pt x="390646" y="1037449"/>
                  </a:lnTo>
                  <a:lnTo>
                    <a:pt x="402484" y="1035873"/>
                  </a:lnTo>
                  <a:lnTo>
                    <a:pt x="414321" y="1034065"/>
                  </a:lnTo>
                  <a:lnTo>
                    <a:pt x="426159" y="1032000"/>
                  </a:lnTo>
                  <a:lnTo>
                    <a:pt x="437997" y="1029651"/>
                  </a:lnTo>
                  <a:lnTo>
                    <a:pt x="449835" y="1026992"/>
                  </a:lnTo>
                  <a:lnTo>
                    <a:pt x="461673" y="1024001"/>
                  </a:lnTo>
                  <a:lnTo>
                    <a:pt x="473510" y="1020657"/>
                  </a:lnTo>
                  <a:lnTo>
                    <a:pt x="485348" y="1016947"/>
                  </a:lnTo>
                  <a:lnTo>
                    <a:pt x="497186" y="1012861"/>
                  </a:lnTo>
                  <a:lnTo>
                    <a:pt x="509024" y="1008403"/>
                  </a:lnTo>
                  <a:lnTo>
                    <a:pt x="520861" y="1003584"/>
                  </a:lnTo>
                  <a:lnTo>
                    <a:pt x="532699" y="998429"/>
                  </a:lnTo>
                  <a:lnTo>
                    <a:pt x="544537" y="992977"/>
                  </a:lnTo>
                  <a:lnTo>
                    <a:pt x="556375" y="987277"/>
                  </a:lnTo>
                  <a:lnTo>
                    <a:pt x="568213" y="981390"/>
                  </a:lnTo>
                  <a:lnTo>
                    <a:pt x="580050" y="975388"/>
                  </a:lnTo>
                  <a:lnTo>
                    <a:pt x="591888" y="969347"/>
                  </a:lnTo>
                  <a:lnTo>
                    <a:pt x="603726" y="963345"/>
                  </a:lnTo>
                  <a:lnTo>
                    <a:pt x="615564" y="957458"/>
                  </a:lnTo>
                  <a:lnTo>
                    <a:pt x="627401" y="951758"/>
                  </a:lnTo>
                  <a:lnTo>
                    <a:pt x="639239" y="946306"/>
                  </a:lnTo>
                  <a:lnTo>
                    <a:pt x="651077" y="941151"/>
                  </a:lnTo>
                  <a:lnTo>
                    <a:pt x="662915" y="936332"/>
                  </a:lnTo>
                  <a:lnTo>
                    <a:pt x="674752" y="931874"/>
                  </a:lnTo>
                  <a:lnTo>
                    <a:pt x="686590" y="927788"/>
                  </a:lnTo>
                  <a:lnTo>
                    <a:pt x="698428" y="924077"/>
                  </a:lnTo>
                  <a:lnTo>
                    <a:pt x="710266" y="920734"/>
                  </a:lnTo>
                  <a:lnTo>
                    <a:pt x="722104" y="917743"/>
                  </a:lnTo>
                  <a:lnTo>
                    <a:pt x="733941" y="915084"/>
                  </a:lnTo>
                  <a:lnTo>
                    <a:pt x="745779" y="912735"/>
                  </a:lnTo>
                  <a:lnTo>
                    <a:pt x="757617" y="910670"/>
                  </a:lnTo>
                  <a:lnTo>
                    <a:pt x="769455" y="908862"/>
                  </a:lnTo>
                  <a:lnTo>
                    <a:pt x="781292" y="907286"/>
                  </a:lnTo>
                  <a:lnTo>
                    <a:pt x="793130" y="905916"/>
                  </a:lnTo>
                  <a:lnTo>
                    <a:pt x="804968" y="904730"/>
                  </a:lnTo>
                  <a:lnTo>
                    <a:pt x="816806" y="903705"/>
                  </a:lnTo>
                  <a:lnTo>
                    <a:pt x="828643" y="902821"/>
                  </a:lnTo>
                  <a:lnTo>
                    <a:pt x="840481" y="902060"/>
                  </a:lnTo>
                  <a:lnTo>
                    <a:pt x="852319" y="901407"/>
                  </a:lnTo>
                  <a:lnTo>
                    <a:pt x="864157" y="900846"/>
                  </a:lnTo>
                  <a:lnTo>
                    <a:pt x="875995" y="900366"/>
                  </a:lnTo>
                  <a:lnTo>
                    <a:pt x="887832" y="899955"/>
                  </a:lnTo>
                  <a:lnTo>
                    <a:pt x="899670" y="899603"/>
                  </a:lnTo>
                  <a:lnTo>
                    <a:pt x="911508" y="899303"/>
                  </a:lnTo>
                  <a:lnTo>
                    <a:pt x="923346" y="899046"/>
                  </a:lnTo>
                  <a:lnTo>
                    <a:pt x="935183" y="898827"/>
                  </a:lnTo>
                  <a:lnTo>
                    <a:pt x="947021" y="898640"/>
                  </a:lnTo>
                  <a:lnTo>
                    <a:pt x="958859" y="898481"/>
                  </a:lnTo>
                  <a:lnTo>
                    <a:pt x="970697" y="898345"/>
                  </a:lnTo>
                  <a:lnTo>
                    <a:pt x="982534" y="898229"/>
                  </a:lnTo>
                  <a:lnTo>
                    <a:pt x="994372" y="898131"/>
                  </a:lnTo>
                  <a:lnTo>
                    <a:pt x="1006210" y="898047"/>
                  </a:lnTo>
                  <a:lnTo>
                    <a:pt x="1018048" y="897975"/>
                  </a:lnTo>
                  <a:lnTo>
                    <a:pt x="1029886" y="897914"/>
                  </a:lnTo>
                  <a:lnTo>
                    <a:pt x="1041723" y="897862"/>
                  </a:lnTo>
                  <a:lnTo>
                    <a:pt x="1053561" y="897818"/>
                  </a:lnTo>
                  <a:lnTo>
                    <a:pt x="1065399" y="897781"/>
                  </a:lnTo>
                  <a:lnTo>
                    <a:pt x="1077237" y="897749"/>
                  </a:lnTo>
                  <a:lnTo>
                    <a:pt x="1089074" y="897721"/>
                  </a:lnTo>
                  <a:lnTo>
                    <a:pt x="1100912" y="897698"/>
                  </a:lnTo>
                  <a:lnTo>
                    <a:pt x="1112750" y="897679"/>
                  </a:lnTo>
                  <a:lnTo>
                    <a:pt x="1124588" y="897662"/>
                  </a:lnTo>
                  <a:lnTo>
                    <a:pt x="1136426" y="897648"/>
                  </a:lnTo>
                  <a:lnTo>
                    <a:pt x="1148263" y="897635"/>
                  </a:lnTo>
                  <a:lnTo>
                    <a:pt x="1160101" y="897625"/>
                  </a:lnTo>
                  <a:lnTo>
                    <a:pt x="1171939" y="897616"/>
                  </a:lnTo>
                  <a:lnTo>
                    <a:pt x="1171939" y="897516"/>
                  </a:lnTo>
                  <a:lnTo>
                    <a:pt x="1183777" y="897507"/>
                  </a:lnTo>
                  <a:lnTo>
                    <a:pt x="1195614" y="897497"/>
                  </a:lnTo>
                  <a:lnTo>
                    <a:pt x="1207452" y="897485"/>
                  </a:lnTo>
                  <a:lnTo>
                    <a:pt x="1219290" y="897470"/>
                  </a:lnTo>
                  <a:lnTo>
                    <a:pt x="1231128" y="897454"/>
                  </a:lnTo>
                  <a:lnTo>
                    <a:pt x="1242965" y="897434"/>
                  </a:lnTo>
                  <a:lnTo>
                    <a:pt x="1254803" y="897411"/>
                  </a:lnTo>
                  <a:lnTo>
                    <a:pt x="1266641" y="897383"/>
                  </a:lnTo>
                  <a:lnTo>
                    <a:pt x="1278479" y="897351"/>
                  </a:lnTo>
                  <a:lnTo>
                    <a:pt x="1290317" y="897314"/>
                  </a:lnTo>
                  <a:lnTo>
                    <a:pt x="1302154" y="897270"/>
                  </a:lnTo>
                  <a:lnTo>
                    <a:pt x="1313992" y="897218"/>
                  </a:lnTo>
                  <a:lnTo>
                    <a:pt x="1325830" y="897157"/>
                  </a:lnTo>
                  <a:lnTo>
                    <a:pt x="1337668" y="897085"/>
                  </a:lnTo>
                  <a:lnTo>
                    <a:pt x="1349505" y="897001"/>
                  </a:lnTo>
                  <a:lnTo>
                    <a:pt x="1361343" y="896903"/>
                  </a:lnTo>
                  <a:lnTo>
                    <a:pt x="1373181" y="896787"/>
                  </a:lnTo>
                  <a:lnTo>
                    <a:pt x="1385019" y="896651"/>
                  </a:lnTo>
                  <a:lnTo>
                    <a:pt x="1396856" y="896492"/>
                  </a:lnTo>
                  <a:lnTo>
                    <a:pt x="1408694" y="896305"/>
                  </a:lnTo>
                  <a:lnTo>
                    <a:pt x="1420532" y="896086"/>
                  </a:lnTo>
                  <a:lnTo>
                    <a:pt x="1432370" y="895830"/>
                  </a:lnTo>
                  <a:lnTo>
                    <a:pt x="1444208" y="895529"/>
                  </a:lnTo>
                  <a:lnTo>
                    <a:pt x="1456045" y="895178"/>
                  </a:lnTo>
                  <a:lnTo>
                    <a:pt x="1467883" y="894766"/>
                  </a:lnTo>
                  <a:lnTo>
                    <a:pt x="1479721" y="894286"/>
                  </a:lnTo>
                  <a:lnTo>
                    <a:pt x="1491559" y="893726"/>
                  </a:lnTo>
                  <a:lnTo>
                    <a:pt x="1503396" y="893072"/>
                  </a:lnTo>
                  <a:lnTo>
                    <a:pt x="1515234" y="892311"/>
                  </a:lnTo>
                  <a:lnTo>
                    <a:pt x="1527072" y="891428"/>
                  </a:lnTo>
                  <a:lnTo>
                    <a:pt x="1538910" y="890402"/>
                  </a:lnTo>
                  <a:lnTo>
                    <a:pt x="1550748" y="889216"/>
                  </a:lnTo>
                  <a:lnTo>
                    <a:pt x="1562585" y="887846"/>
                  </a:lnTo>
                  <a:lnTo>
                    <a:pt x="1574423" y="886270"/>
                  </a:lnTo>
                  <a:lnTo>
                    <a:pt x="1586261" y="884462"/>
                  </a:lnTo>
                  <a:lnTo>
                    <a:pt x="1598099" y="882397"/>
                  </a:lnTo>
                  <a:lnTo>
                    <a:pt x="1609936" y="880048"/>
                  </a:lnTo>
                  <a:lnTo>
                    <a:pt x="1621774" y="877389"/>
                  </a:lnTo>
                  <a:lnTo>
                    <a:pt x="1633612" y="874398"/>
                  </a:lnTo>
                  <a:lnTo>
                    <a:pt x="1645450" y="871055"/>
                  </a:lnTo>
                  <a:lnTo>
                    <a:pt x="1657287" y="867344"/>
                  </a:lnTo>
                  <a:lnTo>
                    <a:pt x="1669125" y="863258"/>
                  </a:lnTo>
                  <a:lnTo>
                    <a:pt x="1680963" y="858800"/>
                  </a:lnTo>
                  <a:lnTo>
                    <a:pt x="1692801" y="853981"/>
                  </a:lnTo>
                  <a:lnTo>
                    <a:pt x="1704639" y="848826"/>
                  </a:lnTo>
                  <a:lnTo>
                    <a:pt x="1716476" y="843374"/>
                  </a:lnTo>
                  <a:lnTo>
                    <a:pt x="1728314" y="837674"/>
                  </a:lnTo>
                  <a:lnTo>
                    <a:pt x="1740152" y="831787"/>
                  </a:lnTo>
                  <a:lnTo>
                    <a:pt x="1751990" y="825785"/>
                  </a:lnTo>
                  <a:lnTo>
                    <a:pt x="1763827" y="819744"/>
                  </a:lnTo>
                  <a:lnTo>
                    <a:pt x="1775665" y="813742"/>
                  </a:lnTo>
                  <a:lnTo>
                    <a:pt x="1787503" y="807856"/>
                  </a:lnTo>
                  <a:lnTo>
                    <a:pt x="1799341" y="802155"/>
                  </a:lnTo>
                  <a:lnTo>
                    <a:pt x="1811178" y="796703"/>
                  </a:lnTo>
                  <a:lnTo>
                    <a:pt x="1823016" y="791548"/>
                  </a:lnTo>
                  <a:lnTo>
                    <a:pt x="1834854" y="786730"/>
                  </a:lnTo>
                  <a:lnTo>
                    <a:pt x="1846692" y="782271"/>
                  </a:lnTo>
                  <a:lnTo>
                    <a:pt x="1858530" y="778186"/>
                  </a:lnTo>
                  <a:lnTo>
                    <a:pt x="1870367" y="774475"/>
                  </a:lnTo>
                  <a:lnTo>
                    <a:pt x="1882205" y="771131"/>
                  </a:lnTo>
                  <a:lnTo>
                    <a:pt x="1894043" y="768140"/>
                  </a:lnTo>
                  <a:lnTo>
                    <a:pt x="1905881" y="765481"/>
                  </a:lnTo>
                  <a:lnTo>
                    <a:pt x="1917718" y="763132"/>
                  </a:lnTo>
                  <a:lnTo>
                    <a:pt x="1929556" y="761067"/>
                  </a:lnTo>
                  <a:lnTo>
                    <a:pt x="1941394" y="759259"/>
                  </a:lnTo>
                  <a:lnTo>
                    <a:pt x="1953232" y="757683"/>
                  </a:lnTo>
                  <a:lnTo>
                    <a:pt x="1965069" y="756313"/>
                  </a:lnTo>
                  <a:lnTo>
                    <a:pt x="1976907" y="755127"/>
                  </a:lnTo>
                  <a:lnTo>
                    <a:pt x="1988745" y="754102"/>
                  </a:lnTo>
                  <a:lnTo>
                    <a:pt x="2000583" y="753218"/>
                  </a:lnTo>
                  <a:lnTo>
                    <a:pt x="2012421" y="752457"/>
                  </a:lnTo>
                  <a:lnTo>
                    <a:pt x="2024258" y="751804"/>
                  </a:lnTo>
                  <a:lnTo>
                    <a:pt x="2036096" y="751243"/>
                  </a:lnTo>
                  <a:lnTo>
                    <a:pt x="2047934" y="750763"/>
                  </a:lnTo>
                  <a:lnTo>
                    <a:pt x="2059772" y="750352"/>
                  </a:lnTo>
                  <a:lnTo>
                    <a:pt x="2071609" y="750000"/>
                  </a:lnTo>
                  <a:lnTo>
                    <a:pt x="2083447" y="749700"/>
                  </a:lnTo>
                  <a:lnTo>
                    <a:pt x="2095285" y="749443"/>
                  </a:lnTo>
                  <a:lnTo>
                    <a:pt x="2107123" y="749224"/>
                  </a:lnTo>
                  <a:lnTo>
                    <a:pt x="2118961" y="749037"/>
                  </a:lnTo>
                  <a:lnTo>
                    <a:pt x="2130798" y="748878"/>
                  </a:lnTo>
                  <a:lnTo>
                    <a:pt x="2142636" y="748742"/>
                  </a:lnTo>
                  <a:lnTo>
                    <a:pt x="2154474" y="748627"/>
                  </a:lnTo>
                  <a:lnTo>
                    <a:pt x="2166312" y="748528"/>
                  </a:lnTo>
                  <a:lnTo>
                    <a:pt x="2178149" y="748444"/>
                  </a:lnTo>
                  <a:lnTo>
                    <a:pt x="2189987" y="748372"/>
                  </a:lnTo>
                  <a:lnTo>
                    <a:pt x="2201825" y="748311"/>
                  </a:lnTo>
                  <a:lnTo>
                    <a:pt x="2213663" y="748260"/>
                  </a:lnTo>
                  <a:lnTo>
                    <a:pt x="2225500" y="748215"/>
                  </a:lnTo>
                  <a:lnTo>
                    <a:pt x="2237338" y="748178"/>
                  </a:lnTo>
                  <a:lnTo>
                    <a:pt x="2249176" y="748146"/>
                  </a:lnTo>
                  <a:lnTo>
                    <a:pt x="2261014" y="748119"/>
                  </a:lnTo>
                  <a:lnTo>
                    <a:pt x="2272852" y="748096"/>
                  </a:lnTo>
                  <a:lnTo>
                    <a:pt x="2284689" y="748076"/>
                  </a:lnTo>
                  <a:lnTo>
                    <a:pt x="2296527" y="748059"/>
                  </a:lnTo>
                  <a:lnTo>
                    <a:pt x="2308365" y="748045"/>
                  </a:lnTo>
                  <a:lnTo>
                    <a:pt x="2320203" y="748033"/>
                  </a:lnTo>
                  <a:lnTo>
                    <a:pt x="2332040" y="748022"/>
                  </a:lnTo>
                  <a:lnTo>
                    <a:pt x="2343878" y="748013"/>
                  </a:lnTo>
                  <a:lnTo>
                    <a:pt x="2343878" y="747712"/>
                  </a:lnTo>
                  <a:lnTo>
                    <a:pt x="2355716" y="747668"/>
                  </a:lnTo>
                  <a:lnTo>
                    <a:pt x="2367554" y="747617"/>
                  </a:lnTo>
                  <a:lnTo>
                    <a:pt x="2379391" y="747556"/>
                  </a:lnTo>
                  <a:lnTo>
                    <a:pt x="2391229" y="747485"/>
                  </a:lnTo>
                  <a:lnTo>
                    <a:pt x="2403067" y="747401"/>
                  </a:lnTo>
                  <a:lnTo>
                    <a:pt x="2414905" y="747302"/>
                  </a:lnTo>
                  <a:lnTo>
                    <a:pt x="2426743" y="747186"/>
                  </a:lnTo>
                  <a:lnTo>
                    <a:pt x="2438580" y="747050"/>
                  </a:lnTo>
                  <a:lnTo>
                    <a:pt x="2450418" y="746890"/>
                  </a:lnTo>
                  <a:lnTo>
                    <a:pt x="2462256" y="746702"/>
                  </a:lnTo>
                  <a:lnTo>
                    <a:pt x="2474094" y="746482"/>
                  </a:lnTo>
                  <a:lnTo>
                    <a:pt x="2485931" y="746222"/>
                  </a:lnTo>
                  <a:lnTo>
                    <a:pt x="2497769" y="745918"/>
                  </a:lnTo>
                  <a:lnTo>
                    <a:pt x="2509607" y="745560"/>
                  </a:lnTo>
                  <a:lnTo>
                    <a:pt x="2521445" y="745140"/>
                  </a:lnTo>
                  <a:lnTo>
                    <a:pt x="2533283" y="744647"/>
                  </a:lnTo>
                  <a:lnTo>
                    <a:pt x="2545120" y="744068"/>
                  </a:lnTo>
                  <a:lnTo>
                    <a:pt x="2556958" y="743389"/>
                  </a:lnTo>
                  <a:lnTo>
                    <a:pt x="2568796" y="742593"/>
                  </a:lnTo>
                  <a:lnTo>
                    <a:pt x="2580634" y="741659"/>
                  </a:lnTo>
                  <a:lnTo>
                    <a:pt x="2592471" y="740564"/>
                  </a:lnTo>
                  <a:lnTo>
                    <a:pt x="2604309" y="739281"/>
                  </a:lnTo>
                  <a:lnTo>
                    <a:pt x="2616147" y="737779"/>
                  </a:lnTo>
                  <a:lnTo>
                    <a:pt x="2627985" y="736021"/>
                  </a:lnTo>
                  <a:lnTo>
                    <a:pt x="2639822" y="733965"/>
                  </a:lnTo>
                  <a:lnTo>
                    <a:pt x="2651660" y="731563"/>
                  </a:lnTo>
                  <a:lnTo>
                    <a:pt x="2663498" y="728761"/>
                  </a:lnTo>
                  <a:lnTo>
                    <a:pt x="2675336" y="725493"/>
                  </a:lnTo>
                  <a:lnTo>
                    <a:pt x="2687174" y="721690"/>
                  </a:lnTo>
                  <a:lnTo>
                    <a:pt x="2699011" y="717271"/>
                  </a:lnTo>
                  <a:lnTo>
                    <a:pt x="2710849" y="712145"/>
                  </a:lnTo>
                  <a:lnTo>
                    <a:pt x="2722687" y="706213"/>
                  </a:lnTo>
                  <a:lnTo>
                    <a:pt x="2734525" y="699365"/>
                  </a:lnTo>
                  <a:lnTo>
                    <a:pt x="2746362" y="691485"/>
                  </a:lnTo>
                  <a:lnTo>
                    <a:pt x="2758200" y="682445"/>
                  </a:lnTo>
                  <a:lnTo>
                    <a:pt x="2770038" y="672118"/>
                  </a:lnTo>
                  <a:lnTo>
                    <a:pt x="2781876" y="660372"/>
                  </a:lnTo>
                  <a:lnTo>
                    <a:pt x="2793713" y="647080"/>
                  </a:lnTo>
                  <a:lnTo>
                    <a:pt x="2805551" y="632125"/>
                  </a:lnTo>
                  <a:lnTo>
                    <a:pt x="2817389" y="615406"/>
                  </a:lnTo>
                  <a:lnTo>
                    <a:pt x="2829227" y="596852"/>
                  </a:lnTo>
                  <a:lnTo>
                    <a:pt x="2841065" y="576424"/>
                  </a:lnTo>
                  <a:lnTo>
                    <a:pt x="2852902" y="554132"/>
                  </a:lnTo>
                  <a:lnTo>
                    <a:pt x="2864740" y="530038"/>
                  </a:lnTo>
                  <a:lnTo>
                    <a:pt x="2876578" y="504265"/>
                  </a:lnTo>
                  <a:lnTo>
                    <a:pt x="2888416" y="477003"/>
                  </a:lnTo>
                  <a:lnTo>
                    <a:pt x="2900253" y="448502"/>
                  </a:lnTo>
                  <a:lnTo>
                    <a:pt x="2912091" y="419070"/>
                  </a:lnTo>
                  <a:lnTo>
                    <a:pt x="2923929" y="389059"/>
                  </a:lnTo>
                  <a:lnTo>
                    <a:pt x="2935767" y="358853"/>
                  </a:lnTo>
                  <a:lnTo>
                    <a:pt x="2947604" y="328843"/>
                  </a:lnTo>
                  <a:lnTo>
                    <a:pt x="2959442" y="299411"/>
                  </a:lnTo>
                  <a:lnTo>
                    <a:pt x="2971280" y="270910"/>
                  </a:lnTo>
                  <a:lnTo>
                    <a:pt x="2983118" y="243647"/>
                  </a:lnTo>
                  <a:lnTo>
                    <a:pt x="2994956" y="217875"/>
                  </a:lnTo>
                  <a:lnTo>
                    <a:pt x="3006793" y="193781"/>
                  </a:lnTo>
                  <a:lnTo>
                    <a:pt x="3018631" y="171488"/>
                  </a:lnTo>
                  <a:lnTo>
                    <a:pt x="3030469" y="151061"/>
                  </a:lnTo>
                  <a:lnTo>
                    <a:pt x="3042307" y="132506"/>
                  </a:lnTo>
                  <a:lnTo>
                    <a:pt x="3054144" y="115788"/>
                  </a:lnTo>
                  <a:lnTo>
                    <a:pt x="3065982" y="100832"/>
                  </a:lnTo>
                  <a:lnTo>
                    <a:pt x="3077820" y="87540"/>
                  </a:lnTo>
                  <a:lnTo>
                    <a:pt x="3089658" y="75794"/>
                  </a:lnTo>
                  <a:lnTo>
                    <a:pt x="3101496" y="65467"/>
                  </a:lnTo>
                  <a:lnTo>
                    <a:pt x="3113333" y="56428"/>
                  </a:lnTo>
                  <a:lnTo>
                    <a:pt x="3125171" y="48547"/>
                  </a:lnTo>
                  <a:lnTo>
                    <a:pt x="3137009" y="41700"/>
                  </a:lnTo>
                  <a:lnTo>
                    <a:pt x="3148847" y="35767"/>
                  </a:lnTo>
                  <a:lnTo>
                    <a:pt x="3160684" y="30642"/>
                  </a:lnTo>
                  <a:lnTo>
                    <a:pt x="3172522" y="26222"/>
                  </a:lnTo>
                  <a:lnTo>
                    <a:pt x="3184360" y="22419"/>
                  </a:lnTo>
                  <a:lnTo>
                    <a:pt x="3196198" y="19152"/>
                  </a:lnTo>
                  <a:lnTo>
                    <a:pt x="3208035" y="16349"/>
                  </a:lnTo>
                  <a:lnTo>
                    <a:pt x="3219873" y="13948"/>
                  </a:lnTo>
                  <a:lnTo>
                    <a:pt x="3231711" y="11892"/>
                  </a:lnTo>
                  <a:lnTo>
                    <a:pt x="3243549" y="10134"/>
                  </a:lnTo>
                  <a:lnTo>
                    <a:pt x="3255387" y="8632"/>
                  </a:lnTo>
                  <a:lnTo>
                    <a:pt x="3267224" y="7349"/>
                  </a:lnTo>
                  <a:lnTo>
                    <a:pt x="3279062" y="6254"/>
                  </a:lnTo>
                  <a:lnTo>
                    <a:pt x="3290900" y="5320"/>
                  </a:lnTo>
                  <a:lnTo>
                    <a:pt x="3302738" y="4523"/>
                  </a:lnTo>
                  <a:lnTo>
                    <a:pt x="3314575" y="3844"/>
                  </a:lnTo>
                  <a:lnTo>
                    <a:pt x="3326413" y="3266"/>
                  </a:lnTo>
                  <a:lnTo>
                    <a:pt x="3338251" y="2773"/>
                  </a:lnTo>
                  <a:lnTo>
                    <a:pt x="3350089" y="2353"/>
                  </a:lnTo>
                  <a:lnTo>
                    <a:pt x="3361926" y="1995"/>
                  </a:lnTo>
                  <a:lnTo>
                    <a:pt x="3373764" y="1690"/>
                  </a:lnTo>
                  <a:lnTo>
                    <a:pt x="3385602" y="1431"/>
                  </a:lnTo>
                  <a:lnTo>
                    <a:pt x="3397440" y="1210"/>
                  </a:lnTo>
                  <a:lnTo>
                    <a:pt x="3409278" y="1022"/>
                  </a:lnTo>
                  <a:lnTo>
                    <a:pt x="3421115" y="862"/>
                  </a:lnTo>
                  <a:lnTo>
                    <a:pt x="3432953" y="726"/>
                  </a:lnTo>
                  <a:lnTo>
                    <a:pt x="3444791" y="610"/>
                  </a:lnTo>
                  <a:lnTo>
                    <a:pt x="3456629" y="512"/>
                  </a:lnTo>
                  <a:lnTo>
                    <a:pt x="3468466" y="428"/>
                  </a:lnTo>
                  <a:lnTo>
                    <a:pt x="3480304" y="357"/>
                  </a:lnTo>
                  <a:lnTo>
                    <a:pt x="3492142" y="296"/>
                  </a:lnTo>
                  <a:lnTo>
                    <a:pt x="3503980" y="244"/>
                  </a:lnTo>
                  <a:lnTo>
                    <a:pt x="3515818" y="20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9" name="pl59"/>
            <p:cNvSpPr/>
            <p:nvPr/>
          </p:nvSpPr>
          <p:spPr>
            <a:xfrm>
              <a:off x="2482252" y="2545363"/>
              <a:ext cx="4687757" cy="1047018"/>
            </a:xfrm>
            <a:custGeom>
              <a:avLst/>
              <a:pathLst>
                <a:path w="4687757" h="1047018">
                  <a:moveTo>
                    <a:pt x="0" y="1047018"/>
                  </a:moveTo>
                  <a:lnTo>
                    <a:pt x="11837" y="1047010"/>
                  </a:lnTo>
                  <a:lnTo>
                    <a:pt x="23675" y="1046999"/>
                  </a:lnTo>
                  <a:lnTo>
                    <a:pt x="35513" y="1046987"/>
                  </a:lnTo>
                  <a:lnTo>
                    <a:pt x="47351" y="1046973"/>
                  </a:lnTo>
                  <a:lnTo>
                    <a:pt x="59188" y="1046956"/>
                  </a:lnTo>
                  <a:lnTo>
                    <a:pt x="71026" y="1046936"/>
                  </a:lnTo>
                  <a:lnTo>
                    <a:pt x="82864" y="1046913"/>
                  </a:lnTo>
                  <a:lnTo>
                    <a:pt x="94702" y="1046886"/>
                  </a:lnTo>
                  <a:lnTo>
                    <a:pt x="106539" y="1046854"/>
                  </a:lnTo>
                  <a:lnTo>
                    <a:pt x="118377" y="1046816"/>
                  </a:lnTo>
                  <a:lnTo>
                    <a:pt x="130215" y="1046772"/>
                  </a:lnTo>
                  <a:lnTo>
                    <a:pt x="142053" y="1046720"/>
                  </a:lnTo>
                  <a:lnTo>
                    <a:pt x="153891" y="1046659"/>
                  </a:lnTo>
                  <a:lnTo>
                    <a:pt x="165728" y="1046588"/>
                  </a:lnTo>
                  <a:lnTo>
                    <a:pt x="177566" y="1046504"/>
                  </a:lnTo>
                  <a:lnTo>
                    <a:pt x="189404" y="1046405"/>
                  </a:lnTo>
                  <a:lnTo>
                    <a:pt x="201242" y="1046290"/>
                  </a:lnTo>
                  <a:lnTo>
                    <a:pt x="213079" y="1046154"/>
                  </a:lnTo>
                  <a:lnTo>
                    <a:pt x="224917" y="1045994"/>
                  </a:lnTo>
                  <a:lnTo>
                    <a:pt x="236755" y="1045808"/>
                  </a:lnTo>
                  <a:lnTo>
                    <a:pt x="248593" y="1045589"/>
                  </a:lnTo>
                  <a:lnTo>
                    <a:pt x="260430" y="1045332"/>
                  </a:lnTo>
                  <a:lnTo>
                    <a:pt x="272268" y="1045032"/>
                  </a:lnTo>
                  <a:lnTo>
                    <a:pt x="284106" y="1044680"/>
                  </a:lnTo>
                  <a:lnTo>
                    <a:pt x="295944" y="1044269"/>
                  </a:lnTo>
                  <a:lnTo>
                    <a:pt x="307782" y="1043789"/>
                  </a:lnTo>
                  <a:lnTo>
                    <a:pt x="319619" y="1043228"/>
                  </a:lnTo>
                  <a:lnTo>
                    <a:pt x="331457" y="1042575"/>
                  </a:lnTo>
                  <a:lnTo>
                    <a:pt x="343295" y="1041814"/>
                  </a:lnTo>
                  <a:lnTo>
                    <a:pt x="355133" y="1040930"/>
                  </a:lnTo>
                  <a:lnTo>
                    <a:pt x="366970" y="1039905"/>
                  </a:lnTo>
                  <a:lnTo>
                    <a:pt x="378808" y="1038718"/>
                  </a:lnTo>
                  <a:lnTo>
                    <a:pt x="390646" y="1037349"/>
                  </a:lnTo>
                  <a:lnTo>
                    <a:pt x="402484" y="1035773"/>
                  </a:lnTo>
                  <a:lnTo>
                    <a:pt x="414321" y="1033965"/>
                  </a:lnTo>
                  <a:lnTo>
                    <a:pt x="426159" y="1031900"/>
                  </a:lnTo>
                  <a:lnTo>
                    <a:pt x="437997" y="1029550"/>
                  </a:lnTo>
                  <a:lnTo>
                    <a:pt x="449835" y="1026892"/>
                  </a:lnTo>
                  <a:lnTo>
                    <a:pt x="461673" y="1023901"/>
                  </a:lnTo>
                  <a:lnTo>
                    <a:pt x="473510" y="1020557"/>
                  </a:lnTo>
                  <a:lnTo>
                    <a:pt x="485348" y="1016846"/>
                  </a:lnTo>
                  <a:lnTo>
                    <a:pt x="497186" y="1012761"/>
                  </a:lnTo>
                  <a:lnTo>
                    <a:pt x="509024" y="1008302"/>
                  </a:lnTo>
                  <a:lnTo>
                    <a:pt x="520861" y="1003483"/>
                  </a:lnTo>
                  <a:lnTo>
                    <a:pt x="532699" y="998329"/>
                  </a:lnTo>
                  <a:lnTo>
                    <a:pt x="544537" y="992876"/>
                  </a:lnTo>
                  <a:lnTo>
                    <a:pt x="556375" y="987176"/>
                  </a:lnTo>
                  <a:lnTo>
                    <a:pt x="568213" y="981290"/>
                  </a:lnTo>
                  <a:lnTo>
                    <a:pt x="580050" y="975288"/>
                  </a:lnTo>
                  <a:lnTo>
                    <a:pt x="591888" y="969246"/>
                  </a:lnTo>
                  <a:lnTo>
                    <a:pt x="603726" y="963244"/>
                  </a:lnTo>
                  <a:lnTo>
                    <a:pt x="615564" y="957358"/>
                  </a:lnTo>
                  <a:lnTo>
                    <a:pt x="627401" y="951658"/>
                  </a:lnTo>
                  <a:lnTo>
                    <a:pt x="639239" y="946205"/>
                  </a:lnTo>
                  <a:lnTo>
                    <a:pt x="651077" y="941051"/>
                  </a:lnTo>
                  <a:lnTo>
                    <a:pt x="662915" y="936232"/>
                  </a:lnTo>
                  <a:lnTo>
                    <a:pt x="674752" y="931774"/>
                  </a:lnTo>
                  <a:lnTo>
                    <a:pt x="686590" y="927688"/>
                  </a:lnTo>
                  <a:lnTo>
                    <a:pt x="698428" y="923977"/>
                  </a:lnTo>
                  <a:lnTo>
                    <a:pt x="710266" y="920633"/>
                  </a:lnTo>
                  <a:lnTo>
                    <a:pt x="722104" y="917642"/>
                  </a:lnTo>
                  <a:lnTo>
                    <a:pt x="733941" y="914984"/>
                  </a:lnTo>
                  <a:lnTo>
                    <a:pt x="745779" y="912635"/>
                  </a:lnTo>
                  <a:lnTo>
                    <a:pt x="757617" y="910569"/>
                  </a:lnTo>
                  <a:lnTo>
                    <a:pt x="769455" y="908761"/>
                  </a:lnTo>
                  <a:lnTo>
                    <a:pt x="781292" y="907185"/>
                  </a:lnTo>
                  <a:lnTo>
                    <a:pt x="793130" y="905816"/>
                  </a:lnTo>
                  <a:lnTo>
                    <a:pt x="804968" y="904629"/>
                  </a:lnTo>
                  <a:lnTo>
                    <a:pt x="816806" y="903604"/>
                  </a:lnTo>
                  <a:lnTo>
                    <a:pt x="828643" y="902720"/>
                  </a:lnTo>
                  <a:lnTo>
                    <a:pt x="840481" y="901960"/>
                  </a:lnTo>
                  <a:lnTo>
                    <a:pt x="852319" y="901306"/>
                  </a:lnTo>
                  <a:lnTo>
                    <a:pt x="864157" y="900746"/>
                  </a:lnTo>
                  <a:lnTo>
                    <a:pt x="875995" y="900265"/>
                  </a:lnTo>
                  <a:lnTo>
                    <a:pt x="887832" y="899854"/>
                  </a:lnTo>
                  <a:lnTo>
                    <a:pt x="899670" y="899503"/>
                  </a:lnTo>
                  <a:lnTo>
                    <a:pt x="911508" y="899202"/>
                  </a:lnTo>
                  <a:lnTo>
                    <a:pt x="923346" y="898946"/>
                  </a:lnTo>
                  <a:lnTo>
                    <a:pt x="935183" y="898727"/>
                  </a:lnTo>
                  <a:lnTo>
                    <a:pt x="947021" y="898540"/>
                  </a:lnTo>
                  <a:lnTo>
                    <a:pt x="958859" y="898381"/>
                  </a:lnTo>
                  <a:lnTo>
                    <a:pt x="970697" y="898245"/>
                  </a:lnTo>
                  <a:lnTo>
                    <a:pt x="982534" y="898129"/>
                  </a:lnTo>
                  <a:lnTo>
                    <a:pt x="994372" y="898030"/>
                  </a:lnTo>
                  <a:lnTo>
                    <a:pt x="1006210" y="897946"/>
                  </a:lnTo>
                  <a:lnTo>
                    <a:pt x="1018048" y="897875"/>
                  </a:lnTo>
                  <a:lnTo>
                    <a:pt x="1029886" y="897814"/>
                  </a:lnTo>
                  <a:lnTo>
                    <a:pt x="1041723" y="897762"/>
                  </a:lnTo>
                  <a:lnTo>
                    <a:pt x="1053561" y="897718"/>
                  </a:lnTo>
                  <a:lnTo>
                    <a:pt x="1065399" y="897680"/>
                  </a:lnTo>
                  <a:lnTo>
                    <a:pt x="1077237" y="897648"/>
                  </a:lnTo>
                  <a:lnTo>
                    <a:pt x="1089074" y="897621"/>
                  </a:lnTo>
                  <a:lnTo>
                    <a:pt x="1100912" y="897598"/>
                  </a:lnTo>
                  <a:lnTo>
                    <a:pt x="1112750" y="897578"/>
                  </a:lnTo>
                  <a:lnTo>
                    <a:pt x="1124588" y="897561"/>
                  </a:lnTo>
                  <a:lnTo>
                    <a:pt x="1136426" y="897547"/>
                  </a:lnTo>
                  <a:lnTo>
                    <a:pt x="1148263" y="897535"/>
                  </a:lnTo>
                  <a:lnTo>
                    <a:pt x="1160101" y="897525"/>
                  </a:lnTo>
                  <a:lnTo>
                    <a:pt x="1171939" y="897516"/>
                  </a:lnTo>
                  <a:lnTo>
                    <a:pt x="1171939" y="897165"/>
                  </a:lnTo>
                  <a:lnTo>
                    <a:pt x="1183777" y="897112"/>
                  </a:lnTo>
                  <a:lnTo>
                    <a:pt x="1195614" y="897050"/>
                  </a:lnTo>
                  <a:lnTo>
                    <a:pt x="1207452" y="896977"/>
                  </a:lnTo>
                  <a:lnTo>
                    <a:pt x="1219290" y="896891"/>
                  </a:lnTo>
                  <a:lnTo>
                    <a:pt x="1231128" y="896791"/>
                  </a:lnTo>
                  <a:lnTo>
                    <a:pt x="1242965" y="896672"/>
                  </a:lnTo>
                  <a:lnTo>
                    <a:pt x="1254803" y="896533"/>
                  </a:lnTo>
                  <a:lnTo>
                    <a:pt x="1266641" y="896370"/>
                  </a:lnTo>
                  <a:lnTo>
                    <a:pt x="1278479" y="896178"/>
                  </a:lnTo>
                  <a:lnTo>
                    <a:pt x="1290317" y="895953"/>
                  </a:lnTo>
                  <a:lnTo>
                    <a:pt x="1302154" y="895688"/>
                  </a:lnTo>
                  <a:lnTo>
                    <a:pt x="1313992" y="895376"/>
                  </a:lnTo>
                  <a:lnTo>
                    <a:pt x="1325830" y="895011"/>
                  </a:lnTo>
                  <a:lnTo>
                    <a:pt x="1337668" y="894582"/>
                  </a:lnTo>
                  <a:lnTo>
                    <a:pt x="1349505" y="894078"/>
                  </a:lnTo>
                  <a:lnTo>
                    <a:pt x="1361343" y="893486"/>
                  </a:lnTo>
                  <a:lnTo>
                    <a:pt x="1373181" y="892792"/>
                  </a:lnTo>
                  <a:lnTo>
                    <a:pt x="1385019" y="891977"/>
                  </a:lnTo>
                  <a:lnTo>
                    <a:pt x="1396856" y="891021"/>
                  </a:lnTo>
                  <a:lnTo>
                    <a:pt x="1408694" y="889900"/>
                  </a:lnTo>
                  <a:lnTo>
                    <a:pt x="1420532" y="888586"/>
                  </a:lnTo>
                  <a:lnTo>
                    <a:pt x="1432370" y="887047"/>
                  </a:lnTo>
                  <a:lnTo>
                    <a:pt x="1444208" y="885244"/>
                  </a:lnTo>
                  <a:lnTo>
                    <a:pt x="1456045" y="883135"/>
                  </a:lnTo>
                  <a:lnTo>
                    <a:pt x="1467883" y="880668"/>
                  </a:lnTo>
                  <a:lnTo>
                    <a:pt x="1479721" y="877786"/>
                  </a:lnTo>
                  <a:lnTo>
                    <a:pt x="1491559" y="874422"/>
                  </a:lnTo>
                  <a:lnTo>
                    <a:pt x="1503396" y="870502"/>
                  </a:lnTo>
                  <a:lnTo>
                    <a:pt x="1515234" y="865938"/>
                  </a:lnTo>
                  <a:lnTo>
                    <a:pt x="1527072" y="860635"/>
                  </a:lnTo>
                  <a:lnTo>
                    <a:pt x="1538910" y="854484"/>
                  </a:lnTo>
                  <a:lnTo>
                    <a:pt x="1550748" y="847365"/>
                  </a:lnTo>
                  <a:lnTo>
                    <a:pt x="1562585" y="839148"/>
                  </a:lnTo>
                  <a:lnTo>
                    <a:pt x="1574423" y="829691"/>
                  </a:lnTo>
                  <a:lnTo>
                    <a:pt x="1586261" y="818844"/>
                  </a:lnTo>
                  <a:lnTo>
                    <a:pt x="1598099" y="806452"/>
                  </a:lnTo>
                  <a:lnTo>
                    <a:pt x="1609936" y="792357"/>
                  </a:lnTo>
                  <a:lnTo>
                    <a:pt x="1621774" y="776406"/>
                  </a:lnTo>
                  <a:lnTo>
                    <a:pt x="1633612" y="758459"/>
                  </a:lnTo>
                  <a:lnTo>
                    <a:pt x="1645450" y="738397"/>
                  </a:lnTo>
                  <a:lnTo>
                    <a:pt x="1657287" y="716132"/>
                  </a:lnTo>
                  <a:lnTo>
                    <a:pt x="1669125" y="691619"/>
                  </a:lnTo>
                  <a:lnTo>
                    <a:pt x="1680963" y="664868"/>
                  </a:lnTo>
                  <a:lnTo>
                    <a:pt x="1692801" y="635955"/>
                  </a:lnTo>
                  <a:lnTo>
                    <a:pt x="1704639" y="605028"/>
                  </a:lnTo>
                  <a:lnTo>
                    <a:pt x="1716476" y="572313"/>
                  </a:lnTo>
                  <a:lnTo>
                    <a:pt x="1728314" y="538112"/>
                  </a:lnTo>
                  <a:lnTo>
                    <a:pt x="1740152" y="502794"/>
                  </a:lnTo>
                  <a:lnTo>
                    <a:pt x="1751990" y="466781"/>
                  </a:lnTo>
                  <a:lnTo>
                    <a:pt x="1763827" y="430534"/>
                  </a:lnTo>
                  <a:lnTo>
                    <a:pt x="1775665" y="394521"/>
                  </a:lnTo>
                  <a:lnTo>
                    <a:pt x="1787503" y="359203"/>
                  </a:lnTo>
                  <a:lnTo>
                    <a:pt x="1799341" y="325001"/>
                  </a:lnTo>
                  <a:lnTo>
                    <a:pt x="1811178" y="292287"/>
                  </a:lnTo>
                  <a:lnTo>
                    <a:pt x="1823016" y="261360"/>
                  </a:lnTo>
                  <a:lnTo>
                    <a:pt x="1834854" y="232447"/>
                  </a:lnTo>
                  <a:lnTo>
                    <a:pt x="1846692" y="205696"/>
                  </a:lnTo>
                  <a:lnTo>
                    <a:pt x="1858530" y="181183"/>
                  </a:lnTo>
                  <a:lnTo>
                    <a:pt x="1870367" y="158917"/>
                  </a:lnTo>
                  <a:lnTo>
                    <a:pt x="1882205" y="138855"/>
                  </a:lnTo>
                  <a:lnTo>
                    <a:pt x="1894043" y="120909"/>
                  </a:lnTo>
                  <a:lnTo>
                    <a:pt x="1905881" y="104958"/>
                  </a:lnTo>
                  <a:lnTo>
                    <a:pt x="1917718" y="90863"/>
                  </a:lnTo>
                  <a:lnTo>
                    <a:pt x="1929556" y="78470"/>
                  </a:lnTo>
                  <a:lnTo>
                    <a:pt x="1941394" y="67623"/>
                  </a:lnTo>
                  <a:lnTo>
                    <a:pt x="1953232" y="58166"/>
                  </a:lnTo>
                  <a:lnTo>
                    <a:pt x="1965069" y="49949"/>
                  </a:lnTo>
                  <a:lnTo>
                    <a:pt x="1976907" y="42831"/>
                  </a:lnTo>
                  <a:lnTo>
                    <a:pt x="1988745" y="36680"/>
                  </a:lnTo>
                  <a:lnTo>
                    <a:pt x="2000583" y="31376"/>
                  </a:lnTo>
                  <a:lnTo>
                    <a:pt x="2012421" y="26813"/>
                  </a:lnTo>
                  <a:lnTo>
                    <a:pt x="2024258" y="22892"/>
                  </a:lnTo>
                  <a:lnTo>
                    <a:pt x="2036096" y="19529"/>
                  </a:lnTo>
                  <a:lnTo>
                    <a:pt x="2047934" y="16647"/>
                  </a:lnTo>
                  <a:lnTo>
                    <a:pt x="2059772" y="14180"/>
                  </a:lnTo>
                  <a:lnTo>
                    <a:pt x="2071609" y="12071"/>
                  </a:lnTo>
                  <a:lnTo>
                    <a:pt x="2083447" y="10268"/>
                  </a:lnTo>
                  <a:lnTo>
                    <a:pt x="2095285" y="8728"/>
                  </a:lnTo>
                  <a:lnTo>
                    <a:pt x="2107123" y="7415"/>
                  </a:lnTo>
                  <a:lnTo>
                    <a:pt x="2118961" y="6294"/>
                  </a:lnTo>
                  <a:lnTo>
                    <a:pt x="2130798" y="5338"/>
                  </a:lnTo>
                  <a:lnTo>
                    <a:pt x="2142636" y="4523"/>
                  </a:lnTo>
                  <a:lnTo>
                    <a:pt x="2154474" y="3829"/>
                  </a:lnTo>
                  <a:lnTo>
                    <a:pt x="2166312" y="3237"/>
                  </a:lnTo>
                  <a:lnTo>
                    <a:pt x="2178149" y="2733"/>
                  </a:lnTo>
                  <a:lnTo>
                    <a:pt x="2189987" y="2304"/>
                  </a:lnTo>
                  <a:lnTo>
                    <a:pt x="2201825" y="1938"/>
                  </a:lnTo>
                  <a:lnTo>
                    <a:pt x="2213663" y="1627"/>
                  </a:lnTo>
                  <a:lnTo>
                    <a:pt x="2225500" y="1362"/>
                  </a:lnTo>
                  <a:lnTo>
                    <a:pt x="2237338" y="1137"/>
                  </a:lnTo>
                  <a:lnTo>
                    <a:pt x="2249176" y="945"/>
                  </a:lnTo>
                  <a:lnTo>
                    <a:pt x="2261014" y="781"/>
                  </a:lnTo>
                  <a:lnTo>
                    <a:pt x="2272852" y="642"/>
                  </a:lnTo>
                  <a:lnTo>
                    <a:pt x="2284689" y="524"/>
                  </a:lnTo>
                  <a:lnTo>
                    <a:pt x="2296527" y="423"/>
                  </a:lnTo>
                  <a:lnTo>
                    <a:pt x="2308365" y="338"/>
                  </a:lnTo>
                  <a:lnTo>
                    <a:pt x="2320203" y="265"/>
                  </a:lnTo>
                  <a:lnTo>
                    <a:pt x="2332040" y="203"/>
                  </a:lnTo>
                  <a:lnTo>
                    <a:pt x="2343878" y="1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60" name="pl60"/>
            <p:cNvSpPr/>
            <p:nvPr/>
          </p:nvSpPr>
          <p:spPr>
            <a:xfrm>
              <a:off x="2482252" y="2246007"/>
              <a:ext cx="4687757" cy="299155"/>
            </a:xfrm>
            <a:custGeom>
              <a:avLst/>
              <a:pathLst>
                <a:path w="4687757" h="299155">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652"/>
                  </a:lnTo>
                  <a:lnTo>
                    <a:pt x="3527655" y="149661"/>
                  </a:lnTo>
                  <a:lnTo>
                    <a:pt x="3539493" y="149672"/>
                  </a:lnTo>
                  <a:lnTo>
                    <a:pt x="3551331" y="149684"/>
                  </a:lnTo>
                  <a:lnTo>
                    <a:pt x="3563169" y="149698"/>
                  </a:lnTo>
                  <a:lnTo>
                    <a:pt x="3575006" y="149715"/>
                  </a:lnTo>
                  <a:lnTo>
                    <a:pt x="3586844" y="149735"/>
                  </a:lnTo>
                  <a:lnTo>
                    <a:pt x="3598682" y="149758"/>
                  </a:lnTo>
                  <a:lnTo>
                    <a:pt x="3610520" y="149785"/>
                  </a:lnTo>
                  <a:lnTo>
                    <a:pt x="3622357" y="149817"/>
                  </a:lnTo>
                  <a:lnTo>
                    <a:pt x="3634195" y="149854"/>
                  </a:lnTo>
                  <a:lnTo>
                    <a:pt x="3646033" y="149899"/>
                  </a:lnTo>
                  <a:lnTo>
                    <a:pt x="3657871" y="149950"/>
                  </a:lnTo>
                  <a:lnTo>
                    <a:pt x="3669709" y="150011"/>
                  </a:lnTo>
                  <a:lnTo>
                    <a:pt x="3681546" y="150083"/>
                  </a:lnTo>
                  <a:lnTo>
                    <a:pt x="3693384" y="150167"/>
                  </a:lnTo>
                  <a:lnTo>
                    <a:pt x="3705222" y="150266"/>
                  </a:lnTo>
                  <a:lnTo>
                    <a:pt x="3717060" y="150381"/>
                  </a:lnTo>
                  <a:lnTo>
                    <a:pt x="3728897" y="150517"/>
                  </a:lnTo>
                  <a:lnTo>
                    <a:pt x="3740735" y="150676"/>
                  </a:lnTo>
                  <a:lnTo>
                    <a:pt x="3752573" y="150863"/>
                  </a:lnTo>
                  <a:lnTo>
                    <a:pt x="3764411" y="151082"/>
                  </a:lnTo>
                  <a:lnTo>
                    <a:pt x="3776248" y="151339"/>
                  </a:lnTo>
                  <a:lnTo>
                    <a:pt x="3788086" y="151639"/>
                  </a:lnTo>
                  <a:lnTo>
                    <a:pt x="3799924" y="151991"/>
                  </a:lnTo>
                  <a:lnTo>
                    <a:pt x="3811762" y="152402"/>
                  </a:lnTo>
                  <a:lnTo>
                    <a:pt x="3823600" y="152882"/>
                  </a:lnTo>
                  <a:lnTo>
                    <a:pt x="3835437" y="153443"/>
                  </a:lnTo>
                  <a:lnTo>
                    <a:pt x="3847275" y="154096"/>
                  </a:lnTo>
                  <a:lnTo>
                    <a:pt x="3859113" y="154857"/>
                  </a:lnTo>
                  <a:lnTo>
                    <a:pt x="3870951" y="155741"/>
                  </a:lnTo>
                  <a:lnTo>
                    <a:pt x="3882788" y="156766"/>
                  </a:lnTo>
                  <a:lnTo>
                    <a:pt x="3894626" y="157952"/>
                  </a:lnTo>
                  <a:lnTo>
                    <a:pt x="3906464" y="159322"/>
                  </a:lnTo>
                  <a:lnTo>
                    <a:pt x="3918302" y="160898"/>
                  </a:lnTo>
                  <a:lnTo>
                    <a:pt x="3930139" y="162706"/>
                  </a:lnTo>
                  <a:lnTo>
                    <a:pt x="3941977" y="164771"/>
                  </a:lnTo>
                  <a:lnTo>
                    <a:pt x="3953815" y="167120"/>
                  </a:lnTo>
                  <a:lnTo>
                    <a:pt x="3965653" y="169779"/>
                  </a:lnTo>
                  <a:lnTo>
                    <a:pt x="3977491" y="172770"/>
                  </a:lnTo>
                  <a:lnTo>
                    <a:pt x="3989328" y="176114"/>
                  </a:lnTo>
                  <a:lnTo>
                    <a:pt x="4001166" y="179825"/>
                  </a:lnTo>
                  <a:lnTo>
                    <a:pt x="4013004" y="183910"/>
                  </a:lnTo>
                  <a:lnTo>
                    <a:pt x="4024842" y="188369"/>
                  </a:lnTo>
                  <a:lnTo>
                    <a:pt x="4036679" y="193187"/>
                  </a:lnTo>
                  <a:lnTo>
                    <a:pt x="4048517" y="198342"/>
                  </a:lnTo>
                  <a:lnTo>
                    <a:pt x="4060355" y="203794"/>
                  </a:lnTo>
                  <a:lnTo>
                    <a:pt x="4072193" y="209495"/>
                  </a:lnTo>
                  <a:lnTo>
                    <a:pt x="4084031" y="215381"/>
                  </a:lnTo>
                  <a:lnTo>
                    <a:pt x="4095868" y="221383"/>
                  </a:lnTo>
                  <a:lnTo>
                    <a:pt x="4107706" y="227424"/>
                  </a:lnTo>
                  <a:lnTo>
                    <a:pt x="4119544" y="233426"/>
                  </a:lnTo>
                  <a:lnTo>
                    <a:pt x="4131382" y="239313"/>
                  </a:lnTo>
                  <a:lnTo>
                    <a:pt x="4143219" y="245013"/>
                  </a:lnTo>
                  <a:lnTo>
                    <a:pt x="4155057" y="250465"/>
                  </a:lnTo>
                  <a:lnTo>
                    <a:pt x="4166895" y="255620"/>
                  </a:lnTo>
                  <a:lnTo>
                    <a:pt x="4178733" y="260439"/>
                  </a:lnTo>
                  <a:lnTo>
                    <a:pt x="4190570" y="264897"/>
                  </a:lnTo>
                  <a:lnTo>
                    <a:pt x="4202408" y="268983"/>
                  </a:lnTo>
                  <a:lnTo>
                    <a:pt x="4214246" y="272694"/>
                  </a:lnTo>
                  <a:lnTo>
                    <a:pt x="4226084" y="276037"/>
                  </a:lnTo>
                  <a:lnTo>
                    <a:pt x="4237922" y="279028"/>
                  </a:lnTo>
                  <a:lnTo>
                    <a:pt x="4249759" y="281687"/>
                  </a:lnTo>
                  <a:lnTo>
                    <a:pt x="4261597" y="284036"/>
                  </a:lnTo>
                  <a:lnTo>
                    <a:pt x="4273435" y="286102"/>
                  </a:lnTo>
                  <a:lnTo>
                    <a:pt x="4285273" y="287909"/>
                  </a:lnTo>
                  <a:lnTo>
                    <a:pt x="4297110" y="289486"/>
                  </a:lnTo>
                  <a:lnTo>
                    <a:pt x="4308948" y="290855"/>
                  </a:lnTo>
                  <a:lnTo>
                    <a:pt x="4320786" y="292041"/>
                  </a:lnTo>
                  <a:lnTo>
                    <a:pt x="4332624" y="293067"/>
                  </a:lnTo>
                  <a:lnTo>
                    <a:pt x="4344461" y="293951"/>
                  </a:lnTo>
                  <a:lnTo>
                    <a:pt x="4356299" y="294711"/>
                  </a:lnTo>
                  <a:lnTo>
                    <a:pt x="4368137" y="295365"/>
                  </a:lnTo>
                  <a:lnTo>
                    <a:pt x="4379975" y="295925"/>
                  </a:lnTo>
                  <a:lnTo>
                    <a:pt x="4391813" y="296405"/>
                  </a:lnTo>
                  <a:lnTo>
                    <a:pt x="4403650" y="296817"/>
                  </a:lnTo>
                  <a:lnTo>
                    <a:pt x="4415488" y="297168"/>
                  </a:lnTo>
                  <a:lnTo>
                    <a:pt x="4427326" y="297469"/>
                  </a:lnTo>
                  <a:lnTo>
                    <a:pt x="4439164" y="297725"/>
                  </a:lnTo>
                  <a:lnTo>
                    <a:pt x="4451001" y="297944"/>
                  </a:lnTo>
                  <a:lnTo>
                    <a:pt x="4462839" y="298131"/>
                  </a:lnTo>
                  <a:lnTo>
                    <a:pt x="4474677" y="298290"/>
                  </a:lnTo>
                  <a:lnTo>
                    <a:pt x="4486515" y="298426"/>
                  </a:lnTo>
                  <a:lnTo>
                    <a:pt x="4498352" y="298542"/>
                  </a:lnTo>
                  <a:lnTo>
                    <a:pt x="4510190" y="298640"/>
                  </a:lnTo>
                  <a:lnTo>
                    <a:pt x="4522028" y="298724"/>
                  </a:lnTo>
                  <a:lnTo>
                    <a:pt x="4533866" y="298796"/>
                  </a:lnTo>
                  <a:lnTo>
                    <a:pt x="4545704" y="298857"/>
                  </a:lnTo>
                  <a:lnTo>
                    <a:pt x="4557541" y="298909"/>
                  </a:lnTo>
                  <a:lnTo>
                    <a:pt x="4569379" y="298953"/>
                  </a:lnTo>
                  <a:lnTo>
                    <a:pt x="4581217" y="298990"/>
                  </a:lnTo>
                  <a:lnTo>
                    <a:pt x="4593055" y="299022"/>
                  </a:lnTo>
                  <a:lnTo>
                    <a:pt x="4604892" y="299050"/>
                  </a:lnTo>
                  <a:lnTo>
                    <a:pt x="4616730" y="299073"/>
                  </a:lnTo>
                  <a:lnTo>
                    <a:pt x="4628568" y="299093"/>
                  </a:lnTo>
                  <a:lnTo>
                    <a:pt x="4640406" y="299109"/>
                  </a:lnTo>
                  <a:lnTo>
                    <a:pt x="4652244" y="299124"/>
                  </a:lnTo>
                  <a:lnTo>
                    <a:pt x="4664081" y="299136"/>
                  </a:lnTo>
                  <a:lnTo>
                    <a:pt x="4675919" y="299146"/>
                  </a:lnTo>
                  <a:lnTo>
                    <a:pt x="4687757" y="299155"/>
                  </a:lnTo>
                </a:path>
              </a:pathLst>
            </a:custGeom>
            <a:ln w="40651" cap="flat">
              <a:solidFill>
                <a:srgbClr val="E8E8E8">
                  <a:alpha val="100000"/>
                </a:srgbClr>
              </a:solidFill>
              <a:prstDash val="solid"/>
              <a:round/>
            </a:ln>
          </p:spPr>
          <p:txBody>
            <a:bodyPr/>
            <a:lstStyle/>
            <a:p/>
          </p:txBody>
        </p:sp>
        <p:sp>
          <p:nvSpPr>
            <p:cNvPr id="61" name="pl61"/>
            <p:cNvSpPr/>
            <p:nvPr/>
          </p:nvSpPr>
          <p:spPr>
            <a:xfrm>
              <a:off x="2482252" y="1946852"/>
              <a:ext cx="4687757" cy="149552"/>
            </a:xfrm>
            <a:custGeom>
              <a:avLst/>
              <a:pathLst>
                <a:path w="4687757" h="149552">
                  <a:moveTo>
                    <a:pt x="0" y="149552"/>
                  </a:moveTo>
                  <a:lnTo>
                    <a:pt x="11837" y="149552"/>
                  </a:lnTo>
                  <a:lnTo>
                    <a:pt x="23675" y="149552"/>
                  </a:lnTo>
                  <a:lnTo>
                    <a:pt x="35513" y="149552"/>
                  </a:lnTo>
                  <a:lnTo>
                    <a:pt x="47351" y="149552"/>
                  </a:lnTo>
                  <a:lnTo>
                    <a:pt x="59188" y="149552"/>
                  </a:lnTo>
                  <a:lnTo>
                    <a:pt x="71026" y="149552"/>
                  </a:lnTo>
                  <a:lnTo>
                    <a:pt x="82864" y="149552"/>
                  </a:lnTo>
                  <a:lnTo>
                    <a:pt x="94702" y="149552"/>
                  </a:lnTo>
                  <a:lnTo>
                    <a:pt x="106539" y="149552"/>
                  </a:lnTo>
                  <a:lnTo>
                    <a:pt x="118377" y="149552"/>
                  </a:lnTo>
                  <a:lnTo>
                    <a:pt x="130215" y="149552"/>
                  </a:lnTo>
                  <a:lnTo>
                    <a:pt x="142053" y="149552"/>
                  </a:lnTo>
                  <a:lnTo>
                    <a:pt x="153891" y="149552"/>
                  </a:lnTo>
                  <a:lnTo>
                    <a:pt x="165728" y="149552"/>
                  </a:lnTo>
                  <a:lnTo>
                    <a:pt x="177566" y="149552"/>
                  </a:lnTo>
                  <a:lnTo>
                    <a:pt x="189404" y="149552"/>
                  </a:lnTo>
                  <a:lnTo>
                    <a:pt x="201242" y="149552"/>
                  </a:lnTo>
                  <a:lnTo>
                    <a:pt x="213079" y="149552"/>
                  </a:lnTo>
                  <a:lnTo>
                    <a:pt x="224917" y="149552"/>
                  </a:lnTo>
                  <a:lnTo>
                    <a:pt x="236755" y="149552"/>
                  </a:lnTo>
                  <a:lnTo>
                    <a:pt x="248593" y="149552"/>
                  </a:lnTo>
                  <a:lnTo>
                    <a:pt x="260430" y="149552"/>
                  </a:lnTo>
                  <a:lnTo>
                    <a:pt x="272268" y="149552"/>
                  </a:lnTo>
                  <a:lnTo>
                    <a:pt x="284106" y="149552"/>
                  </a:lnTo>
                  <a:lnTo>
                    <a:pt x="295944" y="149552"/>
                  </a:lnTo>
                  <a:lnTo>
                    <a:pt x="307782" y="149552"/>
                  </a:lnTo>
                  <a:lnTo>
                    <a:pt x="319619" y="149552"/>
                  </a:lnTo>
                  <a:lnTo>
                    <a:pt x="331457" y="149552"/>
                  </a:lnTo>
                  <a:lnTo>
                    <a:pt x="343295" y="149552"/>
                  </a:lnTo>
                  <a:lnTo>
                    <a:pt x="355133" y="149552"/>
                  </a:lnTo>
                  <a:lnTo>
                    <a:pt x="366970" y="149552"/>
                  </a:lnTo>
                  <a:lnTo>
                    <a:pt x="378808" y="149552"/>
                  </a:lnTo>
                  <a:lnTo>
                    <a:pt x="390646" y="149552"/>
                  </a:lnTo>
                  <a:lnTo>
                    <a:pt x="402484" y="149552"/>
                  </a:lnTo>
                  <a:lnTo>
                    <a:pt x="414321" y="149552"/>
                  </a:lnTo>
                  <a:lnTo>
                    <a:pt x="426159" y="149552"/>
                  </a:lnTo>
                  <a:lnTo>
                    <a:pt x="437997" y="149552"/>
                  </a:lnTo>
                  <a:lnTo>
                    <a:pt x="449835" y="149552"/>
                  </a:lnTo>
                  <a:lnTo>
                    <a:pt x="461673" y="149552"/>
                  </a:lnTo>
                  <a:lnTo>
                    <a:pt x="473510" y="149552"/>
                  </a:lnTo>
                  <a:lnTo>
                    <a:pt x="485348" y="149552"/>
                  </a:lnTo>
                  <a:lnTo>
                    <a:pt x="497186" y="149552"/>
                  </a:lnTo>
                  <a:lnTo>
                    <a:pt x="509024" y="149552"/>
                  </a:lnTo>
                  <a:lnTo>
                    <a:pt x="520861" y="149552"/>
                  </a:lnTo>
                  <a:lnTo>
                    <a:pt x="532699" y="149552"/>
                  </a:lnTo>
                  <a:lnTo>
                    <a:pt x="544537" y="149552"/>
                  </a:lnTo>
                  <a:lnTo>
                    <a:pt x="556375" y="149552"/>
                  </a:lnTo>
                  <a:lnTo>
                    <a:pt x="568213" y="149552"/>
                  </a:lnTo>
                  <a:lnTo>
                    <a:pt x="580050" y="149552"/>
                  </a:lnTo>
                  <a:lnTo>
                    <a:pt x="591888" y="149552"/>
                  </a:lnTo>
                  <a:lnTo>
                    <a:pt x="603726" y="149552"/>
                  </a:lnTo>
                  <a:lnTo>
                    <a:pt x="615564" y="149552"/>
                  </a:lnTo>
                  <a:lnTo>
                    <a:pt x="627401" y="149552"/>
                  </a:lnTo>
                  <a:lnTo>
                    <a:pt x="639239" y="149552"/>
                  </a:lnTo>
                  <a:lnTo>
                    <a:pt x="651077" y="149552"/>
                  </a:lnTo>
                  <a:lnTo>
                    <a:pt x="662915" y="149552"/>
                  </a:lnTo>
                  <a:lnTo>
                    <a:pt x="674752" y="149552"/>
                  </a:lnTo>
                  <a:lnTo>
                    <a:pt x="686590" y="149552"/>
                  </a:lnTo>
                  <a:lnTo>
                    <a:pt x="698428" y="149552"/>
                  </a:lnTo>
                  <a:lnTo>
                    <a:pt x="710266" y="149552"/>
                  </a:lnTo>
                  <a:lnTo>
                    <a:pt x="722104" y="149552"/>
                  </a:lnTo>
                  <a:lnTo>
                    <a:pt x="733941" y="149552"/>
                  </a:lnTo>
                  <a:lnTo>
                    <a:pt x="745779" y="149552"/>
                  </a:lnTo>
                  <a:lnTo>
                    <a:pt x="757617" y="149552"/>
                  </a:lnTo>
                  <a:lnTo>
                    <a:pt x="769455" y="149552"/>
                  </a:lnTo>
                  <a:lnTo>
                    <a:pt x="781292" y="149552"/>
                  </a:lnTo>
                  <a:lnTo>
                    <a:pt x="793130" y="149552"/>
                  </a:lnTo>
                  <a:lnTo>
                    <a:pt x="804968" y="149552"/>
                  </a:lnTo>
                  <a:lnTo>
                    <a:pt x="816806" y="149552"/>
                  </a:lnTo>
                  <a:lnTo>
                    <a:pt x="828643" y="149552"/>
                  </a:lnTo>
                  <a:lnTo>
                    <a:pt x="840481" y="149552"/>
                  </a:lnTo>
                  <a:lnTo>
                    <a:pt x="852319" y="149552"/>
                  </a:lnTo>
                  <a:lnTo>
                    <a:pt x="864157" y="149552"/>
                  </a:lnTo>
                  <a:lnTo>
                    <a:pt x="875995" y="149552"/>
                  </a:lnTo>
                  <a:lnTo>
                    <a:pt x="887832" y="149552"/>
                  </a:lnTo>
                  <a:lnTo>
                    <a:pt x="899670" y="149552"/>
                  </a:lnTo>
                  <a:lnTo>
                    <a:pt x="911508" y="149552"/>
                  </a:lnTo>
                  <a:lnTo>
                    <a:pt x="923346" y="149552"/>
                  </a:lnTo>
                  <a:lnTo>
                    <a:pt x="935183" y="149552"/>
                  </a:lnTo>
                  <a:lnTo>
                    <a:pt x="947021" y="149552"/>
                  </a:lnTo>
                  <a:lnTo>
                    <a:pt x="958859" y="149552"/>
                  </a:lnTo>
                  <a:lnTo>
                    <a:pt x="970697" y="149552"/>
                  </a:lnTo>
                  <a:lnTo>
                    <a:pt x="982534" y="149552"/>
                  </a:lnTo>
                  <a:lnTo>
                    <a:pt x="994372" y="149552"/>
                  </a:lnTo>
                  <a:lnTo>
                    <a:pt x="1006210" y="149552"/>
                  </a:lnTo>
                  <a:lnTo>
                    <a:pt x="1018048" y="149552"/>
                  </a:lnTo>
                  <a:lnTo>
                    <a:pt x="1029886" y="149552"/>
                  </a:lnTo>
                  <a:lnTo>
                    <a:pt x="1041723" y="149552"/>
                  </a:lnTo>
                  <a:lnTo>
                    <a:pt x="1053561" y="149552"/>
                  </a:lnTo>
                  <a:lnTo>
                    <a:pt x="1065399" y="149552"/>
                  </a:lnTo>
                  <a:lnTo>
                    <a:pt x="1077237" y="149552"/>
                  </a:lnTo>
                  <a:lnTo>
                    <a:pt x="1089074" y="149552"/>
                  </a:lnTo>
                  <a:lnTo>
                    <a:pt x="1100912" y="149552"/>
                  </a:lnTo>
                  <a:lnTo>
                    <a:pt x="1112750" y="149552"/>
                  </a:lnTo>
                  <a:lnTo>
                    <a:pt x="1124588" y="149552"/>
                  </a:lnTo>
                  <a:lnTo>
                    <a:pt x="1136426" y="149552"/>
                  </a:lnTo>
                  <a:lnTo>
                    <a:pt x="1148263" y="149552"/>
                  </a:lnTo>
                  <a:lnTo>
                    <a:pt x="1160101" y="149552"/>
                  </a:lnTo>
                  <a:lnTo>
                    <a:pt x="1171939" y="14955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62" name="pl62"/>
            <p:cNvSpPr/>
            <p:nvPr/>
          </p:nvSpPr>
          <p:spPr>
            <a:xfrm>
              <a:off x="2482252" y="2694815"/>
              <a:ext cx="4687757" cy="598210"/>
            </a:xfrm>
            <a:custGeom>
              <a:avLst/>
              <a:pathLst>
                <a:path w="4687757" h="598210">
                  <a:moveTo>
                    <a:pt x="0" y="598210"/>
                  </a:moveTo>
                  <a:lnTo>
                    <a:pt x="11837" y="598175"/>
                  </a:lnTo>
                  <a:lnTo>
                    <a:pt x="23675" y="598133"/>
                  </a:lnTo>
                  <a:lnTo>
                    <a:pt x="35513" y="598085"/>
                  </a:lnTo>
                  <a:lnTo>
                    <a:pt x="47351" y="598028"/>
                  </a:lnTo>
                  <a:lnTo>
                    <a:pt x="59188" y="597961"/>
                  </a:lnTo>
                  <a:lnTo>
                    <a:pt x="71026" y="597882"/>
                  </a:lnTo>
                  <a:lnTo>
                    <a:pt x="82864" y="597789"/>
                  </a:lnTo>
                  <a:lnTo>
                    <a:pt x="94702" y="597680"/>
                  </a:lnTo>
                  <a:lnTo>
                    <a:pt x="106539" y="597552"/>
                  </a:lnTo>
                  <a:lnTo>
                    <a:pt x="118377" y="597402"/>
                  </a:lnTo>
                  <a:lnTo>
                    <a:pt x="130215" y="597225"/>
                  </a:lnTo>
                  <a:lnTo>
                    <a:pt x="142053" y="597018"/>
                  </a:lnTo>
                  <a:lnTo>
                    <a:pt x="153891" y="596774"/>
                  </a:lnTo>
                  <a:lnTo>
                    <a:pt x="165728" y="596488"/>
                  </a:lnTo>
                  <a:lnTo>
                    <a:pt x="177566" y="596152"/>
                  </a:lnTo>
                  <a:lnTo>
                    <a:pt x="189404" y="595758"/>
                  </a:lnTo>
                  <a:lnTo>
                    <a:pt x="201242" y="595295"/>
                  </a:lnTo>
                  <a:lnTo>
                    <a:pt x="213079" y="594751"/>
                  </a:lnTo>
                  <a:lnTo>
                    <a:pt x="224917" y="594114"/>
                  </a:lnTo>
                  <a:lnTo>
                    <a:pt x="236755" y="593367"/>
                  </a:lnTo>
                  <a:lnTo>
                    <a:pt x="248593" y="592491"/>
                  </a:lnTo>
                  <a:lnTo>
                    <a:pt x="260430" y="591465"/>
                  </a:lnTo>
                  <a:lnTo>
                    <a:pt x="272268" y="590263"/>
                  </a:lnTo>
                  <a:lnTo>
                    <a:pt x="284106" y="588857"/>
                  </a:lnTo>
                  <a:lnTo>
                    <a:pt x="295944" y="587212"/>
                  </a:lnTo>
                  <a:lnTo>
                    <a:pt x="307782" y="585291"/>
                  </a:lnTo>
                  <a:lnTo>
                    <a:pt x="319619" y="583048"/>
                  </a:lnTo>
                  <a:lnTo>
                    <a:pt x="331457" y="580435"/>
                  </a:lnTo>
                  <a:lnTo>
                    <a:pt x="343295" y="577392"/>
                  </a:lnTo>
                  <a:lnTo>
                    <a:pt x="355133" y="573857"/>
                  </a:lnTo>
                  <a:lnTo>
                    <a:pt x="366970" y="569756"/>
                  </a:lnTo>
                  <a:lnTo>
                    <a:pt x="378808" y="565010"/>
                  </a:lnTo>
                  <a:lnTo>
                    <a:pt x="390646" y="559532"/>
                  </a:lnTo>
                  <a:lnTo>
                    <a:pt x="402484" y="553228"/>
                  </a:lnTo>
                  <a:lnTo>
                    <a:pt x="414321" y="545996"/>
                  </a:lnTo>
                  <a:lnTo>
                    <a:pt x="426159" y="537735"/>
                  </a:lnTo>
                  <a:lnTo>
                    <a:pt x="437997" y="528338"/>
                  </a:lnTo>
                  <a:lnTo>
                    <a:pt x="449835" y="517704"/>
                  </a:lnTo>
                  <a:lnTo>
                    <a:pt x="461673" y="505740"/>
                  </a:lnTo>
                  <a:lnTo>
                    <a:pt x="473510" y="492365"/>
                  </a:lnTo>
                  <a:lnTo>
                    <a:pt x="485348" y="477522"/>
                  </a:lnTo>
                  <a:lnTo>
                    <a:pt x="497186" y="461179"/>
                  </a:lnTo>
                  <a:lnTo>
                    <a:pt x="509024" y="443345"/>
                  </a:lnTo>
                  <a:lnTo>
                    <a:pt x="520861" y="424070"/>
                  </a:lnTo>
                  <a:lnTo>
                    <a:pt x="532699" y="403452"/>
                  </a:lnTo>
                  <a:lnTo>
                    <a:pt x="544537" y="381642"/>
                  </a:lnTo>
                  <a:lnTo>
                    <a:pt x="556375" y="358842"/>
                  </a:lnTo>
                  <a:lnTo>
                    <a:pt x="568213" y="335296"/>
                  </a:lnTo>
                  <a:lnTo>
                    <a:pt x="580050" y="311288"/>
                  </a:lnTo>
                  <a:lnTo>
                    <a:pt x="591888" y="287123"/>
                  </a:lnTo>
                  <a:lnTo>
                    <a:pt x="603726" y="263114"/>
                  </a:lnTo>
                  <a:lnTo>
                    <a:pt x="615564" y="239569"/>
                  </a:lnTo>
                  <a:lnTo>
                    <a:pt x="627401" y="216768"/>
                  </a:lnTo>
                  <a:lnTo>
                    <a:pt x="639239" y="194958"/>
                  </a:lnTo>
                  <a:lnTo>
                    <a:pt x="651077" y="174340"/>
                  </a:lnTo>
                  <a:lnTo>
                    <a:pt x="662915" y="155065"/>
                  </a:lnTo>
                  <a:lnTo>
                    <a:pt x="674752" y="137231"/>
                  </a:lnTo>
                  <a:lnTo>
                    <a:pt x="686590" y="120889"/>
                  </a:lnTo>
                  <a:lnTo>
                    <a:pt x="698428" y="106045"/>
                  </a:lnTo>
                  <a:lnTo>
                    <a:pt x="710266" y="92670"/>
                  </a:lnTo>
                  <a:lnTo>
                    <a:pt x="722104" y="80706"/>
                  </a:lnTo>
                  <a:lnTo>
                    <a:pt x="733941" y="70072"/>
                  </a:lnTo>
                  <a:lnTo>
                    <a:pt x="745779" y="60675"/>
                  </a:lnTo>
                  <a:lnTo>
                    <a:pt x="757617" y="52414"/>
                  </a:lnTo>
                  <a:lnTo>
                    <a:pt x="769455" y="45182"/>
                  </a:lnTo>
                  <a:lnTo>
                    <a:pt x="781292" y="38878"/>
                  </a:lnTo>
                  <a:lnTo>
                    <a:pt x="793130" y="33400"/>
                  </a:lnTo>
                  <a:lnTo>
                    <a:pt x="804968" y="28654"/>
                  </a:lnTo>
                  <a:lnTo>
                    <a:pt x="816806" y="24553"/>
                  </a:lnTo>
                  <a:lnTo>
                    <a:pt x="828643" y="21018"/>
                  </a:lnTo>
                  <a:lnTo>
                    <a:pt x="840481" y="17975"/>
                  </a:lnTo>
                  <a:lnTo>
                    <a:pt x="852319" y="15362"/>
                  </a:lnTo>
                  <a:lnTo>
                    <a:pt x="864157" y="13119"/>
                  </a:lnTo>
                  <a:lnTo>
                    <a:pt x="875995" y="11198"/>
                  </a:lnTo>
                  <a:lnTo>
                    <a:pt x="887832" y="9554"/>
                  </a:lnTo>
                  <a:lnTo>
                    <a:pt x="899670" y="8147"/>
                  </a:lnTo>
                  <a:lnTo>
                    <a:pt x="911508" y="6945"/>
                  </a:lnTo>
                  <a:lnTo>
                    <a:pt x="923346" y="5919"/>
                  </a:lnTo>
                  <a:lnTo>
                    <a:pt x="935183" y="5043"/>
                  </a:lnTo>
                  <a:lnTo>
                    <a:pt x="947021" y="4296"/>
                  </a:lnTo>
                  <a:lnTo>
                    <a:pt x="958859" y="3659"/>
                  </a:lnTo>
                  <a:lnTo>
                    <a:pt x="970697" y="3115"/>
                  </a:lnTo>
                  <a:lnTo>
                    <a:pt x="982534" y="2653"/>
                  </a:lnTo>
                  <a:lnTo>
                    <a:pt x="994372" y="2258"/>
                  </a:lnTo>
                  <a:lnTo>
                    <a:pt x="1006210" y="1922"/>
                  </a:lnTo>
                  <a:lnTo>
                    <a:pt x="1018048" y="1636"/>
                  </a:lnTo>
                  <a:lnTo>
                    <a:pt x="1029886" y="1392"/>
                  </a:lnTo>
                  <a:lnTo>
                    <a:pt x="1041723" y="1185"/>
                  </a:lnTo>
                  <a:lnTo>
                    <a:pt x="1053561" y="1008"/>
                  </a:lnTo>
                  <a:lnTo>
                    <a:pt x="1065399" y="858"/>
                  </a:lnTo>
                  <a:lnTo>
                    <a:pt x="1077237" y="730"/>
                  </a:lnTo>
                  <a:lnTo>
                    <a:pt x="1089074" y="621"/>
                  </a:lnTo>
                  <a:lnTo>
                    <a:pt x="1100912" y="528"/>
                  </a:lnTo>
                  <a:lnTo>
                    <a:pt x="1112750" y="450"/>
                  </a:lnTo>
                  <a:lnTo>
                    <a:pt x="1124588" y="382"/>
                  </a:lnTo>
                  <a:lnTo>
                    <a:pt x="1136426" y="325"/>
                  </a:lnTo>
                  <a:lnTo>
                    <a:pt x="1148263" y="277"/>
                  </a:lnTo>
                  <a:lnTo>
                    <a:pt x="1160101" y="235"/>
                  </a:lnTo>
                  <a:lnTo>
                    <a:pt x="1171939" y="20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63" name="pl63"/>
            <p:cNvSpPr/>
            <p:nvPr/>
          </p:nvSpPr>
          <p:spPr>
            <a:xfrm>
              <a:off x="2482252" y="5387716"/>
              <a:ext cx="4687757" cy="299055"/>
            </a:xfrm>
            <a:custGeom>
              <a:avLst/>
              <a:pathLst>
                <a:path w="4687757" h="29905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50"/>
                  </a:lnTo>
                  <a:lnTo>
                    <a:pt x="3527655" y="67"/>
                  </a:lnTo>
                  <a:lnTo>
                    <a:pt x="3539493" y="88"/>
                  </a:lnTo>
                  <a:lnTo>
                    <a:pt x="3551331" y="112"/>
                  </a:lnTo>
                  <a:lnTo>
                    <a:pt x="3563169" y="141"/>
                  </a:lnTo>
                  <a:lnTo>
                    <a:pt x="3575006" y="174"/>
                  </a:lnTo>
                  <a:lnTo>
                    <a:pt x="3586844" y="214"/>
                  </a:lnTo>
                  <a:lnTo>
                    <a:pt x="3598682" y="260"/>
                  </a:lnTo>
                  <a:lnTo>
                    <a:pt x="3610520" y="315"/>
                  </a:lnTo>
                  <a:lnTo>
                    <a:pt x="3622357" y="379"/>
                  </a:lnTo>
                  <a:lnTo>
                    <a:pt x="3634195" y="454"/>
                  </a:lnTo>
                  <a:lnTo>
                    <a:pt x="3646033" y="542"/>
                  </a:lnTo>
                  <a:lnTo>
                    <a:pt x="3657871" y="646"/>
                  </a:lnTo>
                  <a:lnTo>
                    <a:pt x="3669709" y="768"/>
                  </a:lnTo>
                  <a:lnTo>
                    <a:pt x="3681546" y="911"/>
                  </a:lnTo>
                  <a:lnTo>
                    <a:pt x="3693384" y="1079"/>
                  </a:lnTo>
                  <a:lnTo>
                    <a:pt x="3705222" y="1276"/>
                  </a:lnTo>
                  <a:lnTo>
                    <a:pt x="3717060" y="1507"/>
                  </a:lnTo>
                  <a:lnTo>
                    <a:pt x="3728897" y="1779"/>
                  </a:lnTo>
                  <a:lnTo>
                    <a:pt x="3740735" y="2098"/>
                  </a:lnTo>
                  <a:lnTo>
                    <a:pt x="3752573" y="2471"/>
                  </a:lnTo>
                  <a:lnTo>
                    <a:pt x="3764411" y="2909"/>
                  </a:lnTo>
                  <a:lnTo>
                    <a:pt x="3776248" y="3422"/>
                  </a:lnTo>
                  <a:lnTo>
                    <a:pt x="3788086" y="4023"/>
                  </a:lnTo>
                  <a:lnTo>
                    <a:pt x="3799924" y="4726"/>
                  </a:lnTo>
                  <a:lnTo>
                    <a:pt x="3811762" y="5549"/>
                  </a:lnTo>
                  <a:lnTo>
                    <a:pt x="3823600" y="6509"/>
                  </a:lnTo>
                  <a:lnTo>
                    <a:pt x="3835437" y="7630"/>
                  </a:lnTo>
                  <a:lnTo>
                    <a:pt x="3847275" y="8937"/>
                  </a:lnTo>
                  <a:lnTo>
                    <a:pt x="3859113" y="10458"/>
                  </a:lnTo>
                  <a:lnTo>
                    <a:pt x="3870951" y="12226"/>
                  </a:lnTo>
                  <a:lnTo>
                    <a:pt x="3882788" y="14277"/>
                  </a:lnTo>
                  <a:lnTo>
                    <a:pt x="3894626" y="16649"/>
                  </a:lnTo>
                  <a:lnTo>
                    <a:pt x="3906464" y="19388"/>
                  </a:lnTo>
                  <a:lnTo>
                    <a:pt x="3918302" y="22541"/>
                  </a:lnTo>
                  <a:lnTo>
                    <a:pt x="3930139" y="26156"/>
                  </a:lnTo>
                  <a:lnTo>
                    <a:pt x="3941977" y="30287"/>
                  </a:lnTo>
                  <a:lnTo>
                    <a:pt x="3953815" y="34986"/>
                  </a:lnTo>
                  <a:lnTo>
                    <a:pt x="3965653" y="40303"/>
                  </a:lnTo>
                  <a:lnTo>
                    <a:pt x="3977491" y="46285"/>
                  </a:lnTo>
                  <a:lnTo>
                    <a:pt x="3989328" y="52972"/>
                  </a:lnTo>
                  <a:lnTo>
                    <a:pt x="4001166" y="60394"/>
                  </a:lnTo>
                  <a:lnTo>
                    <a:pt x="4013004" y="68565"/>
                  </a:lnTo>
                  <a:lnTo>
                    <a:pt x="4024842" y="77482"/>
                  </a:lnTo>
                  <a:lnTo>
                    <a:pt x="4036679" y="87120"/>
                  </a:lnTo>
                  <a:lnTo>
                    <a:pt x="4048517" y="97429"/>
                  </a:lnTo>
                  <a:lnTo>
                    <a:pt x="4060355" y="108333"/>
                  </a:lnTo>
                  <a:lnTo>
                    <a:pt x="4072193" y="119734"/>
                  </a:lnTo>
                  <a:lnTo>
                    <a:pt x="4084031" y="131507"/>
                  </a:lnTo>
                  <a:lnTo>
                    <a:pt x="4095868" y="143511"/>
                  </a:lnTo>
                  <a:lnTo>
                    <a:pt x="4107706" y="155593"/>
                  </a:lnTo>
                  <a:lnTo>
                    <a:pt x="4119544" y="167598"/>
                  </a:lnTo>
                  <a:lnTo>
                    <a:pt x="4131382" y="179370"/>
                  </a:lnTo>
                  <a:lnTo>
                    <a:pt x="4143219" y="190771"/>
                  </a:lnTo>
                  <a:lnTo>
                    <a:pt x="4155057" y="201676"/>
                  </a:lnTo>
                  <a:lnTo>
                    <a:pt x="4166895" y="211985"/>
                  </a:lnTo>
                  <a:lnTo>
                    <a:pt x="4178733" y="221622"/>
                  </a:lnTo>
                  <a:lnTo>
                    <a:pt x="4190570" y="230539"/>
                  </a:lnTo>
                  <a:lnTo>
                    <a:pt x="4202408" y="238710"/>
                  </a:lnTo>
                  <a:lnTo>
                    <a:pt x="4214246" y="246132"/>
                  </a:lnTo>
                  <a:lnTo>
                    <a:pt x="4226084" y="252819"/>
                  </a:lnTo>
                  <a:lnTo>
                    <a:pt x="4237922" y="258802"/>
                  </a:lnTo>
                  <a:lnTo>
                    <a:pt x="4249759" y="264119"/>
                  </a:lnTo>
                  <a:lnTo>
                    <a:pt x="4261597" y="268817"/>
                  </a:lnTo>
                  <a:lnTo>
                    <a:pt x="4273435" y="272948"/>
                  </a:lnTo>
                  <a:lnTo>
                    <a:pt x="4285273" y="276563"/>
                  </a:lnTo>
                  <a:lnTo>
                    <a:pt x="4297110" y="279716"/>
                  </a:lnTo>
                  <a:lnTo>
                    <a:pt x="4308948" y="282455"/>
                  </a:lnTo>
                  <a:lnTo>
                    <a:pt x="4320786" y="284828"/>
                  </a:lnTo>
                  <a:lnTo>
                    <a:pt x="4332624" y="286878"/>
                  </a:lnTo>
                  <a:lnTo>
                    <a:pt x="4344461" y="288646"/>
                  </a:lnTo>
                  <a:lnTo>
                    <a:pt x="4356299" y="290167"/>
                  </a:lnTo>
                  <a:lnTo>
                    <a:pt x="4368137" y="291474"/>
                  </a:lnTo>
                  <a:lnTo>
                    <a:pt x="4379975" y="292595"/>
                  </a:lnTo>
                  <a:lnTo>
                    <a:pt x="4391813" y="293556"/>
                  </a:lnTo>
                  <a:lnTo>
                    <a:pt x="4403650" y="294378"/>
                  </a:lnTo>
                  <a:lnTo>
                    <a:pt x="4415488" y="295081"/>
                  </a:lnTo>
                  <a:lnTo>
                    <a:pt x="4427326" y="295682"/>
                  </a:lnTo>
                  <a:lnTo>
                    <a:pt x="4439164" y="296195"/>
                  </a:lnTo>
                  <a:lnTo>
                    <a:pt x="4451001" y="296633"/>
                  </a:lnTo>
                  <a:lnTo>
                    <a:pt x="4462839" y="297007"/>
                  </a:lnTo>
                  <a:lnTo>
                    <a:pt x="4474677" y="297325"/>
                  </a:lnTo>
                  <a:lnTo>
                    <a:pt x="4486515" y="297597"/>
                  </a:lnTo>
                  <a:lnTo>
                    <a:pt x="4498352" y="297828"/>
                  </a:lnTo>
                  <a:lnTo>
                    <a:pt x="4510190" y="298026"/>
                  </a:lnTo>
                  <a:lnTo>
                    <a:pt x="4522028" y="298194"/>
                  </a:lnTo>
                  <a:lnTo>
                    <a:pt x="4533866" y="298337"/>
                  </a:lnTo>
                  <a:lnTo>
                    <a:pt x="4545704" y="298458"/>
                  </a:lnTo>
                  <a:lnTo>
                    <a:pt x="4557541" y="298562"/>
                  </a:lnTo>
                  <a:lnTo>
                    <a:pt x="4569379" y="298651"/>
                  </a:lnTo>
                  <a:lnTo>
                    <a:pt x="4581217" y="298726"/>
                  </a:lnTo>
                  <a:lnTo>
                    <a:pt x="4593055" y="298790"/>
                  </a:lnTo>
                  <a:lnTo>
                    <a:pt x="4604892" y="298844"/>
                  </a:lnTo>
                  <a:lnTo>
                    <a:pt x="4616730" y="298890"/>
                  </a:lnTo>
                  <a:lnTo>
                    <a:pt x="4628568" y="298930"/>
                  </a:lnTo>
                  <a:lnTo>
                    <a:pt x="4640406" y="298963"/>
                  </a:lnTo>
                  <a:lnTo>
                    <a:pt x="4652244" y="298992"/>
                  </a:lnTo>
                  <a:lnTo>
                    <a:pt x="4664081" y="299016"/>
                  </a:lnTo>
                  <a:lnTo>
                    <a:pt x="4675919" y="299037"/>
                  </a:lnTo>
                  <a:lnTo>
                    <a:pt x="4687757" y="299055"/>
                  </a:lnTo>
                </a:path>
              </a:pathLst>
            </a:custGeom>
            <a:ln w="40651" cap="flat">
              <a:solidFill>
                <a:srgbClr val="E8E8E8">
                  <a:alpha val="100000"/>
                </a:srgbClr>
              </a:solidFill>
              <a:prstDash val="solid"/>
              <a:round/>
            </a:ln>
          </p:spPr>
          <p:txBody>
            <a:bodyPr/>
            <a:lstStyle/>
            <a:p/>
          </p:txBody>
        </p:sp>
        <p:sp>
          <p:nvSpPr>
            <p:cNvPr id="64" name="pl64"/>
            <p:cNvSpPr/>
            <p:nvPr/>
          </p:nvSpPr>
          <p:spPr>
            <a:xfrm>
              <a:off x="2482252" y="5088610"/>
              <a:ext cx="4687757" cy="448607"/>
            </a:xfrm>
            <a:custGeom>
              <a:avLst/>
              <a:pathLst>
                <a:path w="4687757" h="448607">
                  <a:moveTo>
                    <a:pt x="0" y="149552"/>
                  </a:moveTo>
                  <a:lnTo>
                    <a:pt x="11837" y="149570"/>
                  </a:lnTo>
                  <a:lnTo>
                    <a:pt x="23675" y="149590"/>
                  </a:lnTo>
                  <a:lnTo>
                    <a:pt x="35513" y="149615"/>
                  </a:lnTo>
                  <a:lnTo>
                    <a:pt x="47351" y="149643"/>
                  </a:lnTo>
                  <a:lnTo>
                    <a:pt x="59188" y="149677"/>
                  </a:lnTo>
                  <a:lnTo>
                    <a:pt x="71026" y="149716"/>
                  </a:lnTo>
                  <a:lnTo>
                    <a:pt x="82864" y="149763"/>
                  </a:lnTo>
                  <a:lnTo>
                    <a:pt x="94702" y="149817"/>
                  </a:lnTo>
                  <a:lnTo>
                    <a:pt x="106539" y="149881"/>
                  </a:lnTo>
                  <a:lnTo>
                    <a:pt x="118377" y="149956"/>
                  </a:lnTo>
                  <a:lnTo>
                    <a:pt x="130215" y="150044"/>
                  </a:lnTo>
                  <a:lnTo>
                    <a:pt x="142053" y="150148"/>
                  </a:lnTo>
                  <a:lnTo>
                    <a:pt x="153891" y="150270"/>
                  </a:lnTo>
                  <a:lnTo>
                    <a:pt x="165728" y="150413"/>
                  </a:lnTo>
                  <a:lnTo>
                    <a:pt x="177566" y="150581"/>
                  </a:lnTo>
                  <a:lnTo>
                    <a:pt x="189404" y="150778"/>
                  </a:lnTo>
                  <a:lnTo>
                    <a:pt x="201242" y="151010"/>
                  </a:lnTo>
                  <a:lnTo>
                    <a:pt x="213079" y="151281"/>
                  </a:lnTo>
                  <a:lnTo>
                    <a:pt x="224917" y="151600"/>
                  </a:lnTo>
                  <a:lnTo>
                    <a:pt x="236755" y="151974"/>
                  </a:lnTo>
                  <a:lnTo>
                    <a:pt x="248593" y="152412"/>
                  </a:lnTo>
                  <a:lnTo>
                    <a:pt x="260430" y="152925"/>
                  </a:lnTo>
                  <a:lnTo>
                    <a:pt x="272268" y="153526"/>
                  </a:lnTo>
                  <a:lnTo>
                    <a:pt x="284106" y="154229"/>
                  </a:lnTo>
                  <a:lnTo>
                    <a:pt x="295944" y="155051"/>
                  </a:lnTo>
                  <a:lnTo>
                    <a:pt x="307782" y="156012"/>
                  </a:lnTo>
                  <a:lnTo>
                    <a:pt x="319619" y="157133"/>
                  </a:lnTo>
                  <a:lnTo>
                    <a:pt x="331457" y="158440"/>
                  </a:lnTo>
                  <a:lnTo>
                    <a:pt x="343295" y="159961"/>
                  </a:lnTo>
                  <a:lnTo>
                    <a:pt x="355133" y="161729"/>
                  </a:lnTo>
                  <a:lnTo>
                    <a:pt x="366970" y="163779"/>
                  </a:lnTo>
                  <a:lnTo>
                    <a:pt x="378808" y="166152"/>
                  </a:lnTo>
                  <a:lnTo>
                    <a:pt x="390646" y="168891"/>
                  </a:lnTo>
                  <a:lnTo>
                    <a:pt x="402484" y="172043"/>
                  </a:lnTo>
                  <a:lnTo>
                    <a:pt x="414321" y="175659"/>
                  </a:lnTo>
                  <a:lnTo>
                    <a:pt x="426159" y="179790"/>
                  </a:lnTo>
                  <a:lnTo>
                    <a:pt x="437997" y="184488"/>
                  </a:lnTo>
                  <a:lnTo>
                    <a:pt x="449835" y="189805"/>
                  </a:lnTo>
                  <a:lnTo>
                    <a:pt x="461673" y="195787"/>
                  </a:lnTo>
                  <a:lnTo>
                    <a:pt x="473510" y="202475"/>
                  </a:lnTo>
                  <a:lnTo>
                    <a:pt x="485348" y="209896"/>
                  </a:lnTo>
                  <a:lnTo>
                    <a:pt x="497186" y="218067"/>
                  </a:lnTo>
                  <a:lnTo>
                    <a:pt x="509024" y="226984"/>
                  </a:lnTo>
                  <a:lnTo>
                    <a:pt x="520861" y="236622"/>
                  </a:lnTo>
                  <a:lnTo>
                    <a:pt x="532699" y="246931"/>
                  </a:lnTo>
                  <a:lnTo>
                    <a:pt x="544537" y="257836"/>
                  </a:lnTo>
                  <a:lnTo>
                    <a:pt x="556375" y="269236"/>
                  </a:lnTo>
                  <a:lnTo>
                    <a:pt x="568213" y="281009"/>
                  </a:lnTo>
                  <a:lnTo>
                    <a:pt x="580050" y="293013"/>
                  </a:lnTo>
                  <a:lnTo>
                    <a:pt x="591888" y="305096"/>
                  </a:lnTo>
                  <a:lnTo>
                    <a:pt x="603726" y="317100"/>
                  </a:lnTo>
                  <a:lnTo>
                    <a:pt x="615564" y="328873"/>
                  </a:lnTo>
                  <a:lnTo>
                    <a:pt x="627401" y="340273"/>
                  </a:lnTo>
                  <a:lnTo>
                    <a:pt x="639239" y="351178"/>
                  </a:lnTo>
                  <a:lnTo>
                    <a:pt x="651077" y="361487"/>
                  </a:lnTo>
                  <a:lnTo>
                    <a:pt x="662915" y="371125"/>
                  </a:lnTo>
                  <a:lnTo>
                    <a:pt x="674752" y="380042"/>
                  </a:lnTo>
                  <a:lnTo>
                    <a:pt x="686590" y="388213"/>
                  </a:lnTo>
                  <a:lnTo>
                    <a:pt x="698428" y="395635"/>
                  </a:lnTo>
                  <a:lnTo>
                    <a:pt x="710266" y="402322"/>
                  </a:lnTo>
                  <a:lnTo>
                    <a:pt x="722104" y="408304"/>
                  </a:lnTo>
                  <a:lnTo>
                    <a:pt x="733941" y="413621"/>
                  </a:lnTo>
                  <a:lnTo>
                    <a:pt x="745779" y="418319"/>
                  </a:lnTo>
                  <a:lnTo>
                    <a:pt x="757617" y="422450"/>
                  </a:lnTo>
                  <a:lnTo>
                    <a:pt x="769455" y="426066"/>
                  </a:lnTo>
                  <a:lnTo>
                    <a:pt x="781292" y="429218"/>
                  </a:lnTo>
                  <a:lnTo>
                    <a:pt x="793130" y="431957"/>
                  </a:lnTo>
                  <a:lnTo>
                    <a:pt x="804968" y="434330"/>
                  </a:lnTo>
                  <a:lnTo>
                    <a:pt x="816806" y="436380"/>
                  </a:lnTo>
                  <a:lnTo>
                    <a:pt x="828643" y="438148"/>
                  </a:lnTo>
                  <a:lnTo>
                    <a:pt x="840481" y="439669"/>
                  </a:lnTo>
                  <a:lnTo>
                    <a:pt x="852319" y="440976"/>
                  </a:lnTo>
                  <a:lnTo>
                    <a:pt x="864157" y="442097"/>
                  </a:lnTo>
                  <a:lnTo>
                    <a:pt x="875995" y="443058"/>
                  </a:lnTo>
                  <a:lnTo>
                    <a:pt x="887832" y="443880"/>
                  </a:lnTo>
                  <a:lnTo>
                    <a:pt x="899670" y="444583"/>
                  </a:lnTo>
                  <a:lnTo>
                    <a:pt x="911508" y="445184"/>
                  </a:lnTo>
                  <a:lnTo>
                    <a:pt x="923346" y="445698"/>
                  </a:lnTo>
                  <a:lnTo>
                    <a:pt x="935183" y="446136"/>
                  </a:lnTo>
                  <a:lnTo>
                    <a:pt x="947021" y="446509"/>
                  </a:lnTo>
                  <a:lnTo>
                    <a:pt x="958859" y="446828"/>
                  </a:lnTo>
                  <a:lnTo>
                    <a:pt x="970697" y="447099"/>
                  </a:lnTo>
                  <a:lnTo>
                    <a:pt x="982534" y="447331"/>
                  </a:lnTo>
                  <a:lnTo>
                    <a:pt x="994372" y="447528"/>
                  </a:lnTo>
                  <a:lnTo>
                    <a:pt x="1006210" y="447696"/>
                  </a:lnTo>
                  <a:lnTo>
                    <a:pt x="1018048" y="447839"/>
                  </a:lnTo>
                  <a:lnTo>
                    <a:pt x="1029886" y="447961"/>
                  </a:lnTo>
                  <a:lnTo>
                    <a:pt x="1041723" y="448065"/>
                  </a:lnTo>
                  <a:lnTo>
                    <a:pt x="1053561" y="448153"/>
                  </a:lnTo>
                  <a:lnTo>
                    <a:pt x="1065399" y="448228"/>
                  </a:lnTo>
                  <a:lnTo>
                    <a:pt x="1077237" y="448292"/>
                  </a:lnTo>
                  <a:lnTo>
                    <a:pt x="1089074" y="448347"/>
                  </a:lnTo>
                  <a:lnTo>
                    <a:pt x="1100912" y="448393"/>
                  </a:lnTo>
                  <a:lnTo>
                    <a:pt x="1112750" y="448432"/>
                  </a:lnTo>
                  <a:lnTo>
                    <a:pt x="1124588" y="448466"/>
                  </a:lnTo>
                  <a:lnTo>
                    <a:pt x="1136426" y="448494"/>
                  </a:lnTo>
                  <a:lnTo>
                    <a:pt x="1148263" y="448519"/>
                  </a:lnTo>
                  <a:lnTo>
                    <a:pt x="1160101" y="448539"/>
                  </a:lnTo>
                  <a:lnTo>
                    <a:pt x="1171939" y="448557"/>
                  </a:lnTo>
                  <a:lnTo>
                    <a:pt x="1171939" y="448507"/>
                  </a:lnTo>
                  <a:lnTo>
                    <a:pt x="1183777" y="448480"/>
                  </a:lnTo>
                  <a:lnTo>
                    <a:pt x="1195614" y="448449"/>
                  </a:lnTo>
                  <a:lnTo>
                    <a:pt x="1207452" y="448413"/>
                  </a:lnTo>
                  <a:lnTo>
                    <a:pt x="1219290" y="448370"/>
                  </a:lnTo>
                  <a:lnTo>
                    <a:pt x="1231128" y="448320"/>
                  </a:lnTo>
                  <a:lnTo>
                    <a:pt x="1242965" y="448261"/>
                  </a:lnTo>
                  <a:lnTo>
                    <a:pt x="1254803" y="448191"/>
                  </a:lnTo>
                  <a:lnTo>
                    <a:pt x="1266641" y="448109"/>
                  </a:lnTo>
                  <a:lnTo>
                    <a:pt x="1278479" y="448014"/>
                  </a:lnTo>
                  <a:lnTo>
                    <a:pt x="1290317" y="447901"/>
                  </a:lnTo>
                  <a:lnTo>
                    <a:pt x="1302154" y="447768"/>
                  </a:lnTo>
                  <a:lnTo>
                    <a:pt x="1313992" y="447613"/>
                  </a:lnTo>
                  <a:lnTo>
                    <a:pt x="1325830" y="447430"/>
                  </a:lnTo>
                  <a:lnTo>
                    <a:pt x="1337668" y="447215"/>
                  </a:lnTo>
                  <a:lnTo>
                    <a:pt x="1349505" y="446963"/>
                  </a:lnTo>
                  <a:lnTo>
                    <a:pt x="1361343" y="446668"/>
                  </a:lnTo>
                  <a:lnTo>
                    <a:pt x="1373181" y="446320"/>
                  </a:lnTo>
                  <a:lnTo>
                    <a:pt x="1385019" y="445913"/>
                  </a:lnTo>
                  <a:lnTo>
                    <a:pt x="1396856" y="445435"/>
                  </a:lnTo>
                  <a:lnTo>
                    <a:pt x="1408694" y="444875"/>
                  </a:lnTo>
                  <a:lnTo>
                    <a:pt x="1420532" y="444218"/>
                  </a:lnTo>
                  <a:lnTo>
                    <a:pt x="1432370" y="443448"/>
                  </a:lnTo>
                  <a:lnTo>
                    <a:pt x="1444208" y="442547"/>
                  </a:lnTo>
                  <a:lnTo>
                    <a:pt x="1456045" y="441492"/>
                  </a:lnTo>
                  <a:lnTo>
                    <a:pt x="1467883" y="440258"/>
                  </a:lnTo>
                  <a:lnTo>
                    <a:pt x="1479721" y="438817"/>
                  </a:lnTo>
                  <a:lnTo>
                    <a:pt x="1491559" y="437136"/>
                  </a:lnTo>
                  <a:lnTo>
                    <a:pt x="1503396" y="435175"/>
                  </a:lnTo>
                  <a:lnTo>
                    <a:pt x="1515234" y="432894"/>
                  </a:lnTo>
                  <a:lnTo>
                    <a:pt x="1527072" y="430242"/>
                  </a:lnTo>
                  <a:lnTo>
                    <a:pt x="1538910" y="427166"/>
                  </a:lnTo>
                  <a:lnTo>
                    <a:pt x="1550748" y="423607"/>
                  </a:lnTo>
                  <a:lnTo>
                    <a:pt x="1562585" y="419499"/>
                  </a:lnTo>
                  <a:lnTo>
                    <a:pt x="1574423" y="414770"/>
                  </a:lnTo>
                  <a:lnTo>
                    <a:pt x="1586261" y="409347"/>
                  </a:lnTo>
                  <a:lnTo>
                    <a:pt x="1598099" y="403150"/>
                  </a:lnTo>
                  <a:lnTo>
                    <a:pt x="1609936" y="396103"/>
                  </a:lnTo>
                  <a:lnTo>
                    <a:pt x="1621774" y="388127"/>
                  </a:lnTo>
                  <a:lnTo>
                    <a:pt x="1633612" y="379154"/>
                  </a:lnTo>
                  <a:lnTo>
                    <a:pt x="1645450" y="369123"/>
                  </a:lnTo>
                  <a:lnTo>
                    <a:pt x="1657287" y="357991"/>
                  </a:lnTo>
                  <a:lnTo>
                    <a:pt x="1669125" y="345734"/>
                  </a:lnTo>
                  <a:lnTo>
                    <a:pt x="1680963" y="332358"/>
                  </a:lnTo>
                  <a:lnTo>
                    <a:pt x="1692801" y="317902"/>
                  </a:lnTo>
                  <a:lnTo>
                    <a:pt x="1704639" y="302439"/>
                  </a:lnTo>
                  <a:lnTo>
                    <a:pt x="1716476" y="286081"/>
                  </a:lnTo>
                  <a:lnTo>
                    <a:pt x="1728314" y="268981"/>
                  </a:lnTo>
                  <a:lnTo>
                    <a:pt x="1740152" y="251321"/>
                  </a:lnTo>
                  <a:lnTo>
                    <a:pt x="1751990" y="233315"/>
                  </a:lnTo>
                  <a:lnTo>
                    <a:pt x="1763827" y="215191"/>
                  </a:lnTo>
                  <a:lnTo>
                    <a:pt x="1775665" y="197185"/>
                  </a:lnTo>
                  <a:lnTo>
                    <a:pt x="1787503" y="179526"/>
                  </a:lnTo>
                  <a:lnTo>
                    <a:pt x="1799341" y="162425"/>
                  </a:lnTo>
                  <a:lnTo>
                    <a:pt x="1811178" y="146068"/>
                  </a:lnTo>
                  <a:lnTo>
                    <a:pt x="1823016" y="130604"/>
                  </a:lnTo>
                  <a:lnTo>
                    <a:pt x="1834854" y="116148"/>
                  </a:lnTo>
                  <a:lnTo>
                    <a:pt x="1846692" y="102772"/>
                  </a:lnTo>
                  <a:lnTo>
                    <a:pt x="1858530" y="90516"/>
                  </a:lnTo>
                  <a:lnTo>
                    <a:pt x="1870367" y="79383"/>
                  </a:lnTo>
                  <a:lnTo>
                    <a:pt x="1882205" y="69352"/>
                  </a:lnTo>
                  <a:lnTo>
                    <a:pt x="1894043" y="60379"/>
                  </a:lnTo>
                  <a:lnTo>
                    <a:pt x="1905881" y="52404"/>
                  </a:lnTo>
                  <a:lnTo>
                    <a:pt x="1917718" y="45356"/>
                  </a:lnTo>
                  <a:lnTo>
                    <a:pt x="1929556" y="39160"/>
                  </a:lnTo>
                  <a:lnTo>
                    <a:pt x="1941394" y="33736"/>
                  </a:lnTo>
                  <a:lnTo>
                    <a:pt x="1953232" y="29008"/>
                  </a:lnTo>
                  <a:lnTo>
                    <a:pt x="1965069" y="24899"/>
                  </a:lnTo>
                  <a:lnTo>
                    <a:pt x="1976907" y="21340"/>
                  </a:lnTo>
                  <a:lnTo>
                    <a:pt x="1988745" y="18264"/>
                  </a:lnTo>
                  <a:lnTo>
                    <a:pt x="2000583" y="15613"/>
                  </a:lnTo>
                  <a:lnTo>
                    <a:pt x="2012421" y="13331"/>
                  </a:lnTo>
                  <a:lnTo>
                    <a:pt x="2024258" y="11371"/>
                  </a:lnTo>
                  <a:lnTo>
                    <a:pt x="2036096" y="9689"/>
                  </a:lnTo>
                  <a:lnTo>
                    <a:pt x="2047934" y="8248"/>
                  </a:lnTo>
                  <a:lnTo>
                    <a:pt x="2059772" y="7015"/>
                  </a:lnTo>
                  <a:lnTo>
                    <a:pt x="2071609" y="5960"/>
                  </a:lnTo>
                  <a:lnTo>
                    <a:pt x="2083447" y="5058"/>
                  </a:lnTo>
                  <a:lnTo>
                    <a:pt x="2095285" y="4289"/>
                  </a:lnTo>
                  <a:lnTo>
                    <a:pt x="2107123" y="3632"/>
                  </a:lnTo>
                  <a:lnTo>
                    <a:pt x="2118961" y="3071"/>
                  </a:lnTo>
                  <a:lnTo>
                    <a:pt x="2130798" y="2593"/>
                  </a:lnTo>
                  <a:lnTo>
                    <a:pt x="2142636" y="2186"/>
                  </a:lnTo>
                  <a:lnTo>
                    <a:pt x="2154474" y="1839"/>
                  </a:lnTo>
                  <a:lnTo>
                    <a:pt x="2166312" y="1543"/>
                  </a:lnTo>
                  <a:lnTo>
                    <a:pt x="2178149" y="1291"/>
                  </a:lnTo>
                  <a:lnTo>
                    <a:pt x="2189987" y="1076"/>
                  </a:lnTo>
                  <a:lnTo>
                    <a:pt x="2201825" y="894"/>
                  </a:lnTo>
                  <a:lnTo>
                    <a:pt x="2213663" y="738"/>
                  </a:lnTo>
                  <a:lnTo>
                    <a:pt x="2225500" y="606"/>
                  </a:lnTo>
                  <a:lnTo>
                    <a:pt x="2237338" y="493"/>
                  </a:lnTo>
                  <a:lnTo>
                    <a:pt x="2249176" y="397"/>
                  </a:lnTo>
                  <a:lnTo>
                    <a:pt x="2261014" y="315"/>
                  </a:lnTo>
                  <a:lnTo>
                    <a:pt x="2272852" y="246"/>
                  </a:lnTo>
                  <a:lnTo>
                    <a:pt x="2284689" y="187"/>
                  </a:lnTo>
                  <a:lnTo>
                    <a:pt x="2296527" y="136"/>
                  </a:lnTo>
                  <a:lnTo>
                    <a:pt x="2308365" y="93"/>
                  </a:lnTo>
                  <a:lnTo>
                    <a:pt x="2320203" y="57"/>
                  </a:lnTo>
                  <a:lnTo>
                    <a:pt x="2332040" y="26"/>
                  </a:lnTo>
                  <a:lnTo>
                    <a:pt x="2343878" y="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07"/>
                  </a:lnTo>
                  <a:lnTo>
                    <a:pt x="3527655" y="448598"/>
                  </a:lnTo>
                  <a:lnTo>
                    <a:pt x="3539493" y="448588"/>
                  </a:lnTo>
                  <a:lnTo>
                    <a:pt x="3551331" y="448576"/>
                  </a:lnTo>
                  <a:lnTo>
                    <a:pt x="3563169" y="448562"/>
                  </a:lnTo>
                  <a:lnTo>
                    <a:pt x="3575006" y="448545"/>
                  </a:lnTo>
                  <a:lnTo>
                    <a:pt x="3586844" y="448525"/>
                  </a:lnTo>
                  <a:lnTo>
                    <a:pt x="3598682" y="448502"/>
                  </a:lnTo>
                  <a:lnTo>
                    <a:pt x="3610520" y="448475"/>
                  </a:lnTo>
                  <a:lnTo>
                    <a:pt x="3622357" y="448443"/>
                  </a:lnTo>
                  <a:lnTo>
                    <a:pt x="3634195" y="448405"/>
                  </a:lnTo>
                  <a:lnTo>
                    <a:pt x="3646033" y="448361"/>
                  </a:lnTo>
                  <a:lnTo>
                    <a:pt x="3657871" y="448309"/>
                  </a:lnTo>
                  <a:lnTo>
                    <a:pt x="3669709" y="448248"/>
                  </a:lnTo>
                  <a:lnTo>
                    <a:pt x="3681546" y="448177"/>
                  </a:lnTo>
                  <a:lnTo>
                    <a:pt x="3693384" y="448093"/>
                  </a:lnTo>
                  <a:lnTo>
                    <a:pt x="3705222" y="447994"/>
                  </a:lnTo>
                  <a:lnTo>
                    <a:pt x="3717060" y="447878"/>
                  </a:lnTo>
                  <a:lnTo>
                    <a:pt x="3728897" y="447743"/>
                  </a:lnTo>
                  <a:lnTo>
                    <a:pt x="3740735" y="447583"/>
                  </a:lnTo>
                  <a:lnTo>
                    <a:pt x="3752573" y="447396"/>
                  </a:lnTo>
                  <a:lnTo>
                    <a:pt x="3764411" y="447177"/>
                  </a:lnTo>
                  <a:lnTo>
                    <a:pt x="3776248" y="446921"/>
                  </a:lnTo>
                  <a:lnTo>
                    <a:pt x="3788086" y="446620"/>
                  </a:lnTo>
                  <a:lnTo>
                    <a:pt x="3799924" y="446269"/>
                  </a:lnTo>
                  <a:lnTo>
                    <a:pt x="3811762" y="445858"/>
                  </a:lnTo>
                  <a:lnTo>
                    <a:pt x="3823600" y="445377"/>
                  </a:lnTo>
                  <a:lnTo>
                    <a:pt x="3835437" y="444817"/>
                  </a:lnTo>
                  <a:lnTo>
                    <a:pt x="3847275" y="444163"/>
                  </a:lnTo>
                  <a:lnTo>
                    <a:pt x="3859113" y="443403"/>
                  </a:lnTo>
                  <a:lnTo>
                    <a:pt x="3870951" y="442519"/>
                  </a:lnTo>
                  <a:lnTo>
                    <a:pt x="3882788" y="441494"/>
                  </a:lnTo>
                  <a:lnTo>
                    <a:pt x="3894626" y="440307"/>
                  </a:lnTo>
                  <a:lnTo>
                    <a:pt x="3906464" y="438938"/>
                  </a:lnTo>
                  <a:lnTo>
                    <a:pt x="3918302" y="437362"/>
                  </a:lnTo>
                  <a:lnTo>
                    <a:pt x="3930139" y="435554"/>
                  </a:lnTo>
                  <a:lnTo>
                    <a:pt x="3941977" y="433488"/>
                  </a:lnTo>
                  <a:lnTo>
                    <a:pt x="3953815" y="431139"/>
                  </a:lnTo>
                  <a:lnTo>
                    <a:pt x="3965653" y="428481"/>
                  </a:lnTo>
                  <a:lnTo>
                    <a:pt x="3977491" y="425490"/>
                  </a:lnTo>
                  <a:lnTo>
                    <a:pt x="3989328" y="422146"/>
                  </a:lnTo>
                  <a:lnTo>
                    <a:pt x="4001166" y="418435"/>
                  </a:lnTo>
                  <a:lnTo>
                    <a:pt x="4013004" y="414350"/>
                  </a:lnTo>
                  <a:lnTo>
                    <a:pt x="4024842" y="409891"/>
                  </a:lnTo>
                  <a:lnTo>
                    <a:pt x="4036679" y="405072"/>
                  </a:lnTo>
                  <a:lnTo>
                    <a:pt x="4048517" y="399918"/>
                  </a:lnTo>
                  <a:lnTo>
                    <a:pt x="4060355" y="394465"/>
                  </a:lnTo>
                  <a:lnTo>
                    <a:pt x="4072193" y="388765"/>
                  </a:lnTo>
                  <a:lnTo>
                    <a:pt x="4084031" y="382879"/>
                  </a:lnTo>
                  <a:lnTo>
                    <a:pt x="4095868" y="376877"/>
                  </a:lnTo>
                  <a:lnTo>
                    <a:pt x="4107706" y="370835"/>
                  </a:lnTo>
                  <a:lnTo>
                    <a:pt x="4119544" y="364833"/>
                  </a:lnTo>
                  <a:lnTo>
                    <a:pt x="4131382" y="358947"/>
                  </a:lnTo>
                  <a:lnTo>
                    <a:pt x="4143219" y="353247"/>
                  </a:lnTo>
                  <a:lnTo>
                    <a:pt x="4155057" y="347794"/>
                  </a:lnTo>
                  <a:lnTo>
                    <a:pt x="4166895" y="342640"/>
                  </a:lnTo>
                  <a:lnTo>
                    <a:pt x="4178733" y="337821"/>
                  </a:lnTo>
                  <a:lnTo>
                    <a:pt x="4190570" y="333362"/>
                  </a:lnTo>
                  <a:lnTo>
                    <a:pt x="4202408" y="329277"/>
                  </a:lnTo>
                  <a:lnTo>
                    <a:pt x="4214246" y="325566"/>
                  </a:lnTo>
                  <a:lnTo>
                    <a:pt x="4226084" y="322222"/>
                  </a:lnTo>
                  <a:lnTo>
                    <a:pt x="4237922" y="319231"/>
                  </a:lnTo>
                  <a:lnTo>
                    <a:pt x="4249759" y="316573"/>
                  </a:lnTo>
                  <a:lnTo>
                    <a:pt x="4261597" y="314224"/>
                  </a:lnTo>
                  <a:lnTo>
                    <a:pt x="4273435" y="312158"/>
                  </a:lnTo>
                  <a:lnTo>
                    <a:pt x="4285273" y="310350"/>
                  </a:lnTo>
                  <a:lnTo>
                    <a:pt x="4297110" y="308774"/>
                  </a:lnTo>
                  <a:lnTo>
                    <a:pt x="4308948" y="307405"/>
                  </a:lnTo>
                  <a:lnTo>
                    <a:pt x="4320786" y="306218"/>
                  </a:lnTo>
                  <a:lnTo>
                    <a:pt x="4332624" y="305193"/>
                  </a:lnTo>
                  <a:lnTo>
                    <a:pt x="4344461" y="304309"/>
                  </a:lnTo>
                  <a:lnTo>
                    <a:pt x="4356299" y="303549"/>
                  </a:lnTo>
                  <a:lnTo>
                    <a:pt x="4368137" y="302895"/>
                  </a:lnTo>
                  <a:lnTo>
                    <a:pt x="4379975" y="302335"/>
                  </a:lnTo>
                  <a:lnTo>
                    <a:pt x="4391813" y="301854"/>
                  </a:lnTo>
                  <a:lnTo>
                    <a:pt x="4403650" y="301443"/>
                  </a:lnTo>
                  <a:lnTo>
                    <a:pt x="4415488" y="301092"/>
                  </a:lnTo>
                  <a:lnTo>
                    <a:pt x="4427326" y="300791"/>
                  </a:lnTo>
                  <a:lnTo>
                    <a:pt x="4439164" y="300534"/>
                  </a:lnTo>
                  <a:lnTo>
                    <a:pt x="4451001" y="300315"/>
                  </a:lnTo>
                  <a:lnTo>
                    <a:pt x="4462839" y="300129"/>
                  </a:lnTo>
                  <a:lnTo>
                    <a:pt x="4474677" y="299969"/>
                  </a:lnTo>
                  <a:lnTo>
                    <a:pt x="4486515" y="299834"/>
                  </a:lnTo>
                  <a:lnTo>
                    <a:pt x="4498352" y="299718"/>
                  </a:lnTo>
                  <a:lnTo>
                    <a:pt x="4510190" y="299619"/>
                  </a:lnTo>
                  <a:lnTo>
                    <a:pt x="4522028" y="299535"/>
                  </a:lnTo>
                  <a:lnTo>
                    <a:pt x="4533866" y="299464"/>
                  </a:lnTo>
                  <a:lnTo>
                    <a:pt x="4545704" y="299403"/>
                  </a:lnTo>
                  <a:lnTo>
                    <a:pt x="4557541" y="299351"/>
                  </a:lnTo>
                  <a:lnTo>
                    <a:pt x="4569379" y="299307"/>
                  </a:lnTo>
                  <a:lnTo>
                    <a:pt x="4581217" y="299269"/>
                  </a:lnTo>
                  <a:lnTo>
                    <a:pt x="4593055" y="299237"/>
                  </a:lnTo>
                  <a:lnTo>
                    <a:pt x="4604892" y="299210"/>
                  </a:lnTo>
                  <a:lnTo>
                    <a:pt x="4616730" y="299187"/>
                  </a:lnTo>
                  <a:lnTo>
                    <a:pt x="4628568" y="299167"/>
                  </a:lnTo>
                  <a:lnTo>
                    <a:pt x="4640406" y="299150"/>
                  </a:lnTo>
                  <a:lnTo>
                    <a:pt x="4652244" y="299136"/>
                  </a:lnTo>
                  <a:lnTo>
                    <a:pt x="4664081" y="299124"/>
                  </a:lnTo>
                  <a:lnTo>
                    <a:pt x="4675919" y="299114"/>
                  </a:lnTo>
                  <a:lnTo>
                    <a:pt x="4687757" y="299105"/>
                  </a:lnTo>
                </a:path>
              </a:pathLst>
            </a:custGeom>
            <a:ln w="40651" cap="flat">
              <a:solidFill>
                <a:srgbClr val="E8E8E8">
                  <a:alpha val="100000"/>
                </a:srgbClr>
              </a:solidFill>
              <a:prstDash val="solid"/>
              <a:round/>
            </a:ln>
          </p:spPr>
          <p:txBody>
            <a:bodyPr/>
            <a:lstStyle/>
            <a:p/>
          </p:txBody>
        </p:sp>
        <p:sp>
          <p:nvSpPr>
            <p:cNvPr id="65" name="pl65"/>
            <p:cNvSpPr/>
            <p:nvPr/>
          </p:nvSpPr>
          <p:spPr>
            <a:xfrm>
              <a:off x="2482252" y="4490300"/>
              <a:ext cx="4687757" cy="747662"/>
            </a:xfrm>
            <a:custGeom>
              <a:avLst/>
              <a:pathLst>
                <a:path w="4687757" h="747662">
                  <a:moveTo>
                    <a:pt x="0" y="598110"/>
                  </a:moveTo>
                  <a:lnTo>
                    <a:pt x="11837" y="598101"/>
                  </a:lnTo>
                  <a:lnTo>
                    <a:pt x="23675" y="598091"/>
                  </a:lnTo>
                  <a:lnTo>
                    <a:pt x="35513" y="598078"/>
                  </a:lnTo>
                  <a:lnTo>
                    <a:pt x="47351" y="598064"/>
                  </a:lnTo>
                  <a:lnTo>
                    <a:pt x="59188" y="598047"/>
                  </a:lnTo>
                  <a:lnTo>
                    <a:pt x="71026" y="598028"/>
                  </a:lnTo>
                  <a:lnTo>
                    <a:pt x="82864" y="598004"/>
                  </a:lnTo>
                  <a:lnTo>
                    <a:pt x="94702" y="597977"/>
                  </a:lnTo>
                  <a:lnTo>
                    <a:pt x="106539" y="597945"/>
                  </a:lnTo>
                  <a:lnTo>
                    <a:pt x="118377" y="597908"/>
                  </a:lnTo>
                  <a:lnTo>
                    <a:pt x="130215" y="597863"/>
                  </a:lnTo>
                  <a:lnTo>
                    <a:pt x="142053" y="597812"/>
                  </a:lnTo>
                  <a:lnTo>
                    <a:pt x="153891" y="597751"/>
                  </a:lnTo>
                  <a:lnTo>
                    <a:pt x="165728" y="597679"/>
                  </a:lnTo>
                  <a:lnTo>
                    <a:pt x="177566" y="597595"/>
                  </a:lnTo>
                  <a:lnTo>
                    <a:pt x="189404" y="597497"/>
                  </a:lnTo>
                  <a:lnTo>
                    <a:pt x="201242" y="597381"/>
                  </a:lnTo>
                  <a:lnTo>
                    <a:pt x="213079" y="597245"/>
                  </a:lnTo>
                  <a:lnTo>
                    <a:pt x="224917" y="597086"/>
                  </a:lnTo>
                  <a:lnTo>
                    <a:pt x="236755" y="596899"/>
                  </a:lnTo>
                  <a:lnTo>
                    <a:pt x="248593" y="596680"/>
                  </a:lnTo>
                  <a:lnTo>
                    <a:pt x="260430" y="596423"/>
                  </a:lnTo>
                  <a:lnTo>
                    <a:pt x="272268" y="596123"/>
                  </a:lnTo>
                  <a:lnTo>
                    <a:pt x="284106" y="595771"/>
                  </a:lnTo>
                  <a:lnTo>
                    <a:pt x="295944" y="595360"/>
                  </a:lnTo>
                  <a:lnTo>
                    <a:pt x="307782" y="594880"/>
                  </a:lnTo>
                  <a:lnTo>
                    <a:pt x="319619" y="594319"/>
                  </a:lnTo>
                  <a:lnTo>
                    <a:pt x="331457" y="593666"/>
                  </a:lnTo>
                  <a:lnTo>
                    <a:pt x="343295" y="592905"/>
                  </a:lnTo>
                  <a:lnTo>
                    <a:pt x="355133" y="592021"/>
                  </a:lnTo>
                  <a:lnTo>
                    <a:pt x="366970" y="590996"/>
                  </a:lnTo>
                  <a:lnTo>
                    <a:pt x="378808" y="589810"/>
                  </a:lnTo>
                  <a:lnTo>
                    <a:pt x="390646" y="588440"/>
                  </a:lnTo>
                  <a:lnTo>
                    <a:pt x="402484" y="586864"/>
                  </a:lnTo>
                  <a:lnTo>
                    <a:pt x="414321" y="585056"/>
                  </a:lnTo>
                  <a:lnTo>
                    <a:pt x="426159" y="582991"/>
                  </a:lnTo>
                  <a:lnTo>
                    <a:pt x="437997" y="580642"/>
                  </a:lnTo>
                  <a:lnTo>
                    <a:pt x="449835" y="577983"/>
                  </a:lnTo>
                  <a:lnTo>
                    <a:pt x="461673" y="574992"/>
                  </a:lnTo>
                  <a:lnTo>
                    <a:pt x="473510" y="571648"/>
                  </a:lnTo>
                  <a:lnTo>
                    <a:pt x="485348" y="567938"/>
                  </a:lnTo>
                  <a:lnTo>
                    <a:pt x="497186" y="563852"/>
                  </a:lnTo>
                  <a:lnTo>
                    <a:pt x="509024" y="559394"/>
                  </a:lnTo>
                  <a:lnTo>
                    <a:pt x="520861" y="554575"/>
                  </a:lnTo>
                  <a:lnTo>
                    <a:pt x="532699" y="549420"/>
                  </a:lnTo>
                  <a:lnTo>
                    <a:pt x="544537" y="543968"/>
                  </a:lnTo>
                  <a:lnTo>
                    <a:pt x="556375" y="538268"/>
                  </a:lnTo>
                  <a:lnTo>
                    <a:pt x="568213" y="532381"/>
                  </a:lnTo>
                  <a:lnTo>
                    <a:pt x="580050" y="526379"/>
                  </a:lnTo>
                  <a:lnTo>
                    <a:pt x="591888" y="520338"/>
                  </a:lnTo>
                  <a:lnTo>
                    <a:pt x="603726" y="514336"/>
                  </a:lnTo>
                  <a:lnTo>
                    <a:pt x="615564" y="508449"/>
                  </a:lnTo>
                  <a:lnTo>
                    <a:pt x="627401" y="502749"/>
                  </a:lnTo>
                  <a:lnTo>
                    <a:pt x="639239" y="497297"/>
                  </a:lnTo>
                  <a:lnTo>
                    <a:pt x="651077" y="492142"/>
                  </a:lnTo>
                  <a:lnTo>
                    <a:pt x="662915" y="487323"/>
                  </a:lnTo>
                  <a:lnTo>
                    <a:pt x="674752" y="482865"/>
                  </a:lnTo>
                  <a:lnTo>
                    <a:pt x="686590" y="478779"/>
                  </a:lnTo>
                  <a:lnTo>
                    <a:pt x="698428" y="475068"/>
                  </a:lnTo>
                  <a:lnTo>
                    <a:pt x="710266" y="471725"/>
                  </a:lnTo>
                  <a:lnTo>
                    <a:pt x="722104" y="468734"/>
                  </a:lnTo>
                  <a:lnTo>
                    <a:pt x="733941" y="466075"/>
                  </a:lnTo>
                  <a:lnTo>
                    <a:pt x="745779" y="463726"/>
                  </a:lnTo>
                  <a:lnTo>
                    <a:pt x="757617" y="461661"/>
                  </a:lnTo>
                  <a:lnTo>
                    <a:pt x="769455" y="459853"/>
                  </a:lnTo>
                  <a:lnTo>
                    <a:pt x="781292" y="458277"/>
                  </a:lnTo>
                  <a:lnTo>
                    <a:pt x="793130" y="456907"/>
                  </a:lnTo>
                  <a:lnTo>
                    <a:pt x="804968" y="455721"/>
                  </a:lnTo>
                  <a:lnTo>
                    <a:pt x="816806" y="454695"/>
                  </a:lnTo>
                  <a:lnTo>
                    <a:pt x="828643" y="453812"/>
                  </a:lnTo>
                  <a:lnTo>
                    <a:pt x="840481" y="453051"/>
                  </a:lnTo>
                  <a:lnTo>
                    <a:pt x="852319" y="452398"/>
                  </a:lnTo>
                  <a:lnTo>
                    <a:pt x="864157" y="451837"/>
                  </a:lnTo>
                  <a:lnTo>
                    <a:pt x="875995" y="451357"/>
                  </a:lnTo>
                  <a:lnTo>
                    <a:pt x="887832" y="450946"/>
                  </a:lnTo>
                  <a:lnTo>
                    <a:pt x="899670" y="450594"/>
                  </a:lnTo>
                  <a:lnTo>
                    <a:pt x="911508" y="450294"/>
                  </a:lnTo>
                  <a:lnTo>
                    <a:pt x="923346" y="450037"/>
                  </a:lnTo>
                  <a:lnTo>
                    <a:pt x="935183" y="449818"/>
                  </a:lnTo>
                  <a:lnTo>
                    <a:pt x="947021" y="449631"/>
                  </a:lnTo>
                  <a:lnTo>
                    <a:pt x="958859" y="449472"/>
                  </a:lnTo>
                  <a:lnTo>
                    <a:pt x="970697" y="449336"/>
                  </a:lnTo>
                  <a:lnTo>
                    <a:pt x="982534" y="449220"/>
                  </a:lnTo>
                  <a:lnTo>
                    <a:pt x="994372" y="449122"/>
                  </a:lnTo>
                  <a:lnTo>
                    <a:pt x="1006210" y="449038"/>
                  </a:lnTo>
                  <a:lnTo>
                    <a:pt x="1018048" y="448966"/>
                  </a:lnTo>
                  <a:lnTo>
                    <a:pt x="1029886" y="448905"/>
                  </a:lnTo>
                  <a:lnTo>
                    <a:pt x="1041723" y="448853"/>
                  </a:lnTo>
                  <a:lnTo>
                    <a:pt x="1053561" y="448809"/>
                  </a:lnTo>
                  <a:lnTo>
                    <a:pt x="1065399" y="448772"/>
                  </a:lnTo>
                  <a:lnTo>
                    <a:pt x="1077237" y="448740"/>
                  </a:lnTo>
                  <a:lnTo>
                    <a:pt x="1089074" y="448712"/>
                  </a:lnTo>
                  <a:lnTo>
                    <a:pt x="1100912" y="448689"/>
                  </a:lnTo>
                  <a:lnTo>
                    <a:pt x="1112750" y="448670"/>
                  </a:lnTo>
                  <a:lnTo>
                    <a:pt x="1124588" y="448653"/>
                  </a:lnTo>
                  <a:lnTo>
                    <a:pt x="1136426" y="448638"/>
                  </a:lnTo>
                  <a:lnTo>
                    <a:pt x="1148263" y="448626"/>
                  </a:lnTo>
                  <a:lnTo>
                    <a:pt x="1160101" y="448616"/>
                  </a:lnTo>
                  <a:lnTo>
                    <a:pt x="1171939" y="448607"/>
                  </a:lnTo>
                  <a:lnTo>
                    <a:pt x="1171939" y="448557"/>
                  </a:lnTo>
                  <a:lnTo>
                    <a:pt x="1183777" y="448557"/>
                  </a:lnTo>
                  <a:lnTo>
                    <a:pt x="1195614" y="448557"/>
                  </a:lnTo>
                  <a:lnTo>
                    <a:pt x="1207452" y="448557"/>
                  </a:lnTo>
                  <a:lnTo>
                    <a:pt x="1219290" y="448557"/>
                  </a:lnTo>
                  <a:lnTo>
                    <a:pt x="1231128" y="448557"/>
                  </a:lnTo>
                  <a:lnTo>
                    <a:pt x="1242965" y="448557"/>
                  </a:lnTo>
                  <a:lnTo>
                    <a:pt x="1254803" y="448557"/>
                  </a:lnTo>
                  <a:lnTo>
                    <a:pt x="1266641" y="448557"/>
                  </a:lnTo>
                  <a:lnTo>
                    <a:pt x="1278479" y="448557"/>
                  </a:lnTo>
                  <a:lnTo>
                    <a:pt x="1290317" y="448557"/>
                  </a:lnTo>
                  <a:lnTo>
                    <a:pt x="1302154" y="448557"/>
                  </a:lnTo>
                  <a:lnTo>
                    <a:pt x="1313992" y="448557"/>
                  </a:lnTo>
                  <a:lnTo>
                    <a:pt x="1325830" y="448557"/>
                  </a:lnTo>
                  <a:lnTo>
                    <a:pt x="1337668" y="448557"/>
                  </a:lnTo>
                  <a:lnTo>
                    <a:pt x="1349505" y="448557"/>
                  </a:lnTo>
                  <a:lnTo>
                    <a:pt x="1361343" y="448557"/>
                  </a:lnTo>
                  <a:lnTo>
                    <a:pt x="1373181" y="448557"/>
                  </a:lnTo>
                  <a:lnTo>
                    <a:pt x="1385019" y="448557"/>
                  </a:lnTo>
                  <a:lnTo>
                    <a:pt x="1396856" y="448557"/>
                  </a:lnTo>
                  <a:lnTo>
                    <a:pt x="1408694" y="448557"/>
                  </a:lnTo>
                  <a:lnTo>
                    <a:pt x="1420532" y="448557"/>
                  </a:lnTo>
                  <a:lnTo>
                    <a:pt x="1432370" y="448557"/>
                  </a:lnTo>
                  <a:lnTo>
                    <a:pt x="1444208" y="448557"/>
                  </a:lnTo>
                  <a:lnTo>
                    <a:pt x="1456045" y="448557"/>
                  </a:lnTo>
                  <a:lnTo>
                    <a:pt x="1467883" y="448557"/>
                  </a:lnTo>
                  <a:lnTo>
                    <a:pt x="1479721" y="448557"/>
                  </a:lnTo>
                  <a:lnTo>
                    <a:pt x="1491559" y="448557"/>
                  </a:lnTo>
                  <a:lnTo>
                    <a:pt x="1503396" y="448557"/>
                  </a:lnTo>
                  <a:lnTo>
                    <a:pt x="1515234" y="448557"/>
                  </a:lnTo>
                  <a:lnTo>
                    <a:pt x="1527072" y="448557"/>
                  </a:lnTo>
                  <a:lnTo>
                    <a:pt x="1538910" y="448557"/>
                  </a:lnTo>
                  <a:lnTo>
                    <a:pt x="1550748" y="448557"/>
                  </a:lnTo>
                  <a:lnTo>
                    <a:pt x="1562585" y="448557"/>
                  </a:lnTo>
                  <a:lnTo>
                    <a:pt x="1574423" y="448557"/>
                  </a:lnTo>
                  <a:lnTo>
                    <a:pt x="1586261" y="448557"/>
                  </a:lnTo>
                  <a:lnTo>
                    <a:pt x="1598099" y="448557"/>
                  </a:lnTo>
                  <a:lnTo>
                    <a:pt x="1609936" y="448557"/>
                  </a:lnTo>
                  <a:lnTo>
                    <a:pt x="1621774" y="448557"/>
                  </a:lnTo>
                  <a:lnTo>
                    <a:pt x="1633612" y="448557"/>
                  </a:lnTo>
                  <a:lnTo>
                    <a:pt x="1645450" y="448557"/>
                  </a:lnTo>
                  <a:lnTo>
                    <a:pt x="1657287" y="448557"/>
                  </a:lnTo>
                  <a:lnTo>
                    <a:pt x="1669125" y="448557"/>
                  </a:lnTo>
                  <a:lnTo>
                    <a:pt x="1680963" y="448557"/>
                  </a:lnTo>
                  <a:lnTo>
                    <a:pt x="1692801" y="448557"/>
                  </a:lnTo>
                  <a:lnTo>
                    <a:pt x="1704639" y="448557"/>
                  </a:lnTo>
                  <a:lnTo>
                    <a:pt x="1716476" y="448557"/>
                  </a:lnTo>
                  <a:lnTo>
                    <a:pt x="1728314" y="448557"/>
                  </a:lnTo>
                  <a:lnTo>
                    <a:pt x="1740152" y="448557"/>
                  </a:lnTo>
                  <a:lnTo>
                    <a:pt x="1751990" y="448557"/>
                  </a:lnTo>
                  <a:lnTo>
                    <a:pt x="1763827" y="448557"/>
                  </a:lnTo>
                  <a:lnTo>
                    <a:pt x="1775665" y="448557"/>
                  </a:lnTo>
                  <a:lnTo>
                    <a:pt x="1787503" y="448557"/>
                  </a:lnTo>
                  <a:lnTo>
                    <a:pt x="1799341" y="448557"/>
                  </a:lnTo>
                  <a:lnTo>
                    <a:pt x="1811178" y="448557"/>
                  </a:lnTo>
                  <a:lnTo>
                    <a:pt x="1823016" y="448557"/>
                  </a:lnTo>
                  <a:lnTo>
                    <a:pt x="1834854" y="448557"/>
                  </a:lnTo>
                  <a:lnTo>
                    <a:pt x="1846692" y="448557"/>
                  </a:lnTo>
                  <a:lnTo>
                    <a:pt x="1858530" y="448557"/>
                  </a:lnTo>
                  <a:lnTo>
                    <a:pt x="1870367" y="448557"/>
                  </a:lnTo>
                  <a:lnTo>
                    <a:pt x="1882205" y="448557"/>
                  </a:lnTo>
                  <a:lnTo>
                    <a:pt x="1894043" y="448557"/>
                  </a:lnTo>
                  <a:lnTo>
                    <a:pt x="1905881" y="448557"/>
                  </a:lnTo>
                  <a:lnTo>
                    <a:pt x="1917718" y="448557"/>
                  </a:lnTo>
                  <a:lnTo>
                    <a:pt x="1929556" y="448557"/>
                  </a:lnTo>
                  <a:lnTo>
                    <a:pt x="1941394" y="448557"/>
                  </a:lnTo>
                  <a:lnTo>
                    <a:pt x="1953232" y="448557"/>
                  </a:lnTo>
                  <a:lnTo>
                    <a:pt x="1965069" y="448557"/>
                  </a:lnTo>
                  <a:lnTo>
                    <a:pt x="1976907" y="448557"/>
                  </a:lnTo>
                  <a:lnTo>
                    <a:pt x="1988745" y="448557"/>
                  </a:lnTo>
                  <a:lnTo>
                    <a:pt x="2000583" y="448557"/>
                  </a:lnTo>
                  <a:lnTo>
                    <a:pt x="2012421" y="448557"/>
                  </a:lnTo>
                  <a:lnTo>
                    <a:pt x="2024258" y="448557"/>
                  </a:lnTo>
                  <a:lnTo>
                    <a:pt x="2036096" y="448557"/>
                  </a:lnTo>
                  <a:lnTo>
                    <a:pt x="2047934" y="448557"/>
                  </a:lnTo>
                  <a:lnTo>
                    <a:pt x="2059772" y="448557"/>
                  </a:lnTo>
                  <a:lnTo>
                    <a:pt x="2071609" y="448557"/>
                  </a:lnTo>
                  <a:lnTo>
                    <a:pt x="2083447" y="448557"/>
                  </a:lnTo>
                  <a:lnTo>
                    <a:pt x="2095285" y="448557"/>
                  </a:lnTo>
                  <a:lnTo>
                    <a:pt x="2107123" y="448557"/>
                  </a:lnTo>
                  <a:lnTo>
                    <a:pt x="2118961" y="448557"/>
                  </a:lnTo>
                  <a:lnTo>
                    <a:pt x="2130798" y="448557"/>
                  </a:lnTo>
                  <a:lnTo>
                    <a:pt x="2142636" y="448557"/>
                  </a:lnTo>
                  <a:lnTo>
                    <a:pt x="2154474" y="448557"/>
                  </a:lnTo>
                  <a:lnTo>
                    <a:pt x="2166312" y="448557"/>
                  </a:lnTo>
                  <a:lnTo>
                    <a:pt x="2178149" y="448557"/>
                  </a:lnTo>
                  <a:lnTo>
                    <a:pt x="2189987" y="448557"/>
                  </a:lnTo>
                  <a:lnTo>
                    <a:pt x="2201825" y="448557"/>
                  </a:lnTo>
                  <a:lnTo>
                    <a:pt x="2213663" y="448557"/>
                  </a:lnTo>
                  <a:lnTo>
                    <a:pt x="2225500" y="448557"/>
                  </a:lnTo>
                  <a:lnTo>
                    <a:pt x="2237338" y="448557"/>
                  </a:lnTo>
                  <a:lnTo>
                    <a:pt x="2249176" y="448557"/>
                  </a:lnTo>
                  <a:lnTo>
                    <a:pt x="2261014" y="448557"/>
                  </a:lnTo>
                  <a:lnTo>
                    <a:pt x="2272852" y="448557"/>
                  </a:lnTo>
                  <a:lnTo>
                    <a:pt x="2284689" y="448557"/>
                  </a:lnTo>
                  <a:lnTo>
                    <a:pt x="2296527" y="448557"/>
                  </a:lnTo>
                  <a:lnTo>
                    <a:pt x="2308365" y="448557"/>
                  </a:lnTo>
                  <a:lnTo>
                    <a:pt x="2320203" y="448557"/>
                  </a:lnTo>
                  <a:lnTo>
                    <a:pt x="2332040" y="448557"/>
                  </a:lnTo>
                  <a:lnTo>
                    <a:pt x="2343878" y="448557"/>
                  </a:lnTo>
                  <a:lnTo>
                    <a:pt x="2343878" y="448657"/>
                  </a:lnTo>
                  <a:lnTo>
                    <a:pt x="2355716" y="448675"/>
                  </a:lnTo>
                  <a:lnTo>
                    <a:pt x="2367554" y="448696"/>
                  </a:lnTo>
                  <a:lnTo>
                    <a:pt x="2379391" y="448720"/>
                  </a:lnTo>
                  <a:lnTo>
                    <a:pt x="2391229" y="448748"/>
                  </a:lnTo>
                  <a:lnTo>
                    <a:pt x="2403067" y="448782"/>
                  </a:lnTo>
                  <a:lnTo>
                    <a:pt x="2414905" y="448821"/>
                  </a:lnTo>
                  <a:lnTo>
                    <a:pt x="2426743" y="448868"/>
                  </a:lnTo>
                  <a:lnTo>
                    <a:pt x="2438580" y="448922"/>
                  </a:lnTo>
                  <a:lnTo>
                    <a:pt x="2450418" y="448986"/>
                  </a:lnTo>
                  <a:lnTo>
                    <a:pt x="2462256" y="449061"/>
                  </a:lnTo>
                  <a:lnTo>
                    <a:pt x="2474094" y="449150"/>
                  </a:lnTo>
                  <a:lnTo>
                    <a:pt x="2485931" y="449253"/>
                  </a:lnTo>
                  <a:lnTo>
                    <a:pt x="2497769" y="449375"/>
                  </a:lnTo>
                  <a:lnTo>
                    <a:pt x="2509607" y="449518"/>
                  </a:lnTo>
                  <a:lnTo>
                    <a:pt x="2521445" y="449686"/>
                  </a:lnTo>
                  <a:lnTo>
                    <a:pt x="2533283" y="449884"/>
                  </a:lnTo>
                  <a:lnTo>
                    <a:pt x="2545120" y="450115"/>
                  </a:lnTo>
                  <a:lnTo>
                    <a:pt x="2556958" y="450387"/>
                  </a:lnTo>
                  <a:lnTo>
                    <a:pt x="2568796" y="450705"/>
                  </a:lnTo>
                  <a:lnTo>
                    <a:pt x="2580634" y="451079"/>
                  </a:lnTo>
                  <a:lnTo>
                    <a:pt x="2592471" y="451517"/>
                  </a:lnTo>
                  <a:lnTo>
                    <a:pt x="2604309" y="452030"/>
                  </a:lnTo>
                  <a:lnTo>
                    <a:pt x="2616147" y="452631"/>
                  </a:lnTo>
                  <a:lnTo>
                    <a:pt x="2627985" y="453334"/>
                  </a:lnTo>
                  <a:lnTo>
                    <a:pt x="2639822" y="454156"/>
                  </a:lnTo>
                  <a:lnTo>
                    <a:pt x="2651660" y="455117"/>
                  </a:lnTo>
                  <a:lnTo>
                    <a:pt x="2663498" y="456238"/>
                  </a:lnTo>
                  <a:lnTo>
                    <a:pt x="2675336" y="457545"/>
                  </a:lnTo>
                  <a:lnTo>
                    <a:pt x="2687174" y="459066"/>
                  </a:lnTo>
                  <a:lnTo>
                    <a:pt x="2699011" y="460834"/>
                  </a:lnTo>
                  <a:lnTo>
                    <a:pt x="2710849" y="462884"/>
                  </a:lnTo>
                  <a:lnTo>
                    <a:pt x="2722687" y="465257"/>
                  </a:lnTo>
                  <a:lnTo>
                    <a:pt x="2734525" y="467996"/>
                  </a:lnTo>
                  <a:lnTo>
                    <a:pt x="2746362" y="471149"/>
                  </a:lnTo>
                  <a:lnTo>
                    <a:pt x="2758200" y="474764"/>
                  </a:lnTo>
                  <a:lnTo>
                    <a:pt x="2770038" y="478895"/>
                  </a:lnTo>
                  <a:lnTo>
                    <a:pt x="2781876" y="483593"/>
                  </a:lnTo>
                  <a:lnTo>
                    <a:pt x="2793713" y="488910"/>
                  </a:lnTo>
                  <a:lnTo>
                    <a:pt x="2805551" y="494892"/>
                  </a:lnTo>
                  <a:lnTo>
                    <a:pt x="2817389" y="501580"/>
                  </a:lnTo>
                  <a:lnTo>
                    <a:pt x="2829227" y="509002"/>
                  </a:lnTo>
                  <a:lnTo>
                    <a:pt x="2841065" y="517173"/>
                  </a:lnTo>
                  <a:lnTo>
                    <a:pt x="2852902" y="526090"/>
                  </a:lnTo>
                  <a:lnTo>
                    <a:pt x="2864740" y="535727"/>
                  </a:lnTo>
                  <a:lnTo>
                    <a:pt x="2876578" y="546036"/>
                  </a:lnTo>
                  <a:lnTo>
                    <a:pt x="2888416" y="556941"/>
                  </a:lnTo>
                  <a:lnTo>
                    <a:pt x="2900253" y="568342"/>
                  </a:lnTo>
                  <a:lnTo>
                    <a:pt x="2912091" y="580114"/>
                  </a:lnTo>
                  <a:lnTo>
                    <a:pt x="2923929" y="592119"/>
                  </a:lnTo>
                  <a:lnTo>
                    <a:pt x="2935767" y="604201"/>
                  </a:lnTo>
                  <a:lnTo>
                    <a:pt x="2947604" y="616205"/>
                  </a:lnTo>
                  <a:lnTo>
                    <a:pt x="2959442" y="627978"/>
                  </a:lnTo>
                  <a:lnTo>
                    <a:pt x="2971280" y="639378"/>
                  </a:lnTo>
                  <a:lnTo>
                    <a:pt x="2983118" y="650283"/>
                  </a:lnTo>
                  <a:lnTo>
                    <a:pt x="2994956" y="660592"/>
                  </a:lnTo>
                  <a:lnTo>
                    <a:pt x="3006793" y="670230"/>
                  </a:lnTo>
                  <a:lnTo>
                    <a:pt x="3018631" y="679147"/>
                  </a:lnTo>
                  <a:lnTo>
                    <a:pt x="3030469" y="687318"/>
                  </a:lnTo>
                  <a:lnTo>
                    <a:pt x="3042307" y="694740"/>
                  </a:lnTo>
                  <a:lnTo>
                    <a:pt x="3054144" y="701427"/>
                  </a:lnTo>
                  <a:lnTo>
                    <a:pt x="3065982" y="707409"/>
                  </a:lnTo>
                  <a:lnTo>
                    <a:pt x="3077820" y="712726"/>
                  </a:lnTo>
                  <a:lnTo>
                    <a:pt x="3089658" y="717425"/>
                  </a:lnTo>
                  <a:lnTo>
                    <a:pt x="3101496" y="721555"/>
                  </a:lnTo>
                  <a:lnTo>
                    <a:pt x="3113333" y="725171"/>
                  </a:lnTo>
                  <a:lnTo>
                    <a:pt x="3125171" y="728323"/>
                  </a:lnTo>
                  <a:lnTo>
                    <a:pt x="3137009" y="731062"/>
                  </a:lnTo>
                  <a:lnTo>
                    <a:pt x="3148847" y="733435"/>
                  </a:lnTo>
                  <a:lnTo>
                    <a:pt x="3160684" y="735486"/>
                  </a:lnTo>
                  <a:lnTo>
                    <a:pt x="3172522" y="737253"/>
                  </a:lnTo>
                  <a:lnTo>
                    <a:pt x="3184360" y="738775"/>
                  </a:lnTo>
                  <a:lnTo>
                    <a:pt x="3196198" y="740082"/>
                  </a:lnTo>
                  <a:lnTo>
                    <a:pt x="3208035" y="741203"/>
                  </a:lnTo>
                  <a:lnTo>
                    <a:pt x="3219873" y="742163"/>
                  </a:lnTo>
                  <a:lnTo>
                    <a:pt x="3231711" y="742986"/>
                  </a:lnTo>
                  <a:lnTo>
                    <a:pt x="3243549" y="743689"/>
                  </a:lnTo>
                  <a:lnTo>
                    <a:pt x="3255387" y="744290"/>
                  </a:lnTo>
                  <a:lnTo>
                    <a:pt x="3267224" y="744803"/>
                  </a:lnTo>
                  <a:lnTo>
                    <a:pt x="3279062" y="745241"/>
                  </a:lnTo>
                  <a:lnTo>
                    <a:pt x="3290900" y="745614"/>
                  </a:lnTo>
                  <a:lnTo>
                    <a:pt x="3302738" y="745933"/>
                  </a:lnTo>
                  <a:lnTo>
                    <a:pt x="3314575" y="746205"/>
                  </a:lnTo>
                  <a:lnTo>
                    <a:pt x="3326413" y="746436"/>
                  </a:lnTo>
                  <a:lnTo>
                    <a:pt x="3338251" y="746633"/>
                  </a:lnTo>
                  <a:lnTo>
                    <a:pt x="3350089" y="746801"/>
                  </a:lnTo>
                  <a:lnTo>
                    <a:pt x="3361926" y="746944"/>
                  </a:lnTo>
                  <a:lnTo>
                    <a:pt x="3373764" y="747066"/>
                  </a:lnTo>
                  <a:lnTo>
                    <a:pt x="3385602" y="747170"/>
                  </a:lnTo>
                  <a:lnTo>
                    <a:pt x="3397440" y="747258"/>
                  </a:lnTo>
                  <a:lnTo>
                    <a:pt x="3409278" y="747333"/>
                  </a:lnTo>
                  <a:lnTo>
                    <a:pt x="3421115" y="747397"/>
                  </a:lnTo>
                  <a:lnTo>
                    <a:pt x="3432953" y="747452"/>
                  </a:lnTo>
                  <a:lnTo>
                    <a:pt x="3444791" y="747498"/>
                  </a:lnTo>
                  <a:lnTo>
                    <a:pt x="3456629" y="747538"/>
                  </a:lnTo>
                  <a:lnTo>
                    <a:pt x="3468466" y="747571"/>
                  </a:lnTo>
                  <a:lnTo>
                    <a:pt x="3480304" y="747600"/>
                  </a:lnTo>
                  <a:lnTo>
                    <a:pt x="3492142" y="747624"/>
                  </a:lnTo>
                  <a:lnTo>
                    <a:pt x="3503980" y="747645"/>
                  </a:lnTo>
                  <a:lnTo>
                    <a:pt x="3515818" y="747662"/>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143674"/>
              <a:ext cx="4687757" cy="299105"/>
            </a:xfrm>
            <a:custGeom>
              <a:avLst/>
              <a:pathLst>
                <a:path w="4687757" h="299105">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50"/>
                  </a:lnTo>
                  <a:lnTo>
                    <a:pt x="2355716" y="67"/>
                  </a:lnTo>
                  <a:lnTo>
                    <a:pt x="2367554" y="88"/>
                  </a:lnTo>
                  <a:lnTo>
                    <a:pt x="2379391" y="112"/>
                  </a:lnTo>
                  <a:lnTo>
                    <a:pt x="2391229" y="141"/>
                  </a:lnTo>
                  <a:lnTo>
                    <a:pt x="2403067" y="174"/>
                  </a:lnTo>
                  <a:lnTo>
                    <a:pt x="2414905" y="214"/>
                  </a:lnTo>
                  <a:lnTo>
                    <a:pt x="2426743" y="260"/>
                  </a:lnTo>
                  <a:lnTo>
                    <a:pt x="2438580" y="315"/>
                  </a:lnTo>
                  <a:lnTo>
                    <a:pt x="2450418" y="379"/>
                  </a:lnTo>
                  <a:lnTo>
                    <a:pt x="2462256" y="454"/>
                  </a:lnTo>
                  <a:lnTo>
                    <a:pt x="2474094" y="542"/>
                  </a:lnTo>
                  <a:lnTo>
                    <a:pt x="2485931" y="646"/>
                  </a:lnTo>
                  <a:lnTo>
                    <a:pt x="2497769" y="768"/>
                  </a:lnTo>
                  <a:lnTo>
                    <a:pt x="2509607" y="911"/>
                  </a:lnTo>
                  <a:lnTo>
                    <a:pt x="2521445" y="1079"/>
                  </a:lnTo>
                  <a:lnTo>
                    <a:pt x="2533283" y="1276"/>
                  </a:lnTo>
                  <a:lnTo>
                    <a:pt x="2545120" y="1507"/>
                  </a:lnTo>
                  <a:lnTo>
                    <a:pt x="2556958" y="1779"/>
                  </a:lnTo>
                  <a:lnTo>
                    <a:pt x="2568796" y="2098"/>
                  </a:lnTo>
                  <a:lnTo>
                    <a:pt x="2580634" y="2471"/>
                  </a:lnTo>
                  <a:lnTo>
                    <a:pt x="2592471" y="2909"/>
                  </a:lnTo>
                  <a:lnTo>
                    <a:pt x="2604309" y="3422"/>
                  </a:lnTo>
                  <a:lnTo>
                    <a:pt x="2616147" y="4023"/>
                  </a:lnTo>
                  <a:lnTo>
                    <a:pt x="2627985" y="4726"/>
                  </a:lnTo>
                  <a:lnTo>
                    <a:pt x="2639822" y="5549"/>
                  </a:lnTo>
                  <a:lnTo>
                    <a:pt x="2651660" y="6509"/>
                  </a:lnTo>
                  <a:lnTo>
                    <a:pt x="2663498" y="7630"/>
                  </a:lnTo>
                  <a:lnTo>
                    <a:pt x="2675336" y="8937"/>
                  </a:lnTo>
                  <a:lnTo>
                    <a:pt x="2687174" y="10458"/>
                  </a:lnTo>
                  <a:lnTo>
                    <a:pt x="2699011" y="12226"/>
                  </a:lnTo>
                  <a:lnTo>
                    <a:pt x="2710849" y="14277"/>
                  </a:lnTo>
                  <a:lnTo>
                    <a:pt x="2722687" y="16649"/>
                  </a:lnTo>
                  <a:lnTo>
                    <a:pt x="2734525" y="19388"/>
                  </a:lnTo>
                  <a:lnTo>
                    <a:pt x="2746362" y="22541"/>
                  </a:lnTo>
                  <a:lnTo>
                    <a:pt x="2758200" y="26156"/>
                  </a:lnTo>
                  <a:lnTo>
                    <a:pt x="2770038" y="30287"/>
                  </a:lnTo>
                  <a:lnTo>
                    <a:pt x="2781876" y="34986"/>
                  </a:lnTo>
                  <a:lnTo>
                    <a:pt x="2793713" y="40303"/>
                  </a:lnTo>
                  <a:lnTo>
                    <a:pt x="2805551" y="46285"/>
                  </a:lnTo>
                  <a:lnTo>
                    <a:pt x="2817389" y="52972"/>
                  </a:lnTo>
                  <a:lnTo>
                    <a:pt x="2829227" y="60394"/>
                  </a:lnTo>
                  <a:lnTo>
                    <a:pt x="2841065" y="68565"/>
                  </a:lnTo>
                  <a:lnTo>
                    <a:pt x="2852902" y="77482"/>
                  </a:lnTo>
                  <a:lnTo>
                    <a:pt x="2864740" y="87120"/>
                  </a:lnTo>
                  <a:lnTo>
                    <a:pt x="2876578" y="97429"/>
                  </a:lnTo>
                  <a:lnTo>
                    <a:pt x="2888416" y="108333"/>
                  </a:lnTo>
                  <a:lnTo>
                    <a:pt x="2900253" y="119734"/>
                  </a:lnTo>
                  <a:lnTo>
                    <a:pt x="2912091" y="131507"/>
                  </a:lnTo>
                  <a:lnTo>
                    <a:pt x="2923929" y="143511"/>
                  </a:lnTo>
                  <a:lnTo>
                    <a:pt x="2935767" y="155593"/>
                  </a:lnTo>
                  <a:lnTo>
                    <a:pt x="2947604" y="167598"/>
                  </a:lnTo>
                  <a:lnTo>
                    <a:pt x="2959442" y="179370"/>
                  </a:lnTo>
                  <a:lnTo>
                    <a:pt x="2971280" y="190771"/>
                  </a:lnTo>
                  <a:lnTo>
                    <a:pt x="2983118" y="201676"/>
                  </a:lnTo>
                  <a:lnTo>
                    <a:pt x="2994956" y="211985"/>
                  </a:lnTo>
                  <a:lnTo>
                    <a:pt x="3006793" y="221622"/>
                  </a:lnTo>
                  <a:lnTo>
                    <a:pt x="3018631" y="230539"/>
                  </a:lnTo>
                  <a:lnTo>
                    <a:pt x="3030469" y="238710"/>
                  </a:lnTo>
                  <a:lnTo>
                    <a:pt x="3042307" y="246132"/>
                  </a:lnTo>
                  <a:lnTo>
                    <a:pt x="3054144" y="252819"/>
                  </a:lnTo>
                  <a:lnTo>
                    <a:pt x="3065982" y="258802"/>
                  </a:lnTo>
                  <a:lnTo>
                    <a:pt x="3077820" y="264119"/>
                  </a:lnTo>
                  <a:lnTo>
                    <a:pt x="3089658" y="268817"/>
                  </a:lnTo>
                  <a:lnTo>
                    <a:pt x="3101496" y="272948"/>
                  </a:lnTo>
                  <a:lnTo>
                    <a:pt x="3113333" y="276563"/>
                  </a:lnTo>
                  <a:lnTo>
                    <a:pt x="3125171" y="279716"/>
                  </a:lnTo>
                  <a:lnTo>
                    <a:pt x="3137009" y="282455"/>
                  </a:lnTo>
                  <a:lnTo>
                    <a:pt x="3148847" y="284828"/>
                  </a:lnTo>
                  <a:lnTo>
                    <a:pt x="3160684" y="286878"/>
                  </a:lnTo>
                  <a:lnTo>
                    <a:pt x="3172522" y="288646"/>
                  </a:lnTo>
                  <a:lnTo>
                    <a:pt x="3184360" y="290167"/>
                  </a:lnTo>
                  <a:lnTo>
                    <a:pt x="3196198" y="291474"/>
                  </a:lnTo>
                  <a:lnTo>
                    <a:pt x="3208035" y="292595"/>
                  </a:lnTo>
                  <a:lnTo>
                    <a:pt x="3219873" y="293556"/>
                  </a:lnTo>
                  <a:lnTo>
                    <a:pt x="3231711" y="294378"/>
                  </a:lnTo>
                  <a:lnTo>
                    <a:pt x="3243549" y="295081"/>
                  </a:lnTo>
                  <a:lnTo>
                    <a:pt x="3255387" y="295682"/>
                  </a:lnTo>
                  <a:lnTo>
                    <a:pt x="3267224" y="296195"/>
                  </a:lnTo>
                  <a:lnTo>
                    <a:pt x="3279062" y="296633"/>
                  </a:lnTo>
                  <a:lnTo>
                    <a:pt x="3290900" y="297007"/>
                  </a:lnTo>
                  <a:lnTo>
                    <a:pt x="3302738" y="297325"/>
                  </a:lnTo>
                  <a:lnTo>
                    <a:pt x="3314575" y="297597"/>
                  </a:lnTo>
                  <a:lnTo>
                    <a:pt x="3326413" y="297828"/>
                  </a:lnTo>
                  <a:lnTo>
                    <a:pt x="3338251" y="298026"/>
                  </a:lnTo>
                  <a:lnTo>
                    <a:pt x="3350089" y="298194"/>
                  </a:lnTo>
                  <a:lnTo>
                    <a:pt x="3361926" y="298337"/>
                  </a:lnTo>
                  <a:lnTo>
                    <a:pt x="3373764" y="298458"/>
                  </a:lnTo>
                  <a:lnTo>
                    <a:pt x="3385602" y="298562"/>
                  </a:lnTo>
                  <a:lnTo>
                    <a:pt x="3397440" y="298651"/>
                  </a:lnTo>
                  <a:lnTo>
                    <a:pt x="3409278" y="298726"/>
                  </a:lnTo>
                  <a:lnTo>
                    <a:pt x="3421115" y="298790"/>
                  </a:lnTo>
                  <a:lnTo>
                    <a:pt x="3432953" y="298844"/>
                  </a:lnTo>
                  <a:lnTo>
                    <a:pt x="3444791" y="298890"/>
                  </a:lnTo>
                  <a:lnTo>
                    <a:pt x="3456629" y="298930"/>
                  </a:lnTo>
                  <a:lnTo>
                    <a:pt x="3468466" y="298963"/>
                  </a:lnTo>
                  <a:lnTo>
                    <a:pt x="3480304" y="298992"/>
                  </a:lnTo>
                  <a:lnTo>
                    <a:pt x="3492142" y="299016"/>
                  </a:lnTo>
                  <a:lnTo>
                    <a:pt x="3503980" y="299037"/>
                  </a:lnTo>
                  <a:lnTo>
                    <a:pt x="3515818" y="299055"/>
                  </a:lnTo>
                  <a:lnTo>
                    <a:pt x="3515818" y="299105"/>
                  </a:lnTo>
                  <a:lnTo>
                    <a:pt x="3527655" y="299096"/>
                  </a:lnTo>
                  <a:lnTo>
                    <a:pt x="3539493" y="299086"/>
                  </a:lnTo>
                  <a:lnTo>
                    <a:pt x="3551331" y="299073"/>
                  </a:lnTo>
                  <a:lnTo>
                    <a:pt x="3563169" y="299059"/>
                  </a:lnTo>
                  <a:lnTo>
                    <a:pt x="3575006" y="299042"/>
                  </a:lnTo>
                  <a:lnTo>
                    <a:pt x="3586844" y="299023"/>
                  </a:lnTo>
                  <a:lnTo>
                    <a:pt x="3598682" y="299000"/>
                  </a:lnTo>
                  <a:lnTo>
                    <a:pt x="3610520" y="298972"/>
                  </a:lnTo>
                  <a:lnTo>
                    <a:pt x="3622357" y="298940"/>
                  </a:lnTo>
                  <a:lnTo>
                    <a:pt x="3634195" y="298903"/>
                  </a:lnTo>
                  <a:lnTo>
                    <a:pt x="3646033" y="298859"/>
                  </a:lnTo>
                  <a:lnTo>
                    <a:pt x="3657871" y="298807"/>
                  </a:lnTo>
                  <a:lnTo>
                    <a:pt x="3669709" y="298746"/>
                  </a:lnTo>
                  <a:lnTo>
                    <a:pt x="3681546" y="298674"/>
                  </a:lnTo>
                  <a:lnTo>
                    <a:pt x="3693384" y="298590"/>
                  </a:lnTo>
                  <a:lnTo>
                    <a:pt x="3705222" y="298492"/>
                  </a:lnTo>
                  <a:lnTo>
                    <a:pt x="3717060" y="298376"/>
                  </a:lnTo>
                  <a:lnTo>
                    <a:pt x="3728897" y="298240"/>
                  </a:lnTo>
                  <a:lnTo>
                    <a:pt x="3740735" y="298081"/>
                  </a:lnTo>
                  <a:lnTo>
                    <a:pt x="3752573" y="297894"/>
                  </a:lnTo>
                  <a:lnTo>
                    <a:pt x="3764411" y="297675"/>
                  </a:lnTo>
                  <a:lnTo>
                    <a:pt x="3776248" y="297418"/>
                  </a:lnTo>
                  <a:lnTo>
                    <a:pt x="3788086" y="297118"/>
                  </a:lnTo>
                  <a:lnTo>
                    <a:pt x="3799924" y="296766"/>
                  </a:lnTo>
                  <a:lnTo>
                    <a:pt x="3811762" y="296355"/>
                  </a:lnTo>
                  <a:lnTo>
                    <a:pt x="3823600" y="295875"/>
                  </a:lnTo>
                  <a:lnTo>
                    <a:pt x="3835437" y="295314"/>
                  </a:lnTo>
                  <a:lnTo>
                    <a:pt x="3847275" y="294661"/>
                  </a:lnTo>
                  <a:lnTo>
                    <a:pt x="3859113" y="293900"/>
                  </a:lnTo>
                  <a:lnTo>
                    <a:pt x="3870951" y="293016"/>
                  </a:lnTo>
                  <a:lnTo>
                    <a:pt x="3882788" y="291991"/>
                  </a:lnTo>
                  <a:lnTo>
                    <a:pt x="3894626" y="290805"/>
                  </a:lnTo>
                  <a:lnTo>
                    <a:pt x="3906464" y="289435"/>
                  </a:lnTo>
                  <a:lnTo>
                    <a:pt x="3918302" y="287859"/>
                  </a:lnTo>
                  <a:lnTo>
                    <a:pt x="3930139" y="286051"/>
                  </a:lnTo>
                  <a:lnTo>
                    <a:pt x="3941977" y="283986"/>
                  </a:lnTo>
                  <a:lnTo>
                    <a:pt x="3953815" y="281637"/>
                  </a:lnTo>
                  <a:lnTo>
                    <a:pt x="3965653" y="278978"/>
                  </a:lnTo>
                  <a:lnTo>
                    <a:pt x="3977491" y="275987"/>
                  </a:lnTo>
                  <a:lnTo>
                    <a:pt x="3989328" y="272644"/>
                  </a:lnTo>
                  <a:lnTo>
                    <a:pt x="4001166" y="268933"/>
                  </a:lnTo>
                  <a:lnTo>
                    <a:pt x="4013004" y="264847"/>
                  </a:lnTo>
                  <a:lnTo>
                    <a:pt x="4024842" y="260389"/>
                  </a:lnTo>
                  <a:lnTo>
                    <a:pt x="4036679" y="255570"/>
                  </a:lnTo>
                  <a:lnTo>
                    <a:pt x="4048517" y="250415"/>
                  </a:lnTo>
                  <a:lnTo>
                    <a:pt x="4060355" y="244963"/>
                  </a:lnTo>
                  <a:lnTo>
                    <a:pt x="4072193" y="239263"/>
                  </a:lnTo>
                  <a:lnTo>
                    <a:pt x="4084031" y="233376"/>
                  </a:lnTo>
                  <a:lnTo>
                    <a:pt x="4095868" y="227374"/>
                  </a:lnTo>
                  <a:lnTo>
                    <a:pt x="4107706" y="221333"/>
                  </a:lnTo>
                  <a:lnTo>
                    <a:pt x="4119544" y="215331"/>
                  </a:lnTo>
                  <a:lnTo>
                    <a:pt x="4131382" y="209444"/>
                  </a:lnTo>
                  <a:lnTo>
                    <a:pt x="4143219" y="203744"/>
                  </a:lnTo>
                  <a:lnTo>
                    <a:pt x="4155057" y="198292"/>
                  </a:lnTo>
                  <a:lnTo>
                    <a:pt x="4166895" y="193137"/>
                  </a:lnTo>
                  <a:lnTo>
                    <a:pt x="4178733" y="188318"/>
                  </a:lnTo>
                  <a:lnTo>
                    <a:pt x="4190570" y="183860"/>
                  </a:lnTo>
                  <a:lnTo>
                    <a:pt x="4202408" y="179774"/>
                  </a:lnTo>
                  <a:lnTo>
                    <a:pt x="4214246" y="176063"/>
                  </a:lnTo>
                  <a:lnTo>
                    <a:pt x="4226084" y="172720"/>
                  </a:lnTo>
                  <a:lnTo>
                    <a:pt x="4237922" y="169729"/>
                  </a:lnTo>
                  <a:lnTo>
                    <a:pt x="4249759" y="167070"/>
                  </a:lnTo>
                  <a:lnTo>
                    <a:pt x="4261597" y="164721"/>
                  </a:lnTo>
                  <a:lnTo>
                    <a:pt x="4273435" y="162656"/>
                  </a:lnTo>
                  <a:lnTo>
                    <a:pt x="4285273" y="160848"/>
                  </a:lnTo>
                  <a:lnTo>
                    <a:pt x="4297110" y="159272"/>
                  </a:lnTo>
                  <a:lnTo>
                    <a:pt x="4308948" y="157902"/>
                  </a:lnTo>
                  <a:lnTo>
                    <a:pt x="4320786" y="156716"/>
                  </a:lnTo>
                  <a:lnTo>
                    <a:pt x="4332624" y="155691"/>
                  </a:lnTo>
                  <a:lnTo>
                    <a:pt x="4344461" y="154807"/>
                  </a:lnTo>
                  <a:lnTo>
                    <a:pt x="4356299" y="154046"/>
                  </a:lnTo>
                  <a:lnTo>
                    <a:pt x="4368137" y="153393"/>
                  </a:lnTo>
                  <a:lnTo>
                    <a:pt x="4379975" y="152832"/>
                  </a:lnTo>
                  <a:lnTo>
                    <a:pt x="4391813" y="152352"/>
                  </a:lnTo>
                  <a:lnTo>
                    <a:pt x="4403650" y="151941"/>
                  </a:lnTo>
                  <a:lnTo>
                    <a:pt x="4415488" y="151589"/>
                  </a:lnTo>
                  <a:lnTo>
                    <a:pt x="4427326" y="151289"/>
                  </a:lnTo>
                  <a:lnTo>
                    <a:pt x="4439164" y="151032"/>
                  </a:lnTo>
                  <a:lnTo>
                    <a:pt x="4451001" y="150813"/>
                  </a:lnTo>
                  <a:lnTo>
                    <a:pt x="4462839" y="150626"/>
                  </a:lnTo>
                  <a:lnTo>
                    <a:pt x="4474677" y="150467"/>
                  </a:lnTo>
                  <a:lnTo>
                    <a:pt x="4486515" y="150331"/>
                  </a:lnTo>
                  <a:lnTo>
                    <a:pt x="4498352" y="150215"/>
                  </a:lnTo>
                  <a:lnTo>
                    <a:pt x="4510190" y="150117"/>
                  </a:lnTo>
                  <a:lnTo>
                    <a:pt x="4522028" y="150033"/>
                  </a:lnTo>
                  <a:lnTo>
                    <a:pt x="4533866" y="149961"/>
                  </a:lnTo>
                  <a:lnTo>
                    <a:pt x="4545704" y="149900"/>
                  </a:lnTo>
                  <a:lnTo>
                    <a:pt x="4557541" y="149848"/>
                  </a:lnTo>
                  <a:lnTo>
                    <a:pt x="4569379" y="149804"/>
                  </a:lnTo>
                  <a:lnTo>
                    <a:pt x="4581217" y="149767"/>
                  </a:lnTo>
                  <a:lnTo>
                    <a:pt x="4593055" y="149735"/>
                  </a:lnTo>
                  <a:lnTo>
                    <a:pt x="4604892" y="149708"/>
                  </a:lnTo>
                  <a:lnTo>
                    <a:pt x="4616730" y="149684"/>
                  </a:lnTo>
                  <a:lnTo>
                    <a:pt x="4628568" y="149665"/>
                  </a:lnTo>
                  <a:lnTo>
                    <a:pt x="4640406" y="149648"/>
                  </a:lnTo>
                  <a:lnTo>
                    <a:pt x="4652244" y="149634"/>
                  </a:lnTo>
                  <a:lnTo>
                    <a:pt x="4664081" y="149621"/>
                  </a:lnTo>
                  <a:lnTo>
                    <a:pt x="4675919" y="149611"/>
                  </a:lnTo>
                  <a:lnTo>
                    <a:pt x="4687757" y="149602"/>
                  </a:lnTo>
                </a:path>
              </a:pathLst>
            </a:custGeom>
            <a:ln w="40651" cap="flat">
              <a:solidFill>
                <a:srgbClr val="E8E8E8">
                  <a:alpha val="100000"/>
                </a:srgbClr>
              </a:solidFill>
              <a:prstDash val="solid"/>
              <a:round/>
            </a:ln>
          </p:spPr>
          <p:txBody>
            <a:bodyPr/>
            <a:lstStyle/>
            <a:p/>
          </p:txBody>
        </p:sp>
        <p:sp>
          <p:nvSpPr>
            <p:cNvPr id="67" name="pl67"/>
            <p:cNvSpPr/>
            <p:nvPr/>
          </p:nvSpPr>
          <p:spPr>
            <a:xfrm>
              <a:off x="2482252" y="3592783"/>
              <a:ext cx="4687757" cy="1196069"/>
            </a:xfrm>
            <a:custGeom>
              <a:avLst/>
              <a:pathLst>
                <a:path w="4687757" h="1196069">
                  <a:moveTo>
                    <a:pt x="0" y="597909"/>
                  </a:moveTo>
                  <a:lnTo>
                    <a:pt x="11837" y="597883"/>
                  </a:lnTo>
                  <a:lnTo>
                    <a:pt x="23675" y="597852"/>
                  </a:lnTo>
                  <a:lnTo>
                    <a:pt x="35513" y="597815"/>
                  </a:lnTo>
                  <a:lnTo>
                    <a:pt x="47351" y="597772"/>
                  </a:lnTo>
                  <a:lnTo>
                    <a:pt x="59188" y="597722"/>
                  </a:lnTo>
                  <a:lnTo>
                    <a:pt x="71026" y="597663"/>
                  </a:lnTo>
                  <a:lnTo>
                    <a:pt x="82864" y="597593"/>
                  </a:lnTo>
                  <a:lnTo>
                    <a:pt x="94702" y="597512"/>
                  </a:lnTo>
                  <a:lnTo>
                    <a:pt x="106539" y="597416"/>
                  </a:lnTo>
                  <a:lnTo>
                    <a:pt x="118377" y="597303"/>
                  </a:lnTo>
                  <a:lnTo>
                    <a:pt x="130215" y="597170"/>
                  </a:lnTo>
                  <a:lnTo>
                    <a:pt x="142053" y="597015"/>
                  </a:lnTo>
                  <a:lnTo>
                    <a:pt x="153891" y="596832"/>
                  </a:lnTo>
                  <a:lnTo>
                    <a:pt x="165728" y="596618"/>
                  </a:lnTo>
                  <a:lnTo>
                    <a:pt x="177566" y="596366"/>
                  </a:lnTo>
                  <a:lnTo>
                    <a:pt x="189404" y="596070"/>
                  </a:lnTo>
                  <a:lnTo>
                    <a:pt x="201242" y="595723"/>
                  </a:lnTo>
                  <a:lnTo>
                    <a:pt x="213079" y="595315"/>
                  </a:lnTo>
                  <a:lnTo>
                    <a:pt x="224917" y="594837"/>
                  </a:lnTo>
                  <a:lnTo>
                    <a:pt x="236755" y="594277"/>
                  </a:lnTo>
                  <a:lnTo>
                    <a:pt x="248593" y="593620"/>
                  </a:lnTo>
                  <a:lnTo>
                    <a:pt x="260430" y="592850"/>
                  </a:lnTo>
                  <a:lnTo>
                    <a:pt x="272268" y="591949"/>
                  </a:lnTo>
                  <a:lnTo>
                    <a:pt x="284106" y="590894"/>
                  </a:lnTo>
                  <a:lnTo>
                    <a:pt x="295944" y="589661"/>
                  </a:lnTo>
                  <a:lnTo>
                    <a:pt x="307782" y="588220"/>
                  </a:lnTo>
                  <a:lnTo>
                    <a:pt x="319619" y="586538"/>
                  </a:lnTo>
                  <a:lnTo>
                    <a:pt x="331457" y="584578"/>
                  </a:lnTo>
                  <a:lnTo>
                    <a:pt x="343295" y="582296"/>
                  </a:lnTo>
                  <a:lnTo>
                    <a:pt x="355133" y="579644"/>
                  </a:lnTo>
                  <a:lnTo>
                    <a:pt x="366970" y="576569"/>
                  </a:lnTo>
                  <a:lnTo>
                    <a:pt x="378808" y="573009"/>
                  </a:lnTo>
                  <a:lnTo>
                    <a:pt x="390646" y="568901"/>
                  </a:lnTo>
                  <a:lnTo>
                    <a:pt x="402484" y="564172"/>
                  </a:lnTo>
                  <a:lnTo>
                    <a:pt x="414321" y="558749"/>
                  </a:lnTo>
                  <a:lnTo>
                    <a:pt x="426159" y="552552"/>
                  </a:lnTo>
                  <a:lnTo>
                    <a:pt x="437997" y="545505"/>
                  </a:lnTo>
                  <a:lnTo>
                    <a:pt x="449835" y="537530"/>
                  </a:lnTo>
                  <a:lnTo>
                    <a:pt x="461673" y="528556"/>
                  </a:lnTo>
                  <a:lnTo>
                    <a:pt x="473510" y="518525"/>
                  </a:lnTo>
                  <a:lnTo>
                    <a:pt x="485348" y="507393"/>
                  </a:lnTo>
                  <a:lnTo>
                    <a:pt x="497186" y="495136"/>
                  </a:lnTo>
                  <a:lnTo>
                    <a:pt x="509024" y="481761"/>
                  </a:lnTo>
                  <a:lnTo>
                    <a:pt x="520861" y="467304"/>
                  </a:lnTo>
                  <a:lnTo>
                    <a:pt x="532699" y="451841"/>
                  </a:lnTo>
                  <a:lnTo>
                    <a:pt x="544537" y="435483"/>
                  </a:lnTo>
                  <a:lnTo>
                    <a:pt x="556375" y="418383"/>
                  </a:lnTo>
                  <a:lnTo>
                    <a:pt x="568213" y="400723"/>
                  </a:lnTo>
                  <a:lnTo>
                    <a:pt x="580050" y="382717"/>
                  </a:lnTo>
                  <a:lnTo>
                    <a:pt x="591888" y="364593"/>
                  </a:lnTo>
                  <a:lnTo>
                    <a:pt x="603726" y="346587"/>
                  </a:lnTo>
                  <a:lnTo>
                    <a:pt x="615564" y="328928"/>
                  </a:lnTo>
                  <a:lnTo>
                    <a:pt x="627401" y="311827"/>
                  </a:lnTo>
                  <a:lnTo>
                    <a:pt x="639239" y="295470"/>
                  </a:lnTo>
                  <a:lnTo>
                    <a:pt x="651077" y="280007"/>
                  </a:lnTo>
                  <a:lnTo>
                    <a:pt x="662915" y="265550"/>
                  </a:lnTo>
                  <a:lnTo>
                    <a:pt x="674752" y="252175"/>
                  </a:lnTo>
                  <a:lnTo>
                    <a:pt x="686590" y="239918"/>
                  </a:lnTo>
                  <a:lnTo>
                    <a:pt x="698428" y="228785"/>
                  </a:lnTo>
                  <a:lnTo>
                    <a:pt x="710266" y="218754"/>
                  </a:lnTo>
                  <a:lnTo>
                    <a:pt x="722104" y="209781"/>
                  </a:lnTo>
                  <a:lnTo>
                    <a:pt x="733941" y="201806"/>
                  </a:lnTo>
                  <a:lnTo>
                    <a:pt x="745779" y="194758"/>
                  </a:lnTo>
                  <a:lnTo>
                    <a:pt x="757617" y="188562"/>
                  </a:lnTo>
                  <a:lnTo>
                    <a:pt x="769455" y="183138"/>
                  </a:lnTo>
                  <a:lnTo>
                    <a:pt x="781292" y="178410"/>
                  </a:lnTo>
                  <a:lnTo>
                    <a:pt x="793130" y="174301"/>
                  </a:lnTo>
                  <a:lnTo>
                    <a:pt x="804968" y="170742"/>
                  </a:lnTo>
                  <a:lnTo>
                    <a:pt x="816806" y="167666"/>
                  </a:lnTo>
                  <a:lnTo>
                    <a:pt x="828643" y="165015"/>
                  </a:lnTo>
                  <a:lnTo>
                    <a:pt x="840481" y="162733"/>
                  </a:lnTo>
                  <a:lnTo>
                    <a:pt x="852319" y="160773"/>
                  </a:lnTo>
                  <a:lnTo>
                    <a:pt x="864157" y="159091"/>
                  </a:lnTo>
                  <a:lnTo>
                    <a:pt x="875995" y="157650"/>
                  </a:lnTo>
                  <a:lnTo>
                    <a:pt x="887832" y="156417"/>
                  </a:lnTo>
                  <a:lnTo>
                    <a:pt x="899670" y="155362"/>
                  </a:lnTo>
                  <a:lnTo>
                    <a:pt x="911508" y="154461"/>
                  </a:lnTo>
                  <a:lnTo>
                    <a:pt x="923346" y="153691"/>
                  </a:lnTo>
                  <a:lnTo>
                    <a:pt x="935183" y="153034"/>
                  </a:lnTo>
                  <a:lnTo>
                    <a:pt x="947021" y="152473"/>
                  </a:lnTo>
                  <a:lnTo>
                    <a:pt x="958859" y="151995"/>
                  </a:lnTo>
                  <a:lnTo>
                    <a:pt x="970697" y="151588"/>
                  </a:lnTo>
                  <a:lnTo>
                    <a:pt x="982534" y="151241"/>
                  </a:lnTo>
                  <a:lnTo>
                    <a:pt x="994372" y="150945"/>
                  </a:lnTo>
                  <a:lnTo>
                    <a:pt x="1006210" y="150693"/>
                  </a:lnTo>
                  <a:lnTo>
                    <a:pt x="1018048" y="150478"/>
                  </a:lnTo>
                  <a:lnTo>
                    <a:pt x="1029886" y="150296"/>
                  </a:lnTo>
                  <a:lnTo>
                    <a:pt x="1041723" y="150140"/>
                  </a:lnTo>
                  <a:lnTo>
                    <a:pt x="1053561" y="150008"/>
                  </a:lnTo>
                  <a:lnTo>
                    <a:pt x="1065399" y="149895"/>
                  </a:lnTo>
                  <a:lnTo>
                    <a:pt x="1077237" y="149799"/>
                  </a:lnTo>
                  <a:lnTo>
                    <a:pt x="1089074" y="149717"/>
                  </a:lnTo>
                  <a:lnTo>
                    <a:pt x="1100912" y="149648"/>
                  </a:lnTo>
                  <a:lnTo>
                    <a:pt x="1112750" y="149589"/>
                  </a:lnTo>
                  <a:lnTo>
                    <a:pt x="1124588" y="149538"/>
                  </a:lnTo>
                  <a:lnTo>
                    <a:pt x="1136426" y="149495"/>
                  </a:lnTo>
                  <a:lnTo>
                    <a:pt x="1148263" y="149459"/>
                  </a:lnTo>
                  <a:lnTo>
                    <a:pt x="1160101" y="149428"/>
                  </a:lnTo>
                  <a:lnTo>
                    <a:pt x="1171939" y="149402"/>
                  </a:lnTo>
                  <a:lnTo>
                    <a:pt x="1171939" y="149552"/>
                  </a:lnTo>
                  <a:lnTo>
                    <a:pt x="1183777" y="149605"/>
                  </a:lnTo>
                  <a:lnTo>
                    <a:pt x="1195614" y="149667"/>
                  </a:lnTo>
                  <a:lnTo>
                    <a:pt x="1207452" y="149740"/>
                  </a:lnTo>
                  <a:lnTo>
                    <a:pt x="1219290" y="149826"/>
                  </a:lnTo>
                  <a:lnTo>
                    <a:pt x="1231128" y="149926"/>
                  </a:lnTo>
                  <a:lnTo>
                    <a:pt x="1242965" y="150044"/>
                  </a:lnTo>
                  <a:lnTo>
                    <a:pt x="1254803" y="150184"/>
                  </a:lnTo>
                  <a:lnTo>
                    <a:pt x="1266641" y="150347"/>
                  </a:lnTo>
                  <a:lnTo>
                    <a:pt x="1278479" y="150539"/>
                  </a:lnTo>
                  <a:lnTo>
                    <a:pt x="1290317" y="150764"/>
                  </a:lnTo>
                  <a:lnTo>
                    <a:pt x="1302154" y="151029"/>
                  </a:lnTo>
                  <a:lnTo>
                    <a:pt x="1313992" y="151340"/>
                  </a:lnTo>
                  <a:lnTo>
                    <a:pt x="1325830" y="151706"/>
                  </a:lnTo>
                  <a:lnTo>
                    <a:pt x="1337668" y="152135"/>
                  </a:lnTo>
                  <a:lnTo>
                    <a:pt x="1349505" y="152639"/>
                  </a:lnTo>
                  <a:lnTo>
                    <a:pt x="1361343" y="153231"/>
                  </a:lnTo>
                  <a:lnTo>
                    <a:pt x="1373181" y="153925"/>
                  </a:lnTo>
                  <a:lnTo>
                    <a:pt x="1385019" y="154740"/>
                  </a:lnTo>
                  <a:lnTo>
                    <a:pt x="1396856" y="155696"/>
                  </a:lnTo>
                  <a:lnTo>
                    <a:pt x="1408694" y="156817"/>
                  </a:lnTo>
                  <a:lnTo>
                    <a:pt x="1420532" y="158131"/>
                  </a:lnTo>
                  <a:lnTo>
                    <a:pt x="1432370" y="159670"/>
                  </a:lnTo>
                  <a:lnTo>
                    <a:pt x="1444208" y="161473"/>
                  </a:lnTo>
                  <a:lnTo>
                    <a:pt x="1456045" y="163582"/>
                  </a:lnTo>
                  <a:lnTo>
                    <a:pt x="1467883" y="166049"/>
                  </a:lnTo>
                  <a:lnTo>
                    <a:pt x="1479721" y="168931"/>
                  </a:lnTo>
                  <a:lnTo>
                    <a:pt x="1491559" y="172294"/>
                  </a:lnTo>
                  <a:lnTo>
                    <a:pt x="1503396" y="176215"/>
                  </a:lnTo>
                  <a:lnTo>
                    <a:pt x="1515234" y="180778"/>
                  </a:lnTo>
                  <a:lnTo>
                    <a:pt x="1527072" y="186082"/>
                  </a:lnTo>
                  <a:lnTo>
                    <a:pt x="1538910" y="192233"/>
                  </a:lnTo>
                  <a:lnTo>
                    <a:pt x="1550748" y="199351"/>
                  </a:lnTo>
                  <a:lnTo>
                    <a:pt x="1562585" y="207569"/>
                  </a:lnTo>
                  <a:lnTo>
                    <a:pt x="1574423" y="217026"/>
                  </a:lnTo>
                  <a:lnTo>
                    <a:pt x="1586261" y="227873"/>
                  </a:lnTo>
                  <a:lnTo>
                    <a:pt x="1598099" y="240265"/>
                  </a:lnTo>
                  <a:lnTo>
                    <a:pt x="1609936" y="254360"/>
                  </a:lnTo>
                  <a:lnTo>
                    <a:pt x="1621774" y="270311"/>
                  </a:lnTo>
                  <a:lnTo>
                    <a:pt x="1633612" y="288257"/>
                  </a:lnTo>
                  <a:lnTo>
                    <a:pt x="1645450" y="308319"/>
                  </a:lnTo>
                  <a:lnTo>
                    <a:pt x="1657287" y="330585"/>
                  </a:lnTo>
                  <a:lnTo>
                    <a:pt x="1669125" y="355098"/>
                  </a:lnTo>
                  <a:lnTo>
                    <a:pt x="1680963" y="381849"/>
                  </a:lnTo>
                  <a:lnTo>
                    <a:pt x="1692801" y="410762"/>
                  </a:lnTo>
                  <a:lnTo>
                    <a:pt x="1704639" y="441689"/>
                  </a:lnTo>
                  <a:lnTo>
                    <a:pt x="1716476" y="474403"/>
                  </a:lnTo>
                  <a:lnTo>
                    <a:pt x="1728314" y="508605"/>
                  </a:lnTo>
                  <a:lnTo>
                    <a:pt x="1740152" y="543923"/>
                  </a:lnTo>
                  <a:lnTo>
                    <a:pt x="1751990" y="579936"/>
                  </a:lnTo>
                  <a:lnTo>
                    <a:pt x="1763827" y="616183"/>
                  </a:lnTo>
                  <a:lnTo>
                    <a:pt x="1775665" y="652196"/>
                  </a:lnTo>
                  <a:lnTo>
                    <a:pt x="1787503" y="687514"/>
                  </a:lnTo>
                  <a:lnTo>
                    <a:pt x="1799341" y="721715"/>
                  </a:lnTo>
                  <a:lnTo>
                    <a:pt x="1811178" y="754430"/>
                  </a:lnTo>
                  <a:lnTo>
                    <a:pt x="1823016" y="785357"/>
                  </a:lnTo>
                  <a:lnTo>
                    <a:pt x="1834854" y="814270"/>
                  </a:lnTo>
                  <a:lnTo>
                    <a:pt x="1846692" y="841021"/>
                  </a:lnTo>
                  <a:lnTo>
                    <a:pt x="1858530" y="865534"/>
                  </a:lnTo>
                  <a:lnTo>
                    <a:pt x="1870367" y="887800"/>
                  </a:lnTo>
                  <a:lnTo>
                    <a:pt x="1882205" y="907862"/>
                  </a:lnTo>
                  <a:lnTo>
                    <a:pt x="1894043" y="925808"/>
                  </a:lnTo>
                  <a:lnTo>
                    <a:pt x="1905881" y="941759"/>
                  </a:lnTo>
                  <a:lnTo>
                    <a:pt x="1917718" y="955854"/>
                  </a:lnTo>
                  <a:lnTo>
                    <a:pt x="1929556" y="968246"/>
                  </a:lnTo>
                  <a:lnTo>
                    <a:pt x="1941394" y="979093"/>
                  </a:lnTo>
                  <a:lnTo>
                    <a:pt x="1953232" y="988550"/>
                  </a:lnTo>
                  <a:lnTo>
                    <a:pt x="1965069" y="996768"/>
                  </a:lnTo>
                  <a:lnTo>
                    <a:pt x="1976907" y="1003886"/>
                  </a:lnTo>
                  <a:lnTo>
                    <a:pt x="1988745" y="1010037"/>
                  </a:lnTo>
                  <a:lnTo>
                    <a:pt x="2000583" y="1015340"/>
                  </a:lnTo>
                  <a:lnTo>
                    <a:pt x="2012421" y="1019904"/>
                  </a:lnTo>
                  <a:lnTo>
                    <a:pt x="2024258" y="1023825"/>
                  </a:lnTo>
                  <a:lnTo>
                    <a:pt x="2036096" y="1027188"/>
                  </a:lnTo>
                  <a:lnTo>
                    <a:pt x="2047934" y="1030070"/>
                  </a:lnTo>
                  <a:lnTo>
                    <a:pt x="2059772" y="1032537"/>
                  </a:lnTo>
                  <a:lnTo>
                    <a:pt x="2071609" y="1034646"/>
                  </a:lnTo>
                  <a:lnTo>
                    <a:pt x="2083447" y="1036449"/>
                  </a:lnTo>
                  <a:lnTo>
                    <a:pt x="2095285" y="1037988"/>
                  </a:lnTo>
                  <a:lnTo>
                    <a:pt x="2107123" y="1039302"/>
                  </a:lnTo>
                  <a:lnTo>
                    <a:pt x="2118961" y="1040423"/>
                  </a:lnTo>
                  <a:lnTo>
                    <a:pt x="2130798" y="1041379"/>
                  </a:lnTo>
                  <a:lnTo>
                    <a:pt x="2142636" y="1042194"/>
                  </a:lnTo>
                  <a:lnTo>
                    <a:pt x="2154474" y="1042888"/>
                  </a:lnTo>
                  <a:lnTo>
                    <a:pt x="2166312" y="1043480"/>
                  </a:lnTo>
                  <a:lnTo>
                    <a:pt x="2178149" y="1043984"/>
                  </a:lnTo>
                  <a:lnTo>
                    <a:pt x="2189987" y="1044413"/>
                  </a:lnTo>
                  <a:lnTo>
                    <a:pt x="2201825" y="1044779"/>
                  </a:lnTo>
                  <a:lnTo>
                    <a:pt x="2213663" y="1045090"/>
                  </a:lnTo>
                  <a:lnTo>
                    <a:pt x="2225500" y="1045355"/>
                  </a:lnTo>
                  <a:lnTo>
                    <a:pt x="2237338" y="1045580"/>
                  </a:lnTo>
                  <a:lnTo>
                    <a:pt x="2249176" y="1045772"/>
                  </a:lnTo>
                  <a:lnTo>
                    <a:pt x="2261014" y="1045935"/>
                  </a:lnTo>
                  <a:lnTo>
                    <a:pt x="2272852" y="1046074"/>
                  </a:lnTo>
                  <a:lnTo>
                    <a:pt x="2284689" y="1046193"/>
                  </a:lnTo>
                  <a:lnTo>
                    <a:pt x="2296527" y="1046293"/>
                  </a:lnTo>
                  <a:lnTo>
                    <a:pt x="2308365" y="1046379"/>
                  </a:lnTo>
                  <a:lnTo>
                    <a:pt x="2320203" y="1046452"/>
                  </a:lnTo>
                  <a:lnTo>
                    <a:pt x="2332040" y="1046514"/>
                  </a:lnTo>
                  <a:lnTo>
                    <a:pt x="2343878" y="1046567"/>
                  </a:lnTo>
                  <a:lnTo>
                    <a:pt x="2343878" y="1046517"/>
                  </a:lnTo>
                  <a:lnTo>
                    <a:pt x="2355716" y="1046455"/>
                  </a:lnTo>
                  <a:lnTo>
                    <a:pt x="2367554" y="1046383"/>
                  </a:lnTo>
                  <a:lnTo>
                    <a:pt x="2379391" y="1046298"/>
                  </a:lnTo>
                  <a:lnTo>
                    <a:pt x="2391229" y="1046198"/>
                  </a:lnTo>
                  <a:lnTo>
                    <a:pt x="2403067" y="1046080"/>
                  </a:lnTo>
                  <a:lnTo>
                    <a:pt x="2414905" y="1045942"/>
                  </a:lnTo>
                  <a:lnTo>
                    <a:pt x="2426743" y="1045780"/>
                  </a:lnTo>
                  <a:lnTo>
                    <a:pt x="2438580" y="1045589"/>
                  </a:lnTo>
                  <a:lnTo>
                    <a:pt x="2450418" y="1045366"/>
                  </a:lnTo>
                  <a:lnTo>
                    <a:pt x="2462256" y="1045102"/>
                  </a:lnTo>
                  <a:lnTo>
                    <a:pt x="2474094" y="1044793"/>
                  </a:lnTo>
                  <a:lnTo>
                    <a:pt x="2485931" y="1044430"/>
                  </a:lnTo>
                  <a:lnTo>
                    <a:pt x="2497769" y="1044004"/>
                  </a:lnTo>
                  <a:lnTo>
                    <a:pt x="2509607" y="1043503"/>
                  </a:lnTo>
                  <a:lnTo>
                    <a:pt x="2521445" y="1042915"/>
                  </a:lnTo>
                  <a:lnTo>
                    <a:pt x="2533283" y="1042225"/>
                  </a:lnTo>
                  <a:lnTo>
                    <a:pt x="2545120" y="1041415"/>
                  </a:lnTo>
                  <a:lnTo>
                    <a:pt x="2556958" y="1040464"/>
                  </a:lnTo>
                  <a:lnTo>
                    <a:pt x="2568796" y="1039349"/>
                  </a:lnTo>
                  <a:lnTo>
                    <a:pt x="2580634" y="1038041"/>
                  </a:lnTo>
                  <a:lnTo>
                    <a:pt x="2592471" y="1036508"/>
                  </a:lnTo>
                  <a:lnTo>
                    <a:pt x="2604309" y="1034712"/>
                  </a:lnTo>
                  <a:lnTo>
                    <a:pt x="2616147" y="1032609"/>
                  </a:lnTo>
                  <a:lnTo>
                    <a:pt x="2627985" y="1030148"/>
                  </a:lnTo>
                  <a:lnTo>
                    <a:pt x="2639822" y="1027270"/>
                  </a:lnTo>
                  <a:lnTo>
                    <a:pt x="2651660" y="1023908"/>
                  </a:lnTo>
                  <a:lnTo>
                    <a:pt x="2663498" y="1019984"/>
                  </a:lnTo>
                  <a:lnTo>
                    <a:pt x="2675336" y="1015410"/>
                  </a:lnTo>
                  <a:lnTo>
                    <a:pt x="2687174" y="1010086"/>
                  </a:lnTo>
                  <a:lnTo>
                    <a:pt x="2699011" y="1003899"/>
                  </a:lnTo>
                  <a:lnTo>
                    <a:pt x="2710849" y="996722"/>
                  </a:lnTo>
                  <a:lnTo>
                    <a:pt x="2722687" y="988417"/>
                  </a:lnTo>
                  <a:lnTo>
                    <a:pt x="2734525" y="978831"/>
                  </a:lnTo>
                  <a:lnTo>
                    <a:pt x="2746362" y="967798"/>
                  </a:lnTo>
                  <a:lnTo>
                    <a:pt x="2758200" y="955143"/>
                  </a:lnTo>
                  <a:lnTo>
                    <a:pt x="2770038" y="940685"/>
                  </a:lnTo>
                  <a:lnTo>
                    <a:pt x="2781876" y="924240"/>
                  </a:lnTo>
                  <a:lnTo>
                    <a:pt x="2793713" y="905631"/>
                  </a:lnTo>
                  <a:lnTo>
                    <a:pt x="2805551" y="884694"/>
                  </a:lnTo>
                  <a:lnTo>
                    <a:pt x="2817389" y="861288"/>
                  </a:lnTo>
                  <a:lnTo>
                    <a:pt x="2829227" y="835312"/>
                  </a:lnTo>
                  <a:lnTo>
                    <a:pt x="2841065" y="806713"/>
                  </a:lnTo>
                  <a:lnTo>
                    <a:pt x="2852902" y="775504"/>
                  </a:lnTo>
                  <a:lnTo>
                    <a:pt x="2864740" y="741772"/>
                  </a:lnTo>
                  <a:lnTo>
                    <a:pt x="2876578" y="705691"/>
                  </a:lnTo>
                  <a:lnTo>
                    <a:pt x="2888416" y="667523"/>
                  </a:lnTo>
                  <a:lnTo>
                    <a:pt x="2900253" y="627622"/>
                  </a:lnTo>
                  <a:lnTo>
                    <a:pt x="2912091" y="586417"/>
                  </a:lnTo>
                  <a:lnTo>
                    <a:pt x="2923929" y="544403"/>
                  </a:lnTo>
                  <a:lnTo>
                    <a:pt x="2935767" y="502114"/>
                  </a:lnTo>
                  <a:lnTo>
                    <a:pt x="2947604" y="460099"/>
                  </a:lnTo>
                  <a:lnTo>
                    <a:pt x="2959442" y="418894"/>
                  </a:lnTo>
                  <a:lnTo>
                    <a:pt x="2971280" y="378993"/>
                  </a:lnTo>
                  <a:lnTo>
                    <a:pt x="2983118" y="340826"/>
                  </a:lnTo>
                  <a:lnTo>
                    <a:pt x="2994956" y="304744"/>
                  </a:lnTo>
                  <a:lnTo>
                    <a:pt x="3006793" y="271012"/>
                  </a:lnTo>
                  <a:lnTo>
                    <a:pt x="3018631" y="239803"/>
                  </a:lnTo>
                  <a:lnTo>
                    <a:pt x="3030469" y="211204"/>
                  </a:lnTo>
                  <a:lnTo>
                    <a:pt x="3042307" y="185228"/>
                  </a:lnTo>
                  <a:lnTo>
                    <a:pt x="3054144" y="161822"/>
                  </a:lnTo>
                  <a:lnTo>
                    <a:pt x="3065982" y="140885"/>
                  </a:lnTo>
                  <a:lnTo>
                    <a:pt x="3077820" y="122276"/>
                  </a:lnTo>
                  <a:lnTo>
                    <a:pt x="3089658" y="105831"/>
                  </a:lnTo>
                  <a:lnTo>
                    <a:pt x="3101496" y="91373"/>
                  </a:lnTo>
                  <a:lnTo>
                    <a:pt x="3113333" y="78718"/>
                  </a:lnTo>
                  <a:lnTo>
                    <a:pt x="3125171" y="67685"/>
                  </a:lnTo>
                  <a:lnTo>
                    <a:pt x="3137009" y="58099"/>
                  </a:lnTo>
                  <a:lnTo>
                    <a:pt x="3148847" y="49794"/>
                  </a:lnTo>
                  <a:lnTo>
                    <a:pt x="3160684" y="42617"/>
                  </a:lnTo>
                  <a:lnTo>
                    <a:pt x="3172522" y="36430"/>
                  </a:lnTo>
                  <a:lnTo>
                    <a:pt x="3184360" y="31106"/>
                  </a:lnTo>
                  <a:lnTo>
                    <a:pt x="3196198" y="26532"/>
                  </a:lnTo>
                  <a:lnTo>
                    <a:pt x="3208035" y="22608"/>
                  </a:lnTo>
                  <a:lnTo>
                    <a:pt x="3219873" y="19246"/>
                  </a:lnTo>
                  <a:lnTo>
                    <a:pt x="3231711" y="16368"/>
                  </a:lnTo>
                  <a:lnTo>
                    <a:pt x="3243549" y="13907"/>
                  </a:lnTo>
                  <a:lnTo>
                    <a:pt x="3255387" y="11804"/>
                  </a:lnTo>
                  <a:lnTo>
                    <a:pt x="3267224" y="10008"/>
                  </a:lnTo>
                  <a:lnTo>
                    <a:pt x="3279062" y="8475"/>
                  </a:lnTo>
                  <a:lnTo>
                    <a:pt x="3290900" y="7167"/>
                  </a:lnTo>
                  <a:lnTo>
                    <a:pt x="3302738" y="6052"/>
                  </a:lnTo>
                  <a:lnTo>
                    <a:pt x="3314575" y="5101"/>
                  </a:lnTo>
                  <a:lnTo>
                    <a:pt x="3326413" y="4291"/>
                  </a:lnTo>
                  <a:lnTo>
                    <a:pt x="3338251" y="3601"/>
                  </a:lnTo>
                  <a:lnTo>
                    <a:pt x="3350089" y="3013"/>
                  </a:lnTo>
                  <a:lnTo>
                    <a:pt x="3361926" y="2512"/>
                  </a:lnTo>
                  <a:lnTo>
                    <a:pt x="3373764" y="2086"/>
                  </a:lnTo>
                  <a:lnTo>
                    <a:pt x="3385602" y="1723"/>
                  </a:lnTo>
                  <a:lnTo>
                    <a:pt x="3397440" y="1414"/>
                  </a:lnTo>
                  <a:lnTo>
                    <a:pt x="3409278" y="1151"/>
                  </a:lnTo>
                  <a:lnTo>
                    <a:pt x="3421115" y="927"/>
                  </a:lnTo>
                  <a:lnTo>
                    <a:pt x="3432953" y="736"/>
                  </a:lnTo>
                  <a:lnTo>
                    <a:pt x="3444791" y="574"/>
                  </a:lnTo>
                  <a:lnTo>
                    <a:pt x="3456629" y="436"/>
                  </a:lnTo>
                  <a:lnTo>
                    <a:pt x="3468466" y="318"/>
                  </a:lnTo>
                  <a:lnTo>
                    <a:pt x="3480304" y="218"/>
                  </a:lnTo>
                  <a:lnTo>
                    <a:pt x="3492142" y="133"/>
                  </a:lnTo>
                  <a:lnTo>
                    <a:pt x="3503980" y="61"/>
                  </a:lnTo>
                  <a:lnTo>
                    <a:pt x="3515818" y="0"/>
                  </a:lnTo>
                  <a:lnTo>
                    <a:pt x="3515818" y="50"/>
                  </a:lnTo>
                  <a:lnTo>
                    <a:pt x="3527655" y="120"/>
                  </a:lnTo>
                  <a:lnTo>
                    <a:pt x="3539493" y="203"/>
                  </a:lnTo>
                  <a:lnTo>
                    <a:pt x="3551331" y="300"/>
                  </a:lnTo>
                  <a:lnTo>
                    <a:pt x="3563169" y="414"/>
                  </a:lnTo>
                  <a:lnTo>
                    <a:pt x="3575006" y="548"/>
                  </a:lnTo>
                  <a:lnTo>
                    <a:pt x="3586844" y="706"/>
                  </a:lnTo>
                  <a:lnTo>
                    <a:pt x="3598682" y="892"/>
                  </a:lnTo>
                  <a:lnTo>
                    <a:pt x="3610520" y="1109"/>
                  </a:lnTo>
                  <a:lnTo>
                    <a:pt x="3622357" y="1365"/>
                  </a:lnTo>
                  <a:lnTo>
                    <a:pt x="3634195" y="1666"/>
                  </a:lnTo>
                  <a:lnTo>
                    <a:pt x="3646033" y="2019"/>
                  </a:lnTo>
                  <a:lnTo>
                    <a:pt x="3657871" y="2434"/>
                  </a:lnTo>
                  <a:lnTo>
                    <a:pt x="3669709" y="2921"/>
                  </a:lnTo>
                  <a:lnTo>
                    <a:pt x="3681546" y="3494"/>
                  </a:lnTo>
                  <a:lnTo>
                    <a:pt x="3693384" y="4165"/>
                  </a:lnTo>
                  <a:lnTo>
                    <a:pt x="3705222" y="4954"/>
                  </a:lnTo>
                  <a:lnTo>
                    <a:pt x="3717060" y="5880"/>
                  </a:lnTo>
                  <a:lnTo>
                    <a:pt x="3728897" y="6967"/>
                  </a:lnTo>
                  <a:lnTo>
                    <a:pt x="3740735" y="8241"/>
                  </a:lnTo>
                  <a:lnTo>
                    <a:pt x="3752573" y="9736"/>
                  </a:lnTo>
                  <a:lnTo>
                    <a:pt x="3764411" y="11488"/>
                  </a:lnTo>
                  <a:lnTo>
                    <a:pt x="3776248" y="13540"/>
                  </a:lnTo>
                  <a:lnTo>
                    <a:pt x="3788086" y="15944"/>
                  </a:lnTo>
                  <a:lnTo>
                    <a:pt x="3799924" y="18757"/>
                  </a:lnTo>
                  <a:lnTo>
                    <a:pt x="3811762" y="22046"/>
                  </a:lnTo>
                  <a:lnTo>
                    <a:pt x="3823600" y="25888"/>
                  </a:lnTo>
                  <a:lnTo>
                    <a:pt x="3835437" y="30373"/>
                  </a:lnTo>
                  <a:lnTo>
                    <a:pt x="3847275" y="35600"/>
                  </a:lnTo>
                  <a:lnTo>
                    <a:pt x="3859113" y="41685"/>
                  </a:lnTo>
                  <a:lnTo>
                    <a:pt x="3870951" y="48756"/>
                  </a:lnTo>
                  <a:lnTo>
                    <a:pt x="3882788" y="56957"/>
                  </a:lnTo>
                  <a:lnTo>
                    <a:pt x="3894626" y="66449"/>
                  </a:lnTo>
                  <a:lnTo>
                    <a:pt x="3906464" y="77405"/>
                  </a:lnTo>
                  <a:lnTo>
                    <a:pt x="3918302" y="90014"/>
                  </a:lnTo>
                  <a:lnTo>
                    <a:pt x="3930139" y="104477"/>
                  </a:lnTo>
                  <a:lnTo>
                    <a:pt x="3941977" y="121000"/>
                  </a:lnTo>
                  <a:lnTo>
                    <a:pt x="3953815" y="139794"/>
                  </a:lnTo>
                  <a:lnTo>
                    <a:pt x="3965653" y="161061"/>
                  </a:lnTo>
                  <a:lnTo>
                    <a:pt x="3977491" y="184990"/>
                  </a:lnTo>
                  <a:lnTo>
                    <a:pt x="3989328" y="211739"/>
                  </a:lnTo>
                  <a:lnTo>
                    <a:pt x="4001166" y="241426"/>
                  </a:lnTo>
                  <a:lnTo>
                    <a:pt x="4013004" y="274111"/>
                  </a:lnTo>
                  <a:lnTo>
                    <a:pt x="4024842" y="309779"/>
                  </a:lnTo>
                  <a:lnTo>
                    <a:pt x="4036679" y="348330"/>
                  </a:lnTo>
                  <a:lnTo>
                    <a:pt x="4048517" y="389565"/>
                  </a:lnTo>
                  <a:lnTo>
                    <a:pt x="4060355" y="433185"/>
                  </a:lnTo>
                  <a:lnTo>
                    <a:pt x="4072193" y="478787"/>
                  </a:lnTo>
                  <a:lnTo>
                    <a:pt x="4084031" y="525878"/>
                  </a:lnTo>
                  <a:lnTo>
                    <a:pt x="4095868" y="573894"/>
                  </a:lnTo>
                  <a:lnTo>
                    <a:pt x="4107706" y="622225"/>
                  </a:lnTo>
                  <a:lnTo>
                    <a:pt x="4119544" y="670241"/>
                  </a:lnTo>
                  <a:lnTo>
                    <a:pt x="4131382" y="717332"/>
                  </a:lnTo>
                  <a:lnTo>
                    <a:pt x="4143219" y="762934"/>
                  </a:lnTo>
                  <a:lnTo>
                    <a:pt x="4155057" y="806554"/>
                  </a:lnTo>
                  <a:lnTo>
                    <a:pt x="4166895" y="847789"/>
                  </a:lnTo>
                  <a:lnTo>
                    <a:pt x="4178733" y="886340"/>
                  </a:lnTo>
                  <a:lnTo>
                    <a:pt x="4190570" y="922008"/>
                  </a:lnTo>
                  <a:lnTo>
                    <a:pt x="4202408" y="954693"/>
                  </a:lnTo>
                  <a:lnTo>
                    <a:pt x="4214246" y="984380"/>
                  </a:lnTo>
                  <a:lnTo>
                    <a:pt x="4226084" y="1011129"/>
                  </a:lnTo>
                  <a:lnTo>
                    <a:pt x="4237922" y="1035058"/>
                  </a:lnTo>
                  <a:lnTo>
                    <a:pt x="4249759" y="1056325"/>
                  </a:lnTo>
                  <a:lnTo>
                    <a:pt x="4261597" y="1075119"/>
                  </a:lnTo>
                  <a:lnTo>
                    <a:pt x="4273435" y="1091642"/>
                  </a:lnTo>
                  <a:lnTo>
                    <a:pt x="4285273" y="1106105"/>
                  </a:lnTo>
                  <a:lnTo>
                    <a:pt x="4297110" y="1118714"/>
                  </a:lnTo>
                  <a:lnTo>
                    <a:pt x="4308948" y="1129670"/>
                  </a:lnTo>
                  <a:lnTo>
                    <a:pt x="4320786" y="1139162"/>
                  </a:lnTo>
                  <a:lnTo>
                    <a:pt x="4332624" y="1147363"/>
                  </a:lnTo>
                  <a:lnTo>
                    <a:pt x="4344461" y="1154434"/>
                  </a:lnTo>
                  <a:lnTo>
                    <a:pt x="4356299" y="1160519"/>
                  </a:lnTo>
                  <a:lnTo>
                    <a:pt x="4368137" y="1165746"/>
                  </a:lnTo>
                  <a:lnTo>
                    <a:pt x="4379975" y="1170231"/>
                  </a:lnTo>
                  <a:lnTo>
                    <a:pt x="4391813" y="1174073"/>
                  </a:lnTo>
                  <a:lnTo>
                    <a:pt x="4403650" y="1177362"/>
                  </a:lnTo>
                  <a:lnTo>
                    <a:pt x="4415488" y="1180175"/>
                  </a:lnTo>
                  <a:lnTo>
                    <a:pt x="4427326" y="1182579"/>
                  </a:lnTo>
                  <a:lnTo>
                    <a:pt x="4439164" y="1184631"/>
                  </a:lnTo>
                  <a:lnTo>
                    <a:pt x="4451001" y="1186383"/>
                  </a:lnTo>
                  <a:lnTo>
                    <a:pt x="4462839" y="1187878"/>
                  </a:lnTo>
                  <a:lnTo>
                    <a:pt x="4474677" y="1189152"/>
                  </a:lnTo>
                  <a:lnTo>
                    <a:pt x="4486515" y="1190239"/>
                  </a:lnTo>
                  <a:lnTo>
                    <a:pt x="4498352" y="1191165"/>
                  </a:lnTo>
                  <a:lnTo>
                    <a:pt x="4510190" y="1191953"/>
                  </a:lnTo>
                  <a:lnTo>
                    <a:pt x="4522028" y="1192625"/>
                  </a:lnTo>
                  <a:lnTo>
                    <a:pt x="4533866" y="1193198"/>
                  </a:lnTo>
                  <a:lnTo>
                    <a:pt x="4545704" y="1193685"/>
                  </a:lnTo>
                  <a:lnTo>
                    <a:pt x="4557541" y="1194100"/>
                  </a:lnTo>
                  <a:lnTo>
                    <a:pt x="4569379" y="1194453"/>
                  </a:lnTo>
                  <a:lnTo>
                    <a:pt x="4581217" y="1194754"/>
                  </a:lnTo>
                  <a:lnTo>
                    <a:pt x="4593055" y="1195010"/>
                  </a:lnTo>
                  <a:lnTo>
                    <a:pt x="4604892" y="1195227"/>
                  </a:lnTo>
                  <a:lnTo>
                    <a:pt x="4616730" y="1195413"/>
                  </a:lnTo>
                  <a:lnTo>
                    <a:pt x="4628568" y="1195571"/>
                  </a:lnTo>
                  <a:lnTo>
                    <a:pt x="4640406" y="1195705"/>
                  </a:lnTo>
                  <a:lnTo>
                    <a:pt x="4652244" y="1195819"/>
                  </a:lnTo>
                  <a:lnTo>
                    <a:pt x="4664081" y="1195916"/>
                  </a:lnTo>
                  <a:lnTo>
                    <a:pt x="4675919" y="1195999"/>
                  </a:lnTo>
                  <a:lnTo>
                    <a:pt x="4687757" y="1196069"/>
                  </a:lnTo>
                </a:path>
              </a:pathLst>
            </a:custGeom>
            <a:ln w="40651" cap="flat">
              <a:solidFill>
                <a:srgbClr val="E8E8E8">
                  <a:alpha val="100000"/>
                </a:srgbClr>
              </a:solidFill>
              <a:prstDash val="solid"/>
              <a:round/>
            </a:ln>
          </p:spPr>
          <p:txBody>
            <a:bodyPr/>
            <a:lstStyle/>
            <a:p/>
          </p:txBody>
        </p:sp>
        <p:sp>
          <p:nvSpPr>
            <p:cNvPr id="68" name="pl68"/>
            <p:cNvSpPr/>
            <p:nvPr/>
          </p:nvSpPr>
          <p:spPr>
            <a:xfrm>
              <a:off x="2482252" y="3742085"/>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100"/>
                  </a:lnTo>
                  <a:lnTo>
                    <a:pt x="3527655" y="126"/>
                  </a:lnTo>
                  <a:lnTo>
                    <a:pt x="3539493" y="157"/>
                  </a:lnTo>
                  <a:lnTo>
                    <a:pt x="3551331" y="194"/>
                  </a:lnTo>
                  <a:lnTo>
                    <a:pt x="3563169" y="237"/>
                  </a:lnTo>
                  <a:lnTo>
                    <a:pt x="3575006" y="287"/>
                  </a:lnTo>
                  <a:lnTo>
                    <a:pt x="3586844" y="346"/>
                  </a:lnTo>
                  <a:lnTo>
                    <a:pt x="3598682" y="416"/>
                  </a:lnTo>
                  <a:lnTo>
                    <a:pt x="3610520" y="497"/>
                  </a:lnTo>
                  <a:lnTo>
                    <a:pt x="3622357" y="593"/>
                  </a:lnTo>
                  <a:lnTo>
                    <a:pt x="3634195" y="706"/>
                  </a:lnTo>
                  <a:lnTo>
                    <a:pt x="3646033" y="838"/>
                  </a:lnTo>
                  <a:lnTo>
                    <a:pt x="3657871" y="994"/>
                  </a:lnTo>
                  <a:lnTo>
                    <a:pt x="3669709" y="1177"/>
                  </a:lnTo>
                  <a:lnTo>
                    <a:pt x="3681546" y="1391"/>
                  </a:lnTo>
                  <a:lnTo>
                    <a:pt x="3693384" y="1643"/>
                  </a:lnTo>
                  <a:lnTo>
                    <a:pt x="3705222" y="1939"/>
                  </a:lnTo>
                  <a:lnTo>
                    <a:pt x="3717060" y="2286"/>
                  </a:lnTo>
                  <a:lnTo>
                    <a:pt x="3728897" y="2694"/>
                  </a:lnTo>
                  <a:lnTo>
                    <a:pt x="3740735" y="3172"/>
                  </a:lnTo>
                  <a:lnTo>
                    <a:pt x="3752573" y="3732"/>
                  </a:lnTo>
                  <a:lnTo>
                    <a:pt x="3764411" y="4389"/>
                  </a:lnTo>
                  <a:lnTo>
                    <a:pt x="3776248" y="5159"/>
                  </a:lnTo>
                  <a:lnTo>
                    <a:pt x="3788086" y="6060"/>
                  </a:lnTo>
                  <a:lnTo>
                    <a:pt x="3799924" y="7115"/>
                  </a:lnTo>
                  <a:lnTo>
                    <a:pt x="3811762" y="8348"/>
                  </a:lnTo>
                  <a:lnTo>
                    <a:pt x="3823600" y="9789"/>
                  </a:lnTo>
                  <a:lnTo>
                    <a:pt x="3835437" y="11471"/>
                  </a:lnTo>
                  <a:lnTo>
                    <a:pt x="3847275" y="13431"/>
                  </a:lnTo>
                  <a:lnTo>
                    <a:pt x="3859113" y="15713"/>
                  </a:lnTo>
                  <a:lnTo>
                    <a:pt x="3870951" y="18365"/>
                  </a:lnTo>
                  <a:lnTo>
                    <a:pt x="3882788" y="21440"/>
                  </a:lnTo>
                  <a:lnTo>
                    <a:pt x="3894626" y="24999"/>
                  </a:lnTo>
                  <a:lnTo>
                    <a:pt x="3906464" y="29108"/>
                  </a:lnTo>
                  <a:lnTo>
                    <a:pt x="3918302" y="33837"/>
                  </a:lnTo>
                  <a:lnTo>
                    <a:pt x="3930139" y="39260"/>
                  </a:lnTo>
                  <a:lnTo>
                    <a:pt x="3941977" y="45456"/>
                  </a:lnTo>
                  <a:lnTo>
                    <a:pt x="3953815" y="52504"/>
                  </a:lnTo>
                  <a:lnTo>
                    <a:pt x="3965653" y="60479"/>
                  </a:lnTo>
                  <a:lnTo>
                    <a:pt x="3977491" y="69452"/>
                  </a:lnTo>
                  <a:lnTo>
                    <a:pt x="3989328" y="79483"/>
                  </a:lnTo>
                  <a:lnTo>
                    <a:pt x="4001166" y="90616"/>
                  </a:lnTo>
                  <a:lnTo>
                    <a:pt x="4013004" y="102873"/>
                  </a:lnTo>
                  <a:lnTo>
                    <a:pt x="4024842" y="116248"/>
                  </a:lnTo>
                  <a:lnTo>
                    <a:pt x="4036679" y="130705"/>
                  </a:lnTo>
                  <a:lnTo>
                    <a:pt x="4048517" y="146168"/>
                  </a:lnTo>
                  <a:lnTo>
                    <a:pt x="4060355" y="162526"/>
                  </a:lnTo>
                  <a:lnTo>
                    <a:pt x="4072193" y="179626"/>
                  </a:lnTo>
                  <a:lnTo>
                    <a:pt x="4084031" y="197285"/>
                  </a:lnTo>
                  <a:lnTo>
                    <a:pt x="4095868" y="215292"/>
                  </a:lnTo>
                  <a:lnTo>
                    <a:pt x="4107706" y="233415"/>
                  </a:lnTo>
                  <a:lnTo>
                    <a:pt x="4119544" y="251422"/>
                  </a:lnTo>
                  <a:lnTo>
                    <a:pt x="4131382" y="269081"/>
                  </a:lnTo>
                  <a:lnTo>
                    <a:pt x="4143219" y="286182"/>
                  </a:lnTo>
                  <a:lnTo>
                    <a:pt x="4155057" y="302539"/>
                  </a:lnTo>
                  <a:lnTo>
                    <a:pt x="4166895" y="318002"/>
                  </a:lnTo>
                  <a:lnTo>
                    <a:pt x="4178733" y="332459"/>
                  </a:lnTo>
                  <a:lnTo>
                    <a:pt x="4190570" y="345834"/>
                  </a:lnTo>
                  <a:lnTo>
                    <a:pt x="4202408" y="358091"/>
                  </a:lnTo>
                  <a:lnTo>
                    <a:pt x="4214246" y="369224"/>
                  </a:lnTo>
                  <a:lnTo>
                    <a:pt x="4226084" y="379255"/>
                  </a:lnTo>
                  <a:lnTo>
                    <a:pt x="4237922" y="388228"/>
                  </a:lnTo>
                  <a:lnTo>
                    <a:pt x="4249759" y="396203"/>
                  </a:lnTo>
                  <a:lnTo>
                    <a:pt x="4261597" y="403251"/>
                  </a:lnTo>
                  <a:lnTo>
                    <a:pt x="4273435" y="409447"/>
                  </a:lnTo>
                  <a:lnTo>
                    <a:pt x="4285273" y="414870"/>
                  </a:lnTo>
                  <a:lnTo>
                    <a:pt x="4297110" y="419599"/>
                  </a:lnTo>
                  <a:lnTo>
                    <a:pt x="4308948" y="423708"/>
                  </a:lnTo>
                  <a:lnTo>
                    <a:pt x="4320786" y="427267"/>
                  </a:lnTo>
                  <a:lnTo>
                    <a:pt x="4332624" y="430342"/>
                  </a:lnTo>
                  <a:lnTo>
                    <a:pt x="4344461" y="432994"/>
                  </a:lnTo>
                  <a:lnTo>
                    <a:pt x="4356299" y="435276"/>
                  </a:lnTo>
                  <a:lnTo>
                    <a:pt x="4368137" y="437236"/>
                  </a:lnTo>
                  <a:lnTo>
                    <a:pt x="4379975" y="438918"/>
                  </a:lnTo>
                  <a:lnTo>
                    <a:pt x="4391813" y="440359"/>
                  </a:lnTo>
                  <a:lnTo>
                    <a:pt x="4403650" y="441592"/>
                  </a:lnTo>
                  <a:lnTo>
                    <a:pt x="4415488" y="442647"/>
                  </a:lnTo>
                  <a:lnTo>
                    <a:pt x="4427326" y="443548"/>
                  </a:lnTo>
                  <a:lnTo>
                    <a:pt x="4439164" y="444318"/>
                  </a:lnTo>
                  <a:lnTo>
                    <a:pt x="4451001" y="444975"/>
                  </a:lnTo>
                  <a:lnTo>
                    <a:pt x="4462839" y="445535"/>
                  </a:lnTo>
                  <a:lnTo>
                    <a:pt x="4474677" y="446013"/>
                  </a:lnTo>
                  <a:lnTo>
                    <a:pt x="4486515" y="446421"/>
                  </a:lnTo>
                  <a:lnTo>
                    <a:pt x="4498352" y="446768"/>
                  </a:lnTo>
                  <a:lnTo>
                    <a:pt x="4510190" y="447064"/>
                  </a:lnTo>
                  <a:lnTo>
                    <a:pt x="4522028" y="447316"/>
                  </a:lnTo>
                  <a:lnTo>
                    <a:pt x="4533866" y="447530"/>
                  </a:lnTo>
                  <a:lnTo>
                    <a:pt x="4545704" y="447713"/>
                  </a:lnTo>
                  <a:lnTo>
                    <a:pt x="4557541" y="447869"/>
                  </a:lnTo>
                  <a:lnTo>
                    <a:pt x="4569379" y="448001"/>
                  </a:lnTo>
                  <a:lnTo>
                    <a:pt x="4581217" y="448114"/>
                  </a:lnTo>
                  <a:lnTo>
                    <a:pt x="4593055" y="448210"/>
                  </a:lnTo>
                  <a:lnTo>
                    <a:pt x="4604892" y="448291"/>
                  </a:lnTo>
                  <a:lnTo>
                    <a:pt x="4616730" y="448361"/>
                  </a:lnTo>
                  <a:lnTo>
                    <a:pt x="4628568" y="448420"/>
                  </a:lnTo>
                  <a:lnTo>
                    <a:pt x="4640406" y="448470"/>
                  </a:lnTo>
                  <a:lnTo>
                    <a:pt x="4652244" y="448513"/>
                  </a:lnTo>
                  <a:lnTo>
                    <a:pt x="4664081" y="448550"/>
                  </a:lnTo>
                  <a:lnTo>
                    <a:pt x="4675919" y="448581"/>
                  </a:lnTo>
                  <a:lnTo>
                    <a:pt x="4687757" y="448607"/>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49235"/>
              <a:ext cx="4687757" cy="149552"/>
            </a:xfrm>
            <a:custGeom>
              <a:avLst/>
              <a:pathLst>
                <a:path w="4687757" h="149552">
                  <a:moveTo>
                    <a:pt x="0" y="149502"/>
                  </a:moveTo>
                  <a:lnTo>
                    <a:pt x="11837" y="149493"/>
                  </a:lnTo>
                  <a:lnTo>
                    <a:pt x="23675" y="149483"/>
                  </a:lnTo>
                  <a:lnTo>
                    <a:pt x="35513" y="149471"/>
                  </a:lnTo>
                  <a:lnTo>
                    <a:pt x="47351" y="149456"/>
                  </a:lnTo>
                  <a:lnTo>
                    <a:pt x="59188" y="149440"/>
                  </a:lnTo>
                  <a:lnTo>
                    <a:pt x="71026" y="149420"/>
                  </a:lnTo>
                  <a:lnTo>
                    <a:pt x="82864" y="149397"/>
                  </a:lnTo>
                  <a:lnTo>
                    <a:pt x="94702" y="149369"/>
                  </a:lnTo>
                  <a:lnTo>
                    <a:pt x="106539" y="149338"/>
                  </a:lnTo>
                  <a:lnTo>
                    <a:pt x="118377" y="149300"/>
                  </a:lnTo>
                  <a:lnTo>
                    <a:pt x="130215" y="149256"/>
                  </a:lnTo>
                  <a:lnTo>
                    <a:pt x="142053" y="149204"/>
                  </a:lnTo>
                  <a:lnTo>
                    <a:pt x="153891" y="149143"/>
                  </a:lnTo>
                  <a:lnTo>
                    <a:pt x="165728" y="149071"/>
                  </a:lnTo>
                  <a:lnTo>
                    <a:pt x="177566" y="148987"/>
                  </a:lnTo>
                  <a:lnTo>
                    <a:pt x="189404" y="148889"/>
                  </a:lnTo>
                  <a:lnTo>
                    <a:pt x="201242" y="148773"/>
                  </a:lnTo>
                  <a:lnTo>
                    <a:pt x="213079" y="148637"/>
                  </a:lnTo>
                  <a:lnTo>
                    <a:pt x="224917" y="148478"/>
                  </a:lnTo>
                  <a:lnTo>
                    <a:pt x="236755" y="148291"/>
                  </a:lnTo>
                  <a:lnTo>
                    <a:pt x="248593" y="148072"/>
                  </a:lnTo>
                  <a:lnTo>
                    <a:pt x="260430" y="147816"/>
                  </a:lnTo>
                  <a:lnTo>
                    <a:pt x="272268" y="147515"/>
                  </a:lnTo>
                  <a:lnTo>
                    <a:pt x="284106" y="147164"/>
                  </a:lnTo>
                  <a:lnTo>
                    <a:pt x="295944" y="146752"/>
                  </a:lnTo>
                  <a:lnTo>
                    <a:pt x="307782" y="146272"/>
                  </a:lnTo>
                  <a:lnTo>
                    <a:pt x="319619" y="145712"/>
                  </a:lnTo>
                  <a:lnTo>
                    <a:pt x="331457" y="145058"/>
                  </a:lnTo>
                  <a:lnTo>
                    <a:pt x="343295" y="144298"/>
                  </a:lnTo>
                  <a:lnTo>
                    <a:pt x="355133" y="143414"/>
                  </a:lnTo>
                  <a:lnTo>
                    <a:pt x="366970" y="142388"/>
                  </a:lnTo>
                  <a:lnTo>
                    <a:pt x="378808" y="141202"/>
                  </a:lnTo>
                  <a:lnTo>
                    <a:pt x="390646" y="139833"/>
                  </a:lnTo>
                  <a:lnTo>
                    <a:pt x="402484" y="138256"/>
                  </a:lnTo>
                  <a:lnTo>
                    <a:pt x="414321" y="136449"/>
                  </a:lnTo>
                  <a:lnTo>
                    <a:pt x="426159" y="134383"/>
                  </a:lnTo>
                  <a:lnTo>
                    <a:pt x="437997" y="132034"/>
                  </a:lnTo>
                  <a:lnTo>
                    <a:pt x="449835" y="129375"/>
                  </a:lnTo>
                  <a:lnTo>
                    <a:pt x="461673" y="126384"/>
                  </a:lnTo>
                  <a:lnTo>
                    <a:pt x="473510" y="123041"/>
                  </a:lnTo>
                  <a:lnTo>
                    <a:pt x="485348" y="119330"/>
                  </a:lnTo>
                  <a:lnTo>
                    <a:pt x="497186" y="115244"/>
                  </a:lnTo>
                  <a:lnTo>
                    <a:pt x="509024" y="110786"/>
                  </a:lnTo>
                  <a:lnTo>
                    <a:pt x="520861" y="105967"/>
                  </a:lnTo>
                  <a:lnTo>
                    <a:pt x="532699" y="100813"/>
                  </a:lnTo>
                  <a:lnTo>
                    <a:pt x="544537" y="95360"/>
                  </a:lnTo>
                  <a:lnTo>
                    <a:pt x="556375" y="89660"/>
                  </a:lnTo>
                  <a:lnTo>
                    <a:pt x="568213" y="83773"/>
                  </a:lnTo>
                  <a:lnTo>
                    <a:pt x="580050" y="77771"/>
                  </a:lnTo>
                  <a:lnTo>
                    <a:pt x="591888" y="71730"/>
                  </a:lnTo>
                  <a:lnTo>
                    <a:pt x="603726" y="65728"/>
                  </a:lnTo>
                  <a:lnTo>
                    <a:pt x="615564" y="59842"/>
                  </a:lnTo>
                  <a:lnTo>
                    <a:pt x="627401" y="54141"/>
                  </a:lnTo>
                  <a:lnTo>
                    <a:pt x="639239" y="48689"/>
                  </a:lnTo>
                  <a:lnTo>
                    <a:pt x="651077" y="43534"/>
                  </a:lnTo>
                  <a:lnTo>
                    <a:pt x="662915" y="38716"/>
                  </a:lnTo>
                  <a:lnTo>
                    <a:pt x="674752" y="34257"/>
                  </a:lnTo>
                  <a:lnTo>
                    <a:pt x="686590" y="30172"/>
                  </a:lnTo>
                  <a:lnTo>
                    <a:pt x="698428" y="26461"/>
                  </a:lnTo>
                  <a:lnTo>
                    <a:pt x="710266" y="23117"/>
                  </a:lnTo>
                  <a:lnTo>
                    <a:pt x="722104" y="20126"/>
                  </a:lnTo>
                  <a:lnTo>
                    <a:pt x="733941" y="17468"/>
                  </a:lnTo>
                  <a:lnTo>
                    <a:pt x="745779" y="15118"/>
                  </a:lnTo>
                  <a:lnTo>
                    <a:pt x="757617" y="13053"/>
                  </a:lnTo>
                  <a:lnTo>
                    <a:pt x="769455" y="11245"/>
                  </a:lnTo>
                  <a:lnTo>
                    <a:pt x="781292" y="9669"/>
                  </a:lnTo>
                  <a:lnTo>
                    <a:pt x="793130" y="8299"/>
                  </a:lnTo>
                  <a:lnTo>
                    <a:pt x="804968" y="7113"/>
                  </a:lnTo>
                  <a:lnTo>
                    <a:pt x="816806" y="6088"/>
                  </a:lnTo>
                  <a:lnTo>
                    <a:pt x="828643" y="5204"/>
                  </a:lnTo>
                  <a:lnTo>
                    <a:pt x="840481" y="4443"/>
                  </a:lnTo>
                  <a:lnTo>
                    <a:pt x="852319" y="3790"/>
                  </a:lnTo>
                  <a:lnTo>
                    <a:pt x="864157" y="3229"/>
                  </a:lnTo>
                  <a:lnTo>
                    <a:pt x="875995" y="2749"/>
                  </a:lnTo>
                  <a:lnTo>
                    <a:pt x="887832" y="2338"/>
                  </a:lnTo>
                  <a:lnTo>
                    <a:pt x="899670" y="1986"/>
                  </a:lnTo>
                  <a:lnTo>
                    <a:pt x="911508" y="1686"/>
                  </a:lnTo>
                  <a:lnTo>
                    <a:pt x="923346" y="1429"/>
                  </a:lnTo>
                  <a:lnTo>
                    <a:pt x="935183" y="1210"/>
                  </a:lnTo>
                  <a:lnTo>
                    <a:pt x="947021" y="1023"/>
                  </a:lnTo>
                  <a:lnTo>
                    <a:pt x="958859" y="864"/>
                  </a:lnTo>
                  <a:lnTo>
                    <a:pt x="970697" y="728"/>
                  </a:lnTo>
                  <a:lnTo>
                    <a:pt x="982534" y="613"/>
                  </a:lnTo>
                  <a:lnTo>
                    <a:pt x="994372" y="514"/>
                  </a:lnTo>
                  <a:lnTo>
                    <a:pt x="1006210" y="430"/>
                  </a:lnTo>
                  <a:lnTo>
                    <a:pt x="1018048" y="358"/>
                  </a:lnTo>
                  <a:lnTo>
                    <a:pt x="1029886" y="298"/>
                  </a:lnTo>
                  <a:lnTo>
                    <a:pt x="1041723" y="246"/>
                  </a:lnTo>
                  <a:lnTo>
                    <a:pt x="1053561" y="202"/>
                  </a:lnTo>
                  <a:lnTo>
                    <a:pt x="1065399" y="164"/>
                  </a:lnTo>
                  <a:lnTo>
                    <a:pt x="1077237" y="132"/>
                  </a:lnTo>
                  <a:lnTo>
                    <a:pt x="1089074" y="105"/>
                  </a:lnTo>
                  <a:lnTo>
                    <a:pt x="1100912" y="82"/>
                  </a:lnTo>
                  <a:lnTo>
                    <a:pt x="1112750" y="62"/>
                  </a:lnTo>
                  <a:lnTo>
                    <a:pt x="1124588" y="45"/>
                  </a:lnTo>
                  <a:lnTo>
                    <a:pt x="1136426" y="31"/>
                  </a:lnTo>
                  <a:lnTo>
                    <a:pt x="1148263" y="19"/>
                  </a:lnTo>
                  <a:lnTo>
                    <a:pt x="1160101" y="8"/>
                  </a:lnTo>
                  <a:lnTo>
                    <a:pt x="1171939" y="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3690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0" name="pt120"/>
            <p:cNvSpPr/>
            <p:nvPr/>
          </p:nvSpPr>
          <p:spPr>
            <a:xfrm>
              <a:off x="5939367" y="218730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1" name="pt121"/>
            <p:cNvSpPr/>
            <p:nvPr/>
          </p:nvSpPr>
          <p:spPr>
            <a:xfrm>
              <a:off x="4767428" y="233690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2" name="pt122"/>
            <p:cNvSpPr/>
            <p:nvPr/>
          </p:nvSpPr>
          <p:spPr>
            <a:xfrm>
              <a:off x="359548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3690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6" name="pt126"/>
            <p:cNvSpPr/>
            <p:nvPr/>
          </p:nvSpPr>
          <p:spPr>
            <a:xfrm>
              <a:off x="359548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48651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8" name="pt128"/>
            <p:cNvSpPr/>
            <p:nvPr/>
          </p:nvSpPr>
          <p:spPr>
            <a:xfrm>
              <a:off x="593936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236" name="tx236"/>
            <p:cNvSpPr/>
            <p:nvPr/>
          </p:nvSpPr>
          <p:spPr>
            <a:xfrm>
              <a:off x="1555431" y="988346"/>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237" name="tx237"/>
            <p:cNvSpPr/>
            <p:nvPr/>
          </p:nvSpPr>
          <p:spPr>
            <a:xfrm>
              <a:off x="1392103" y="1137949"/>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287552"/>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3715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58675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3636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0169" y="188596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43" name="tx243"/>
            <p:cNvSpPr/>
            <p:nvPr/>
          </p:nvSpPr>
          <p:spPr>
            <a:xfrm>
              <a:off x="1724284"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44" name="tx244"/>
            <p:cNvSpPr/>
            <p:nvPr/>
          </p:nvSpPr>
          <p:spPr>
            <a:xfrm>
              <a:off x="1433038" y="2185169"/>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347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484374"/>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33977"/>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783580"/>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33182"/>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082785"/>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955438" y="3232388"/>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52" name="tx252"/>
            <p:cNvSpPr/>
            <p:nvPr/>
          </p:nvSpPr>
          <p:spPr>
            <a:xfrm>
              <a:off x="1765116" y="33819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31594"/>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54" name="tx254"/>
            <p:cNvSpPr/>
            <p:nvPr/>
          </p:nvSpPr>
          <p:spPr>
            <a:xfrm>
              <a:off x="1526265" y="3681196"/>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830799"/>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56" name="tx256"/>
            <p:cNvSpPr/>
            <p:nvPr/>
          </p:nvSpPr>
          <p:spPr>
            <a:xfrm>
              <a:off x="1692202" y="3980402"/>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1098094" y="4130005"/>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58" name="tx258"/>
            <p:cNvSpPr/>
            <p:nvPr/>
          </p:nvSpPr>
          <p:spPr>
            <a:xfrm>
              <a:off x="1546630" y="4279608"/>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429210"/>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578813"/>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72841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63" name="tx263"/>
            <p:cNvSpPr/>
            <p:nvPr/>
          </p:nvSpPr>
          <p:spPr>
            <a:xfrm>
              <a:off x="1470799" y="5027622"/>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64" name="tx264"/>
            <p:cNvSpPr/>
            <p:nvPr/>
          </p:nvSpPr>
          <p:spPr>
            <a:xfrm>
              <a:off x="649557" y="517722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65" name="tx265"/>
            <p:cNvSpPr/>
            <p:nvPr/>
          </p:nvSpPr>
          <p:spPr>
            <a:xfrm>
              <a:off x="1167887" y="5326827"/>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6" name="tx266"/>
            <p:cNvSpPr/>
            <p:nvPr/>
          </p:nvSpPr>
          <p:spPr>
            <a:xfrm>
              <a:off x="1593346" y="5476430"/>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97012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68" name="tx268"/>
            <p:cNvSpPr/>
            <p:nvPr/>
          </p:nvSpPr>
          <p:spPr>
            <a:xfrm>
              <a:off x="7287203"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(218,000)</a:t>
              </a:r>
            </a:p>
          </p:txBody>
        </p:sp>
        <p:sp>
          <p:nvSpPr>
            <p:cNvPr id="269" name="tx269"/>
            <p:cNvSpPr/>
            <p:nvPr/>
          </p:nvSpPr>
          <p:spPr>
            <a:xfrm>
              <a:off x="7287203" y="98834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3794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287552"/>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37155"/>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(55,000)</a:t>
              </a:r>
            </a:p>
          </p:txBody>
        </p:sp>
        <p:sp>
          <p:nvSpPr>
            <p:cNvPr id="273" name="tx273"/>
            <p:cNvSpPr/>
            <p:nvPr/>
          </p:nvSpPr>
          <p:spPr>
            <a:xfrm>
              <a:off x="7287203" y="1586757"/>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3636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885963"/>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(50,000)</a:t>
              </a:r>
            </a:p>
          </p:txBody>
        </p:sp>
        <p:sp>
          <p:nvSpPr>
            <p:cNvPr id="276" name="tx276"/>
            <p:cNvSpPr/>
            <p:nvPr/>
          </p:nvSpPr>
          <p:spPr>
            <a:xfrm>
              <a:off x="7287203"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(42,000)</a:t>
              </a:r>
            </a:p>
          </p:txBody>
        </p:sp>
        <p:sp>
          <p:nvSpPr>
            <p:cNvPr id="277" name="tx277"/>
            <p:cNvSpPr/>
            <p:nvPr/>
          </p:nvSpPr>
          <p:spPr>
            <a:xfrm>
              <a:off x="7287203" y="218516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34771"/>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484374"/>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33977"/>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81" name="tx281"/>
            <p:cNvSpPr/>
            <p:nvPr/>
          </p:nvSpPr>
          <p:spPr>
            <a:xfrm>
              <a:off x="7287203" y="2783580"/>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3318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(4,000)</a:t>
              </a:r>
            </a:p>
          </p:txBody>
        </p:sp>
        <p:sp>
          <p:nvSpPr>
            <p:cNvPr id="283" name="tx283"/>
            <p:cNvSpPr/>
            <p:nvPr/>
          </p:nvSpPr>
          <p:spPr>
            <a:xfrm>
              <a:off x="7287203" y="308278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3238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381991"/>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31594"/>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681196"/>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830799"/>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398040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90" name="tx290"/>
            <p:cNvSpPr/>
            <p:nvPr/>
          </p:nvSpPr>
          <p:spPr>
            <a:xfrm>
              <a:off x="7287203" y="4130005"/>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279608"/>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429210"/>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(&lt;200)</a:t>
              </a:r>
            </a:p>
          </p:txBody>
        </p:sp>
        <p:sp>
          <p:nvSpPr>
            <p:cNvPr id="293" name="tx293"/>
            <p:cNvSpPr/>
            <p:nvPr/>
          </p:nvSpPr>
          <p:spPr>
            <a:xfrm>
              <a:off x="7287203" y="457881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728416"/>
              <a:ext cx="117956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(&lt;200)</a:t>
              </a:r>
            </a:p>
          </p:txBody>
        </p:sp>
        <p:sp>
          <p:nvSpPr>
            <p:cNvPr id="295" name="tx295"/>
            <p:cNvSpPr/>
            <p:nvPr/>
          </p:nvSpPr>
          <p:spPr>
            <a:xfrm>
              <a:off x="7287203"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96" name="tx296"/>
            <p:cNvSpPr/>
            <p:nvPr/>
          </p:nvSpPr>
          <p:spPr>
            <a:xfrm>
              <a:off x="7287203" y="502762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17722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32682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99" name="tx299"/>
            <p:cNvSpPr/>
            <p:nvPr/>
          </p:nvSpPr>
          <p:spPr>
            <a:xfrm>
              <a:off x="7287203" y="5476430"/>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300" name="tx300"/>
            <p:cNvSpPr/>
            <p:nvPr/>
          </p:nvSpPr>
          <p:spPr>
            <a:xfrm>
              <a:off x="728720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301" name="tx301"/>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0885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57041"/>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083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57720"/>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059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5823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0511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5471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0431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5528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048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5306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0409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295232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019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25289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01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5507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003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85131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009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14909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0011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4483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5979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7489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8971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0467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19631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34591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49552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2021-2025</a:t>
              </a:r>
            </a:p>
          </p:txBody>
        </p:sp>
        <p:sp>
          <p:nvSpPr>
            <p:cNvPr id="340" name="tx340"/>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341" name="tx341"/>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342" name="tx342"/>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Este gráfico compara la clasificación de los países en la région según el número absoluto de niños sin dosis, donde el puesto 1 representa al país con más niños sin dosis.
En 2021, Honduras ocupaba el puesto número 12 de 33 países, con 21 000 niños sin ninguna dosis.
En 2025, Honduras ocupaba el puesto número 11 de 33 países, con 28 000 niños sin ninguna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8617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78776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318934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59093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199251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08697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48855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89014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29172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332670" y="3454153"/>
              <a:ext cx="203168" cy="1231233"/>
            </a:xfrm>
            <a:prstGeom prst="rect">
              <a:avLst/>
            </a:prstGeom>
            <a:solidFill>
              <a:srgbClr val="80BD41">
                <a:alpha val="100000"/>
              </a:srgbClr>
            </a:solidFill>
          </p:spPr>
          <p:txBody>
            <a:bodyPr/>
            <a:lstStyle/>
            <a:p/>
          </p:txBody>
        </p:sp>
        <p:sp>
          <p:nvSpPr>
            <p:cNvPr id="29" name="rc29"/>
            <p:cNvSpPr/>
            <p:nvPr/>
          </p:nvSpPr>
          <p:spPr>
            <a:xfrm>
              <a:off x="1332670" y="3375563"/>
              <a:ext cx="203168" cy="26198"/>
            </a:xfrm>
            <a:prstGeom prst="rect">
              <a:avLst/>
            </a:prstGeom>
            <a:solidFill>
              <a:srgbClr val="0058AB">
                <a:alpha val="100000"/>
              </a:srgbClr>
            </a:solidFill>
          </p:spPr>
          <p:txBody>
            <a:bodyPr/>
            <a:lstStyle/>
            <a:p/>
          </p:txBody>
        </p:sp>
        <p:sp>
          <p:nvSpPr>
            <p:cNvPr id="30" name="rc30"/>
            <p:cNvSpPr/>
            <p:nvPr/>
          </p:nvSpPr>
          <p:spPr>
            <a:xfrm>
              <a:off x="1332670" y="3401762"/>
              <a:ext cx="203168" cy="52391"/>
            </a:xfrm>
            <a:prstGeom prst="rect">
              <a:avLst/>
            </a:prstGeom>
            <a:solidFill>
              <a:srgbClr val="1CABE2">
                <a:alpha val="100000"/>
              </a:srgbClr>
            </a:solidFill>
          </p:spPr>
          <p:txBody>
            <a:bodyPr/>
            <a:lstStyle/>
            <a:p/>
          </p:txBody>
        </p:sp>
        <p:sp>
          <p:nvSpPr>
            <p:cNvPr id="31" name="rc31"/>
            <p:cNvSpPr/>
            <p:nvPr/>
          </p:nvSpPr>
          <p:spPr>
            <a:xfrm>
              <a:off x="1558413" y="3423233"/>
              <a:ext cx="203168" cy="1262153"/>
            </a:xfrm>
            <a:prstGeom prst="rect">
              <a:avLst/>
            </a:prstGeom>
            <a:solidFill>
              <a:srgbClr val="80BD41">
                <a:alpha val="100000"/>
              </a:srgbClr>
            </a:solidFill>
          </p:spPr>
          <p:txBody>
            <a:bodyPr/>
            <a:lstStyle/>
            <a:p/>
          </p:txBody>
        </p:sp>
        <p:sp>
          <p:nvSpPr>
            <p:cNvPr id="32" name="rc32"/>
            <p:cNvSpPr/>
            <p:nvPr/>
          </p:nvSpPr>
          <p:spPr>
            <a:xfrm>
              <a:off x="1558413" y="3370644"/>
              <a:ext cx="203168" cy="26294"/>
            </a:xfrm>
            <a:prstGeom prst="rect">
              <a:avLst/>
            </a:prstGeom>
            <a:solidFill>
              <a:srgbClr val="0058AB">
                <a:alpha val="100000"/>
              </a:srgbClr>
            </a:solidFill>
          </p:spPr>
          <p:txBody>
            <a:bodyPr/>
            <a:lstStyle/>
            <a:p/>
          </p:txBody>
        </p:sp>
        <p:sp>
          <p:nvSpPr>
            <p:cNvPr id="33" name="rc33"/>
            <p:cNvSpPr/>
            <p:nvPr/>
          </p:nvSpPr>
          <p:spPr>
            <a:xfrm>
              <a:off x="1558413" y="3396939"/>
              <a:ext cx="203168" cy="26294"/>
            </a:xfrm>
            <a:prstGeom prst="rect">
              <a:avLst/>
            </a:prstGeom>
            <a:solidFill>
              <a:srgbClr val="1CABE2">
                <a:alpha val="100000"/>
              </a:srgbClr>
            </a:solidFill>
          </p:spPr>
          <p:txBody>
            <a:bodyPr/>
            <a:lstStyle/>
            <a:p/>
          </p:txBody>
        </p:sp>
        <p:sp>
          <p:nvSpPr>
            <p:cNvPr id="34" name="rc34"/>
            <p:cNvSpPr/>
            <p:nvPr/>
          </p:nvSpPr>
          <p:spPr>
            <a:xfrm>
              <a:off x="1784155" y="3439528"/>
              <a:ext cx="203168" cy="1245858"/>
            </a:xfrm>
            <a:prstGeom prst="rect">
              <a:avLst/>
            </a:prstGeom>
            <a:solidFill>
              <a:srgbClr val="80BD41">
                <a:alpha val="100000"/>
              </a:srgbClr>
            </a:solidFill>
          </p:spPr>
          <p:txBody>
            <a:bodyPr/>
            <a:lstStyle/>
            <a:p/>
          </p:txBody>
        </p:sp>
        <p:sp>
          <p:nvSpPr>
            <p:cNvPr id="35" name="rc35"/>
            <p:cNvSpPr/>
            <p:nvPr/>
          </p:nvSpPr>
          <p:spPr>
            <a:xfrm>
              <a:off x="1784155" y="3373960"/>
              <a:ext cx="203168" cy="26228"/>
            </a:xfrm>
            <a:prstGeom prst="rect">
              <a:avLst/>
            </a:prstGeom>
            <a:solidFill>
              <a:srgbClr val="0058AB">
                <a:alpha val="100000"/>
              </a:srgbClr>
            </a:solidFill>
          </p:spPr>
          <p:txBody>
            <a:bodyPr/>
            <a:lstStyle/>
            <a:p/>
          </p:txBody>
        </p:sp>
        <p:sp>
          <p:nvSpPr>
            <p:cNvPr id="36" name="rc36"/>
            <p:cNvSpPr/>
            <p:nvPr/>
          </p:nvSpPr>
          <p:spPr>
            <a:xfrm>
              <a:off x="1784155" y="3400188"/>
              <a:ext cx="203168" cy="39339"/>
            </a:xfrm>
            <a:prstGeom prst="rect">
              <a:avLst/>
            </a:prstGeom>
            <a:solidFill>
              <a:srgbClr val="1CABE2">
                <a:alpha val="100000"/>
              </a:srgbClr>
            </a:solidFill>
          </p:spPr>
          <p:txBody>
            <a:bodyPr/>
            <a:lstStyle/>
            <a:p/>
          </p:txBody>
        </p:sp>
        <p:sp>
          <p:nvSpPr>
            <p:cNvPr id="37" name="rc37"/>
            <p:cNvSpPr/>
            <p:nvPr/>
          </p:nvSpPr>
          <p:spPr>
            <a:xfrm>
              <a:off x="2009898" y="3485402"/>
              <a:ext cx="203168" cy="1199984"/>
            </a:xfrm>
            <a:prstGeom prst="rect">
              <a:avLst/>
            </a:prstGeom>
            <a:solidFill>
              <a:srgbClr val="80BD41">
                <a:alpha val="100000"/>
              </a:srgbClr>
            </a:solidFill>
          </p:spPr>
          <p:txBody>
            <a:bodyPr/>
            <a:lstStyle/>
            <a:p/>
          </p:txBody>
        </p:sp>
        <p:sp>
          <p:nvSpPr>
            <p:cNvPr id="38" name="rc38"/>
            <p:cNvSpPr/>
            <p:nvPr/>
          </p:nvSpPr>
          <p:spPr>
            <a:xfrm>
              <a:off x="2009898" y="3381057"/>
              <a:ext cx="203168" cy="39130"/>
            </a:xfrm>
            <a:prstGeom prst="rect">
              <a:avLst/>
            </a:prstGeom>
            <a:solidFill>
              <a:srgbClr val="0058AB">
                <a:alpha val="100000"/>
              </a:srgbClr>
            </a:solidFill>
          </p:spPr>
          <p:txBody>
            <a:bodyPr/>
            <a:lstStyle/>
            <a:p/>
          </p:txBody>
        </p:sp>
        <p:sp>
          <p:nvSpPr>
            <p:cNvPr id="39" name="rc39"/>
            <p:cNvSpPr/>
            <p:nvPr/>
          </p:nvSpPr>
          <p:spPr>
            <a:xfrm>
              <a:off x="2009898" y="3420187"/>
              <a:ext cx="203168" cy="65215"/>
            </a:xfrm>
            <a:prstGeom prst="rect">
              <a:avLst/>
            </a:prstGeom>
            <a:solidFill>
              <a:srgbClr val="1CABE2">
                <a:alpha val="100000"/>
              </a:srgbClr>
            </a:solidFill>
          </p:spPr>
          <p:txBody>
            <a:bodyPr/>
            <a:lstStyle/>
            <a:p/>
          </p:txBody>
        </p:sp>
        <p:sp>
          <p:nvSpPr>
            <p:cNvPr id="40" name="rc40"/>
            <p:cNvSpPr/>
            <p:nvPr/>
          </p:nvSpPr>
          <p:spPr>
            <a:xfrm>
              <a:off x="2235640" y="3462076"/>
              <a:ext cx="203168" cy="1223310"/>
            </a:xfrm>
            <a:prstGeom prst="rect">
              <a:avLst/>
            </a:prstGeom>
            <a:solidFill>
              <a:srgbClr val="80BD41">
                <a:alpha val="100000"/>
              </a:srgbClr>
            </a:solidFill>
          </p:spPr>
          <p:txBody>
            <a:bodyPr/>
            <a:lstStyle/>
            <a:p/>
          </p:txBody>
        </p:sp>
        <p:sp>
          <p:nvSpPr>
            <p:cNvPr id="41" name="rc41"/>
            <p:cNvSpPr/>
            <p:nvPr/>
          </p:nvSpPr>
          <p:spPr>
            <a:xfrm>
              <a:off x="2235640" y="3383995"/>
              <a:ext cx="203168" cy="26025"/>
            </a:xfrm>
            <a:prstGeom prst="rect">
              <a:avLst/>
            </a:prstGeom>
            <a:solidFill>
              <a:srgbClr val="0058AB">
                <a:alpha val="100000"/>
              </a:srgbClr>
            </a:solidFill>
          </p:spPr>
          <p:txBody>
            <a:bodyPr/>
            <a:lstStyle/>
            <a:p/>
          </p:txBody>
        </p:sp>
        <p:sp>
          <p:nvSpPr>
            <p:cNvPr id="42" name="rc42"/>
            <p:cNvSpPr/>
            <p:nvPr/>
          </p:nvSpPr>
          <p:spPr>
            <a:xfrm>
              <a:off x="2235640" y="3410020"/>
              <a:ext cx="203168" cy="52056"/>
            </a:xfrm>
            <a:prstGeom prst="rect">
              <a:avLst/>
            </a:prstGeom>
            <a:solidFill>
              <a:srgbClr val="1CABE2">
                <a:alpha val="100000"/>
              </a:srgbClr>
            </a:solidFill>
          </p:spPr>
          <p:txBody>
            <a:bodyPr/>
            <a:lstStyle/>
            <a:p/>
          </p:txBody>
        </p:sp>
        <p:sp>
          <p:nvSpPr>
            <p:cNvPr id="43" name="rc43"/>
            <p:cNvSpPr/>
            <p:nvPr/>
          </p:nvSpPr>
          <p:spPr>
            <a:xfrm>
              <a:off x="2461382" y="3415119"/>
              <a:ext cx="203168" cy="1270268"/>
            </a:xfrm>
            <a:prstGeom prst="rect">
              <a:avLst/>
            </a:prstGeom>
            <a:solidFill>
              <a:srgbClr val="80BD41">
                <a:alpha val="100000"/>
              </a:srgbClr>
            </a:solidFill>
          </p:spPr>
          <p:txBody>
            <a:bodyPr/>
            <a:lstStyle/>
            <a:p/>
          </p:txBody>
        </p:sp>
        <p:sp>
          <p:nvSpPr>
            <p:cNvPr id="44" name="rc44"/>
            <p:cNvSpPr/>
            <p:nvPr/>
          </p:nvSpPr>
          <p:spPr>
            <a:xfrm>
              <a:off x="2461382" y="3389195"/>
              <a:ext cx="203168" cy="12961"/>
            </a:xfrm>
            <a:prstGeom prst="rect">
              <a:avLst/>
            </a:prstGeom>
            <a:solidFill>
              <a:srgbClr val="0058AB">
                <a:alpha val="100000"/>
              </a:srgbClr>
            </a:solidFill>
          </p:spPr>
          <p:txBody>
            <a:bodyPr/>
            <a:lstStyle/>
            <a:p/>
          </p:txBody>
        </p:sp>
        <p:sp>
          <p:nvSpPr>
            <p:cNvPr id="45" name="rc45"/>
            <p:cNvSpPr/>
            <p:nvPr/>
          </p:nvSpPr>
          <p:spPr>
            <a:xfrm>
              <a:off x="2461382" y="3402157"/>
              <a:ext cx="203168" cy="12961"/>
            </a:xfrm>
            <a:prstGeom prst="rect">
              <a:avLst/>
            </a:prstGeom>
            <a:solidFill>
              <a:srgbClr val="1CABE2">
                <a:alpha val="100000"/>
              </a:srgbClr>
            </a:solidFill>
          </p:spPr>
          <p:txBody>
            <a:bodyPr/>
            <a:lstStyle/>
            <a:p/>
          </p:txBody>
        </p:sp>
        <p:sp>
          <p:nvSpPr>
            <p:cNvPr id="46" name="rc46"/>
            <p:cNvSpPr/>
            <p:nvPr/>
          </p:nvSpPr>
          <p:spPr>
            <a:xfrm>
              <a:off x="2687125" y="3460676"/>
              <a:ext cx="203168" cy="1224710"/>
            </a:xfrm>
            <a:prstGeom prst="rect">
              <a:avLst/>
            </a:prstGeom>
            <a:solidFill>
              <a:srgbClr val="80BD41">
                <a:alpha val="100000"/>
              </a:srgbClr>
            </a:solidFill>
          </p:spPr>
          <p:txBody>
            <a:bodyPr/>
            <a:lstStyle/>
            <a:p/>
          </p:txBody>
        </p:sp>
        <p:sp>
          <p:nvSpPr>
            <p:cNvPr id="47" name="rc47"/>
            <p:cNvSpPr/>
            <p:nvPr/>
          </p:nvSpPr>
          <p:spPr>
            <a:xfrm>
              <a:off x="2687125" y="3396215"/>
              <a:ext cx="203168" cy="51565"/>
            </a:xfrm>
            <a:prstGeom prst="rect">
              <a:avLst/>
            </a:prstGeom>
            <a:solidFill>
              <a:srgbClr val="0058AB">
                <a:alpha val="100000"/>
              </a:srgbClr>
            </a:solidFill>
          </p:spPr>
          <p:txBody>
            <a:bodyPr/>
            <a:lstStyle/>
            <a:p/>
          </p:txBody>
        </p:sp>
        <p:sp>
          <p:nvSpPr>
            <p:cNvPr id="48" name="rc48"/>
            <p:cNvSpPr/>
            <p:nvPr/>
          </p:nvSpPr>
          <p:spPr>
            <a:xfrm>
              <a:off x="2687125" y="3447780"/>
              <a:ext cx="203168" cy="12895"/>
            </a:xfrm>
            <a:prstGeom prst="rect">
              <a:avLst/>
            </a:prstGeom>
            <a:solidFill>
              <a:srgbClr val="1CABE2">
                <a:alpha val="100000"/>
              </a:srgbClr>
            </a:solidFill>
          </p:spPr>
          <p:txBody>
            <a:bodyPr/>
            <a:lstStyle/>
            <a:p/>
          </p:txBody>
        </p:sp>
        <p:sp>
          <p:nvSpPr>
            <p:cNvPr id="49" name="rc49"/>
            <p:cNvSpPr/>
            <p:nvPr/>
          </p:nvSpPr>
          <p:spPr>
            <a:xfrm>
              <a:off x="2912867" y="3471633"/>
              <a:ext cx="203168" cy="1213753"/>
            </a:xfrm>
            <a:prstGeom prst="rect">
              <a:avLst/>
            </a:prstGeom>
            <a:solidFill>
              <a:srgbClr val="80BD41">
                <a:alpha val="100000"/>
              </a:srgbClr>
            </a:solidFill>
          </p:spPr>
          <p:txBody>
            <a:bodyPr/>
            <a:lstStyle/>
            <a:p/>
          </p:txBody>
        </p:sp>
        <p:sp>
          <p:nvSpPr>
            <p:cNvPr id="50" name="rc50"/>
            <p:cNvSpPr/>
            <p:nvPr/>
          </p:nvSpPr>
          <p:spPr>
            <a:xfrm>
              <a:off x="2912867" y="3394162"/>
              <a:ext cx="203168" cy="77470"/>
            </a:xfrm>
            <a:prstGeom prst="rect">
              <a:avLst/>
            </a:prstGeom>
            <a:solidFill>
              <a:srgbClr val="0058AB">
                <a:alpha val="100000"/>
              </a:srgbClr>
            </a:solidFill>
          </p:spPr>
          <p:txBody>
            <a:bodyPr/>
            <a:lstStyle/>
            <a:p/>
          </p:txBody>
        </p:sp>
        <p:sp>
          <p:nvSpPr>
            <p:cNvPr id="51" name="rc51"/>
            <p:cNvSpPr/>
            <p:nvPr/>
          </p:nvSpPr>
          <p:spPr>
            <a:xfrm>
              <a:off x="2912867" y="3471633"/>
              <a:ext cx="203168" cy="0"/>
            </a:xfrm>
            <a:prstGeom prst="rect">
              <a:avLst/>
            </a:prstGeom>
            <a:solidFill>
              <a:srgbClr val="1CABE2">
                <a:alpha val="100000"/>
              </a:srgbClr>
            </a:solidFill>
          </p:spPr>
          <p:txBody>
            <a:bodyPr/>
            <a:lstStyle/>
            <a:p/>
          </p:txBody>
        </p:sp>
        <p:sp>
          <p:nvSpPr>
            <p:cNvPr id="52" name="rc52"/>
            <p:cNvSpPr/>
            <p:nvPr/>
          </p:nvSpPr>
          <p:spPr>
            <a:xfrm>
              <a:off x="3138609" y="3482165"/>
              <a:ext cx="203168" cy="1203221"/>
            </a:xfrm>
            <a:prstGeom prst="rect">
              <a:avLst/>
            </a:prstGeom>
            <a:solidFill>
              <a:srgbClr val="80BD41">
                <a:alpha val="100000"/>
              </a:srgbClr>
            </a:solidFill>
          </p:spPr>
          <p:txBody>
            <a:bodyPr/>
            <a:lstStyle/>
            <a:p/>
          </p:txBody>
        </p:sp>
        <p:sp>
          <p:nvSpPr>
            <p:cNvPr id="53" name="rc53"/>
            <p:cNvSpPr/>
            <p:nvPr/>
          </p:nvSpPr>
          <p:spPr>
            <a:xfrm>
              <a:off x="3138609" y="3391601"/>
              <a:ext cx="203168" cy="38813"/>
            </a:xfrm>
            <a:prstGeom prst="rect">
              <a:avLst/>
            </a:prstGeom>
            <a:solidFill>
              <a:srgbClr val="0058AB">
                <a:alpha val="100000"/>
              </a:srgbClr>
            </a:solidFill>
          </p:spPr>
          <p:txBody>
            <a:bodyPr/>
            <a:lstStyle/>
            <a:p/>
          </p:txBody>
        </p:sp>
        <p:sp>
          <p:nvSpPr>
            <p:cNvPr id="54" name="rc54"/>
            <p:cNvSpPr/>
            <p:nvPr/>
          </p:nvSpPr>
          <p:spPr>
            <a:xfrm>
              <a:off x="3138609" y="3430414"/>
              <a:ext cx="203168" cy="51750"/>
            </a:xfrm>
            <a:prstGeom prst="rect">
              <a:avLst/>
            </a:prstGeom>
            <a:solidFill>
              <a:srgbClr val="1CABE2">
                <a:alpha val="100000"/>
              </a:srgbClr>
            </a:solidFill>
          </p:spPr>
          <p:txBody>
            <a:bodyPr/>
            <a:lstStyle/>
            <a:p/>
          </p:txBody>
        </p:sp>
        <p:sp>
          <p:nvSpPr>
            <p:cNvPr id="55" name="rc55"/>
            <p:cNvSpPr/>
            <p:nvPr/>
          </p:nvSpPr>
          <p:spPr>
            <a:xfrm>
              <a:off x="3364352" y="3427901"/>
              <a:ext cx="203168" cy="1257486"/>
            </a:xfrm>
            <a:prstGeom prst="rect">
              <a:avLst/>
            </a:prstGeom>
            <a:solidFill>
              <a:srgbClr val="80BD41">
                <a:alpha val="100000"/>
              </a:srgbClr>
            </a:solidFill>
          </p:spPr>
          <p:txBody>
            <a:bodyPr/>
            <a:lstStyle/>
            <a:p/>
          </p:txBody>
        </p:sp>
        <p:sp>
          <p:nvSpPr>
            <p:cNvPr id="56" name="rc56"/>
            <p:cNvSpPr/>
            <p:nvPr/>
          </p:nvSpPr>
          <p:spPr>
            <a:xfrm>
              <a:off x="3364352" y="3389010"/>
              <a:ext cx="203168" cy="12961"/>
            </a:xfrm>
            <a:prstGeom prst="rect">
              <a:avLst/>
            </a:prstGeom>
            <a:solidFill>
              <a:srgbClr val="0058AB">
                <a:alpha val="100000"/>
              </a:srgbClr>
            </a:solidFill>
          </p:spPr>
          <p:txBody>
            <a:bodyPr/>
            <a:lstStyle/>
            <a:p/>
          </p:txBody>
        </p:sp>
        <p:sp>
          <p:nvSpPr>
            <p:cNvPr id="57" name="rc57"/>
            <p:cNvSpPr/>
            <p:nvPr/>
          </p:nvSpPr>
          <p:spPr>
            <a:xfrm>
              <a:off x="3364352" y="3401971"/>
              <a:ext cx="203168" cy="25929"/>
            </a:xfrm>
            <a:prstGeom prst="rect">
              <a:avLst/>
            </a:prstGeom>
            <a:solidFill>
              <a:srgbClr val="1CABE2">
                <a:alpha val="100000"/>
              </a:srgbClr>
            </a:solidFill>
          </p:spPr>
          <p:txBody>
            <a:bodyPr/>
            <a:lstStyle/>
            <a:p/>
          </p:txBody>
        </p:sp>
        <p:sp>
          <p:nvSpPr>
            <p:cNvPr id="58" name="rc58"/>
            <p:cNvSpPr/>
            <p:nvPr/>
          </p:nvSpPr>
          <p:spPr>
            <a:xfrm>
              <a:off x="3590094" y="3430911"/>
              <a:ext cx="203168" cy="1254475"/>
            </a:xfrm>
            <a:prstGeom prst="rect">
              <a:avLst/>
            </a:prstGeom>
            <a:solidFill>
              <a:srgbClr val="80BD41">
                <a:alpha val="100000"/>
              </a:srgbClr>
            </a:solidFill>
          </p:spPr>
          <p:txBody>
            <a:bodyPr/>
            <a:lstStyle/>
            <a:p/>
          </p:txBody>
        </p:sp>
        <p:sp>
          <p:nvSpPr>
            <p:cNvPr id="59" name="rc59"/>
            <p:cNvSpPr/>
            <p:nvPr/>
          </p:nvSpPr>
          <p:spPr>
            <a:xfrm>
              <a:off x="3590094" y="3392115"/>
              <a:ext cx="203168" cy="12931"/>
            </a:xfrm>
            <a:prstGeom prst="rect">
              <a:avLst/>
            </a:prstGeom>
            <a:solidFill>
              <a:srgbClr val="0058AB">
                <a:alpha val="100000"/>
              </a:srgbClr>
            </a:solidFill>
          </p:spPr>
          <p:txBody>
            <a:bodyPr/>
            <a:lstStyle/>
            <a:p/>
          </p:txBody>
        </p:sp>
        <p:sp>
          <p:nvSpPr>
            <p:cNvPr id="60" name="rc60"/>
            <p:cNvSpPr/>
            <p:nvPr/>
          </p:nvSpPr>
          <p:spPr>
            <a:xfrm>
              <a:off x="3590094" y="3405047"/>
              <a:ext cx="203168" cy="25863"/>
            </a:xfrm>
            <a:prstGeom prst="rect">
              <a:avLst/>
            </a:prstGeom>
            <a:solidFill>
              <a:srgbClr val="1CABE2">
                <a:alpha val="100000"/>
              </a:srgbClr>
            </a:solidFill>
          </p:spPr>
          <p:txBody>
            <a:bodyPr/>
            <a:lstStyle/>
            <a:p/>
          </p:txBody>
        </p:sp>
        <p:sp>
          <p:nvSpPr>
            <p:cNvPr id="61" name="rc61"/>
            <p:cNvSpPr/>
            <p:nvPr/>
          </p:nvSpPr>
          <p:spPr>
            <a:xfrm>
              <a:off x="3815836" y="3429995"/>
              <a:ext cx="203168" cy="1255391"/>
            </a:xfrm>
            <a:prstGeom prst="rect">
              <a:avLst/>
            </a:prstGeom>
            <a:solidFill>
              <a:srgbClr val="80BD41">
                <a:alpha val="100000"/>
              </a:srgbClr>
            </a:solidFill>
          </p:spPr>
          <p:txBody>
            <a:bodyPr/>
            <a:lstStyle/>
            <a:p/>
          </p:txBody>
        </p:sp>
        <p:sp>
          <p:nvSpPr>
            <p:cNvPr id="62" name="rc62"/>
            <p:cNvSpPr/>
            <p:nvPr/>
          </p:nvSpPr>
          <p:spPr>
            <a:xfrm>
              <a:off x="3815836" y="3391170"/>
              <a:ext cx="203168" cy="12943"/>
            </a:xfrm>
            <a:prstGeom prst="rect">
              <a:avLst/>
            </a:prstGeom>
            <a:solidFill>
              <a:srgbClr val="0058AB">
                <a:alpha val="100000"/>
              </a:srgbClr>
            </a:solidFill>
          </p:spPr>
          <p:txBody>
            <a:bodyPr/>
            <a:lstStyle/>
            <a:p/>
          </p:txBody>
        </p:sp>
        <p:sp>
          <p:nvSpPr>
            <p:cNvPr id="63" name="rc63"/>
            <p:cNvSpPr/>
            <p:nvPr/>
          </p:nvSpPr>
          <p:spPr>
            <a:xfrm>
              <a:off x="3815836" y="3404114"/>
              <a:ext cx="203168" cy="25881"/>
            </a:xfrm>
            <a:prstGeom prst="rect">
              <a:avLst/>
            </a:prstGeom>
            <a:solidFill>
              <a:srgbClr val="1CABE2">
                <a:alpha val="100000"/>
              </a:srgbClr>
            </a:solidFill>
          </p:spPr>
          <p:txBody>
            <a:bodyPr/>
            <a:lstStyle/>
            <a:p/>
          </p:txBody>
        </p:sp>
        <p:sp>
          <p:nvSpPr>
            <p:cNvPr id="64" name="rc64"/>
            <p:cNvSpPr/>
            <p:nvPr/>
          </p:nvSpPr>
          <p:spPr>
            <a:xfrm>
              <a:off x="4041579" y="3413862"/>
              <a:ext cx="203168" cy="1271524"/>
            </a:xfrm>
            <a:prstGeom prst="rect">
              <a:avLst/>
            </a:prstGeom>
            <a:solidFill>
              <a:srgbClr val="80BD41">
                <a:alpha val="100000"/>
              </a:srgbClr>
            </a:solidFill>
          </p:spPr>
          <p:txBody>
            <a:bodyPr/>
            <a:lstStyle/>
            <a:p/>
          </p:txBody>
        </p:sp>
        <p:sp>
          <p:nvSpPr>
            <p:cNvPr id="65" name="rc65"/>
            <p:cNvSpPr/>
            <p:nvPr/>
          </p:nvSpPr>
          <p:spPr>
            <a:xfrm>
              <a:off x="4041579" y="3387915"/>
              <a:ext cx="203168" cy="25947"/>
            </a:xfrm>
            <a:prstGeom prst="rect">
              <a:avLst/>
            </a:prstGeom>
            <a:solidFill>
              <a:srgbClr val="0058AB">
                <a:alpha val="100000"/>
              </a:srgbClr>
            </a:solidFill>
          </p:spPr>
          <p:txBody>
            <a:bodyPr/>
            <a:lstStyle/>
            <a:p/>
          </p:txBody>
        </p:sp>
        <p:sp>
          <p:nvSpPr>
            <p:cNvPr id="66" name="rc66"/>
            <p:cNvSpPr/>
            <p:nvPr/>
          </p:nvSpPr>
          <p:spPr>
            <a:xfrm>
              <a:off x="4041579" y="3413862"/>
              <a:ext cx="203168" cy="0"/>
            </a:xfrm>
            <a:prstGeom prst="rect">
              <a:avLst/>
            </a:prstGeom>
            <a:solidFill>
              <a:srgbClr val="1CABE2">
                <a:alpha val="100000"/>
              </a:srgbClr>
            </a:solidFill>
          </p:spPr>
          <p:txBody>
            <a:bodyPr/>
            <a:lstStyle/>
            <a:p/>
          </p:txBody>
        </p:sp>
        <p:sp>
          <p:nvSpPr>
            <p:cNvPr id="67" name="rc67"/>
            <p:cNvSpPr/>
            <p:nvPr/>
          </p:nvSpPr>
          <p:spPr>
            <a:xfrm>
              <a:off x="4267321" y="3400439"/>
              <a:ext cx="203168" cy="1284947"/>
            </a:xfrm>
            <a:prstGeom prst="rect">
              <a:avLst/>
            </a:prstGeom>
            <a:solidFill>
              <a:srgbClr val="80BD41">
                <a:alpha val="100000"/>
              </a:srgbClr>
            </a:solidFill>
          </p:spPr>
          <p:txBody>
            <a:bodyPr/>
            <a:lstStyle/>
            <a:p/>
          </p:txBody>
        </p:sp>
        <p:sp>
          <p:nvSpPr>
            <p:cNvPr id="68" name="rc68"/>
            <p:cNvSpPr/>
            <p:nvPr/>
          </p:nvSpPr>
          <p:spPr>
            <a:xfrm>
              <a:off x="4267321" y="3387460"/>
              <a:ext cx="203168" cy="12979"/>
            </a:xfrm>
            <a:prstGeom prst="rect">
              <a:avLst/>
            </a:prstGeom>
            <a:solidFill>
              <a:srgbClr val="0058AB">
                <a:alpha val="100000"/>
              </a:srgbClr>
            </a:solidFill>
          </p:spPr>
          <p:txBody>
            <a:bodyPr/>
            <a:lstStyle/>
            <a:p/>
          </p:txBody>
        </p:sp>
        <p:sp>
          <p:nvSpPr>
            <p:cNvPr id="69" name="rc69"/>
            <p:cNvSpPr/>
            <p:nvPr/>
          </p:nvSpPr>
          <p:spPr>
            <a:xfrm>
              <a:off x="4267321" y="3400439"/>
              <a:ext cx="203168" cy="0"/>
            </a:xfrm>
            <a:prstGeom prst="rect">
              <a:avLst/>
            </a:prstGeom>
            <a:solidFill>
              <a:srgbClr val="1CABE2">
                <a:alpha val="100000"/>
              </a:srgbClr>
            </a:solidFill>
          </p:spPr>
          <p:txBody>
            <a:bodyPr/>
            <a:lstStyle/>
            <a:p/>
          </p:txBody>
        </p:sp>
        <p:sp>
          <p:nvSpPr>
            <p:cNvPr id="70" name="rc70"/>
            <p:cNvSpPr/>
            <p:nvPr/>
          </p:nvSpPr>
          <p:spPr>
            <a:xfrm>
              <a:off x="4493063" y="3396460"/>
              <a:ext cx="203168" cy="1288926"/>
            </a:xfrm>
            <a:prstGeom prst="rect">
              <a:avLst/>
            </a:prstGeom>
            <a:solidFill>
              <a:srgbClr val="80BD41">
                <a:alpha val="100000"/>
              </a:srgbClr>
            </a:solidFill>
          </p:spPr>
          <p:txBody>
            <a:bodyPr/>
            <a:lstStyle/>
            <a:p/>
          </p:txBody>
        </p:sp>
        <p:sp>
          <p:nvSpPr>
            <p:cNvPr id="71" name="rc71"/>
            <p:cNvSpPr/>
            <p:nvPr/>
          </p:nvSpPr>
          <p:spPr>
            <a:xfrm>
              <a:off x="4493063" y="3383438"/>
              <a:ext cx="203168" cy="13021"/>
            </a:xfrm>
            <a:prstGeom prst="rect">
              <a:avLst/>
            </a:prstGeom>
            <a:solidFill>
              <a:srgbClr val="0058AB">
                <a:alpha val="100000"/>
              </a:srgbClr>
            </a:solidFill>
          </p:spPr>
          <p:txBody>
            <a:bodyPr/>
            <a:lstStyle/>
            <a:p/>
          </p:txBody>
        </p:sp>
        <p:sp>
          <p:nvSpPr>
            <p:cNvPr id="72" name="rc72"/>
            <p:cNvSpPr/>
            <p:nvPr/>
          </p:nvSpPr>
          <p:spPr>
            <a:xfrm>
              <a:off x="4493063" y="3396460"/>
              <a:ext cx="203168" cy="0"/>
            </a:xfrm>
            <a:prstGeom prst="rect">
              <a:avLst/>
            </a:prstGeom>
            <a:solidFill>
              <a:srgbClr val="1CABE2">
                <a:alpha val="100000"/>
              </a:srgbClr>
            </a:solidFill>
          </p:spPr>
          <p:txBody>
            <a:bodyPr/>
            <a:lstStyle/>
            <a:p/>
          </p:txBody>
        </p:sp>
        <p:sp>
          <p:nvSpPr>
            <p:cNvPr id="73" name="rc73"/>
            <p:cNvSpPr/>
            <p:nvPr/>
          </p:nvSpPr>
          <p:spPr>
            <a:xfrm>
              <a:off x="4718806" y="3400404"/>
              <a:ext cx="203168" cy="1284983"/>
            </a:xfrm>
            <a:prstGeom prst="rect">
              <a:avLst/>
            </a:prstGeom>
            <a:solidFill>
              <a:srgbClr val="80BD41">
                <a:alpha val="100000"/>
              </a:srgbClr>
            </a:solidFill>
          </p:spPr>
          <p:txBody>
            <a:bodyPr/>
            <a:lstStyle/>
            <a:p/>
          </p:txBody>
        </p:sp>
        <p:sp>
          <p:nvSpPr>
            <p:cNvPr id="74" name="rc74"/>
            <p:cNvSpPr/>
            <p:nvPr/>
          </p:nvSpPr>
          <p:spPr>
            <a:xfrm>
              <a:off x="4718806" y="3374181"/>
              <a:ext cx="203168" cy="13111"/>
            </a:xfrm>
            <a:prstGeom prst="rect">
              <a:avLst/>
            </a:prstGeom>
            <a:solidFill>
              <a:srgbClr val="0058AB">
                <a:alpha val="100000"/>
              </a:srgbClr>
            </a:solidFill>
          </p:spPr>
          <p:txBody>
            <a:bodyPr/>
            <a:lstStyle/>
            <a:p/>
          </p:txBody>
        </p:sp>
        <p:sp>
          <p:nvSpPr>
            <p:cNvPr id="75" name="rc75"/>
            <p:cNvSpPr/>
            <p:nvPr/>
          </p:nvSpPr>
          <p:spPr>
            <a:xfrm>
              <a:off x="4718806" y="3387292"/>
              <a:ext cx="203168" cy="13111"/>
            </a:xfrm>
            <a:prstGeom prst="rect">
              <a:avLst/>
            </a:prstGeom>
            <a:solidFill>
              <a:srgbClr val="1CABE2">
                <a:alpha val="100000"/>
              </a:srgbClr>
            </a:solidFill>
          </p:spPr>
          <p:txBody>
            <a:bodyPr/>
            <a:lstStyle/>
            <a:p/>
          </p:txBody>
        </p:sp>
        <p:sp>
          <p:nvSpPr>
            <p:cNvPr id="76" name="rc76"/>
            <p:cNvSpPr/>
            <p:nvPr/>
          </p:nvSpPr>
          <p:spPr>
            <a:xfrm>
              <a:off x="4944548" y="3430235"/>
              <a:ext cx="203168" cy="1255152"/>
            </a:xfrm>
            <a:prstGeom prst="rect">
              <a:avLst/>
            </a:prstGeom>
            <a:solidFill>
              <a:srgbClr val="80BD41">
                <a:alpha val="100000"/>
              </a:srgbClr>
            </a:solidFill>
          </p:spPr>
          <p:txBody>
            <a:bodyPr/>
            <a:lstStyle/>
            <a:p/>
          </p:txBody>
        </p:sp>
        <p:sp>
          <p:nvSpPr>
            <p:cNvPr id="77" name="rc77"/>
            <p:cNvSpPr/>
            <p:nvPr/>
          </p:nvSpPr>
          <p:spPr>
            <a:xfrm>
              <a:off x="4944548" y="3364175"/>
              <a:ext cx="203168" cy="26426"/>
            </a:xfrm>
            <a:prstGeom prst="rect">
              <a:avLst/>
            </a:prstGeom>
            <a:solidFill>
              <a:srgbClr val="0058AB">
                <a:alpha val="100000"/>
              </a:srgbClr>
            </a:solidFill>
          </p:spPr>
          <p:txBody>
            <a:bodyPr/>
            <a:lstStyle/>
            <a:p/>
          </p:txBody>
        </p:sp>
        <p:sp>
          <p:nvSpPr>
            <p:cNvPr id="78" name="rc78"/>
            <p:cNvSpPr/>
            <p:nvPr/>
          </p:nvSpPr>
          <p:spPr>
            <a:xfrm>
              <a:off x="4944548" y="3390601"/>
              <a:ext cx="203168" cy="39633"/>
            </a:xfrm>
            <a:prstGeom prst="rect">
              <a:avLst/>
            </a:prstGeom>
            <a:solidFill>
              <a:srgbClr val="1CABE2">
                <a:alpha val="100000"/>
              </a:srgbClr>
            </a:solidFill>
          </p:spPr>
          <p:txBody>
            <a:bodyPr/>
            <a:lstStyle/>
            <a:p/>
          </p:txBody>
        </p:sp>
        <p:sp>
          <p:nvSpPr>
            <p:cNvPr id="79" name="rc79"/>
            <p:cNvSpPr/>
            <p:nvPr/>
          </p:nvSpPr>
          <p:spPr>
            <a:xfrm>
              <a:off x="5170291" y="3488724"/>
              <a:ext cx="203168" cy="1196663"/>
            </a:xfrm>
            <a:prstGeom prst="rect">
              <a:avLst/>
            </a:prstGeom>
            <a:solidFill>
              <a:srgbClr val="80BD41">
                <a:alpha val="100000"/>
              </a:srgbClr>
            </a:solidFill>
          </p:spPr>
          <p:txBody>
            <a:bodyPr/>
            <a:lstStyle/>
            <a:p/>
          </p:txBody>
        </p:sp>
        <p:sp>
          <p:nvSpPr>
            <p:cNvPr id="80" name="rc80"/>
            <p:cNvSpPr/>
            <p:nvPr/>
          </p:nvSpPr>
          <p:spPr>
            <a:xfrm>
              <a:off x="5170291" y="3355762"/>
              <a:ext cx="203168" cy="106368"/>
            </a:xfrm>
            <a:prstGeom prst="rect">
              <a:avLst/>
            </a:prstGeom>
            <a:solidFill>
              <a:srgbClr val="0058AB">
                <a:alpha val="100000"/>
              </a:srgbClr>
            </a:solidFill>
          </p:spPr>
          <p:txBody>
            <a:bodyPr/>
            <a:lstStyle/>
            <a:p/>
          </p:txBody>
        </p:sp>
        <p:sp>
          <p:nvSpPr>
            <p:cNvPr id="81" name="rc81"/>
            <p:cNvSpPr/>
            <p:nvPr/>
          </p:nvSpPr>
          <p:spPr>
            <a:xfrm>
              <a:off x="5170291" y="3462130"/>
              <a:ext cx="203168" cy="26593"/>
            </a:xfrm>
            <a:prstGeom prst="rect">
              <a:avLst/>
            </a:prstGeom>
            <a:solidFill>
              <a:srgbClr val="1CABE2">
                <a:alpha val="100000"/>
              </a:srgbClr>
            </a:solidFill>
          </p:spPr>
          <p:txBody>
            <a:bodyPr/>
            <a:lstStyle/>
            <a:p/>
          </p:txBody>
        </p:sp>
        <p:sp>
          <p:nvSpPr>
            <p:cNvPr id="82" name="rc82"/>
            <p:cNvSpPr/>
            <p:nvPr/>
          </p:nvSpPr>
          <p:spPr>
            <a:xfrm>
              <a:off x="5396033" y="3458306"/>
              <a:ext cx="203168" cy="1227080"/>
            </a:xfrm>
            <a:prstGeom prst="rect">
              <a:avLst/>
            </a:prstGeom>
            <a:solidFill>
              <a:srgbClr val="80BD41">
                <a:alpha val="100000"/>
              </a:srgbClr>
            </a:solidFill>
          </p:spPr>
          <p:txBody>
            <a:bodyPr/>
            <a:lstStyle/>
            <a:p/>
          </p:txBody>
        </p:sp>
        <p:sp>
          <p:nvSpPr>
            <p:cNvPr id="83" name="rc83"/>
            <p:cNvSpPr/>
            <p:nvPr/>
          </p:nvSpPr>
          <p:spPr>
            <a:xfrm>
              <a:off x="5396033" y="3336948"/>
              <a:ext cx="203168" cy="94388"/>
            </a:xfrm>
            <a:prstGeom prst="rect">
              <a:avLst/>
            </a:prstGeom>
            <a:solidFill>
              <a:srgbClr val="0058AB">
                <a:alpha val="100000"/>
              </a:srgbClr>
            </a:solidFill>
          </p:spPr>
          <p:txBody>
            <a:bodyPr/>
            <a:lstStyle/>
            <a:p/>
          </p:txBody>
        </p:sp>
        <p:sp>
          <p:nvSpPr>
            <p:cNvPr id="84" name="rc84"/>
            <p:cNvSpPr/>
            <p:nvPr/>
          </p:nvSpPr>
          <p:spPr>
            <a:xfrm>
              <a:off x="5396033" y="3431336"/>
              <a:ext cx="203168" cy="26970"/>
            </a:xfrm>
            <a:prstGeom prst="rect">
              <a:avLst/>
            </a:prstGeom>
            <a:solidFill>
              <a:srgbClr val="1CABE2">
                <a:alpha val="100000"/>
              </a:srgbClr>
            </a:solidFill>
          </p:spPr>
          <p:txBody>
            <a:bodyPr/>
            <a:lstStyle/>
            <a:p/>
          </p:txBody>
        </p:sp>
        <p:sp>
          <p:nvSpPr>
            <p:cNvPr id="85" name="rc85"/>
            <p:cNvSpPr/>
            <p:nvPr/>
          </p:nvSpPr>
          <p:spPr>
            <a:xfrm>
              <a:off x="5621775" y="3463937"/>
              <a:ext cx="203168" cy="1221449"/>
            </a:xfrm>
            <a:prstGeom prst="rect">
              <a:avLst/>
            </a:prstGeom>
            <a:solidFill>
              <a:srgbClr val="80BD41">
                <a:alpha val="100000"/>
              </a:srgbClr>
            </a:solidFill>
          </p:spPr>
          <p:txBody>
            <a:bodyPr/>
            <a:lstStyle/>
            <a:p/>
          </p:txBody>
        </p:sp>
        <p:sp>
          <p:nvSpPr>
            <p:cNvPr id="86" name="rc86"/>
            <p:cNvSpPr/>
            <p:nvPr/>
          </p:nvSpPr>
          <p:spPr>
            <a:xfrm>
              <a:off x="5621775" y="3328223"/>
              <a:ext cx="203168" cy="108570"/>
            </a:xfrm>
            <a:prstGeom prst="rect">
              <a:avLst/>
            </a:prstGeom>
            <a:solidFill>
              <a:srgbClr val="0058AB">
                <a:alpha val="100000"/>
              </a:srgbClr>
            </a:solidFill>
          </p:spPr>
          <p:txBody>
            <a:bodyPr/>
            <a:lstStyle/>
            <a:p/>
          </p:txBody>
        </p:sp>
        <p:sp>
          <p:nvSpPr>
            <p:cNvPr id="87" name="rc87"/>
            <p:cNvSpPr/>
            <p:nvPr/>
          </p:nvSpPr>
          <p:spPr>
            <a:xfrm>
              <a:off x="5621775" y="3436793"/>
              <a:ext cx="203168" cy="27144"/>
            </a:xfrm>
            <a:prstGeom prst="rect">
              <a:avLst/>
            </a:prstGeom>
            <a:solidFill>
              <a:srgbClr val="1CABE2">
                <a:alpha val="100000"/>
              </a:srgbClr>
            </a:solidFill>
          </p:spPr>
          <p:txBody>
            <a:bodyPr/>
            <a:lstStyle/>
            <a:p/>
          </p:txBody>
        </p:sp>
        <p:sp>
          <p:nvSpPr>
            <p:cNvPr id="88" name="rc88"/>
            <p:cNvSpPr/>
            <p:nvPr/>
          </p:nvSpPr>
          <p:spPr>
            <a:xfrm>
              <a:off x="5847518" y="3458324"/>
              <a:ext cx="203168" cy="1227062"/>
            </a:xfrm>
            <a:prstGeom prst="rect">
              <a:avLst/>
            </a:prstGeom>
            <a:solidFill>
              <a:srgbClr val="80BD41">
                <a:alpha val="100000"/>
              </a:srgbClr>
            </a:solidFill>
          </p:spPr>
          <p:txBody>
            <a:bodyPr/>
            <a:lstStyle/>
            <a:p/>
          </p:txBody>
        </p:sp>
        <p:sp>
          <p:nvSpPr>
            <p:cNvPr id="89" name="rc89"/>
            <p:cNvSpPr/>
            <p:nvPr/>
          </p:nvSpPr>
          <p:spPr>
            <a:xfrm>
              <a:off x="5847518" y="3321987"/>
              <a:ext cx="203168" cy="109073"/>
            </a:xfrm>
            <a:prstGeom prst="rect">
              <a:avLst/>
            </a:prstGeom>
            <a:solidFill>
              <a:srgbClr val="0058AB">
                <a:alpha val="100000"/>
              </a:srgbClr>
            </a:solidFill>
          </p:spPr>
          <p:txBody>
            <a:bodyPr/>
            <a:lstStyle/>
            <a:p/>
          </p:txBody>
        </p:sp>
        <p:sp>
          <p:nvSpPr>
            <p:cNvPr id="90" name="rc90"/>
            <p:cNvSpPr/>
            <p:nvPr/>
          </p:nvSpPr>
          <p:spPr>
            <a:xfrm>
              <a:off x="5847518" y="3431060"/>
              <a:ext cx="203168" cy="27263"/>
            </a:xfrm>
            <a:prstGeom prst="rect">
              <a:avLst/>
            </a:prstGeom>
            <a:solidFill>
              <a:srgbClr val="1CABE2">
                <a:alpha val="100000"/>
              </a:srgbClr>
            </a:solidFill>
          </p:spPr>
          <p:txBody>
            <a:bodyPr/>
            <a:lstStyle/>
            <a:p/>
          </p:txBody>
        </p:sp>
        <p:sp>
          <p:nvSpPr>
            <p:cNvPr id="91" name="rc91"/>
            <p:cNvSpPr/>
            <p:nvPr/>
          </p:nvSpPr>
          <p:spPr>
            <a:xfrm>
              <a:off x="6073260" y="3465762"/>
              <a:ext cx="203168" cy="1219624"/>
            </a:xfrm>
            <a:prstGeom prst="rect">
              <a:avLst/>
            </a:prstGeom>
            <a:solidFill>
              <a:srgbClr val="80BD41">
                <a:alpha val="100000"/>
              </a:srgbClr>
            </a:solidFill>
          </p:spPr>
          <p:txBody>
            <a:bodyPr/>
            <a:lstStyle/>
            <a:p/>
          </p:txBody>
        </p:sp>
        <p:sp>
          <p:nvSpPr>
            <p:cNvPr id="92" name="rc92"/>
            <p:cNvSpPr/>
            <p:nvPr/>
          </p:nvSpPr>
          <p:spPr>
            <a:xfrm>
              <a:off x="6073260" y="3315022"/>
              <a:ext cx="203168" cy="123333"/>
            </a:xfrm>
            <a:prstGeom prst="rect">
              <a:avLst/>
            </a:prstGeom>
            <a:solidFill>
              <a:srgbClr val="0058AB">
                <a:alpha val="100000"/>
              </a:srgbClr>
            </a:solidFill>
          </p:spPr>
          <p:txBody>
            <a:bodyPr/>
            <a:lstStyle/>
            <a:p/>
          </p:txBody>
        </p:sp>
        <p:sp>
          <p:nvSpPr>
            <p:cNvPr id="93" name="rc93"/>
            <p:cNvSpPr/>
            <p:nvPr/>
          </p:nvSpPr>
          <p:spPr>
            <a:xfrm>
              <a:off x="6073260" y="3438355"/>
              <a:ext cx="203168" cy="27407"/>
            </a:xfrm>
            <a:prstGeom prst="rect">
              <a:avLst/>
            </a:prstGeom>
            <a:solidFill>
              <a:srgbClr val="1CABE2">
                <a:alpha val="100000"/>
              </a:srgbClr>
            </a:solidFill>
          </p:spPr>
          <p:txBody>
            <a:bodyPr/>
            <a:lstStyle/>
            <a:p/>
          </p:txBody>
        </p:sp>
        <p:sp>
          <p:nvSpPr>
            <p:cNvPr id="94" name="rc94"/>
            <p:cNvSpPr/>
            <p:nvPr/>
          </p:nvSpPr>
          <p:spPr>
            <a:xfrm>
              <a:off x="6299002" y="3474212"/>
              <a:ext cx="203168" cy="1211174"/>
            </a:xfrm>
            <a:prstGeom prst="rect">
              <a:avLst/>
            </a:prstGeom>
            <a:solidFill>
              <a:srgbClr val="80BD41">
                <a:alpha val="100000"/>
              </a:srgbClr>
            </a:solidFill>
          </p:spPr>
          <p:txBody>
            <a:bodyPr/>
            <a:lstStyle/>
            <a:p/>
          </p:txBody>
        </p:sp>
        <p:sp>
          <p:nvSpPr>
            <p:cNvPr id="95" name="rc95"/>
            <p:cNvSpPr/>
            <p:nvPr/>
          </p:nvSpPr>
          <p:spPr>
            <a:xfrm>
              <a:off x="6299002" y="3309049"/>
              <a:ext cx="203168" cy="137635"/>
            </a:xfrm>
            <a:prstGeom prst="rect">
              <a:avLst/>
            </a:prstGeom>
            <a:solidFill>
              <a:srgbClr val="0058AB">
                <a:alpha val="100000"/>
              </a:srgbClr>
            </a:solidFill>
          </p:spPr>
          <p:txBody>
            <a:bodyPr/>
            <a:lstStyle/>
            <a:p/>
          </p:txBody>
        </p:sp>
        <p:sp>
          <p:nvSpPr>
            <p:cNvPr id="96" name="rc96"/>
            <p:cNvSpPr/>
            <p:nvPr/>
          </p:nvSpPr>
          <p:spPr>
            <a:xfrm>
              <a:off x="6299002" y="3446685"/>
              <a:ext cx="203168" cy="27527"/>
            </a:xfrm>
            <a:prstGeom prst="rect">
              <a:avLst/>
            </a:prstGeom>
            <a:solidFill>
              <a:srgbClr val="1CABE2">
                <a:alpha val="100000"/>
              </a:srgbClr>
            </a:solidFill>
          </p:spPr>
          <p:txBody>
            <a:bodyPr/>
            <a:lstStyle/>
            <a:p/>
          </p:txBody>
        </p:sp>
        <p:sp>
          <p:nvSpPr>
            <p:cNvPr id="97" name="rc97"/>
            <p:cNvSpPr/>
            <p:nvPr/>
          </p:nvSpPr>
          <p:spPr>
            <a:xfrm>
              <a:off x="6524745" y="3482039"/>
              <a:ext cx="203168" cy="1203347"/>
            </a:xfrm>
            <a:prstGeom prst="rect">
              <a:avLst/>
            </a:prstGeom>
            <a:solidFill>
              <a:srgbClr val="80BD41">
                <a:alpha val="100000"/>
              </a:srgbClr>
            </a:solidFill>
          </p:spPr>
          <p:txBody>
            <a:bodyPr/>
            <a:lstStyle/>
            <a:p/>
          </p:txBody>
        </p:sp>
        <p:sp>
          <p:nvSpPr>
            <p:cNvPr id="98" name="rc98"/>
            <p:cNvSpPr/>
            <p:nvPr/>
          </p:nvSpPr>
          <p:spPr>
            <a:xfrm>
              <a:off x="6524745" y="3302228"/>
              <a:ext cx="203168" cy="152147"/>
            </a:xfrm>
            <a:prstGeom prst="rect">
              <a:avLst/>
            </a:prstGeom>
            <a:solidFill>
              <a:srgbClr val="0058AB">
                <a:alpha val="100000"/>
              </a:srgbClr>
            </a:solidFill>
          </p:spPr>
          <p:txBody>
            <a:bodyPr/>
            <a:lstStyle/>
            <a:p/>
          </p:txBody>
        </p:sp>
        <p:sp>
          <p:nvSpPr>
            <p:cNvPr id="99" name="rc99"/>
            <p:cNvSpPr/>
            <p:nvPr/>
          </p:nvSpPr>
          <p:spPr>
            <a:xfrm>
              <a:off x="6524745" y="3454375"/>
              <a:ext cx="203168" cy="27664"/>
            </a:xfrm>
            <a:prstGeom prst="rect">
              <a:avLst/>
            </a:prstGeom>
            <a:solidFill>
              <a:srgbClr val="1CABE2">
                <a:alpha val="100000"/>
              </a:srgbClr>
            </a:solidFill>
          </p:spPr>
          <p:txBody>
            <a:bodyPr/>
            <a:lstStyle/>
            <a:p/>
          </p:txBody>
        </p:sp>
        <p:sp>
          <p:nvSpPr>
            <p:cNvPr id="100" name="rc100"/>
            <p:cNvSpPr/>
            <p:nvPr/>
          </p:nvSpPr>
          <p:spPr>
            <a:xfrm>
              <a:off x="6750487" y="3478640"/>
              <a:ext cx="203168" cy="1206746"/>
            </a:xfrm>
            <a:prstGeom prst="rect">
              <a:avLst/>
            </a:prstGeom>
            <a:solidFill>
              <a:srgbClr val="80BD41">
                <a:alpha val="100000"/>
              </a:srgbClr>
            </a:solidFill>
          </p:spPr>
          <p:txBody>
            <a:bodyPr/>
            <a:lstStyle/>
            <a:p/>
          </p:txBody>
        </p:sp>
        <p:sp>
          <p:nvSpPr>
            <p:cNvPr id="101" name="rc101"/>
            <p:cNvSpPr/>
            <p:nvPr/>
          </p:nvSpPr>
          <p:spPr>
            <a:xfrm>
              <a:off x="6750487" y="3298320"/>
              <a:ext cx="203168" cy="152577"/>
            </a:xfrm>
            <a:prstGeom prst="rect">
              <a:avLst/>
            </a:prstGeom>
            <a:solidFill>
              <a:srgbClr val="0058AB">
                <a:alpha val="100000"/>
              </a:srgbClr>
            </a:solidFill>
          </p:spPr>
          <p:txBody>
            <a:bodyPr/>
            <a:lstStyle/>
            <a:p/>
          </p:txBody>
        </p:sp>
        <p:sp>
          <p:nvSpPr>
            <p:cNvPr id="102" name="rc102"/>
            <p:cNvSpPr/>
            <p:nvPr/>
          </p:nvSpPr>
          <p:spPr>
            <a:xfrm>
              <a:off x="6750487" y="3450898"/>
              <a:ext cx="203168" cy="27742"/>
            </a:xfrm>
            <a:prstGeom prst="rect">
              <a:avLst/>
            </a:prstGeom>
            <a:solidFill>
              <a:srgbClr val="1CABE2">
                <a:alpha val="100000"/>
              </a:srgbClr>
            </a:solidFill>
          </p:spPr>
          <p:txBody>
            <a:bodyPr/>
            <a:lstStyle/>
            <a:p/>
          </p:txBody>
        </p:sp>
        <p:sp>
          <p:nvSpPr>
            <p:cNvPr id="103" name="rc103"/>
            <p:cNvSpPr/>
            <p:nvPr/>
          </p:nvSpPr>
          <p:spPr>
            <a:xfrm>
              <a:off x="6976229" y="3490974"/>
              <a:ext cx="203168" cy="1194413"/>
            </a:xfrm>
            <a:prstGeom prst="rect">
              <a:avLst/>
            </a:prstGeom>
            <a:solidFill>
              <a:srgbClr val="80BD41">
                <a:alpha val="100000"/>
              </a:srgbClr>
            </a:solidFill>
          </p:spPr>
          <p:txBody>
            <a:bodyPr/>
            <a:lstStyle/>
            <a:p/>
          </p:txBody>
        </p:sp>
        <p:sp>
          <p:nvSpPr>
            <p:cNvPr id="104" name="rc104"/>
            <p:cNvSpPr/>
            <p:nvPr/>
          </p:nvSpPr>
          <p:spPr>
            <a:xfrm>
              <a:off x="6976229" y="3296537"/>
              <a:ext cx="203168" cy="166664"/>
            </a:xfrm>
            <a:prstGeom prst="rect">
              <a:avLst/>
            </a:prstGeom>
            <a:solidFill>
              <a:srgbClr val="0058AB">
                <a:alpha val="100000"/>
              </a:srgbClr>
            </a:solidFill>
          </p:spPr>
          <p:txBody>
            <a:bodyPr/>
            <a:lstStyle/>
            <a:p/>
          </p:txBody>
        </p:sp>
        <p:sp>
          <p:nvSpPr>
            <p:cNvPr id="105" name="rc105"/>
            <p:cNvSpPr/>
            <p:nvPr/>
          </p:nvSpPr>
          <p:spPr>
            <a:xfrm>
              <a:off x="6976229" y="3463201"/>
              <a:ext cx="203168" cy="27772"/>
            </a:xfrm>
            <a:prstGeom prst="rect">
              <a:avLst/>
            </a:prstGeom>
            <a:solidFill>
              <a:srgbClr val="1CABE2">
                <a:alpha val="100000"/>
              </a:srgbClr>
            </a:solidFill>
          </p:spPr>
          <p:txBody>
            <a:bodyPr/>
            <a:lstStyle/>
            <a:p/>
          </p:txBody>
        </p:sp>
        <p:sp>
          <p:nvSpPr>
            <p:cNvPr id="106" name="rc106"/>
            <p:cNvSpPr/>
            <p:nvPr/>
          </p:nvSpPr>
          <p:spPr>
            <a:xfrm>
              <a:off x="7201972" y="3298434"/>
              <a:ext cx="203168" cy="133171"/>
            </a:xfrm>
            <a:prstGeom prst="rect">
              <a:avLst/>
            </a:prstGeom>
            <a:solidFill>
              <a:srgbClr val="F26A21">
                <a:alpha val="100000"/>
              </a:srgbClr>
            </a:solidFill>
          </p:spPr>
          <p:txBody>
            <a:bodyPr/>
            <a:lstStyle/>
            <a:p/>
          </p:txBody>
        </p:sp>
        <p:sp>
          <p:nvSpPr>
            <p:cNvPr id="107" name="rc107"/>
            <p:cNvSpPr/>
            <p:nvPr/>
          </p:nvSpPr>
          <p:spPr>
            <a:xfrm>
              <a:off x="7201972" y="3431605"/>
              <a:ext cx="203168" cy="1253781"/>
            </a:xfrm>
            <a:prstGeom prst="rect">
              <a:avLst/>
            </a:prstGeom>
            <a:solidFill>
              <a:srgbClr val="FFC20E">
                <a:alpha val="100000"/>
              </a:srgbClr>
            </a:solidFill>
          </p:spPr>
          <p:txBody>
            <a:bodyPr/>
            <a:lstStyle/>
            <a:p/>
          </p:txBody>
        </p:sp>
        <p:sp>
          <p:nvSpPr>
            <p:cNvPr id="108" name="rc108"/>
            <p:cNvSpPr/>
            <p:nvPr/>
          </p:nvSpPr>
          <p:spPr>
            <a:xfrm>
              <a:off x="7427714" y="3300121"/>
              <a:ext cx="203168" cy="106409"/>
            </a:xfrm>
            <a:prstGeom prst="rect">
              <a:avLst/>
            </a:prstGeom>
            <a:solidFill>
              <a:srgbClr val="F26A21">
                <a:alpha val="100000"/>
              </a:srgbClr>
            </a:solidFill>
          </p:spPr>
          <p:txBody>
            <a:bodyPr/>
            <a:lstStyle/>
            <a:p/>
          </p:txBody>
        </p:sp>
        <p:sp>
          <p:nvSpPr>
            <p:cNvPr id="109" name="rc109"/>
            <p:cNvSpPr/>
            <p:nvPr/>
          </p:nvSpPr>
          <p:spPr>
            <a:xfrm>
              <a:off x="7427714" y="3406530"/>
              <a:ext cx="203168" cy="1278856"/>
            </a:xfrm>
            <a:prstGeom prst="rect">
              <a:avLst/>
            </a:prstGeom>
            <a:solidFill>
              <a:srgbClr val="FFC20E">
                <a:alpha val="100000"/>
              </a:srgbClr>
            </a:solidFill>
          </p:spPr>
          <p:txBody>
            <a:bodyPr/>
            <a:lstStyle/>
            <a:p/>
          </p:txBody>
        </p:sp>
        <p:sp>
          <p:nvSpPr>
            <p:cNvPr id="110" name="rc110"/>
            <p:cNvSpPr/>
            <p:nvPr/>
          </p:nvSpPr>
          <p:spPr>
            <a:xfrm>
              <a:off x="7653457" y="3301384"/>
              <a:ext cx="203168" cy="85024"/>
            </a:xfrm>
            <a:prstGeom prst="rect">
              <a:avLst/>
            </a:prstGeom>
            <a:solidFill>
              <a:srgbClr val="F26A21">
                <a:alpha val="100000"/>
              </a:srgbClr>
            </a:solidFill>
          </p:spPr>
          <p:txBody>
            <a:bodyPr/>
            <a:lstStyle/>
            <a:p/>
          </p:txBody>
        </p:sp>
        <p:sp>
          <p:nvSpPr>
            <p:cNvPr id="111" name="rc111"/>
            <p:cNvSpPr/>
            <p:nvPr/>
          </p:nvSpPr>
          <p:spPr>
            <a:xfrm>
              <a:off x="7653457" y="3386409"/>
              <a:ext cx="203168" cy="1298978"/>
            </a:xfrm>
            <a:prstGeom prst="rect">
              <a:avLst/>
            </a:prstGeom>
            <a:solidFill>
              <a:srgbClr val="FFC20E">
                <a:alpha val="100000"/>
              </a:srgbClr>
            </a:solidFill>
          </p:spPr>
          <p:txBody>
            <a:bodyPr/>
            <a:lstStyle/>
            <a:p/>
          </p:txBody>
        </p:sp>
        <p:sp>
          <p:nvSpPr>
            <p:cNvPr id="112" name="rc112"/>
            <p:cNvSpPr/>
            <p:nvPr/>
          </p:nvSpPr>
          <p:spPr>
            <a:xfrm>
              <a:off x="7879199" y="3305088"/>
              <a:ext cx="203168" cy="67938"/>
            </a:xfrm>
            <a:prstGeom prst="rect">
              <a:avLst/>
            </a:prstGeom>
            <a:solidFill>
              <a:srgbClr val="F26A21">
                <a:alpha val="100000"/>
              </a:srgbClr>
            </a:solidFill>
          </p:spPr>
          <p:txBody>
            <a:bodyPr/>
            <a:lstStyle/>
            <a:p/>
          </p:txBody>
        </p:sp>
        <p:sp>
          <p:nvSpPr>
            <p:cNvPr id="113" name="rc113"/>
            <p:cNvSpPr/>
            <p:nvPr/>
          </p:nvSpPr>
          <p:spPr>
            <a:xfrm>
              <a:off x="7879199" y="3373026"/>
              <a:ext cx="203168" cy="1312360"/>
            </a:xfrm>
            <a:prstGeom prst="rect">
              <a:avLst/>
            </a:prstGeom>
            <a:solidFill>
              <a:srgbClr val="FFC20E">
                <a:alpha val="100000"/>
              </a:srgbClr>
            </a:solidFill>
          </p:spPr>
          <p:txBody>
            <a:bodyPr/>
            <a:lstStyle/>
            <a:p/>
          </p:txBody>
        </p:sp>
        <p:sp>
          <p:nvSpPr>
            <p:cNvPr id="114" name="rc114"/>
            <p:cNvSpPr/>
            <p:nvPr/>
          </p:nvSpPr>
          <p:spPr>
            <a:xfrm>
              <a:off x="8104941" y="3310725"/>
              <a:ext cx="203168" cy="54285"/>
            </a:xfrm>
            <a:prstGeom prst="rect">
              <a:avLst/>
            </a:prstGeom>
            <a:solidFill>
              <a:srgbClr val="F26A21">
                <a:alpha val="100000"/>
              </a:srgbClr>
            </a:solidFill>
          </p:spPr>
          <p:txBody>
            <a:bodyPr/>
            <a:lstStyle/>
            <a:p/>
          </p:txBody>
        </p:sp>
        <p:sp>
          <p:nvSpPr>
            <p:cNvPr id="115" name="rc115"/>
            <p:cNvSpPr/>
            <p:nvPr/>
          </p:nvSpPr>
          <p:spPr>
            <a:xfrm>
              <a:off x="8104941" y="3365010"/>
              <a:ext cx="203168" cy="1320376"/>
            </a:xfrm>
            <a:prstGeom prst="rect">
              <a:avLst/>
            </a:prstGeom>
            <a:solidFill>
              <a:srgbClr val="FFC20E">
                <a:alpha val="100000"/>
              </a:srgbClr>
            </a:solidFill>
          </p:spPr>
          <p:txBody>
            <a:bodyPr/>
            <a:lstStyle/>
            <a:p/>
          </p:txBody>
        </p:sp>
        <p:sp>
          <p:nvSpPr>
            <p:cNvPr id="116" name="pl116"/>
            <p:cNvSpPr/>
            <p:nvPr/>
          </p:nvSpPr>
          <p:spPr>
            <a:xfrm>
              <a:off x="1434255" y="2071041"/>
              <a:ext cx="5643558" cy="290482"/>
            </a:xfrm>
            <a:custGeom>
              <a:avLst/>
              <a:pathLst>
                <a:path w="5643558" h="290482">
                  <a:moveTo>
                    <a:pt x="0" y="26407"/>
                  </a:moveTo>
                  <a:lnTo>
                    <a:pt x="225742" y="26407"/>
                  </a:lnTo>
                  <a:lnTo>
                    <a:pt x="451484" y="26407"/>
                  </a:lnTo>
                  <a:lnTo>
                    <a:pt x="677227" y="52815"/>
                  </a:lnTo>
                  <a:lnTo>
                    <a:pt x="902969" y="26407"/>
                  </a:lnTo>
                  <a:lnTo>
                    <a:pt x="1128711" y="0"/>
                  </a:lnTo>
                  <a:lnTo>
                    <a:pt x="1354454" y="79222"/>
                  </a:lnTo>
                  <a:lnTo>
                    <a:pt x="1580196" y="132037"/>
                  </a:lnTo>
                  <a:lnTo>
                    <a:pt x="1805938" y="52815"/>
                  </a:lnTo>
                  <a:lnTo>
                    <a:pt x="2031681" y="0"/>
                  </a:lnTo>
                  <a:lnTo>
                    <a:pt x="2257423" y="0"/>
                  </a:lnTo>
                  <a:lnTo>
                    <a:pt x="2483165" y="0"/>
                  </a:lnTo>
                  <a:lnTo>
                    <a:pt x="2708908" y="26407"/>
                  </a:lnTo>
                  <a:lnTo>
                    <a:pt x="2934650" y="0"/>
                  </a:lnTo>
                  <a:lnTo>
                    <a:pt x="3160393" y="0"/>
                  </a:lnTo>
                  <a:lnTo>
                    <a:pt x="3386135" y="0"/>
                  </a:lnTo>
                  <a:lnTo>
                    <a:pt x="3611877" y="26407"/>
                  </a:lnTo>
                  <a:lnTo>
                    <a:pt x="3837620" y="184852"/>
                  </a:lnTo>
                  <a:lnTo>
                    <a:pt x="4063362" y="158445"/>
                  </a:lnTo>
                  <a:lnTo>
                    <a:pt x="4289104" y="184852"/>
                  </a:lnTo>
                  <a:lnTo>
                    <a:pt x="4514847" y="184852"/>
                  </a:lnTo>
                  <a:lnTo>
                    <a:pt x="4740589" y="211260"/>
                  </a:lnTo>
                  <a:lnTo>
                    <a:pt x="4966331" y="237667"/>
                  </a:lnTo>
                  <a:lnTo>
                    <a:pt x="5192074" y="264075"/>
                  </a:lnTo>
                  <a:lnTo>
                    <a:pt x="5417816" y="264075"/>
                  </a:lnTo>
                  <a:lnTo>
                    <a:pt x="5643558" y="290482"/>
                  </a:lnTo>
                </a:path>
              </a:pathLst>
            </a:custGeom>
            <a:ln w="27101" cap="flat">
              <a:solidFill>
                <a:srgbClr val="0058AB">
                  <a:alpha val="100000"/>
                </a:srgbClr>
              </a:solidFill>
              <a:prstDash val="solid"/>
              <a:round/>
            </a:ln>
          </p:spPr>
          <p:txBody>
            <a:bodyPr/>
            <a:lstStyle/>
            <a:p/>
          </p:txBody>
        </p:sp>
        <p:sp>
          <p:nvSpPr>
            <p:cNvPr id="117" name="pl117"/>
            <p:cNvSpPr/>
            <p:nvPr/>
          </p:nvSpPr>
          <p:spPr>
            <a:xfrm>
              <a:off x="1434255" y="2071041"/>
              <a:ext cx="5643558" cy="343297"/>
            </a:xfrm>
            <a:custGeom>
              <a:avLst/>
              <a:pathLst>
                <a:path w="5643558" h="343297">
                  <a:moveTo>
                    <a:pt x="0" y="132037"/>
                  </a:moveTo>
                  <a:lnTo>
                    <a:pt x="225742" y="79222"/>
                  </a:lnTo>
                  <a:lnTo>
                    <a:pt x="451484" y="105630"/>
                  </a:lnTo>
                  <a:lnTo>
                    <a:pt x="677227" y="184852"/>
                  </a:lnTo>
                  <a:lnTo>
                    <a:pt x="902969" y="132037"/>
                  </a:lnTo>
                  <a:lnTo>
                    <a:pt x="1128711" y="26407"/>
                  </a:lnTo>
                  <a:lnTo>
                    <a:pt x="1354454" y="105630"/>
                  </a:lnTo>
                  <a:lnTo>
                    <a:pt x="1580196" y="132037"/>
                  </a:lnTo>
                  <a:lnTo>
                    <a:pt x="1805938" y="158445"/>
                  </a:lnTo>
                  <a:lnTo>
                    <a:pt x="2031681" y="52815"/>
                  </a:lnTo>
                  <a:lnTo>
                    <a:pt x="2257423" y="52815"/>
                  </a:lnTo>
                  <a:lnTo>
                    <a:pt x="2483165" y="52815"/>
                  </a:lnTo>
                  <a:lnTo>
                    <a:pt x="2708908" y="26407"/>
                  </a:lnTo>
                  <a:lnTo>
                    <a:pt x="2934650" y="0"/>
                  </a:lnTo>
                  <a:lnTo>
                    <a:pt x="3160393" y="0"/>
                  </a:lnTo>
                  <a:lnTo>
                    <a:pt x="3386135" y="26407"/>
                  </a:lnTo>
                  <a:lnTo>
                    <a:pt x="3611877" y="105630"/>
                  </a:lnTo>
                  <a:lnTo>
                    <a:pt x="3837620" y="237667"/>
                  </a:lnTo>
                  <a:lnTo>
                    <a:pt x="4063362" y="211260"/>
                  </a:lnTo>
                  <a:lnTo>
                    <a:pt x="4289104" y="237667"/>
                  </a:lnTo>
                  <a:lnTo>
                    <a:pt x="4514847" y="237667"/>
                  </a:lnTo>
                  <a:lnTo>
                    <a:pt x="4740589" y="264075"/>
                  </a:lnTo>
                  <a:lnTo>
                    <a:pt x="4966331" y="290482"/>
                  </a:lnTo>
                  <a:lnTo>
                    <a:pt x="5192074" y="316890"/>
                  </a:lnTo>
                  <a:lnTo>
                    <a:pt x="5417816" y="316890"/>
                  </a:lnTo>
                  <a:lnTo>
                    <a:pt x="5643558" y="343297"/>
                  </a:lnTo>
                </a:path>
              </a:pathLst>
            </a:custGeom>
            <a:ln w="27101" cap="flat">
              <a:solidFill>
                <a:srgbClr val="80BD41">
                  <a:alpha val="100000"/>
                </a:srgbClr>
              </a:solidFill>
              <a:prstDash val="solid"/>
              <a:round/>
            </a:ln>
          </p:spPr>
          <p:txBody>
            <a:bodyPr/>
            <a:lstStyle/>
            <a:p/>
          </p:txBody>
        </p:sp>
        <p:sp>
          <p:nvSpPr>
            <p:cNvPr id="118" name="tx118"/>
            <p:cNvSpPr/>
            <p:nvPr/>
          </p:nvSpPr>
          <p:spPr>
            <a:xfrm>
              <a:off x="136592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249463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362335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5655031"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3" name="tx123"/>
            <p:cNvSpPr/>
            <p:nvPr/>
          </p:nvSpPr>
          <p:spPr>
            <a:xfrm>
              <a:off x="5880773"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4" name="tx124"/>
            <p:cNvSpPr/>
            <p:nvPr/>
          </p:nvSpPr>
          <p:spPr>
            <a:xfrm>
              <a:off x="6106516"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5" name="tx125"/>
            <p:cNvSpPr/>
            <p:nvPr/>
          </p:nvSpPr>
          <p:spPr>
            <a:xfrm>
              <a:off x="6332258"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6" name="tx126"/>
            <p:cNvSpPr/>
            <p:nvPr/>
          </p:nvSpPr>
          <p:spPr>
            <a:xfrm>
              <a:off x="6558000"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7" name="tx127"/>
            <p:cNvSpPr/>
            <p:nvPr/>
          </p:nvSpPr>
          <p:spPr>
            <a:xfrm>
              <a:off x="6783743"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8" name="tx128"/>
            <p:cNvSpPr/>
            <p:nvPr/>
          </p:nvSpPr>
          <p:spPr>
            <a:xfrm>
              <a:off x="7009485"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9" name="tx129"/>
            <p:cNvSpPr/>
            <p:nvPr/>
          </p:nvSpPr>
          <p:spPr>
            <a:xfrm>
              <a:off x="1365926"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0" name="tx130"/>
            <p:cNvSpPr/>
            <p:nvPr/>
          </p:nvSpPr>
          <p:spPr>
            <a:xfrm>
              <a:off x="2494638"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3623350"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4752062"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5655031"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4" name="tx134"/>
            <p:cNvSpPr/>
            <p:nvPr/>
          </p:nvSpPr>
          <p:spPr>
            <a:xfrm>
              <a:off x="5880773"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5" name="tx135"/>
            <p:cNvSpPr/>
            <p:nvPr/>
          </p:nvSpPr>
          <p:spPr>
            <a:xfrm>
              <a:off x="6106516"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6" name="tx136"/>
            <p:cNvSpPr/>
            <p:nvPr/>
          </p:nvSpPr>
          <p:spPr>
            <a:xfrm>
              <a:off x="6332258"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7" name="tx137"/>
            <p:cNvSpPr/>
            <p:nvPr/>
          </p:nvSpPr>
          <p:spPr>
            <a:xfrm>
              <a:off x="6558000"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8" name="tx138"/>
            <p:cNvSpPr/>
            <p:nvPr/>
          </p:nvSpPr>
          <p:spPr>
            <a:xfrm>
              <a:off x="6783743"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9" name="tx139"/>
            <p:cNvSpPr/>
            <p:nvPr/>
          </p:nvSpPr>
          <p:spPr>
            <a:xfrm>
              <a:off x="7009485"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40" name="tx140"/>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508103" y="402954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2" name="tx142"/>
            <p:cNvSpPr/>
            <p:nvPr/>
          </p:nvSpPr>
          <p:spPr>
            <a:xfrm>
              <a:off x="508103" y="343112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3" name="tx143"/>
            <p:cNvSpPr/>
            <p:nvPr/>
          </p:nvSpPr>
          <p:spPr>
            <a:xfrm>
              <a:off x="508103" y="283271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4" name="tx144"/>
            <p:cNvSpPr/>
            <p:nvPr/>
          </p:nvSpPr>
          <p:spPr>
            <a:xfrm>
              <a:off x="508103" y="223429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5" name="tx145"/>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166964" y="324728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65" name="tx165"/>
            <p:cNvSpPr/>
            <p:nvPr/>
          </p:nvSpPr>
          <p:spPr>
            <a:xfrm rot="5400000">
              <a:off x="8601320" y="32334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6" name="rc166"/>
            <p:cNvSpPr/>
            <p:nvPr/>
          </p:nvSpPr>
          <p:spPr>
            <a:xfrm>
              <a:off x="1071314" y="5522891"/>
              <a:ext cx="201455" cy="201456"/>
            </a:xfrm>
            <a:prstGeom prst="rect">
              <a:avLst/>
            </a:prstGeom>
            <a:solidFill>
              <a:srgbClr val="80BD41">
                <a:alpha val="100000"/>
              </a:srgbClr>
            </a:solidFill>
          </p:spPr>
          <p:txBody>
            <a:bodyPr/>
            <a:lstStyle/>
            <a:p/>
          </p:txBody>
        </p:sp>
        <p:sp>
          <p:nvSpPr>
            <p:cNvPr id="167" name="rc167"/>
            <p:cNvSpPr/>
            <p:nvPr/>
          </p:nvSpPr>
          <p:spPr>
            <a:xfrm>
              <a:off x="2975038" y="5522891"/>
              <a:ext cx="201456" cy="201456"/>
            </a:xfrm>
            <a:prstGeom prst="rect">
              <a:avLst/>
            </a:prstGeom>
            <a:solidFill>
              <a:srgbClr val="1CABE2">
                <a:alpha val="100000"/>
              </a:srgbClr>
            </a:solidFill>
          </p:spPr>
          <p:txBody>
            <a:bodyPr/>
            <a:lstStyle/>
            <a:p/>
          </p:txBody>
        </p:sp>
        <p:sp>
          <p:nvSpPr>
            <p:cNvPr id="168" name="rc168"/>
            <p:cNvSpPr/>
            <p:nvPr/>
          </p:nvSpPr>
          <p:spPr>
            <a:xfrm>
              <a:off x="4063414" y="5522891"/>
              <a:ext cx="201456" cy="201456"/>
            </a:xfrm>
            <a:prstGeom prst="rect">
              <a:avLst/>
            </a:prstGeom>
            <a:solidFill>
              <a:srgbClr val="0058AB">
                <a:alpha val="100000"/>
              </a:srgbClr>
            </a:solidFill>
          </p:spPr>
          <p:txBody>
            <a:bodyPr/>
            <a:lstStyle/>
            <a:p/>
          </p:txBody>
        </p:sp>
        <p:sp>
          <p:nvSpPr>
            <p:cNvPr id="169" name="rc169"/>
            <p:cNvSpPr/>
            <p:nvPr/>
          </p:nvSpPr>
          <p:spPr>
            <a:xfrm>
              <a:off x="5081939" y="5522891"/>
              <a:ext cx="201456" cy="201456"/>
            </a:xfrm>
            <a:prstGeom prst="rect">
              <a:avLst/>
            </a:prstGeom>
            <a:solidFill>
              <a:srgbClr val="FFC20E">
                <a:alpha val="100000"/>
              </a:srgbClr>
            </a:solidFill>
          </p:spPr>
          <p:txBody>
            <a:bodyPr/>
            <a:lstStyle/>
            <a:p/>
          </p:txBody>
        </p:sp>
        <p:sp>
          <p:nvSpPr>
            <p:cNvPr id="170" name="rc170"/>
            <p:cNvSpPr/>
            <p:nvPr/>
          </p:nvSpPr>
          <p:spPr>
            <a:xfrm>
              <a:off x="7079320" y="5522891"/>
              <a:ext cx="201455" cy="201456"/>
            </a:xfrm>
            <a:prstGeom prst="rect">
              <a:avLst/>
            </a:prstGeom>
            <a:solidFill>
              <a:srgbClr val="F26A21">
                <a:alpha val="100000"/>
              </a:srgbClr>
            </a:solidFill>
          </p:spPr>
          <p:txBody>
            <a:bodyPr/>
            <a:lstStyle/>
            <a:p/>
          </p:txBody>
        </p:sp>
        <p:sp>
          <p:nvSpPr>
            <p:cNvPr id="171" name="tx171"/>
            <p:cNvSpPr/>
            <p:nvPr/>
          </p:nvSpPr>
          <p:spPr>
            <a:xfrm>
              <a:off x="1351359" y="5544151"/>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72" name="tx172"/>
            <p:cNvSpPr/>
            <p:nvPr/>
          </p:nvSpPr>
          <p:spPr>
            <a:xfrm>
              <a:off x="3255083" y="5545856"/>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73" name="tx173"/>
            <p:cNvSpPr/>
            <p:nvPr/>
          </p:nvSpPr>
          <p:spPr>
            <a:xfrm>
              <a:off x="4343459" y="5571982"/>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74" name="tx174"/>
            <p:cNvSpPr/>
            <p:nvPr/>
          </p:nvSpPr>
          <p:spPr>
            <a:xfrm>
              <a:off x="5361984" y="5542445"/>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75" name="tx175"/>
            <p:cNvSpPr/>
            <p:nvPr/>
          </p:nvSpPr>
          <p:spPr>
            <a:xfrm>
              <a:off x="7359365" y="5542445"/>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76" name="pl176"/>
            <p:cNvSpPr/>
            <p:nvPr/>
          </p:nvSpPr>
          <p:spPr>
            <a:xfrm>
              <a:off x="3532410"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7" name="pl177"/>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8" name="tx178"/>
            <p:cNvSpPr/>
            <p:nvPr/>
          </p:nvSpPr>
          <p:spPr>
            <a:xfrm>
              <a:off x="3799510" y="6069384"/>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9" name="tx179"/>
            <p:cNvSpPr/>
            <p:nvPr/>
          </p:nvSpPr>
          <p:spPr>
            <a:xfrm>
              <a:off x="5144229" y="606924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80" name="tx180"/>
            <p:cNvSpPr/>
            <p:nvPr/>
          </p:nvSpPr>
          <p:spPr>
            <a:xfrm>
              <a:off x="983899" y="1330710"/>
              <a:ext cx="75013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a:t>
              </a:r>
            </a:p>
          </p:txBody>
        </p:sp>
        <p:sp>
          <p:nvSpPr>
            <p:cNvPr id="181" name="tx181"/>
            <p:cNvSpPr/>
            <p:nvPr/>
          </p:nvSpPr>
          <p:spPr>
            <a:xfrm>
              <a:off x="983899" y="1513317"/>
              <a:ext cx="845247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sin vacunar contra la DTP entre 2000 y 2025 y proyecciones para 2030 basadas en el objetivo IA2030 , Honduras</a:t>
              </a:r>
            </a:p>
          </p:txBody>
        </p:sp>
        <p:sp>
          <p:nvSpPr>
            <p:cNvPr id="182" name="tx182"/>
            <p:cNvSpPr/>
            <p:nvPr/>
          </p:nvSpPr>
          <p:spPr>
            <a:xfrm>
              <a:off x="3923507" y="6353093"/>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2025 revisión;</a:t>
              </a:r>
            </a:p>
          </p:txBody>
        </p:sp>
        <p:sp>
          <p:nvSpPr>
            <p:cNvPr id="183" name="tx183"/>
            <p:cNvSpPr/>
            <p:nvPr/>
          </p:nvSpPr>
          <p:spPr>
            <a:xfrm>
              <a:off x="1276738" y="6466099"/>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84" name="tx184"/>
            <p:cNvSpPr/>
            <p:nvPr/>
          </p:nvSpPr>
          <p:spPr>
            <a:xfrm>
              <a:off x="1101840" y="6586855"/>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insta a todos los países a reducir a la mitad, de aquí a 2030, el número de niños sin ninguna dosis registrado en 2019. Este gráfico muestra el número anual de niños que deben vacunarse para alcanzar el objetivo relativo a los niños sin ninguna dosis.
Se prevé que en Honduras se produzca un descenso en el número de lactantes que sobreviven para 2030. Para alcanzar el objetivo de «cero dosis» de IA2030, es necesario vacunar cada año a más niños (~1,56 %) con la vacuna DTP1.</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Cada año es necesario vacunar a más niños para alcanzar el objetivo de IA2030 de reducir a la mitad el número de niños que no han recibido ninguna dosis para 2030, ante la previsión de que disminuya el número de bebés que sobreviven.</a:t>
            </a:r>
          </a:p>
        </p:txBody>
      </p:sp>
      <p:grpSp xmlns:pic="http://schemas.openxmlformats.org/drawingml/2006/picture">
        <p:nvGrpSpPr>
          <p:cNvPr id="187" name=""/>
          <p:cNvGrpSpPr/>
          <p:nvPr/>
        </p:nvGrpSpPr>
        <p:grpSpPr>
          <a:xfrm>
            <a:off x="292608" y="1051560"/>
            <a:ext cx="8595360" cy="28575"/>
            <a:chOff x="292608" y="1051560"/>
            <a:chExt cx="8595360" cy="28575"/>
          </a:xfrm>
        </p:grpSpPr>
        <p:sp>
          <p:nvSpPr>
            <p:cNvPr id="18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6390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2092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07793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93539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79241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64942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139892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388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787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1861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851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840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30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7819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1809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5799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9788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3778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7768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57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5747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9737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3726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7716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1706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5695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968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3674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7664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1654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5643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4434998"/>
              <a:ext cx="215906" cy="500398"/>
            </a:xfrm>
            <a:prstGeom prst="rect">
              <a:avLst/>
            </a:prstGeom>
            <a:solidFill>
              <a:srgbClr val="0058AB">
                <a:alpha val="100000"/>
              </a:srgbClr>
            </a:solidFill>
          </p:spPr>
          <p:txBody>
            <a:bodyPr/>
            <a:lstStyle/>
            <a:p/>
          </p:txBody>
        </p:sp>
        <p:sp>
          <p:nvSpPr>
            <p:cNvPr id="39" name="rc39"/>
            <p:cNvSpPr/>
            <p:nvPr/>
          </p:nvSpPr>
          <p:spPr>
            <a:xfrm>
              <a:off x="1530867" y="4433170"/>
              <a:ext cx="215906" cy="502227"/>
            </a:xfrm>
            <a:prstGeom prst="rect">
              <a:avLst/>
            </a:prstGeom>
            <a:solidFill>
              <a:srgbClr val="0058AB">
                <a:alpha val="100000"/>
              </a:srgbClr>
            </a:solidFill>
          </p:spPr>
          <p:txBody>
            <a:bodyPr/>
            <a:lstStyle/>
            <a:p/>
          </p:txBody>
        </p:sp>
        <p:sp>
          <p:nvSpPr>
            <p:cNvPr id="40" name="rc40"/>
            <p:cNvSpPr/>
            <p:nvPr/>
          </p:nvSpPr>
          <p:spPr>
            <a:xfrm>
              <a:off x="1770763" y="4434427"/>
              <a:ext cx="215906" cy="500969"/>
            </a:xfrm>
            <a:prstGeom prst="rect">
              <a:avLst/>
            </a:prstGeom>
            <a:solidFill>
              <a:srgbClr val="0058AB">
                <a:alpha val="100000"/>
              </a:srgbClr>
            </a:solidFill>
          </p:spPr>
          <p:txBody>
            <a:bodyPr/>
            <a:lstStyle/>
            <a:p/>
          </p:txBody>
        </p:sp>
        <p:sp>
          <p:nvSpPr>
            <p:cNvPr id="41" name="rc41"/>
            <p:cNvSpPr/>
            <p:nvPr/>
          </p:nvSpPr>
          <p:spPr>
            <a:xfrm>
              <a:off x="2010660" y="4187999"/>
              <a:ext cx="215906" cy="747397"/>
            </a:xfrm>
            <a:prstGeom prst="rect">
              <a:avLst/>
            </a:prstGeom>
            <a:solidFill>
              <a:srgbClr val="0058AB">
                <a:alpha val="100000"/>
              </a:srgbClr>
            </a:solidFill>
          </p:spPr>
          <p:txBody>
            <a:bodyPr/>
            <a:lstStyle/>
            <a:p/>
          </p:txBody>
        </p:sp>
        <p:sp>
          <p:nvSpPr>
            <p:cNvPr id="42" name="rc42"/>
            <p:cNvSpPr/>
            <p:nvPr/>
          </p:nvSpPr>
          <p:spPr>
            <a:xfrm>
              <a:off x="2250556" y="4438313"/>
              <a:ext cx="215906" cy="497083"/>
            </a:xfrm>
            <a:prstGeom prst="rect">
              <a:avLst/>
            </a:prstGeom>
            <a:solidFill>
              <a:srgbClr val="0058AB">
                <a:alpha val="100000"/>
              </a:srgbClr>
            </a:solidFill>
          </p:spPr>
          <p:txBody>
            <a:bodyPr/>
            <a:lstStyle/>
            <a:p/>
          </p:txBody>
        </p:sp>
        <p:sp>
          <p:nvSpPr>
            <p:cNvPr id="43" name="rc43"/>
            <p:cNvSpPr/>
            <p:nvPr/>
          </p:nvSpPr>
          <p:spPr>
            <a:xfrm>
              <a:off x="2490453" y="4687826"/>
              <a:ext cx="215906" cy="247570"/>
            </a:xfrm>
            <a:prstGeom prst="rect">
              <a:avLst/>
            </a:prstGeom>
            <a:solidFill>
              <a:srgbClr val="0058AB">
                <a:alpha val="100000"/>
              </a:srgbClr>
            </a:solidFill>
          </p:spPr>
          <p:txBody>
            <a:bodyPr/>
            <a:lstStyle/>
            <a:p/>
          </p:txBody>
        </p:sp>
        <p:sp>
          <p:nvSpPr>
            <p:cNvPr id="44" name="rc44"/>
            <p:cNvSpPr/>
            <p:nvPr/>
          </p:nvSpPr>
          <p:spPr>
            <a:xfrm>
              <a:off x="2730349" y="3950487"/>
              <a:ext cx="215906" cy="984909"/>
            </a:xfrm>
            <a:prstGeom prst="rect">
              <a:avLst/>
            </a:prstGeom>
            <a:solidFill>
              <a:srgbClr val="0058AB">
                <a:alpha val="100000"/>
              </a:srgbClr>
            </a:solidFill>
          </p:spPr>
          <p:txBody>
            <a:bodyPr/>
            <a:lstStyle/>
            <a:p/>
          </p:txBody>
        </p:sp>
        <p:sp>
          <p:nvSpPr>
            <p:cNvPr id="45" name="rc45"/>
            <p:cNvSpPr/>
            <p:nvPr/>
          </p:nvSpPr>
          <p:spPr>
            <a:xfrm>
              <a:off x="2970245" y="3455690"/>
              <a:ext cx="215906" cy="1479707"/>
            </a:xfrm>
            <a:prstGeom prst="rect">
              <a:avLst/>
            </a:prstGeom>
            <a:solidFill>
              <a:srgbClr val="0058AB">
                <a:alpha val="100000"/>
              </a:srgbClr>
            </a:solidFill>
          </p:spPr>
          <p:txBody>
            <a:bodyPr/>
            <a:lstStyle/>
            <a:p/>
          </p:txBody>
        </p:sp>
        <p:sp>
          <p:nvSpPr>
            <p:cNvPr id="46" name="rc46"/>
            <p:cNvSpPr/>
            <p:nvPr/>
          </p:nvSpPr>
          <p:spPr>
            <a:xfrm>
              <a:off x="3210142" y="4194057"/>
              <a:ext cx="215906" cy="741339"/>
            </a:xfrm>
            <a:prstGeom prst="rect">
              <a:avLst/>
            </a:prstGeom>
            <a:solidFill>
              <a:srgbClr val="0058AB">
                <a:alpha val="100000"/>
              </a:srgbClr>
            </a:solidFill>
          </p:spPr>
          <p:txBody>
            <a:bodyPr/>
            <a:lstStyle/>
            <a:p/>
          </p:txBody>
        </p:sp>
        <p:sp>
          <p:nvSpPr>
            <p:cNvPr id="47" name="rc47"/>
            <p:cNvSpPr/>
            <p:nvPr/>
          </p:nvSpPr>
          <p:spPr>
            <a:xfrm>
              <a:off x="3450038" y="4687826"/>
              <a:ext cx="215906" cy="247570"/>
            </a:xfrm>
            <a:prstGeom prst="rect">
              <a:avLst/>
            </a:prstGeom>
            <a:solidFill>
              <a:srgbClr val="0058AB">
                <a:alpha val="100000"/>
              </a:srgbClr>
            </a:solidFill>
          </p:spPr>
          <p:txBody>
            <a:bodyPr/>
            <a:lstStyle/>
            <a:p/>
          </p:txBody>
        </p:sp>
        <p:sp>
          <p:nvSpPr>
            <p:cNvPr id="48" name="rc48"/>
            <p:cNvSpPr/>
            <p:nvPr/>
          </p:nvSpPr>
          <p:spPr>
            <a:xfrm>
              <a:off x="3689935" y="4688398"/>
              <a:ext cx="215906" cy="246998"/>
            </a:xfrm>
            <a:prstGeom prst="rect">
              <a:avLst/>
            </a:prstGeom>
            <a:solidFill>
              <a:srgbClr val="0058AB">
                <a:alpha val="100000"/>
              </a:srgbClr>
            </a:solidFill>
          </p:spPr>
          <p:txBody>
            <a:bodyPr/>
            <a:lstStyle/>
            <a:p/>
          </p:txBody>
        </p:sp>
        <p:sp>
          <p:nvSpPr>
            <p:cNvPr id="49" name="rc49"/>
            <p:cNvSpPr/>
            <p:nvPr/>
          </p:nvSpPr>
          <p:spPr>
            <a:xfrm>
              <a:off x="3929831" y="4688169"/>
              <a:ext cx="215906" cy="247227"/>
            </a:xfrm>
            <a:prstGeom prst="rect">
              <a:avLst/>
            </a:prstGeom>
            <a:solidFill>
              <a:srgbClr val="0058AB">
                <a:alpha val="100000"/>
              </a:srgbClr>
            </a:solidFill>
          </p:spPr>
          <p:txBody>
            <a:bodyPr/>
            <a:lstStyle/>
            <a:p/>
          </p:txBody>
        </p:sp>
        <p:sp>
          <p:nvSpPr>
            <p:cNvPr id="50" name="rc50"/>
            <p:cNvSpPr/>
            <p:nvPr/>
          </p:nvSpPr>
          <p:spPr>
            <a:xfrm>
              <a:off x="4169728" y="4439799"/>
              <a:ext cx="215906" cy="495597"/>
            </a:xfrm>
            <a:prstGeom prst="rect">
              <a:avLst/>
            </a:prstGeom>
            <a:solidFill>
              <a:srgbClr val="0058AB">
                <a:alpha val="100000"/>
              </a:srgbClr>
            </a:solidFill>
          </p:spPr>
          <p:txBody>
            <a:bodyPr/>
            <a:lstStyle/>
            <a:p/>
          </p:txBody>
        </p:sp>
        <p:sp>
          <p:nvSpPr>
            <p:cNvPr id="51" name="rc51"/>
            <p:cNvSpPr/>
            <p:nvPr/>
          </p:nvSpPr>
          <p:spPr>
            <a:xfrm>
              <a:off x="4409624" y="4687484"/>
              <a:ext cx="215906" cy="247913"/>
            </a:xfrm>
            <a:prstGeom prst="rect">
              <a:avLst/>
            </a:prstGeom>
            <a:solidFill>
              <a:srgbClr val="0058AB">
                <a:alpha val="100000"/>
              </a:srgbClr>
            </a:solidFill>
          </p:spPr>
          <p:txBody>
            <a:bodyPr/>
            <a:lstStyle/>
            <a:p/>
          </p:txBody>
        </p:sp>
        <p:sp>
          <p:nvSpPr>
            <p:cNvPr id="52" name="rc52"/>
            <p:cNvSpPr/>
            <p:nvPr/>
          </p:nvSpPr>
          <p:spPr>
            <a:xfrm>
              <a:off x="4649521" y="4686683"/>
              <a:ext cx="215906" cy="248713"/>
            </a:xfrm>
            <a:prstGeom prst="rect">
              <a:avLst/>
            </a:prstGeom>
            <a:solidFill>
              <a:srgbClr val="0058AB">
                <a:alpha val="100000"/>
              </a:srgbClr>
            </a:solidFill>
          </p:spPr>
          <p:txBody>
            <a:bodyPr/>
            <a:lstStyle/>
            <a:p/>
          </p:txBody>
        </p:sp>
        <p:sp>
          <p:nvSpPr>
            <p:cNvPr id="53" name="rc53"/>
            <p:cNvSpPr/>
            <p:nvPr/>
          </p:nvSpPr>
          <p:spPr>
            <a:xfrm>
              <a:off x="4889417" y="4684969"/>
              <a:ext cx="215906" cy="250427"/>
            </a:xfrm>
            <a:prstGeom prst="rect">
              <a:avLst/>
            </a:prstGeom>
            <a:solidFill>
              <a:srgbClr val="0058AB">
                <a:alpha val="100000"/>
              </a:srgbClr>
            </a:solidFill>
          </p:spPr>
          <p:txBody>
            <a:bodyPr/>
            <a:lstStyle/>
            <a:p/>
          </p:txBody>
        </p:sp>
        <p:sp>
          <p:nvSpPr>
            <p:cNvPr id="54" name="rc54"/>
            <p:cNvSpPr/>
            <p:nvPr/>
          </p:nvSpPr>
          <p:spPr>
            <a:xfrm>
              <a:off x="5129313" y="4430655"/>
              <a:ext cx="215906" cy="504741"/>
            </a:xfrm>
            <a:prstGeom prst="rect">
              <a:avLst/>
            </a:prstGeom>
            <a:solidFill>
              <a:srgbClr val="0058AB">
                <a:alpha val="100000"/>
              </a:srgbClr>
            </a:solidFill>
          </p:spPr>
          <p:txBody>
            <a:bodyPr/>
            <a:lstStyle/>
            <a:p/>
          </p:txBody>
        </p:sp>
        <p:sp>
          <p:nvSpPr>
            <p:cNvPr id="55" name="rc55"/>
            <p:cNvSpPr/>
            <p:nvPr/>
          </p:nvSpPr>
          <p:spPr>
            <a:xfrm>
              <a:off x="5369210" y="2903742"/>
              <a:ext cx="215906" cy="2031654"/>
            </a:xfrm>
            <a:prstGeom prst="rect">
              <a:avLst/>
            </a:prstGeom>
            <a:solidFill>
              <a:srgbClr val="0058AB">
                <a:alpha val="100000"/>
              </a:srgbClr>
            </a:solidFill>
          </p:spPr>
          <p:txBody>
            <a:bodyPr/>
            <a:lstStyle/>
            <a:p/>
          </p:txBody>
        </p:sp>
        <p:sp>
          <p:nvSpPr>
            <p:cNvPr id="56" name="rc56"/>
            <p:cNvSpPr/>
            <p:nvPr/>
          </p:nvSpPr>
          <p:spPr>
            <a:xfrm>
              <a:off x="5609106" y="3132568"/>
              <a:ext cx="215906" cy="1802828"/>
            </a:xfrm>
            <a:prstGeom prst="rect">
              <a:avLst/>
            </a:prstGeom>
            <a:solidFill>
              <a:srgbClr val="0058AB">
                <a:alpha val="100000"/>
              </a:srgbClr>
            </a:solidFill>
          </p:spPr>
          <p:txBody>
            <a:bodyPr/>
            <a:lstStyle/>
            <a:p/>
          </p:txBody>
        </p:sp>
        <p:sp>
          <p:nvSpPr>
            <p:cNvPr id="57" name="rc57"/>
            <p:cNvSpPr/>
            <p:nvPr/>
          </p:nvSpPr>
          <p:spPr>
            <a:xfrm>
              <a:off x="5849003" y="2861681"/>
              <a:ext cx="215906" cy="2073716"/>
            </a:xfrm>
            <a:prstGeom prst="rect">
              <a:avLst/>
            </a:prstGeom>
            <a:solidFill>
              <a:srgbClr val="0058AB">
                <a:alpha val="100000"/>
              </a:srgbClr>
            </a:solidFill>
          </p:spPr>
          <p:txBody>
            <a:bodyPr/>
            <a:lstStyle/>
            <a:p/>
          </p:txBody>
        </p:sp>
        <p:sp>
          <p:nvSpPr>
            <p:cNvPr id="58" name="rc58"/>
            <p:cNvSpPr/>
            <p:nvPr/>
          </p:nvSpPr>
          <p:spPr>
            <a:xfrm>
              <a:off x="6088899" y="2852080"/>
              <a:ext cx="215906" cy="2083317"/>
            </a:xfrm>
            <a:prstGeom prst="rect">
              <a:avLst/>
            </a:prstGeom>
            <a:solidFill>
              <a:srgbClr val="0058AB">
                <a:alpha val="100000"/>
              </a:srgbClr>
            </a:solidFill>
          </p:spPr>
          <p:txBody>
            <a:bodyPr/>
            <a:lstStyle/>
            <a:p/>
          </p:txBody>
        </p:sp>
        <p:sp>
          <p:nvSpPr>
            <p:cNvPr id="59" name="rc59"/>
            <p:cNvSpPr/>
            <p:nvPr/>
          </p:nvSpPr>
          <p:spPr>
            <a:xfrm>
              <a:off x="6328796" y="2579706"/>
              <a:ext cx="215906" cy="2355690"/>
            </a:xfrm>
            <a:prstGeom prst="rect">
              <a:avLst/>
            </a:prstGeom>
            <a:solidFill>
              <a:srgbClr val="0058AB">
                <a:alpha val="100000"/>
              </a:srgbClr>
            </a:solidFill>
          </p:spPr>
          <p:txBody>
            <a:bodyPr/>
            <a:lstStyle/>
            <a:p/>
          </p:txBody>
        </p:sp>
        <p:sp>
          <p:nvSpPr>
            <p:cNvPr id="60" name="rc60"/>
            <p:cNvSpPr/>
            <p:nvPr/>
          </p:nvSpPr>
          <p:spPr>
            <a:xfrm>
              <a:off x="6568692" y="2306533"/>
              <a:ext cx="215906" cy="2628863"/>
            </a:xfrm>
            <a:prstGeom prst="rect">
              <a:avLst/>
            </a:prstGeom>
            <a:solidFill>
              <a:srgbClr val="0058AB">
                <a:alpha val="100000"/>
              </a:srgbClr>
            </a:solidFill>
          </p:spPr>
          <p:txBody>
            <a:bodyPr/>
            <a:lstStyle/>
            <a:p/>
          </p:txBody>
        </p:sp>
        <p:sp>
          <p:nvSpPr>
            <p:cNvPr id="61" name="rc61"/>
            <p:cNvSpPr/>
            <p:nvPr/>
          </p:nvSpPr>
          <p:spPr>
            <a:xfrm>
              <a:off x="6808589" y="2029360"/>
              <a:ext cx="215906" cy="2906037"/>
            </a:xfrm>
            <a:prstGeom prst="rect">
              <a:avLst/>
            </a:prstGeom>
            <a:solidFill>
              <a:srgbClr val="0058AB">
                <a:alpha val="100000"/>
              </a:srgbClr>
            </a:solidFill>
          </p:spPr>
          <p:txBody>
            <a:bodyPr/>
            <a:lstStyle/>
            <a:p/>
          </p:txBody>
        </p:sp>
        <p:sp>
          <p:nvSpPr>
            <p:cNvPr id="62" name="rc62"/>
            <p:cNvSpPr/>
            <p:nvPr/>
          </p:nvSpPr>
          <p:spPr>
            <a:xfrm>
              <a:off x="7048485" y="2021130"/>
              <a:ext cx="215906" cy="2914266"/>
            </a:xfrm>
            <a:prstGeom prst="rect">
              <a:avLst/>
            </a:prstGeom>
            <a:solidFill>
              <a:srgbClr val="0058AB">
                <a:alpha val="100000"/>
              </a:srgbClr>
            </a:solidFill>
          </p:spPr>
          <p:txBody>
            <a:bodyPr/>
            <a:lstStyle/>
            <a:p/>
          </p:txBody>
        </p:sp>
        <p:sp>
          <p:nvSpPr>
            <p:cNvPr id="63" name="rc63"/>
            <p:cNvSpPr/>
            <p:nvPr/>
          </p:nvSpPr>
          <p:spPr>
            <a:xfrm>
              <a:off x="7288381" y="1752072"/>
              <a:ext cx="215906" cy="3183325"/>
            </a:xfrm>
            <a:prstGeom prst="rect">
              <a:avLst/>
            </a:prstGeom>
            <a:solidFill>
              <a:srgbClr val="0058AB">
                <a:alpha val="100000"/>
              </a:srgbClr>
            </a:solidFill>
          </p:spPr>
          <p:txBody>
            <a:bodyPr/>
            <a:lstStyle/>
            <a:p/>
          </p:txBody>
        </p:sp>
        <p:sp>
          <p:nvSpPr>
            <p:cNvPr id="64" name="rc64"/>
            <p:cNvSpPr/>
            <p:nvPr/>
          </p:nvSpPr>
          <p:spPr>
            <a:xfrm>
              <a:off x="8487864" y="3898482"/>
              <a:ext cx="215906" cy="1036915"/>
            </a:xfrm>
            <a:prstGeom prst="rect">
              <a:avLst/>
            </a:prstGeom>
            <a:solidFill>
              <a:srgbClr val="69DBFF">
                <a:alpha val="100000"/>
              </a:srgbClr>
            </a:solidFill>
          </p:spPr>
          <p:txBody>
            <a:bodyPr/>
            <a:lstStyle/>
            <a:p/>
          </p:txBody>
        </p:sp>
        <p:sp>
          <p:nvSpPr>
            <p:cNvPr id="65" name="pl65"/>
            <p:cNvSpPr/>
            <p:nvPr/>
          </p:nvSpPr>
          <p:spPr>
            <a:xfrm>
              <a:off x="6196853" y="2861681"/>
              <a:ext cx="2398964" cy="1036858"/>
            </a:xfrm>
            <a:custGeom>
              <a:avLst/>
              <a:pathLst>
                <a:path w="2398964" h="1036858">
                  <a:moveTo>
                    <a:pt x="0" y="0"/>
                  </a:moveTo>
                  <a:lnTo>
                    <a:pt x="239896" y="103685"/>
                  </a:lnTo>
                  <a:lnTo>
                    <a:pt x="479792" y="207371"/>
                  </a:lnTo>
                  <a:lnTo>
                    <a:pt x="719689" y="311057"/>
                  </a:lnTo>
                  <a:lnTo>
                    <a:pt x="959585" y="414743"/>
                  </a:lnTo>
                  <a:lnTo>
                    <a:pt x="1199482" y="518429"/>
                  </a:lnTo>
                  <a:lnTo>
                    <a:pt x="1439378" y="622114"/>
                  </a:lnTo>
                  <a:lnTo>
                    <a:pt x="1679275" y="725800"/>
                  </a:lnTo>
                  <a:lnTo>
                    <a:pt x="1919171" y="829486"/>
                  </a:lnTo>
                  <a:lnTo>
                    <a:pt x="2159067" y="933172"/>
                  </a:lnTo>
                  <a:lnTo>
                    <a:pt x="2398964" y="1036858"/>
                  </a:lnTo>
                </a:path>
              </a:pathLst>
            </a:custGeom>
            <a:ln w="13550" cap="flat">
              <a:solidFill>
                <a:srgbClr val="000000">
                  <a:alpha val="100000"/>
                </a:srgbClr>
              </a:solidFill>
              <a:prstDash val="solid"/>
              <a:round/>
            </a:ln>
          </p:spPr>
          <p:txBody>
            <a:bodyPr/>
            <a:lstStyle/>
            <a:p/>
          </p:txBody>
        </p:sp>
        <p:sp>
          <p:nvSpPr>
            <p:cNvPr id="66" name="pt66"/>
            <p:cNvSpPr/>
            <p:nvPr/>
          </p:nvSpPr>
          <p:spPr>
            <a:xfrm>
              <a:off x="6172027" y="28368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29405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30442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31479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32515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33552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34589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35626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36663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37700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38737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3498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9" name="tx79"/>
            <p:cNvSpPr/>
            <p:nvPr/>
          </p:nvSpPr>
          <p:spPr>
            <a:xfrm>
              <a:off x="508103" y="259199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0" name="tx80"/>
            <p:cNvSpPr/>
            <p:nvPr/>
          </p:nvSpPr>
          <p:spPr>
            <a:xfrm rot="-5400000">
              <a:off x="127803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124201" y="3292029"/>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09" name="rc109"/>
            <p:cNvSpPr/>
            <p:nvPr/>
          </p:nvSpPr>
          <p:spPr>
            <a:xfrm>
              <a:off x="3661384" y="5779301"/>
              <a:ext cx="201456" cy="201456"/>
            </a:xfrm>
            <a:prstGeom prst="rect">
              <a:avLst/>
            </a:prstGeom>
            <a:solidFill>
              <a:srgbClr val="0058AB">
                <a:alpha val="100000"/>
              </a:srgbClr>
            </a:solidFill>
          </p:spPr>
          <p:txBody>
            <a:bodyPr/>
            <a:lstStyle/>
            <a:p/>
          </p:txBody>
        </p:sp>
        <p:sp>
          <p:nvSpPr>
            <p:cNvPr id="110" name="rc110"/>
            <p:cNvSpPr/>
            <p:nvPr/>
          </p:nvSpPr>
          <p:spPr>
            <a:xfrm>
              <a:off x="4563470" y="5779301"/>
              <a:ext cx="201456" cy="201456"/>
            </a:xfrm>
            <a:prstGeom prst="rect">
              <a:avLst/>
            </a:prstGeom>
            <a:solidFill>
              <a:srgbClr val="69DBFF">
                <a:alpha val="100000"/>
              </a:srgbClr>
            </a:solidFill>
          </p:spPr>
          <p:txBody>
            <a:bodyPr/>
            <a:lstStyle/>
            <a:p/>
          </p:txBody>
        </p:sp>
        <p:sp>
          <p:nvSpPr>
            <p:cNvPr id="111" name="tx111"/>
            <p:cNvSpPr/>
            <p:nvPr/>
          </p:nvSpPr>
          <p:spPr>
            <a:xfrm>
              <a:off x="3941429"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2010628" y="1332102"/>
              <a:ext cx="5973484"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2000-2025 y objetivo para 2030, Honduras</a:t>
              </a:r>
            </a:p>
          </p:txBody>
        </p:sp>
        <p:sp>
          <p:nvSpPr>
            <p:cNvPr id="114" name="tx114"/>
            <p:cNvSpPr/>
            <p:nvPr/>
          </p:nvSpPr>
          <p:spPr>
            <a:xfrm>
              <a:off x="4477571" y="6111691"/>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15" name="tx115"/>
            <p:cNvSpPr/>
            <p:nvPr/>
          </p:nvSpPr>
          <p:spPr>
            <a:xfrm>
              <a:off x="1594021" y="6224752"/>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16" name="tx116"/>
            <p:cNvSpPr/>
            <p:nvPr/>
          </p:nvSpPr>
          <p:spPr>
            <a:xfrm>
              <a:off x="923570" y="6346381"/>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2000-2025, mientras que la barra azul claro representa el número objetivo</a:t>
              </a:r>
            </a:p>
          </p:txBody>
        </p:sp>
        <p:sp>
          <p:nvSpPr>
            <p:cNvPr id="117" name="tx117"/>
            <p:cNvSpPr/>
            <p:nvPr/>
          </p:nvSpPr>
          <p:spPr>
            <a:xfrm>
              <a:off x="7191735" y="6467191"/>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18" name="tx118"/>
            <p:cNvSpPr/>
            <p:nvPr/>
          </p:nvSpPr>
          <p:spPr>
            <a:xfrm>
              <a:off x="2296287" y="6587782"/>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2000-2025 (barras azul oscuro)
• Objetivo de cero dosis para 2030 (barra azul claro)
• Trayectoria para alcanzar el objetivo de 2030 basada en una disminución lineal (puntos)
En 2025, el número de niños que no habían recibido ninguna dosis era aproximadamente un 105 % superior al número anual previsto para alcanzar el objetivo, según una trayectoria lineal de descenso.</a:t>
            </a:r>
          </a:p>
        </p:txBody>
      </p:sp>
      <p:sp>
        <p:nvSpPr>
          <p:cNvPr id="1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el número de niños que no habían recibido ninguna dosis superaba en un 105 % el objetivo anual de IA2030, lo que ponía en grave peligro el objetivo para 2030 si no se tomaban medidas urgentes.</a:t>
            </a:r>
          </a:p>
        </p:txBody>
      </p:sp>
      <p:grpSp xmlns:pic="http://schemas.openxmlformats.org/drawingml/2006/picture">
        <p:nvGrpSpPr>
          <p:cNvPr id="121" name=""/>
          <p:cNvGrpSpPr/>
          <p:nvPr/>
        </p:nvGrpSpPr>
        <p:grpSpPr>
          <a:xfrm>
            <a:off x="292608" y="1051560"/>
            <a:ext cx="8595360" cy="28575"/>
            <a:chOff x="292608" y="1051560"/>
            <a:chExt cx="8595360" cy="28575"/>
          </a:xfrm>
        </p:grpSpPr>
        <p:sp>
          <p:nvSpPr>
            <p:cNvPr id="12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190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411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632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854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301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522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743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964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068449"/>
              <a:ext cx="239888" cy="1239572"/>
            </a:xfrm>
            <a:prstGeom prst="rect">
              <a:avLst/>
            </a:prstGeom>
            <a:solidFill>
              <a:srgbClr val="80BD41">
                <a:alpha val="100000"/>
              </a:srgbClr>
            </a:solidFill>
          </p:spPr>
          <p:txBody>
            <a:bodyPr/>
            <a:lstStyle/>
            <a:p/>
          </p:txBody>
        </p:sp>
        <p:sp>
          <p:nvSpPr>
            <p:cNvPr id="26" name="rc26"/>
            <p:cNvSpPr/>
            <p:nvPr/>
          </p:nvSpPr>
          <p:spPr>
            <a:xfrm>
              <a:off x="1296273" y="3043138"/>
              <a:ext cx="239888" cy="25311"/>
            </a:xfrm>
            <a:prstGeom prst="rect">
              <a:avLst/>
            </a:prstGeom>
            <a:solidFill>
              <a:srgbClr val="1CABE2">
                <a:alpha val="100000"/>
              </a:srgbClr>
            </a:solidFill>
          </p:spPr>
          <p:txBody>
            <a:bodyPr/>
            <a:lstStyle/>
            <a:p/>
          </p:txBody>
        </p:sp>
        <p:sp>
          <p:nvSpPr>
            <p:cNvPr id="27" name="rc27"/>
            <p:cNvSpPr/>
            <p:nvPr/>
          </p:nvSpPr>
          <p:spPr>
            <a:xfrm>
              <a:off x="1562816" y="3063768"/>
              <a:ext cx="239888" cy="1244252"/>
            </a:xfrm>
            <a:prstGeom prst="rect">
              <a:avLst/>
            </a:prstGeom>
            <a:solidFill>
              <a:srgbClr val="80BD41">
                <a:alpha val="100000"/>
              </a:srgbClr>
            </a:solidFill>
          </p:spPr>
          <p:txBody>
            <a:bodyPr/>
            <a:lstStyle/>
            <a:p/>
          </p:txBody>
        </p:sp>
        <p:sp>
          <p:nvSpPr>
            <p:cNvPr id="28" name="rc28"/>
            <p:cNvSpPr/>
            <p:nvPr/>
          </p:nvSpPr>
          <p:spPr>
            <a:xfrm>
              <a:off x="1562816" y="3038399"/>
              <a:ext cx="239888" cy="25369"/>
            </a:xfrm>
            <a:prstGeom prst="rect">
              <a:avLst/>
            </a:prstGeom>
            <a:solidFill>
              <a:srgbClr val="1CABE2">
                <a:alpha val="100000"/>
              </a:srgbClr>
            </a:solidFill>
          </p:spPr>
          <p:txBody>
            <a:bodyPr/>
            <a:lstStyle/>
            <a:p/>
          </p:txBody>
        </p:sp>
        <p:sp>
          <p:nvSpPr>
            <p:cNvPr id="29" name="rc29"/>
            <p:cNvSpPr/>
            <p:nvPr/>
          </p:nvSpPr>
          <p:spPr>
            <a:xfrm>
              <a:off x="1829360" y="3066889"/>
              <a:ext cx="239888" cy="1241132"/>
            </a:xfrm>
            <a:prstGeom prst="rect">
              <a:avLst/>
            </a:prstGeom>
            <a:solidFill>
              <a:srgbClr val="80BD41">
                <a:alpha val="100000"/>
              </a:srgbClr>
            </a:solidFill>
          </p:spPr>
          <p:txBody>
            <a:bodyPr/>
            <a:lstStyle/>
            <a:p/>
          </p:txBody>
        </p:sp>
        <p:sp>
          <p:nvSpPr>
            <p:cNvPr id="30" name="rc30"/>
            <p:cNvSpPr/>
            <p:nvPr/>
          </p:nvSpPr>
          <p:spPr>
            <a:xfrm>
              <a:off x="1829360" y="3041577"/>
              <a:ext cx="239888" cy="25311"/>
            </a:xfrm>
            <a:prstGeom prst="rect">
              <a:avLst/>
            </a:prstGeom>
            <a:solidFill>
              <a:srgbClr val="1CABE2">
                <a:alpha val="100000"/>
              </a:srgbClr>
            </a:solidFill>
          </p:spPr>
          <p:txBody>
            <a:bodyPr/>
            <a:lstStyle/>
            <a:p/>
          </p:txBody>
        </p:sp>
        <p:sp>
          <p:nvSpPr>
            <p:cNvPr id="31" name="rc31"/>
            <p:cNvSpPr/>
            <p:nvPr/>
          </p:nvSpPr>
          <p:spPr>
            <a:xfrm>
              <a:off x="2095903" y="3086190"/>
              <a:ext cx="239888" cy="1221830"/>
            </a:xfrm>
            <a:prstGeom prst="rect">
              <a:avLst/>
            </a:prstGeom>
            <a:solidFill>
              <a:srgbClr val="80BD41">
                <a:alpha val="100000"/>
              </a:srgbClr>
            </a:solidFill>
          </p:spPr>
          <p:txBody>
            <a:bodyPr/>
            <a:lstStyle/>
            <a:p/>
          </p:txBody>
        </p:sp>
        <p:sp>
          <p:nvSpPr>
            <p:cNvPr id="32" name="rc32"/>
            <p:cNvSpPr/>
            <p:nvPr/>
          </p:nvSpPr>
          <p:spPr>
            <a:xfrm>
              <a:off x="2095903" y="3048396"/>
              <a:ext cx="239888" cy="37793"/>
            </a:xfrm>
            <a:prstGeom prst="rect">
              <a:avLst/>
            </a:prstGeom>
            <a:solidFill>
              <a:srgbClr val="1CABE2">
                <a:alpha val="100000"/>
              </a:srgbClr>
            </a:solidFill>
          </p:spPr>
          <p:txBody>
            <a:bodyPr/>
            <a:lstStyle/>
            <a:p/>
          </p:txBody>
        </p:sp>
        <p:sp>
          <p:nvSpPr>
            <p:cNvPr id="33" name="rc33"/>
            <p:cNvSpPr/>
            <p:nvPr/>
          </p:nvSpPr>
          <p:spPr>
            <a:xfrm>
              <a:off x="2362446" y="3076424"/>
              <a:ext cx="239888" cy="1231597"/>
            </a:xfrm>
            <a:prstGeom prst="rect">
              <a:avLst/>
            </a:prstGeom>
            <a:solidFill>
              <a:srgbClr val="80BD41">
                <a:alpha val="100000"/>
              </a:srgbClr>
            </a:solidFill>
          </p:spPr>
          <p:txBody>
            <a:bodyPr/>
            <a:lstStyle/>
            <a:p/>
          </p:txBody>
        </p:sp>
        <p:sp>
          <p:nvSpPr>
            <p:cNvPr id="34" name="rc34"/>
            <p:cNvSpPr/>
            <p:nvPr/>
          </p:nvSpPr>
          <p:spPr>
            <a:xfrm>
              <a:off x="2362446" y="3051286"/>
              <a:ext cx="239888" cy="25138"/>
            </a:xfrm>
            <a:prstGeom prst="rect">
              <a:avLst/>
            </a:prstGeom>
            <a:solidFill>
              <a:srgbClr val="1CABE2">
                <a:alpha val="100000"/>
              </a:srgbClr>
            </a:solidFill>
          </p:spPr>
          <p:txBody>
            <a:bodyPr/>
            <a:lstStyle/>
            <a:p/>
          </p:txBody>
        </p:sp>
        <p:sp>
          <p:nvSpPr>
            <p:cNvPr id="35" name="rc35"/>
            <p:cNvSpPr/>
            <p:nvPr/>
          </p:nvSpPr>
          <p:spPr>
            <a:xfrm>
              <a:off x="2628989" y="3068796"/>
              <a:ext cx="239888" cy="1239225"/>
            </a:xfrm>
            <a:prstGeom prst="rect">
              <a:avLst/>
            </a:prstGeom>
            <a:solidFill>
              <a:srgbClr val="80BD41">
                <a:alpha val="100000"/>
              </a:srgbClr>
            </a:solidFill>
          </p:spPr>
          <p:txBody>
            <a:bodyPr/>
            <a:lstStyle/>
            <a:p/>
          </p:txBody>
        </p:sp>
        <p:sp>
          <p:nvSpPr>
            <p:cNvPr id="36" name="rc36"/>
            <p:cNvSpPr/>
            <p:nvPr/>
          </p:nvSpPr>
          <p:spPr>
            <a:xfrm>
              <a:off x="2628989" y="3056256"/>
              <a:ext cx="239888" cy="12540"/>
            </a:xfrm>
            <a:prstGeom prst="rect">
              <a:avLst/>
            </a:prstGeom>
            <a:solidFill>
              <a:srgbClr val="1CABE2">
                <a:alpha val="100000"/>
              </a:srgbClr>
            </a:solidFill>
          </p:spPr>
          <p:txBody>
            <a:bodyPr/>
            <a:lstStyle/>
            <a:p/>
          </p:txBody>
        </p:sp>
        <p:sp>
          <p:nvSpPr>
            <p:cNvPr id="37" name="rc37"/>
            <p:cNvSpPr/>
            <p:nvPr/>
          </p:nvSpPr>
          <p:spPr>
            <a:xfrm>
              <a:off x="2895532" y="3112889"/>
              <a:ext cx="239888" cy="1195132"/>
            </a:xfrm>
            <a:prstGeom prst="rect">
              <a:avLst/>
            </a:prstGeom>
            <a:solidFill>
              <a:srgbClr val="80BD41">
                <a:alpha val="100000"/>
              </a:srgbClr>
            </a:solidFill>
          </p:spPr>
          <p:txBody>
            <a:bodyPr/>
            <a:lstStyle/>
            <a:p/>
          </p:txBody>
        </p:sp>
        <p:sp>
          <p:nvSpPr>
            <p:cNvPr id="38" name="rc38"/>
            <p:cNvSpPr/>
            <p:nvPr/>
          </p:nvSpPr>
          <p:spPr>
            <a:xfrm>
              <a:off x="2895532" y="3063075"/>
              <a:ext cx="239888" cy="49814"/>
            </a:xfrm>
            <a:prstGeom prst="rect">
              <a:avLst/>
            </a:prstGeom>
            <a:solidFill>
              <a:srgbClr val="1CABE2">
                <a:alpha val="100000"/>
              </a:srgbClr>
            </a:solidFill>
          </p:spPr>
          <p:txBody>
            <a:bodyPr/>
            <a:lstStyle/>
            <a:p/>
          </p:txBody>
        </p:sp>
        <p:sp>
          <p:nvSpPr>
            <p:cNvPr id="39" name="rc39"/>
            <p:cNvSpPr/>
            <p:nvPr/>
          </p:nvSpPr>
          <p:spPr>
            <a:xfrm>
              <a:off x="3162075" y="3135889"/>
              <a:ext cx="239888" cy="1172132"/>
            </a:xfrm>
            <a:prstGeom prst="rect">
              <a:avLst/>
            </a:prstGeom>
            <a:solidFill>
              <a:srgbClr val="80BD41">
                <a:alpha val="100000"/>
              </a:srgbClr>
            </a:solidFill>
          </p:spPr>
          <p:txBody>
            <a:bodyPr/>
            <a:lstStyle/>
            <a:p/>
          </p:txBody>
        </p:sp>
        <p:sp>
          <p:nvSpPr>
            <p:cNvPr id="40" name="rc40"/>
            <p:cNvSpPr/>
            <p:nvPr/>
          </p:nvSpPr>
          <p:spPr>
            <a:xfrm>
              <a:off x="3162075" y="3061052"/>
              <a:ext cx="239888" cy="74836"/>
            </a:xfrm>
            <a:prstGeom prst="rect">
              <a:avLst/>
            </a:prstGeom>
            <a:solidFill>
              <a:srgbClr val="1CABE2">
                <a:alpha val="100000"/>
              </a:srgbClr>
            </a:solidFill>
          </p:spPr>
          <p:txBody>
            <a:bodyPr/>
            <a:lstStyle/>
            <a:p/>
          </p:txBody>
        </p:sp>
        <p:sp>
          <p:nvSpPr>
            <p:cNvPr id="41" name="rc41"/>
            <p:cNvSpPr/>
            <p:nvPr/>
          </p:nvSpPr>
          <p:spPr>
            <a:xfrm>
              <a:off x="3428618" y="3096072"/>
              <a:ext cx="239888" cy="1211948"/>
            </a:xfrm>
            <a:prstGeom prst="rect">
              <a:avLst/>
            </a:prstGeom>
            <a:solidFill>
              <a:srgbClr val="80BD41">
                <a:alpha val="100000"/>
              </a:srgbClr>
            </a:solidFill>
          </p:spPr>
          <p:txBody>
            <a:bodyPr/>
            <a:lstStyle/>
            <a:p/>
          </p:txBody>
        </p:sp>
        <p:sp>
          <p:nvSpPr>
            <p:cNvPr id="42" name="rc42"/>
            <p:cNvSpPr/>
            <p:nvPr/>
          </p:nvSpPr>
          <p:spPr>
            <a:xfrm>
              <a:off x="3428618" y="3058567"/>
              <a:ext cx="239888" cy="37505"/>
            </a:xfrm>
            <a:prstGeom prst="rect">
              <a:avLst/>
            </a:prstGeom>
            <a:solidFill>
              <a:srgbClr val="1CABE2">
                <a:alpha val="100000"/>
              </a:srgbClr>
            </a:solidFill>
          </p:spPr>
          <p:txBody>
            <a:bodyPr/>
            <a:lstStyle/>
            <a:p/>
          </p:txBody>
        </p:sp>
        <p:sp>
          <p:nvSpPr>
            <p:cNvPr id="43" name="rc43"/>
            <p:cNvSpPr/>
            <p:nvPr/>
          </p:nvSpPr>
          <p:spPr>
            <a:xfrm>
              <a:off x="3695161" y="3068622"/>
              <a:ext cx="239888" cy="1239398"/>
            </a:xfrm>
            <a:prstGeom prst="rect">
              <a:avLst/>
            </a:prstGeom>
            <a:solidFill>
              <a:srgbClr val="80BD41">
                <a:alpha val="100000"/>
              </a:srgbClr>
            </a:solidFill>
          </p:spPr>
          <p:txBody>
            <a:bodyPr/>
            <a:lstStyle/>
            <a:p/>
          </p:txBody>
        </p:sp>
        <p:sp>
          <p:nvSpPr>
            <p:cNvPr id="44" name="rc44"/>
            <p:cNvSpPr/>
            <p:nvPr/>
          </p:nvSpPr>
          <p:spPr>
            <a:xfrm>
              <a:off x="3695161" y="3056082"/>
              <a:ext cx="239888" cy="12540"/>
            </a:xfrm>
            <a:prstGeom prst="rect">
              <a:avLst/>
            </a:prstGeom>
            <a:solidFill>
              <a:srgbClr val="1CABE2">
                <a:alpha val="100000"/>
              </a:srgbClr>
            </a:solidFill>
          </p:spPr>
          <p:txBody>
            <a:bodyPr/>
            <a:lstStyle/>
            <a:p/>
          </p:txBody>
        </p:sp>
        <p:sp>
          <p:nvSpPr>
            <p:cNvPr id="45" name="rc45"/>
            <p:cNvSpPr/>
            <p:nvPr/>
          </p:nvSpPr>
          <p:spPr>
            <a:xfrm>
              <a:off x="3961705" y="3071570"/>
              <a:ext cx="239888" cy="1236451"/>
            </a:xfrm>
            <a:prstGeom prst="rect">
              <a:avLst/>
            </a:prstGeom>
            <a:solidFill>
              <a:srgbClr val="80BD41">
                <a:alpha val="100000"/>
              </a:srgbClr>
            </a:solidFill>
          </p:spPr>
          <p:txBody>
            <a:bodyPr/>
            <a:lstStyle/>
            <a:p/>
          </p:txBody>
        </p:sp>
        <p:sp>
          <p:nvSpPr>
            <p:cNvPr id="46" name="rc46"/>
            <p:cNvSpPr/>
            <p:nvPr/>
          </p:nvSpPr>
          <p:spPr>
            <a:xfrm>
              <a:off x="3961705" y="3059087"/>
              <a:ext cx="239888" cy="12482"/>
            </a:xfrm>
            <a:prstGeom prst="rect">
              <a:avLst/>
            </a:prstGeom>
            <a:solidFill>
              <a:srgbClr val="1CABE2">
                <a:alpha val="100000"/>
              </a:srgbClr>
            </a:solidFill>
          </p:spPr>
          <p:txBody>
            <a:bodyPr/>
            <a:lstStyle/>
            <a:p/>
          </p:txBody>
        </p:sp>
        <p:sp>
          <p:nvSpPr>
            <p:cNvPr id="47" name="rc47"/>
            <p:cNvSpPr/>
            <p:nvPr/>
          </p:nvSpPr>
          <p:spPr>
            <a:xfrm>
              <a:off x="4228248" y="3070703"/>
              <a:ext cx="239888" cy="1237318"/>
            </a:xfrm>
            <a:prstGeom prst="rect">
              <a:avLst/>
            </a:prstGeom>
            <a:solidFill>
              <a:srgbClr val="80BD41">
                <a:alpha val="100000"/>
              </a:srgbClr>
            </a:solidFill>
          </p:spPr>
          <p:txBody>
            <a:bodyPr/>
            <a:lstStyle/>
            <a:p/>
          </p:txBody>
        </p:sp>
        <p:sp>
          <p:nvSpPr>
            <p:cNvPr id="48" name="rc48"/>
            <p:cNvSpPr/>
            <p:nvPr/>
          </p:nvSpPr>
          <p:spPr>
            <a:xfrm>
              <a:off x="4228248" y="3058220"/>
              <a:ext cx="239888" cy="12482"/>
            </a:xfrm>
            <a:prstGeom prst="rect">
              <a:avLst/>
            </a:prstGeom>
            <a:solidFill>
              <a:srgbClr val="1CABE2">
                <a:alpha val="100000"/>
              </a:srgbClr>
            </a:solidFill>
          </p:spPr>
          <p:txBody>
            <a:bodyPr/>
            <a:lstStyle/>
            <a:p/>
          </p:txBody>
        </p:sp>
        <p:sp>
          <p:nvSpPr>
            <p:cNvPr id="49" name="rc49"/>
            <p:cNvSpPr/>
            <p:nvPr/>
          </p:nvSpPr>
          <p:spPr>
            <a:xfrm>
              <a:off x="4494791" y="3080122"/>
              <a:ext cx="239888" cy="1227898"/>
            </a:xfrm>
            <a:prstGeom prst="rect">
              <a:avLst/>
            </a:prstGeom>
            <a:solidFill>
              <a:srgbClr val="80BD41">
                <a:alpha val="100000"/>
              </a:srgbClr>
            </a:solidFill>
          </p:spPr>
          <p:txBody>
            <a:bodyPr/>
            <a:lstStyle/>
            <a:p/>
          </p:txBody>
        </p:sp>
        <p:sp>
          <p:nvSpPr>
            <p:cNvPr id="50" name="rc50"/>
            <p:cNvSpPr/>
            <p:nvPr/>
          </p:nvSpPr>
          <p:spPr>
            <a:xfrm>
              <a:off x="4494791" y="3055042"/>
              <a:ext cx="239888" cy="25080"/>
            </a:xfrm>
            <a:prstGeom prst="rect">
              <a:avLst/>
            </a:prstGeom>
            <a:solidFill>
              <a:srgbClr val="1CABE2">
                <a:alpha val="100000"/>
              </a:srgbClr>
            </a:solidFill>
          </p:spPr>
          <p:txBody>
            <a:bodyPr/>
            <a:lstStyle/>
            <a:p/>
          </p:txBody>
        </p:sp>
        <p:sp>
          <p:nvSpPr>
            <p:cNvPr id="51" name="rc51"/>
            <p:cNvSpPr/>
            <p:nvPr/>
          </p:nvSpPr>
          <p:spPr>
            <a:xfrm>
              <a:off x="4761334" y="3067178"/>
              <a:ext cx="239888" cy="1240843"/>
            </a:xfrm>
            <a:prstGeom prst="rect">
              <a:avLst/>
            </a:prstGeom>
            <a:solidFill>
              <a:srgbClr val="80BD41">
                <a:alpha val="100000"/>
              </a:srgbClr>
            </a:solidFill>
          </p:spPr>
          <p:txBody>
            <a:bodyPr/>
            <a:lstStyle/>
            <a:p/>
          </p:txBody>
        </p:sp>
        <p:sp>
          <p:nvSpPr>
            <p:cNvPr id="52" name="rc52"/>
            <p:cNvSpPr/>
            <p:nvPr/>
          </p:nvSpPr>
          <p:spPr>
            <a:xfrm>
              <a:off x="4761334" y="3054638"/>
              <a:ext cx="239888" cy="12540"/>
            </a:xfrm>
            <a:prstGeom prst="rect">
              <a:avLst/>
            </a:prstGeom>
            <a:solidFill>
              <a:srgbClr val="1CABE2">
                <a:alpha val="100000"/>
              </a:srgbClr>
            </a:solidFill>
          </p:spPr>
          <p:txBody>
            <a:bodyPr/>
            <a:lstStyle/>
            <a:p/>
          </p:txBody>
        </p:sp>
        <p:sp>
          <p:nvSpPr>
            <p:cNvPr id="53" name="rc53"/>
            <p:cNvSpPr/>
            <p:nvPr/>
          </p:nvSpPr>
          <p:spPr>
            <a:xfrm>
              <a:off x="5027877" y="3063306"/>
              <a:ext cx="239888" cy="1244715"/>
            </a:xfrm>
            <a:prstGeom prst="rect">
              <a:avLst/>
            </a:prstGeom>
            <a:solidFill>
              <a:srgbClr val="80BD41">
                <a:alpha val="100000"/>
              </a:srgbClr>
            </a:solidFill>
          </p:spPr>
          <p:txBody>
            <a:bodyPr/>
            <a:lstStyle/>
            <a:p/>
          </p:txBody>
        </p:sp>
        <p:sp>
          <p:nvSpPr>
            <p:cNvPr id="54" name="rc54"/>
            <p:cNvSpPr/>
            <p:nvPr/>
          </p:nvSpPr>
          <p:spPr>
            <a:xfrm>
              <a:off x="5027877" y="3050708"/>
              <a:ext cx="239888" cy="12597"/>
            </a:xfrm>
            <a:prstGeom prst="rect">
              <a:avLst/>
            </a:prstGeom>
            <a:solidFill>
              <a:srgbClr val="1CABE2">
                <a:alpha val="100000"/>
              </a:srgbClr>
            </a:solidFill>
          </p:spPr>
          <p:txBody>
            <a:bodyPr/>
            <a:lstStyle/>
            <a:p/>
          </p:txBody>
        </p:sp>
        <p:sp>
          <p:nvSpPr>
            <p:cNvPr id="55" name="rc55"/>
            <p:cNvSpPr/>
            <p:nvPr/>
          </p:nvSpPr>
          <p:spPr>
            <a:xfrm>
              <a:off x="5294420" y="3054464"/>
              <a:ext cx="239888" cy="1253556"/>
            </a:xfrm>
            <a:prstGeom prst="rect">
              <a:avLst/>
            </a:prstGeom>
            <a:solidFill>
              <a:srgbClr val="80BD41">
                <a:alpha val="100000"/>
              </a:srgbClr>
            </a:solidFill>
          </p:spPr>
          <p:txBody>
            <a:bodyPr/>
            <a:lstStyle/>
            <a:p/>
          </p:txBody>
        </p:sp>
        <p:sp>
          <p:nvSpPr>
            <p:cNvPr id="56" name="rc56"/>
            <p:cNvSpPr/>
            <p:nvPr/>
          </p:nvSpPr>
          <p:spPr>
            <a:xfrm>
              <a:off x="5294420" y="3041808"/>
              <a:ext cx="239888" cy="12655"/>
            </a:xfrm>
            <a:prstGeom prst="rect">
              <a:avLst/>
            </a:prstGeom>
            <a:solidFill>
              <a:srgbClr val="1CABE2">
                <a:alpha val="100000"/>
              </a:srgbClr>
            </a:solidFill>
          </p:spPr>
          <p:txBody>
            <a:bodyPr/>
            <a:lstStyle/>
            <a:p/>
          </p:txBody>
        </p:sp>
        <p:sp>
          <p:nvSpPr>
            <p:cNvPr id="57" name="rc57"/>
            <p:cNvSpPr/>
            <p:nvPr/>
          </p:nvSpPr>
          <p:spPr>
            <a:xfrm>
              <a:off x="5560963" y="3057643"/>
              <a:ext cx="239888" cy="1250378"/>
            </a:xfrm>
            <a:prstGeom prst="rect">
              <a:avLst/>
            </a:prstGeom>
            <a:solidFill>
              <a:srgbClr val="80BD41">
                <a:alpha val="100000"/>
              </a:srgbClr>
            </a:solidFill>
          </p:spPr>
          <p:txBody>
            <a:bodyPr/>
            <a:lstStyle/>
            <a:p/>
          </p:txBody>
        </p:sp>
        <p:sp>
          <p:nvSpPr>
            <p:cNvPr id="58" name="rc58"/>
            <p:cNvSpPr/>
            <p:nvPr/>
          </p:nvSpPr>
          <p:spPr>
            <a:xfrm>
              <a:off x="5560963" y="3032100"/>
              <a:ext cx="239888" cy="25542"/>
            </a:xfrm>
            <a:prstGeom prst="rect">
              <a:avLst/>
            </a:prstGeom>
            <a:solidFill>
              <a:srgbClr val="1CABE2">
                <a:alpha val="100000"/>
              </a:srgbClr>
            </a:solidFill>
          </p:spPr>
          <p:txBody>
            <a:bodyPr/>
            <a:lstStyle/>
            <a:p/>
          </p:txBody>
        </p:sp>
        <p:sp>
          <p:nvSpPr>
            <p:cNvPr id="59" name="rc59"/>
            <p:cNvSpPr/>
            <p:nvPr/>
          </p:nvSpPr>
          <p:spPr>
            <a:xfrm>
              <a:off x="5827506" y="3126700"/>
              <a:ext cx="239888" cy="1181320"/>
            </a:xfrm>
            <a:prstGeom prst="rect">
              <a:avLst/>
            </a:prstGeom>
            <a:solidFill>
              <a:srgbClr val="80BD41">
                <a:alpha val="100000"/>
              </a:srgbClr>
            </a:solidFill>
          </p:spPr>
          <p:txBody>
            <a:bodyPr/>
            <a:lstStyle/>
            <a:p/>
          </p:txBody>
        </p:sp>
        <p:sp>
          <p:nvSpPr>
            <p:cNvPr id="60" name="rc60"/>
            <p:cNvSpPr/>
            <p:nvPr/>
          </p:nvSpPr>
          <p:spPr>
            <a:xfrm>
              <a:off x="5827506" y="3024009"/>
              <a:ext cx="239888" cy="102690"/>
            </a:xfrm>
            <a:prstGeom prst="rect">
              <a:avLst/>
            </a:prstGeom>
            <a:solidFill>
              <a:srgbClr val="1CABE2">
                <a:alpha val="100000"/>
              </a:srgbClr>
            </a:solidFill>
          </p:spPr>
          <p:txBody>
            <a:bodyPr/>
            <a:lstStyle/>
            <a:p/>
          </p:txBody>
        </p:sp>
        <p:sp>
          <p:nvSpPr>
            <p:cNvPr id="61" name="rc61"/>
            <p:cNvSpPr/>
            <p:nvPr/>
          </p:nvSpPr>
          <p:spPr>
            <a:xfrm>
              <a:off x="6094049" y="3096997"/>
              <a:ext cx="239888" cy="1211024"/>
            </a:xfrm>
            <a:prstGeom prst="rect">
              <a:avLst/>
            </a:prstGeom>
            <a:solidFill>
              <a:srgbClr val="80BD41">
                <a:alpha val="100000"/>
              </a:srgbClr>
            </a:solidFill>
          </p:spPr>
          <p:txBody>
            <a:bodyPr/>
            <a:lstStyle/>
            <a:p/>
          </p:txBody>
        </p:sp>
        <p:sp>
          <p:nvSpPr>
            <p:cNvPr id="62" name="rc62"/>
            <p:cNvSpPr/>
            <p:nvPr/>
          </p:nvSpPr>
          <p:spPr>
            <a:xfrm>
              <a:off x="6094049" y="3005864"/>
              <a:ext cx="239888" cy="91133"/>
            </a:xfrm>
            <a:prstGeom prst="rect">
              <a:avLst/>
            </a:prstGeom>
            <a:solidFill>
              <a:srgbClr val="1CABE2">
                <a:alpha val="100000"/>
              </a:srgbClr>
            </a:solidFill>
          </p:spPr>
          <p:txBody>
            <a:bodyPr/>
            <a:lstStyle/>
            <a:p/>
          </p:txBody>
        </p:sp>
        <p:sp>
          <p:nvSpPr>
            <p:cNvPr id="63" name="rc63"/>
            <p:cNvSpPr/>
            <p:nvPr/>
          </p:nvSpPr>
          <p:spPr>
            <a:xfrm>
              <a:off x="6360593" y="3102256"/>
              <a:ext cx="239888" cy="1205765"/>
            </a:xfrm>
            <a:prstGeom prst="rect">
              <a:avLst/>
            </a:prstGeom>
            <a:solidFill>
              <a:srgbClr val="80BD41">
                <a:alpha val="100000"/>
              </a:srgbClr>
            </a:solidFill>
          </p:spPr>
          <p:txBody>
            <a:bodyPr/>
            <a:lstStyle/>
            <a:p/>
          </p:txBody>
        </p:sp>
        <p:sp>
          <p:nvSpPr>
            <p:cNvPr id="64" name="rc64"/>
            <p:cNvSpPr/>
            <p:nvPr/>
          </p:nvSpPr>
          <p:spPr>
            <a:xfrm>
              <a:off x="6360593" y="2997427"/>
              <a:ext cx="239888" cy="104829"/>
            </a:xfrm>
            <a:prstGeom prst="rect">
              <a:avLst/>
            </a:prstGeom>
            <a:solidFill>
              <a:srgbClr val="1CABE2">
                <a:alpha val="100000"/>
              </a:srgbClr>
            </a:solidFill>
          </p:spPr>
          <p:txBody>
            <a:bodyPr/>
            <a:lstStyle/>
            <a:p/>
          </p:txBody>
        </p:sp>
        <p:sp>
          <p:nvSpPr>
            <p:cNvPr id="65" name="rc65"/>
            <p:cNvSpPr/>
            <p:nvPr/>
          </p:nvSpPr>
          <p:spPr>
            <a:xfrm>
              <a:off x="6627136" y="3096708"/>
              <a:ext cx="239888" cy="1211313"/>
            </a:xfrm>
            <a:prstGeom prst="rect">
              <a:avLst/>
            </a:prstGeom>
            <a:solidFill>
              <a:srgbClr val="80BD41">
                <a:alpha val="100000"/>
              </a:srgbClr>
            </a:solidFill>
          </p:spPr>
          <p:txBody>
            <a:bodyPr/>
            <a:lstStyle/>
            <a:p/>
          </p:txBody>
        </p:sp>
        <p:sp>
          <p:nvSpPr>
            <p:cNvPr id="66" name="rc66"/>
            <p:cNvSpPr/>
            <p:nvPr/>
          </p:nvSpPr>
          <p:spPr>
            <a:xfrm>
              <a:off x="6627136" y="2991359"/>
              <a:ext cx="239888" cy="105349"/>
            </a:xfrm>
            <a:prstGeom prst="rect">
              <a:avLst/>
            </a:prstGeom>
            <a:solidFill>
              <a:srgbClr val="1CABE2">
                <a:alpha val="100000"/>
              </a:srgbClr>
            </a:solidFill>
          </p:spPr>
          <p:txBody>
            <a:bodyPr/>
            <a:lstStyle/>
            <a:p/>
          </p:txBody>
        </p:sp>
        <p:sp>
          <p:nvSpPr>
            <p:cNvPr id="67" name="rc67"/>
            <p:cNvSpPr/>
            <p:nvPr/>
          </p:nvSpPr>
          <p:spPr>
            <a:xfrm>
              <a:off x="6893679" y="3103758"/>
              <a:ext cx="239888" cy="1204263"/>
            </a:xfrm>
            <a:prstGeom prst="rect">
              <a:avLst/>
            </a:prstGeom>
            <a:solidFill>
              <a:srgbClr val="80BD41">
                <a:alpha val="100000"/>
              </a:srgbClr>
            </a:solidFill>
          </p:spPr>
          <p:txBody>
            <a:bodyPr/>
            <a:lstStyle/>
            <a:p/>
          </p:txBody>
        </p:sp>
        <p:sp>
          <p:nvSpPr>
            <p:cNvPr id="68" name="rc68"/>
            <p:cNvSpPr/>
            <p:nvPr/>
          </p:nvSpPr>
          <p:spPr>
            <a:xfrm>
              <a:off x="6893679" y="2984655"/>
              <a:ext cx="239888" cy="119102"/>
            </a:xfrm>
            <a:prstGeom prst="rect">
              <a:avLst/>
            </a:prstGeom>
            <a:solidFill>
              <a:srgbClr val="1CABE2">
                <a:alpha val="100000"/>
              </a:srgbClr>
            </a:solidFill>
          </p:spPr>
          <p:txBody>
            <a:bodyPr/>
            <a:lstStyle/>
            <a:p/>
          </p:txBody>
        </p:sp>
        <p:sp>
          <p:nvSpPr>
            <p:cNvPr id="69" name="rc69"/>
            <p:cNvSpPr/>
            <p:nvPr/>
          </p:nvSpPr>
          <p:spPr>
            <a:xfrm>
              <a:off x="7160222" y="3111791"/>
              <a:ext cx="239888" cy="1196230"/>
            </a:xfrm>
            <a:prstGeom prst="rect">
              <a:avLst/>
            </a:prstGeom>
            <a:solidFill>
              <a:srgbClr val="80BD41">
                <a:alpha val="100000"/>
              </a:srgbClr>
            </a:solidFill>
          </p:spPr>
          <p:txBody>
            <a:bodyPr/>
            <a:lstStyle/>
            <a:p/>
          </p:txBody>
        </p:sp>
        <p:sp>
          <p:nvSpPr>
            <p:cNvPr id="70" name="rc70"/>
            <p:cNvSpPr/>
            <p:nvPr/>
          </p:nvSpPr>
          <p:spPr>
            <a:xfrm>
              <a:off x="7160222" y="2978876"/>
              <a:ext cx="239888" cy="132914"/>
            </a:xfrm>
            <a:prstGeom prst="rect">
              <a:avLst/>
            </a:prstGeom>
            <a:solidFill>
              <a:srgbClr val="1CABE2">
                <a:alpha val="100000"/>
              </a:srgbClr>
            </a:solidFill>
          </p:spPr>
          <p:txBody>
            <a:bodyPr/>
            <a:lstStyle/>
            <a:p/>
          </p:txBody>
        </p:sp>
        <p:sp>
          <p:nvSpPr>
            <p:cNvPr id="71" name="rc71"/>
            <p:cNvSpPr/>
            <p:nvPr/>
          </p:nvSpPr>
          <p:spPr>
            <a:xfrm>
              <a:off x="7426765" y="3119246"/>
              <a:ext cx="239888" cy="1188775"/>
            </a:xfrm>
            <a:prstGeom prst="rect">
              <a:avLst/>
            </a:prstGeom>
            <a:solidFill>
              <a:srgbClr val="80BD41">
                <a:alpha val="100000"/>
              </a:srgbClr>
            </a:solidFill>
          </p:spPr>
          <p:txBody>
            <a:bodyPr/>
            <a:lstStyle/>
            <a:p/>
          </p:txBody>
        </p:sp>
        <p:sp>
          <p:nvSpPr>
            <p:cNvPr id="72" name="rc72"/>
            <p:cNvSpPr/>
            <p:nvPr/>
          </p:nvSpPr>
          <p:spPr>
            <a:xfrm>
              <a:off x="7426765" y="2972346"/>
              <a:ext cx="239888" cy="146899"/>
            </a:xfrm>
            <a:prstGeom prst="rect">
              <a:avLst/>
            </a:prstGeom>
            <a:solidFill>
              <a:srgbClr val="1CABE2">
                <a:alpha val="100000"/>
              </a:srgbClr>
            </a:solidFill>
          </p:spPr>
          <p:txBody>
            <a:bodyPr/>
            <a:lstStyle/>
            <a:p/>
          </p:txBody>
        </p:sp>
        <p:sp>
          <p:nvSpPr>
            <p:cNvPr id="73" name="rc73"/>
            <p:cNvSpPr/>
            <p:nvPr/>
          </p:nvSpPr>
          <p:spPr>
            <a:xfrm>
              <a:off x="7693308" y="3115894"/>
              <a:ext cx="239888" cy="1192127"/>
            </a:xfrm>
            <a:prstGeom prst="rect">
              <a:avLst/>
            </a:prstGeom>
            <a:solidFill>
              <a:srgbClr val="80BD41">
                <a:alpha val="100000"/>
              </a:srgbClr>
            </a:solidFill>
          </p:spPr>
          <p:txBody>
            <a:bodyPr/>
            <a:lstStyle/>
            <a:p/>
          </p:txBody>
        </p:sp>
        <p:sp>
          <p:nvSpPr>
            <p:cNvPr id="74" name="rc74"/>
            <p:cNvSpPr/>
            <p:nvPr/>
          </p:nvSpPr>
          <p:spPr>
            <a:xfrm>
              <a:off x="7693308" y="2968532"/>
              <a:ext cx="239888" cy="147361"/>
            </a:xfrm>
            <a:prstGeom prst="rect">
              <a:avLst/>
            </a:prstGeom>
            <a:solidFill>
              <a:srgbClr val="1CABE2">
                <a:alpha val="100000"/>
              </a:srgbClr>
            </a:solidFill>
          </p:spPr>
          <p:txBody>
            <a:bodyPr/>
            <a:lstStyle/>
            <a:p/>
          </p:txBody>
        </p:sp>
        <p:sp>
          <p:nvSpPr>
            <p:cNvPr id="75" name="rc75"/>
            <p:cNvSpPr/>
            <p:nvPr/>
          </p:nvSpPr>
          <p:spPr>
            <a:xfrm>
              <a:off x="7959851" y="3127741"/>
              <a:ext cx="239888" cy="1180280"/>
            </a:xfrm>
            <a:prstGeom prst="rect">
              <a:avLst/>
            </a:prstGeom>
            <a:solidFill>
              <a:srgbClr val="80BD41">
                <a:alpha val="100000"/>
              </a:srgbClr>
            </a:solidFill>
          </p:spPr>
          <p:txBody>
            <a:bodyPr/>
            <a:lstStyle/>
            <a:p/>
          </p:txBody>
        </p:sp>
        <p:sp>
          <p:nvSpPr>
            <p:cNvPr id="76" name="rc76"/>
            <p:cNvSpPr/>
            <p:nvPr/>
          </p:nvSpPr>
          <p:spPr>
            <a:xfrm>
              <a:off x="7959851" y="2966798"/>
              <a:ext cx="239888" cy="160942"/>
            </a:xfrm>
            <a:prstGeom prst="rect">
              <a:avLst/>
            </a:prstGeom>
            <a:solidFill>
              <a:srgbClr val="1CABE2">
                <a:alpha val="100000"/>
              </a:srgbClr>
            </a:solidFill>
          </p:spPr>
          <p:txBody>
            <a:bodyPr/>
            <a:lstStyle/>
            <a:p/>
          </p:txBody>
        </p:sp>
        <p:sp>
          <p:nvSpPr>
            <p:cNvPr id="77" name="pl77"/>
            <p:cNvSpPr/>
            <p:nvPr/>
          </p:nvSpPr>
          <p:spPr>
            <a:xfrm>
              <a:off x="1416218" y="2095023"/>
              <a:ext cx="6663577" cy="245888"/>
            </a:xfrm>
            <a:custGeom>
              <a:avLst/>
              <a:pathLst>
                <a:path w="6663577" h="245888">
                  <a:moveTo>
                    <a:pt x="0" y="22353"/>
                  </a:moveTo>
                  <a:lnTo>
                    <a:pt x="266543" y="22353"/>
                  </a:lnTo>
                  <a:lnTo>
                    <a:pt x="533086" y="22353"/>
                  </a:lnTo>
                  <a:lnTo>
                    <a:pt x="799629" y="44707"/>
                  </a:lnTo>
                  <a:lnTo>
                    <a:pt x="1066172" y="22353"/>
                  </a:lnTo>
                  <a:lnTo>
                    <a:pt x="1332715" y="0"/>
                  </a:lnTo>
                  <a:lnTo>
                    <a:pt x="1599258" y="67060"/>
                  </a:lnTo>
                  <a:lnTo>
                    <a:pt x="1865801" y="111767"/>
                  </a:lnTo>
                  <a:lnTo>
                    <a:pt x="2132344" y="44707"/>
                  </a:lnTo>
                  <a:lnTo>
                    <a:pt x="2398888" y="0"/>
                  </a:lnTo>
                  <a:lnTo>
                    <a:pt x="2665431" y="0"/>
                  </a:lnTo>
                  <a:lnTo>
                    <a:pt x="2931974" y="0"/>
                  </a:lnTo>
                  <a:lnTo>
                    <a:pt x="3198517" y="22353"/>
                  </a:lnTo>
                  <a:lnTo>
                    <a:pt x="3465060" y="0"/>
                  </a:lnTo>
                  <a:lnTo>
                    <a:pt x="3731603" y="0"/>
                  </a:lnTo>
                  <a:lnTo>
                    <a:pt x="3998146" y="0"/>
                  </a:lnTo>
                  <a:lnTo>
                    <a:pt x="4264689" y="22353"/>
                  </a:lnTo>
                  <a:lnTo>
                    <a:pt x="4531233" y="156474"/>
                  </a:lnTo>
                  <a:lnTo>
                    <a:pt x="4797776" y="134121"/>
                  </a:lnTo>
                  <a:lnTo>
                    <a:pt x="5064319" y="156474"/>
                  </a:lnTo>
                  <a:lnTo>
                    <a:pt x="5330862" y="156474"/>
                  </a:lnTo>
                  <a:lnTo>
                    <a:pt x="5597405" y="178828"/>
                  </a:lnTo>
                  <a:lnTo>
                    <a:pt x="5863948" y="201181"/>
                  </a:lnTo>
                  <a:lnTo>
                    <a:pt x="6130491" y="223535"/>
                  </a:lnTo>
                  <a:lnTo>
                    <a:pt x="6397034" y="223535"/>
                  </a:lnTo>
                  <a:lnTo>
                    <a:pt x="6663577" y="245888"/>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9" name="tx89"/>
            <p:cNvSpPr/>
            <p:nvPr/>
          </p:nvSpPr>
          <p:spPr>
            <a:xfrm>
              <a:off x="1298664" y="29072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218.9</a:t>
              </a:r>
            </a:p>
          </p:txBody>
        </p:sp>
        <p:sp>
          <p:nvSpPr>
            <p:cNvPr id="90" name="tx90"/>
            <p:cNvSpPr/>
            <p:nvPr/>
          </p:nvSpPr>
          <p:spPr>
            <a:xfrm>
              <a:off x="2631380" y="29203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216.6</a:t>
              </a:r>
            </a:p>
          </p:txBody>
        </p:sp>
        <p:sp>
          <p:nvSpPr>
            <p:cNvPr id="91" name="tx91"/>
            <p:cNvSpPr/>
            <p:nvPr/>
          </p:nvSpPr>
          <p:spPr>
            <a:xfrm>
              <a:off x="3964096" y="29231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216.1</a:t>
              </a:r>
            </a:p>
          </p:txBody>
        </p:sp>
        <p:sp>
          <p:nvSpPr>
            <p:cNvPr id="92" name="tx92"/>
            <p:cNvSpPr/>
            <p:nvPr/>
          </p:nvSpPr>
          <p:spPr>
            <a:xfrm>
              <a:off x="5296811" y="29058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219.1</a:t>
              </a:r>
            </a:p>
          </p:txBody>
        </p:sp>
        <p:sp>
          <p:nvSpPr>
            <p:cNvPr id="93" name="tx93"/>
            <p:cNvSpPr/>
            <p:nvPr/>
          </p:nvSpPr>
          <p:spPr>
            <a:xfrm>
              <a:off x="6362984" y="28615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226.8</a:t>
              </a:r>
            </a:p>
          </p:txBody>
        </p:sp>
        <p:sp>
          <p:nvSpPr>
            <p:cNvPr id="94" name="tx94"/>
            <p:cNvSpPr/>
            <p:nvPr/>
          </p:nvSpPr>
          <p:spPr>
            <a:xfrm>
              <a:off x="6629527" y="28554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227.8</a:t>
              </a:r>
            </a:p>
          </p:txBody>
        </p:sp>
        <p:sp>
          <p:nvSpPr>
            <p:cNvPr id="95" name="tx95"/>
            <p:cNvSpPr/>
            <p:nvPr/>
          </p:nvSpPr>
          <p:spPr>
            <a:xfrm>
              <a:off x="6935247" y="284872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96" name="tx96"/>
            <p:cNvSpPr/>
            <p:nvPr/>
          </p:nvSpPr>
          <p:spPr>
            <a:xfrm>
              <a:off x="7201790" y="284290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230</a:t>
              </a:r>
            </a:p>
          </p:txBody>
        </p:sp>
        <p:sp>
          <p:nvSpPr>
            <p:cNvPr id="97" name="tx97"/>
            <p:cNvSpPr/>
            <p:nvPr/>
          </p:nvSpPr>
          <p:spPr>
            <a:xfrm>
              <a:off x="7429156" y="28363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231.1</a:t>
              </a:r>
            </a:p>
          </p:txBody>
        </p:sp>
        <p:sp>
          <p:nvSpPr>
            <p:cNvPr id="98" name="tx98"/>
            <p:cNvSpPr/>
            <p:nvPr/>
          </p:nvSpPr>
          <p:spPr>
            <a:xfrm>
              <a:off x="7695699" y="28325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231.8</a:t>
              </a:r>
            </a:p>
          </p:txBody>
        </p:sp>
        <p:sp>
          <p:nvSpPr>
            <p:cNvPr id="99" name="tx99"/>
            <p:cNvSpPr/>
            <p:nvPr/>
          </p:nvSpPr>
          <p:spPr>
            <a:xfrm>
              <a:off x="7962242" y="28308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232.1</a:t>
              </a:r>
            </a:p>
          </p:txBody>
        </p:sp>
        <p:sp>
          <p:nvSpPr>
            <p:cNvPr id="100" name="pl100"/>
            <p:cNvSpPr/>
            <p:nvPr/>
          </p:nvSpPr>
          <p:spPr>
            <a:xfrm>
              <a:off x="141621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298664" y="36531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214.5</a:t>
              </a:r>
            </a:p>
          </p:txBody>
        </p:sp>
        <p:sp>
          <p:nvSpPr>
            <p:cNvPr id="112" name="tx112"/>
            <p:cNvSpPr/>
            <p:nvPr/>
          </p:nvSpPr>
          <p:spPr>
            <a:xfrm>
              <a:off x="1350915" y="3022167"/>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3" name="tx113"/>
            <p:cNvSpPr/>
            <p:nvPr/>
          </p:nvSpPr>
          <p:spPr>
            <a:xfrm>
              <a:off x="2631380" y="365450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214.4</a:t>
              </a:r>
            </a:p>
          </p:txBody>
        </p:sp>
        <p:sp>
          <p:nvSpPr>
            <p:cNvPr id="114" name="tx114"/>
            <p:cNvSpPr/>
            <p:nvPr/>
          </p:nvSpPr>
          <p:spPr>
            <a:xfrm>
              <a:off x="2683631" y="302862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5" name="tx115"/>
            <p:cNvSpPr/>
            <p:nvPr/>
          </p:nvSpPr>
          <p:spPr>
            <a:xfrm>
              <a:off x="4003272" y="3655894"/>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a:t>
              </a:r>
            </a:p>
          </p:txBody>
        </p:sp>
        <p:sp>
          <p:nvSpPr>
            <p:cNvPr id="116" name="tx116"/>
            <p:cNvSpPr/>
            <p:nvPr/>
          </p:nvSpPr>
          <p:spPr>
            <a:xfrm>
              <a:off x="4016347" y="303142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7" name="tx117"/>
            <p:cNvSpPr/>
            <p:nvPr/>
          </p:nvSpPr>
          <p:spPr>
            <a:xfrm>
              <a:off x="5296811" y="36461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216.9</a:t>
              </a:r>
            </a:p>
          </p:txBody>
        </p:sp>
        <p:sp>
          <p:nvSpPr>
            <p:cNvPr id="118" name="tx118"/>
            <p:cNvSpPr/>
            <p:nvPr/>
          </p:nvSpPr>
          <p:spPr>
            <a:xfrm>
              <a:off x="5349062" y="301423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9" name="tx119"/>
            <p:cNvSpPr/>
            <p:nvPr/>
          </p:nvSpPr>
          <p:spPr>
            <a:xfrm>
              <a:off x="6362984" y="36700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208.7</a:t>
              </a:r>
            </a:p>
          </p:txBody>
        </p:sp>
        <p:sp>
          <p:nvSpPr>
            <p:cNvPr id="120" name="tx120"/>
            <p:cNvSpPr/>
            <p:nvPr/>
          </p:nvSpPr>
          <p:spPr>
            <a:xfrm>
              <a:off x="6389109" y="30147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a:t>
              </a:r>
            </a:p>
          </p:txBody>
        </p:sp>
        <p:sp>
          <p:nvSpPr>
            <p:cNvPr id="121" name="tx121"/>
            <p:cNvSpPr/>
            <p:nvPr/>
          </p:nvSpPr>
          <p:spPr>
            <a:xfrm>
              <a:off x="6629527" y="36673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209.6</a:t>
              </a:r>
            </a:p>
          </p:txBody>
        </p:sp>
        <p:sp>
          <p:nvSpPr>
            <p:cNvPr id="122" name="tx122"/>
            <p:cNvSpPr/>
            <p:nvPr/>
          </p:nvSpPr>
          <p:spPr>
            <a:xfrm>
              <a:off x="6655652" y="30089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a:t>
              </a:r>
            </a:p>
          </p:txBody>
        </p:sp>
        <p:sp>
          <p:nvSpPr>
            <p:cNvPr id="123" name="tx123"/>
            <p:cNvSpPr/>
            <p:nvPr/>
          </p:nvSpPr>
          <p:spPr>
            <a:xfrm>
              <a:off x="6896070" y="36708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208.4</a:t>
              </a:r>
            </a:p>
          </p:txBody>
        </p:sp>
        <p:sp>
          <p:nvSpPr>
            <p:cNvPr id="124" name="tx124"/>
            <p:cNvSpPr/>
            <p:nvPr/>
          </p:nvSpPr>
          <p:spPr>
            <a:xfrm>
              <a:off x="6922195" y="30091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25" name="tx125"/>
            <p:cNvSpPr/>
            <p:nvPr/>
          </p:nvSpPr>
          <p:spPr>
            <a:xfrm>
              <a:off x="7201790" y="367485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207</a:t>
              </a:r>
            </a:p>
          </p:txBody>
        </p:sp>
        <p:sp>
          <p:nvSpPr>
            <p:cNvPr id="126" name="tx126"/>
            <p:cNvSpPr/>
            <p:nvPr/>
          </p:nvSpPr>
          <p:spPr>
            <a:xfrm>
              <a:off x="7227915" y="301024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27" name="tx127"/>
            <p:cNvSpPr/>
            <p:nvPr/>
          </p:nvSpPr>
          <p:spPr>
            <a:xfrm>
              <a:off x="7429156" y="36785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205.7</a:t>
              </a:r>
            </a:p>
          </p:txBody>
        </p:sp>
        <p:sp>
          <p:nvSpPr>
            <p:cNvPr id="128" name="tx128"/>
            <p:cNvSpPr/>
            <p:nvPr/>
          </p:nvSpPr>
          <p:spPr>
            <a:xfrm>
              <a:off x="7455282" y="30107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a:t>
              </a:r>
            </a:p>
          </p:txBody>
        </p:sp>
        <p:sp>
          <p:nvSpPr>
            <p:cNvPr id="129" name="tx129"/>
            <p:cNvSpPr/>
            <p:nvPr/>
          </p:nvSpPr>
          <p:spPr>
            <a:xfrm>
              <a:off x="7695699" y="36768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206.3</a:t>
              </a:r>
            </a:p>
          </p:txBody>
        </p:sp>
        <p:sp>
          <p:nvSpPr>
            <p:cNvPr id="130" name="tx130"/>
            <p:cNvSpPr/>
            <p:nvPr/>
          </p:nvSpPr>
          <p:spPr>
            <a:xfrm>
              <a:off x="7721825" y="30071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25.5</a:t>
              </a:r>
            </a:p>
          </p:txBody>
        </p:sp>
        <p:sp>
          <p:nvSpPr>
            <p:cNvPr id="131" name="tx131"/>
            <p:cNvSpPr/>
            <p:nvPr/>
          </p:nvSpPr>
          <p:spPr>
            <a:xfrm>
              <a:off x="7962242" y="36828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204.2</a:t>
              </a:r>
            </a:p>
          </p:txBody>
        </p:sp>
        <p:sp>
          <p:nvSpPr>
            <p:cNvPr id="132" name="tx132"/>
            <p:cNvSpPr/>
            <p:nvPr/>
          </p:nvSpPr>
          <p:spPr>
            <a:xfrm>
              <a:off x="7988368" y="30122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27.9</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55386" y="36780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a:off x="655386" y="31001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6" name="tx136"/>
            <p:cNvSpPr/>
            <p:nvPr/>
          </p:nvSpPr>
          <p:spPr>
            <a:xfrm>
              <a:off x="655386" y="2522171"/>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7" name="tx137"/>
            <p:cNvSpPr/>
            <p:nvPr/>
          </p:nvSpPr>
          <p:spPr>
            <a:xfrm>
              <a:off x="655386" y="19443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5" name="tx155"/>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6" name="pl156"/>
            <p:cNvSpPr/>
            <p:nvPr/>
          </p:nvSpPr>
          <p:spPr>
            <a:xfrm>
              <a:off x="24773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44449" y="5229428"/>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58" name="rc158"/>
            <p:cNvSpPr/>
            <p:nvPr/>
          </p:nvSpPr>
          <p:spPr>
            <a:xfrm>
              <a:off x="4017890" y="5180747"/>
              <a:ext cx="201456" cy="201456"/>
            </a:xfrm>
            <a:prstGeom prst="rect">
              <a:avLst/>
            </a:prstGeom>
            <a:solidFill>
              <a:srgbClr val="1CABE2">
                <a:alpha val="100000"/>
              </a:srgbClr>
            </a:solidFill>
          </p:spPr>
          <p:txBody>
            <a:bodyPr/>
            <a:lstStyle/>
            <a:p/>
          </p:txBody>
        </p:sp>
        <p:sp>
          <p:nvSpPr>
            <p:cNvPr id="159" name="rc159"/>
            <p:cNvSpPr/>
            <p:nvPr/>
          </p:nvSpPr>
          <p:spPr>
            <a:xfrm>
              <a:off x="6061519" y="5180747"/>
              <a:ext cx="201456" cy="201456"/>
            </a:xfrm>
            <a:prstGeom prst="rect">
              <a:avLst/>
            </a:prstGeom>
            <a:solidFill>
              <a:srgbClr val="80BD41">
                <a:alpha val="100000"/>
              </a:srgbClr>
            </a:solidFill>
          </p:spPr>
          <p:txBody>
            <a:bodyPr/>
            <a:lstStyle/>
            <a:p/>
          </p:txBody>
        </p:sp>
        <p:sp>
          <p:nvSpPr>
            <p:cNvPr id="160" name="tx160"/>
            <p:cNvSpPr/>
            <p:nvPr/>
          </p:nvSpPr>
          <p:spPr>
            <a:xfrm>
              <a:off x="4297935" y="5200370"/>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61" name="tx161"/>
            <p:cNvSpPr/>
            <p:nvPr/>
          </p:nvSpPr>
          <p:spPr>
            <a:xfrm>
              <a:off x="6341564"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2" name="tx162"/>
            <p:cNvSpPr/>
            <p:nvPr/>
          </p:nvSpPr>
          <p:spPr>
            <a:xfrm>
              <a:off x="951100"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63" name="tx163"/>
            <p:cNvSpPr/>
            <p:nvPr/>
          </p:nvSpPr>
          <p:spPr>
            <a:xfrm>
              <a:off x="951100" y="1594448"/>
              <a:ext cx="162172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Honduras, 2000-2025</a:t>
              </a:r>
            </a:p>
          </p:txBody>
        </p:sp>
        <p:sp>
          <p:nvSpPr>
            <p:cNvPr id="164" name="pl164"/>
            <p:cNvSpPr/>
            <p:nvPr/>
          </p:nvSpPr>
          <p:spPr>
            <a:xfrm>
              <a:off x="200448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2090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83731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2537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67015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1269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2911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54552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96194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37836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954972"/>
              <a:ext cx="5910713" cy="129091"/>
            </a:xfrm>
            <a:prstGeom prst="rect">
              <a:avLst/>
            </a:prstGeom>
            <a:solidFill>
              <a:srgbClr val="80BD41">
                <a:alpha val="100000"/>
              </a:srgbClr>
            </a:solidFill>
          </p:spPr>
          <p:txBody>
            <a:bodyPr/>
            <a:lstStyle/>
            <a:p/>
          </p:txBody>
        </p:sp>
        <p:sp>
          <p:nvSpPr>
            <p:cNvPr id="179" name="rc179"/>
            <p:cNvSpPr/>
            <p:nvPr/>
          </p:nvSpPr>
          <p:spPr>
            <a:xfrm>
              <a:off x="7206987" y="5954972"/>
              <a:ext cx="513876" cy="129091"/>
            </a:xfrm>
            <a:prstGeom prst="rect">
              <a:avLst/>
            </a:prstGeom>
            <a:solidFill>
              <a:srgbClr val="1CABE2">
                <a:alpha val="100000"/>
              </a:srgbClr>
            </a:solidFill>
          </p:spPr>
          <p:txBody>
            <a:bodyPr/>
            <a:lstStyle/>
            <a:p/>
          </p:txBody>
        </p:sp>
        <p:sp>
          <p:nvSpPr>
            <p:cNvPr id="180" name="rc180"/>
            <p:cNvSpPr/>
            <p:nvPr/>
          </p:nvSpPr>
          <p:spPr>
            <a:xfrm>
              <a:off x="1296273" y="5793607"/>
              <a:ext cx="5843858" cy="129091"/>
            </a:xfrm>
            <a:prstGeom prst="rect">
              <a:avLst/>
            </a:prstGeom>
            <a:solidFill>
              <a:srgbClr val="80BD41">
                <a:alpha val="100000"/>
              </a:srgbClr>
            </a:solidFill>
          </p:spPr>
          <p:txBody>
            <a:bodyPr/>
            <a:lstStyle/>
            <a:p/>
          </p:txBody>
        </p:sp>
        <p:sp>
          <p:nvSpPr>
            <p:cNvPr id="181" name="rc181"/>
            <p:cNvSpPr/>
            <p:nvPr/>
          </p:nvSpPr>
          <p:spPr>
            <a:xfrm>
              <a:off x="7140132" y="5793607"/>
              <a:ext cx="722373" cy="129091"/>
            </a:xfrm>
            <a:prstGeom prst="rect">
              <a:avLst/>
            </a:prstGeom>
            <a:solidFill>
              <a:srgbClr val="1CABE2">
                <a:alpha val="100000"/>
              </a:srgbClr>
            </a:solidFill>
          </p:spPr>
          <p:txBody>
            <a:bodyPr/>
            <a:lstStyle/>
            <a:p/>
          </p:txBody>
        </p:sp>
        <p:sp>
          <p:nvSpPr>
            <p:cNvPr id="182" name="rc182"/>
            <p:cNvSpPr/>
            <p:nvPr/>
          </p:nvSpPr>
          <p:spPr>
            <a:xfrm>
              <a:off x="1296273" y="5632243"/>
              <a:ext cx="5785785" cy="129091"/>
            </a:xfrm>
            <a:prstGeom prst="rect">
              <a:avLst/>
            </a:prstGeom>
            <a:solidFill>
              <a:srgbClr val="80BD41">
                <a:alpha val="100000"/>
              </a:srgbClr>
            </a:solidFill>
          </p:spPr>
          <p:txBody>
            <a:bodyPr/>
            <a:lstStyle/>
            <a:p/>
          </p:txBody>
        </p:sp>
        <p:sp>
          <p:nvSpPr>
            <p:cNvPr id="183" name="rc183"/>
            <p:cNvSpPr/>
            <p:nvPr/>
          </p:nvSpPr>
          <p:spPr>
            <a:xfrm>
              <a:off x="7082059" y="5632243"/>
              <a:ext cx="788944" cy="129091"/>
            </a:xfrm>
            <a:prstGeom prst="rect">
              <a:avLst/>
            </a:prstGeom>
            <a:solidFill>
              <a:srgbClr val="1CABE2">
                <a:alpha val="100000"/>
              </a:srgbClr>
            </a:solidFill>
          </p:spPr>
          <p:txBody>
            <a:bodyPr/>
            <a:lstStyle/>
            <a:p/>
          </p:txBody>
        </p:sp>
        <p:sp>
          <p:nvSpPr>
            <p:cNvPr id="184" name="tx184"/>
            <p:cNvSpPr/>
            <p:nvPr/>
          </p:nvSpPr>
          <p:spPr>
            <a:xfrm>
              <a:off x="7897412"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226.8</a:t>
              </a:r>
            </a:p>
          </p:txBody>
        </p:sp>
        <p:sp>
          <p:nvSpPr>
            <p:cNvPr id="185" name="tx185"/>
            <p:cNvSpPr/>
            <p:nvPr/>
          </p:nvSpPr>
          <p:spPr>
            <a:xfrm>
              <a:off x="8046136"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231.8</a:t>
              </a:r>
            </a:p>
          </p:txBody>
        </p:sp>
        <p:sp>
          <p:nvSpPr>
            <p:cNvPr id="186" name="tx186"/>
            <p:cNvSpPr/>
            <p:nvPr/>
          </p:nvSpPr>
          <p:spPr>
            <a:xfrm>
              <a:off x="8055059"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232.1</a:t>
              </a:r>
            </a:p>
          </p:txBody>
        </p:sp>
        <p:sp>
          <p:nvSpPr>
            <p:cNvPr id="187" name="tx187"/>
            <p:cNvSpPr/>
            <p:nvPr/>
          </p:nvSpPr>
          <p:spPr>
            <a:xfrm>
              <a:off x="4115991"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208.7</a:t>
              </a:r>
            </a:p>
          </p:txBody>
        </p:sp>
        <p:sp>
          <p:nvSpPr>
            <p:cNvPr id="188" name="tx188"/>
            <p:cNvSpPr/>
            <p:nvPr/>
          </p:nvSpPr>
          <p:spPr>
            <a:xfrm>
              <a:off x="7358431"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18.1</a:t>
              </a:r>
            </a:p>
          </p:txBody>
        </p:sp>
        <p:sp>
          <p:nvSpPr>
            <p:cNvPr id="189" name="tx189"/>
            <p:cNvSpPr/>
            <p:nvPr/>
          </p:nvSpPr>
          <p:spPr>
            <a:xfrm>
              <a:off x="4082564"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206.3</a:t>
              </a:r>
            </a:p>
          </p:txBody>
        </p:sp>
        <p:sp>
          <p:nvSpPr>
            <p:cNvPr id="190" name="tx190"/>
            <p:cNvSpPr/>
            <p:nvPr/>
          </p:nvSpPr>
          <p:spPr>
            <a:xfrm>
              <a:off x="7395825"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25.5</a:t>
              </a:r>
            </a:p>
          </p:txBody>
        </p:sp>
        <p:sp>
          <p:nvSpPr>
            <p:cNvPr id="191" name="tx191"/>
            <p:cNvSpPr/>
            <p:nvPr/>
          </p:nvSpPr>
          <p:spPr>
            <a:xfrm>
              <a:off x="4053527"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204.2</a:t>
              </a:r>
            </a:p>
          </p:txBody>
        </p:sp>
        <p:sp>
          <p:nvSpPr>
            <p:cNvPr id="192" name="tx192"/>
            <p:cNvSpPr/>
            <p:nvPr/>
          </p:nvSpPr>
          <p:spPr>
            <a:xfrm>
              <a:off x="7371037"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27.9</a:t>
              </a:r>
            </a:p>
          </p:txBody>
        </p:sp>
        <p:sp>
          <p:nvSpPr>
            <p:cNvPr id="193" name="tx19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34997"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8" name="tx198"/>
            <p:cNvSpPr/>
            <p:nvPr/>
          </p:nvSpPr>
          <p:spPr>
            <a:xfrm>
              <a:off x="401256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9" name="tx199"/>
            <p:cNvSpPr/>
            <p:nvPr/>
          </p:nvSpPr>
          <p:spPr>
            <a:xfrm>
              <a:off x="542898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200" name="tx200"/>
            <p:cNvSpPr/>
            <p:nvPr/>
          </p:nvSpPr>
          <p:spPr>
            <a:xfrm>
              <a:off x="684540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201" name="tx201"/>
            <p:cNvSpPr/>
            <p:nvPr/>
          </p:nvSpPr>
          <p:spPr>
            <a:xfrm>
              <a:off x="826182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202" name="tx202"/>
            <p:cNvSpPr/>
            <p:nvPr/>
          </p:nvSpPr>
          <p:spPr>
            <a:xfrm>
              <a:off x="4255032"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203" name="tx203"/>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DTP1 en 2025 (88 %) fue inferior a la de 2019 (92 %).
El número de niños vacunados con la DTP1 disminuyó un 2 % en comparación con 2019.
El número de lactantes supervivientes aumentó aproximadamente un 2 % en comparación con 2019.
En 2025, se vacunó a menos niños que en 2019.
En 2025, había más lactantes supervivientes (población objetivo) que en 2019.
Para que la cobertura vacunal aumente, el número de niños vacunados debe crecer a un ritmo más rápido que el de la población.</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el número de niños vacunados debe crecer a un ritmo más rápido que el de la población.</a:t>
            </a:r>
          </a:p>
        </p:txBody>
      </p:sp>
      <p:grpSp xmlns:pic="http://schemas.openxmlformats.org/drawingml/2006/picture">
        <p:nvGrpSpPr>
          <p:cNvPr id="206" name=""/>
          <p:cNvGrpSpPr/>
          <p:nvPr/>
        </p:nvGrpSpPr>
        <p:grpSpPr>
          <a:xfrm>
            <a:off x="292608" y="1051560"/>
            <a:ext cx="8595360" cy="28575"/>
            <a:chOff x="292608" y="1051560"/>
            <a:chExt cx="8595360" cy="28575"/>
          </a:xfrm>
        </p:grpSpPr>
        <p:sp>
          <p:nvSpPr>
            <p:cNvPr id="20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Honduras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2025,
Publicado el 15 de julio de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272832"/>
            </a:xfrm>
            <a:custGeom>
              <a:avLst/>
              <a:pathLst>
                <a:path w="3397293" h="272832">
                  <a:moveTo>
                    <a:pt x="0" y="104935"/>
                  </a:moveTo>
                  <a:lnTo>
                    <a:pt x="135891" y="62961"/>
                  </a:lnTo>
                  <a:lnTo>
                    <a:pt x="271783" y="83948"/>
                  </a:lnTo>
                  <a:lnTo>
                    <a:pt x="407675" y="146909"/>
                  </a:lnTo>
                  <a:lnTo>
                    <a:pt x="543566" y="104935"/>
                  </a:lnTo>
                  <a:lnTo>
                    <a:pt x="679458" y="20987"/>
                  </a:lnTo>
                  <a:lnTo>
                    <a:pt x="815350" y="83948"/>
                  </a:lnTo>
                  <a:lnTo>
                    <a:pt x="951242" y="104935"/>
                  </a:lnTo>
                  <a:lnTo>
                    <a:pt x="1087133" y="125922"/>
                  </a:lnTo>
                  <a:lnTo>
                    <a:pt x="1223025" y="41974"/>
                  </a:lnTo>
                  <a:lnTo>
                    <a:pt x="1358917" y="41974"/>
                  </a:lnTo>
                  <a:lnTo>
                    <a:pt x="1494809" y="41974"/>
                  </a:lnTo>
                  <a:lnTo>
                    <a:pt x="1630700" y="20987"/>
                  </a:lnTo>
                  <a:lnTo>
                    <a:pt x="1766592" y="0"/>
                  </a:lnTo>
                  <a:lnTo>
                    <a:pt x="1902484" y="0"/>
                  </a:lnTo>
                  <a:lnTo>
                    <a:pt x="2038375" y="20987"/>
                  </a:lnTo>
                  <a:lnTo>
                    <a:pt x="2174267" y="83948"/>
                  </a:lnTo>
                  <a:lnTo>
                    <a:pt x="2310159" y="188883"/>
                  </a:lnTo>
                  <a:lnTo>
                    <a:pt x="2446051" y="167896"/>
                  </a:lnTo>
                  <a:lnTo>
                    <a:pt x="2581942" y="188883"/>
                  </a:lnTo>
                  <a:lnTo>
                    <a:pt x="2717834" y="188883"/>
                  </a:lnTo>
                  <a:lnTo>
                    <a:pt x="2853726" y="209870"/>
                  </a:lnTo>
                  <a:lnTo>
                    <a:pt x="2989618" y="230858"/>
                  </a:lnTo>
                  <a:lnTo>
                    <a:pt x="3125509" y="251845"/>
                  </a:lnTo>
                  <a:lnTo>
                    <a:pt x="3261401" y="251845"/>
                  </a:lnTo>
                  <a:lnTo>
                    <a:pt x="3397293" y="27283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9418"/>
              <a:ext cx="3397293" cy="377767"/>
            </a:xfrm>
            <a:custGeom>
              <a:avLst/>
              <a:pathLst>
                <a:path w="3397293" h="377767">
                  <a:moveTo>
                    <a:pt x="0" y="62961"/>
                  </a:moveTo>
                  <a:lnTo>
                    <a:pt x="135891" y="83948"/>
                  </a:lnTo>
                  <a:lnTo>
                    <a:pt x="271783" y="62961"/>
                  </a:lnTo>
                  <a:lnTo>
                    <a:pt x="407675" y="41974"/>
                  </a:lnTo>
                  <a:lnTo>
                    <a:pt x="543566" y="20987"/>
                  </a:lnTo>
                  <a:lnTo>
                    <a:pt x="679458" y="0"/>
                  </a:lnTo>
                  <a:lnTo>
                    <a:pt x="815350" y="20987"/>
                  </a:lnTo>
                  <a:lnTo>
                    <a:pt x="951242" y="20987"/>
                  </a:lnTo>
                  <a:lnTo>
                    <a:pt x="1087133" y="41974"/>
                  </a:lnTo>
                  <a:lnTo>
                    <a:pt x="1223025" y="0"/>
                  </a:lnTo>
                  <a:lnTo>
                    <a:pt x="1358917" y="20987"/>
                  </a:lnTo>
                  <a:lnTo>
                    <a:pt x="1494809" y="20987"/>
                  </a:lnTo>
                  <a:lnTo>
                    <a:pt x="1630700" y="20987"/>
                  </a:lnTo>
                  <a:lnTo>
                    <a:pt x="1766592" y="83948"/>
                  </a:lnTo>
                  <a:lnTo>
                    <a:pt x="1902484" y="104935"/>
                  </a:lnTo>
                  <a:lnTo>
                    <a:pt x="2038375" y="83948"/>
                  </a:lnTo>
                  <a:lnTo>
                    <a:pt x="2174267" y="104935"/>
                  </a:lnTo>
                  <a:lnTo>
                    <a:pt x="2310159" y="188883"/>
                  </a:lnTo>
                  <a:lnTo>
                    <a:pt x="2446051" y="167896"/>
                  </a:lnTo>
                  <a:lnTo>
                    <a:pt x="2581942" y="293819"/>
                  </a:lnTo>
                  <a:lnTo>
                    <a:pt x="2717834" y="356780"/>
                  </a:lnTo>
                  <a:lnTo>
                    <a:pt x="2853726" y="377767"/>
                  </a:lnTo>
                  <a:lnTo>
                    <a:pt x="2989618" y="314806"/>
                  </a:lnTo>
                  <a:lnTo>
                    <a:pt x="3125509" y="251845"/>
                  </a:lnTo>
                  <a:lnTo>
                    <a:pt x="3261401" y="230858"/>
                  </a:lnTo>
                  <a:lnTo>
                    <a:pt x="3397293" y="23085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272832"/>
            </a:xfrm>
            <a:custGeom>
              <a:avLst/>
              <a:pathLst>
                <a:path w="3397293" h="272832">
                  <a:moveTo>
                    <a:pt x="0" y="104935"/>
                  </a:moveTo>
                  <a:lnTo>
                    <a:pt x="135891" y="62961"/>
                  </a:lnTo>
                  <a:lnTo>
                    <a:pt x="271783" y="83948"/>
                  </a:lnTo>
                  <a:lnTo>
                    <a:pt x="407675" y="146909"/>
                  </a:lnTo>
                  <a:lnTo>
                    <a:pt x="543566" y="104935"/>
                  </a:lnTo>
                  <a:lnTo>
                    <a:pt x="679458" y="20987"/>
                  </a:lnTo>
                  <a:lnTo>
                    <a:pt x="815350" y="83948"/>
                  </a:lnTo>
                  <a:lnTo>
                    <a:pt x="951242" y="104935"/>
                  </a:lnTo>
                  <a:lnTo>
                    <a:pt x="1087133" y="125922"/>
                  </a:lnTo>
                  <a:lnTo>
                    <a:pt x="1223025" y="41974"/>
                  </a:lnTo>
                  <a:lnTo>
                    <a:pt x="1358917" y="41974"/>
                  </a:lnTo>
                  <a:lnTo>
                    <a:pt x="1494809" y="41974"/>
                  </a:lnTo>
                  <a:lnTo>
                    <a:pt x="1630700" y="20987"/>
                  </a:lnTo>
                  <a:lnTo>
                    <a:pt x="1766592" y="0"/>
                  </a:lnTo>
                  <a:lnTo>
                    <a:pt x="1902484" y="0"/>
                  </a:lnTo>
                  <a:lnTo>
                    <a:pt x="2038375" y="20987"/>
                  </a:lnTo>
                  <a:lnTo>
                    <a:pt x="2174267" y="83948"/>
                  </a:lnTo>
                  <a:lnTo>
                    <a:pt x="2310159" y="188883"/>
                  </a:lnTo>
                  <a:lnTo>
                    <a:pt x="2446051" y="167896"/>
                  </a:lnTo>
                  <a:lnTo>
                    <a:pt x="2581942" y="188883"/>
                  </a:lnTo>
                  <a:lnTo>
                    <a:pt x="2717834" y="188883"/>
                  </a:lnTo>
                  <a:lnTo>
                    <a:pt x="2853726" y="209870"/>
                  </a:lnTo>
                  <a:lnTo>
                    <a:pt x="2989618" y="230858"/>
                  </a:lnTo>
                  <a:lnTo>
                    <a:pt x="3125509" y="251845"/>
                  </a:lnTo>
                  <a:lnTo>
                    <a:pt x="3261401" y="251845"/>
                  </a:lnTo>
                  <a:lnTo>
                    <a:pt x="3397293" y="27283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67896"/>
            </a:xfrm>
            <a:custGeom>
              <a:avLst/>
              <a:pathLst>
                <a:path w="0" h="167896">
                  <a:moveTo>
                    <a:pt x="0" y="0"/>
                  </a:moveTo>
                  <a:lnTo>
                    <a:pt x="0" y="16789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251845"/>
            </a:xfrm>
            <a:custGeom>
              <a:avLst/>
              <a:pathLst>
                <a:path w="0" h="251845">
                  <a:moveTo>
                    <a:pt x="0" y="0"/>
                  </a:moveTo>
                  <a:lnTo>
                    <a:pt x="0" y="25184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314806"/>
            </a:xfrm>
            <a:custGeom>
              <a:avLst/>
              <a:pathLst>
                <a:path w="0" h="314806">
                  <a:moveTo>
                    <a:pt x="0" y="0"/>
                  </a:moveTo>
                  <a:lnTo>
                    <a:pt x="0" y="31480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335793"/>
            </a:xfrm>
            <a:custGeom>
              <a:avLst/>
              <a:pathLst>
                <a:path w="0" h="335793">
                  <a:moveTo>
                    <a:pt x="0" y="0"/>
                  </a:moveTo>
                  <a:lnTo>
                    <a:pt x="0" y="335793"/>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272832"/>
            </a:xfrm>
            <a:custGeom>
              <a:avLst/>
              <a:pathLst>
                <a:path w="3397293" h="272832">
                  <a:moveTo>
                    <a:pt x="0" y="104935"/>
                  </a:moveTo>
                  <a:lnTo>
                    <a:pt x="135891" y="62961"/>
                  </a:lnTo>
                  <a:lnTo>
                    <a:pt x="271783" y="83948"/>
                  </a:lnTo>
                  <a:lnTo>
                    <a:pt x="407675" y="146909"/>
                  </a:lnTo>
                  <a:lnTo>
                    <a:pt x="543566" y="104935"/>
                  </a:lnTo>
                  <a:lnTo>
                    <a:pt x="679458" y="20987"/>
                  </a:lnTo>
                  <a:lnTo>
                    <a:pt x="815350" y="83948"/>
                  </a:lnTo>
                  <a:lnTo>
                    <a:pt x="951242" y="104935"/>
                  </a:lnTo>
                  <a:lnTo>
                    <a:pt x="1087133" y="125922"/>
                  </a:lnTo>
                  <a:lnTo>
                    <a:pt x="1223025" y="41974"/>
                  </a:lnTo>
                  <a:lnTo>
                    <a:pt x="1358917" y="41974"/>
                  </a:lnTo>
                  <a:lnTo>
                    <a:pt x="1494809" y="41974"/>
                  </a:lnTo>
                  <a:lnTo>
                    <a:pt x="1630700" y="20987"/>
                  </a:lnTo>
                  <a:lnTo>
                    <a:pt x="1766592" y="0"/>
                  </a:lnTo>
                  <a:lnTo>
                    <a:pt x="1902484" y="0"/>
                  </a:lnTo>
                  <a:lnTo>
                    <a:pt x="2038375" y="20987"/>
                  </a:lnTo>
                  <a:lnTo>
                    <a:pt x="2174267" y="83948"/>
                  </a:lnTo>
                  <a:lnTo>
                    <a:pt x="2310159" y="188883"/>
                  </a:lnTo>
                  <a:lnTo>
                    <a:pt x="2446051" y="167896"/>
                  </a:lnTo>
                  <a:lnTo>
                    <a:pt x="2581942" y="188883"/>
                  </a:lnTo>
                  <a:lnTo>
                    <a:pt x="2717834" y="188883"/>
                  </a:lnTo>
                  <a:lnTo>
                    <a:pt x="2853726" y="209870"/>
                  </a:lnTo>
                  <a:lnTo>
                    <a:pt x="2989618" y="230858"/>
                  </a:lnTo>
                  <a:lnTo>
                    <a:pt x="3125509" y="251845"/>
                  </a:lnTo>
                  <a:lnTo>
                    <a:pt x="3261401" y="251845"/>
                  </a:lnTo>
                  <a:lnTo>
                    <a:pt x="3397293" y="27283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797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4730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4730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11666"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4120"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4401" y="4888612"/>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Honduras</a:t>
              </a:r>
            </a:p>
          </p:txBody>
        </p:sp>
        <p:sp>
          <p:nvSpPr>
            <p:cNvPr id="60" name="tx60"/>
            <p:cNvSpPr/>
            <p:nvPr/>
          </p:nvSpPr>
          <p:spPr>
            <a:xfrm>
              <a:off x="2878765"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41220"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02259" y="1415599"/>
              <a:ext cx="2634704"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Honduras, 2000-2025</a:t>
              </a:r>
            </a:p>
          </p:txBody>
        </p:sp>
        <p:sp>
          <p:nvSpPr>
            <p:cNvPr id="63" name="pl63"/>
            <p:cNvSpPr/>
            <p:nvPr/>
          </p:nvSpPr>
          <p:spPr>
            <a:xfrm>
              <a:off x="5267799" y="40201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402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603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804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05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302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503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704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9052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628420"/>
              <a:ext cx="3397293" cy="753878"/>
            </a:xfrm>
            <a:custGeom>
              <a:avLst/>
              <a:pathLst>
                <a:path w="3397293" h="753878">
                  <a:moveTo>
                    <a:pt x="0" y="289953"/>
                  </a:moveTo>
                  <a:lnTo>
                    <a:pt x="135891" y="173971"/>
                  </a:lnTo>
                  <a:lnTo>
                    <a:pt x="271783" y="231962"/>
                  </a:lnTo>
                  <a:lnTo>
                    <a:pt x="407675" y="405934"/>
                  </a:lnTo>
                  <a:lnTo>
                    <a:pt x="543566" y="289953"/>
                  </a:lnTo>
                  <a:lnTo>
                    <a:pt x="679458" y="57990"/>
                  </a:lnTo>
                  <a:lnTo>
                    <a:pt x="815350" y="231962"/>
                  </a:lnTo>
                  <a:lnTo>
                    <a:pt x="951242" y="289953"/>
                  </a:lnTo>
                  <a:lnTo>
                    <a:pt x="1087133" y="347943"/>
                  </a:lnTo>
                  <a:lnTo>
                    <a:pt x="1223025" y="115981"/>
                  </a:lnTo>
                  <a:lnTo>
                    <a:pt x="1358917" y="115981"/>
                  </a:lnTo>
                  <a:lnTo>
                    <a:pt x="1494809" y="115981"/>
                  </a:lnTo>
                  <a:lnTo>
                    <a:pt x="1630700" y="57990"/>
                  </a:lnTo>
                  <a:lnTo>
                    <a:pt x="1766592" y="0"/>
                  </a:lnTo>
                  <a:lnTo>
                    <a:pt x="1902484" y="0"/>
                  </a:lnTo>
                  <a:lnTo>
                    <a:pt x="2038375" y="57990"/>
                  </a:lnTo>
                  <a:lnTo>
                    <a:pt x="2174267" y="231962"/>
                  </a:lnTo>
                  <a:lnTo>
                    <a:pt x="2310159" y="521915"/>
                  </a:lnTo>
                  <a:lnTo>
                    <a:pt x="2446051" y="463925"/>
                  </a:lnTo>
                  <a:lnTo>
                    <a:pt x="2581942" y="521915"/>
                  </a:lnTo>
                  <a:lnTo>
                    <a:pt x="2717834" y="521915"/>
                  </a:lnTo>
                  <a:lnTo>
                    <a:pt x="2853726" y="579906"/>
                  </a:lnTo>
                  <a:lnTo>
                    <a:pt x="2989618" y="637897"/>
                  </a:lnTo>
                  <a:lnTo>
                    <a:pt x="3125509" y="695887"/>
                  </a:lnTo>
                  <a:lnTo>
                    <a:pt x="3261401" y="695887"/>
                  </a:lnTo>
                  <a:lnTo>
                    <a:pt x="3397293" y="753878"/>
                  </a:lnTo>
                </a:path>
              </a:pathLst>
            </a:custGeom>
            <a:ln w="27101" cap="flat">
              <a:solidFill>
                <a:srgbClr val="0058AB">
                  <a:alpha val="100000"/>
                </a:srgbClr>
              </a:solidFill>
              <a:prstDash val="solid"/>
              <a:round/>
            </a:ln>
          </p:spPr>
          <p:txBody>
            <a:bodyPr/>
            <a:lstStyle/>
            <a:p/>
          </p:txBody>
        </p:sp>
        <p:sp>
          <p:nvSpPr>
            <p:cNvPr id="80" name="pl80"/>
            <p:cNvSpPr/>
            <p:nvPr/>
          </p:nvSpPr>
          <p:spPr>
            <a:xfrm>
              <a:off x="5437664" y="3150336"/>
              <a:ext cx="3397293" cy="811869"/>
            </a:xfrm>
            <a:custGeom>
              <a:avLst/>
              <a:pathLst>
                <a:path w="3397293" h="811869">
                  <a:moveTo>
                    <a:pt x="0" y="811869"/>
                  </a:moveTo>
                  <a:lnTo>
                    <a:pt x="135891" y="811869"/>
                  </a:lnTo>
                  <a:lnTo>
                    <a:pt x="271783" y="811869"/>
                  </a:lnTo>
                  <a:lnTo>
                    <a:pt x="407675" y="695887"/>
                  </a:lnTo>
                  <a:lnTo>
                    <a:pt x="543566" y="579906"/>
                  </a:lnTo>
                  <a:lnTo>
                    <a:pt x="679458" y="521915"/>
                  </a:lnTo>
                  <a:lnTo>
                    <a:pt x="815350" y="463925"/>
                  </a:lnTo>
                  <a:lnTo>
                    <a:pt x="951242" y="463925"/>
                  </a:lnTo>
                  <a:lnTo>
                    <a:pt x="1087133" y="289953"/>
                  </a:lnTo>
                  <a:lnTo>
                    <a:pt x="1223025" y="173971"/>
                  </a:lnTo>
                  <a:lnTo>
                    <a:pt x="1358917" y="173971"/>
                  </a:lnTo>
                  <a:lnTo>
                    <a:pt x="1494809" y="115981"/>
                  </a:lnTo>
                  <a:lnTo>
                    <a:pt x="1630700" y="115981"/>
                  </a:lnTo>
                  <a:lnTo>
                    <a:pt x="1766592" y="115981"/>
                  </a:lnTo>
                  <a:lnTo>
                    <a:pt x="1902484" y="115981"/>
                  </a:lnTo>
                  <a:lnTo>
                    <a:pt x="2038375" y="57990"/>
                  </a:lnTo>
                  <a:lnTo>
                    <a:pt x="2174267" y="0"/>
                  </a:lnTo>
                  <a:lnTo>
                    <a:pt x="2310159" y="0"/>
                  </a:lnTo>
                  <a:lnTo>
                    <a:pt x="2446051" y="0"/>
                  </a:lnTo>
                  <a:lnTo>
                    <a:pt x="2581942" y="0"/>
                  </a:lnTo>
                  <a:lnTo>
                    <a:pt x="2717834" y="173971"/>
                  </a:lnTo>
                  <a:lnTo>
                    <a:pt x="2853726" y="289953"/>
                  </a:lnTo>
                  <a:lnTo>
                    <a:pt x="2989618" y="57990"/>
                  </a:lnTo>
                  <a:lnTo>
                    <a:pt x="3125509" y="115981"/>
                  </a:lnTo>
                  <a:lnTo>
                    <a:pt x="3261401" y="115981"/>
                  </a:lnTo>
                  <a:lnTo>
                    <a:pt x="3397293" y="57990"/>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38467"/>
              <a:ext cx="3397293" cy="1043831"/>
            </a:xfrm>
            <a:custGeom>
              <a:avLst/>
              <a:pathLst>
                <a:path w="3397293" h="1043831">
                  <a:moveTo>
                    <a:pt x="0" y="173971"/>
                  </a:moveTo>
                  <a:lnTo>
                    <a:pt x="135891" y="231962"/>
                  </a:lnTo>
                  <a:lnTo>
                    <a:pt x="271783" y="173971"/>
                  </a:lnTo>
                  <a:lnTo>
                    <a:pt x="407675" y="115981"/>
                  </a:lnTo>
                  <a:lnTo>
                    <a:pt x="543566" y="57990"/>
                  </a:lnTo>
                  <a:lnTo>
                    <a:pt x="679458" y="0"/>
                  </a:lnTo>
                  <a:lnTo>
                    <a:pt x="815350" y="57990"/>
                  </a:lnTo>
                  <a:lnTo>
                    <a:pt x="951242" y="57990"/>
                  </a:lnTo>
                  <a:lnTo>
                    <a:pt x="1087133" y="115981"/>
                  </a:lnTo>
                  <a:lnTo>
                    <a:pt x="1223025" y="0"/>
                  </a:lnTo>
                  <a:lnTo>
                    <a:pt x="1358917" y="57990"/>
                  </a:lnTo>
                  <a:lnTo>
                    <a:pt x="1494809" y="57990"/>
                  </a:lnTo>
                  <a:lnTo>
                    <a:pt x="1630700" y="57990"/>
                  </a:lnTo>
                  <a:lnTo>
                    <a:pt x="1766592" y="231962"/>
                  </a:lnTo>
                  <a:lnTo>
                    <a:pt x="1902484" y="289953"/>
                  </a:lnTo>
                  <a:lnTo>
                    <a:pt x="2038375" y="231962"/>
                  </a:lnTo>
                  <a:lnTo>
                    <a:pt x="2174267" y="289953"/>
                  </a:lnTo>
                  <a:lnTo>
                    <a:pt x="2310159" y="521915"/>
                  </a:lnTo>
                  <a:lnTo>
                    <a:pt x="2446051" y="463925"/>
                  </a:lnTo>
                  <a:lnTo>
                    <a:pt x="2581942" y="811869"/>
                  </a:lnTo>
                  <a:lnTo>
                    <a:pt x="2717834" y="985841"/>
                  </a:lnTo>
                  <a:lnTo>
                    <a:pt x="2853726" y="1043831"/>
                  </a:lnTo>
                  <a:lnTo>
                    <a:pt x="2989618" y="869859"/>
                  </a:lnTo>
                  <a:lnTo>
                    <a:pt x="3125509" y="695887"/>
                  </a:lnTo>
                  <a:lnTo>
                    <a:pt x="3261401" y="637897"/>
                  </a:lnTo>
                  <a:lnTo>
                    <a:pt x="3397293" y="637897"/>
                  </a:lnTo>
                </a:path>
              </a:pathLst>
            </a:custGeom>
            <a:ln w="27101" cap="flat">
              <a:solidFill>
                <a:srgbClr val="961A49">
                  <a:alpha val="100000"/>
                </a:srgbClr>
              </a:solidFill>
              <a:prstDash val="solid"/>
              <a:round/>
            </a:ln>
          </p:spPr>
          <p:txBody>
            <a:bodyPr/>
            <a:lstStyle/>
            <a:p/>
          </p:txBody>
        </p:sp>
        <p:sp>
          <p:nvSpPr>
            <p:cNvPr id="82" name="pl82"/>
            <p:cNvSpPr/>
            <p:nvPr/>
          </p:nvSpPr>
          <p:spPr>
            <a:xfrm>
              <a:off x="5437664" y="315033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628420"/>
              <a:ext cx="3397293" cy="753878"/>
            </a:xfrm>
            <a:custGeom>
              <a:avLst/>
              <a:pathLst>
                <a:path w="3397293" h="753878">
                  <a:moveTo>
                    <a:pt x="0" y="289953"/>
                  </a:moveTo>
                  <a:lnTo>
                    <a:pt x="135891" y="173971"/>
                  </a:lnTo>
                  <a:lnTo>
                    <a:pt x="271783" y="231962"/>
                  </a:lnTo>
                  <a:lnTo>
                    <a:pt x="407675" y="405934"/>
                  </a:lnTo>
                  <a:lnTo>
                    <a:pt x="543566" y="289953"/>
                  </a:lnTo>
                  <a:lnTo>
                    <a:pt x="679458" y="57990"/>
                  </a:lnTo>
                  <a:lnTo>
                    <a:pt x="815350" y="231962"/>
                  </a:lnTo>
                  <a:lnTo>
                    <a:pt x="951242" y="289953"/>
                  </a:lnTo>
                  <a:lnTo>
                    <a:pt x="1087133" y="347943"/>
                  </a:lnTo>
                  <a:lnTo>
                    <a:pt x="1223025" y="115981"/>
                  </a:lnTo>
                  <a:lnTo>
                    <a:pt x="1358917" y="115981"/>
                  </a:lnTo>
                  <a:lnTo>
                    <a:pt x="1494809" y="115981"/>
                  </a:lnTo>
                  <a:lnTo>
                    <a:pt x="1630700" y="57990"/>
                  </a:lnTo>
                  <a:lnTo>
                    <a:pt x="1766592" y="0"/>
                  </a:lnTo>
                  <a:lnTo>
                    <a:pt x="1902484" y="0"/>
                  </a:lnTo>
                  <a:lnTo>
                    <a:pt x="2038375" y="57990"/>
                  </a:lnTo>
                  <a:lnTo>
                    <a:pt x="2174267" y="231962"/>
                  </a:lnTo>
                  <a:lnTo>
                    <a:pt x="2310159" y="521915"/>
                  </a:lnTo>
                  <a:lnTo>
                    <a:pt x="2446051" y="463925"/>
                  </a:lnTo>
                  <a:lnTo>
                    <a:pt x="2581942" y="521915"/>
                  </a:lnTo>
                  <a:lnTo>
                    <a:pt x="2717834" y="521915"/>
                  </a:lnTo>
                  <a:lnTo>
                    <a:pt x="2853726" y="579906"/>
                  </a:lnTo>
                  <a:lnTo>
                    <a:pt x="2989618" y="637897"/>
                  </a:lnTo>
                  <a:lnTo>
                    <a:pt x="3125509" y="695887"/>
                  </a:lnTo>
                  <a:lnTo>
                    <a:pt x="3261401" y="695887"/>
                  </a:lnTo>
                  <a:lnTo>
                    <a:pt x="3397293" y="753878"/>
                  </a:lnTo>
                </a:path>
              </a:pathLst>
            </a:custGeom>
            <a:ln w="43362" cap="flat">
              <a:solidFill>
                <a:srgbClr val="000000">
                  <a:alpha val="100000"/>
                </a:srgbClr>
              </a:solidFill>
              <a:prstDash val="solid"/>
              <a:round/>
            </a:ln>
          </p:spPr>
          <p:txBody>
            <a:bodyPr/>
            <a:lstStyle/>
            <a:p/>
          </p:txBody>
        </p:sp>
        <p:sp>
          <p:nvSpPr>
            <p:cNvPr id="84" name="pl84"/>
            <p:cNvSpPr/>
            <p:nvPr/>
          </p:nvSpPr>
          <p:spPr>
            <a:xfrm>
              <a:off x="5437664" y="2535635"/>
              <a:ext cx="0" cy="382738"/>
            </a:xfrm>
            <a:custGeom>
              <a:avLst/>
              <a:pathLst>
                <a:path w="0" h="382738">
                  <a:moveTo>
                    <a:pt x="0" y="38273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535635"/>
              <a:ext cx="0" cy="150775"/>
            </a:xfrm>
            <a:custGeom>
              <a:avLst/>
              <a:pathLst>
                <a:path w="0" h="150775">
                  <a:moveTo>
                    <a:pt x="0" y="15077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535635"/>
              <a:ext cx="0" cy="208766"/>
            </a:xfrm>
            <a:custGeom>
              <a:avLst/>
              <a:pathLst>
                <a:path w="0" h="208766">
                  <a:moveTo>
                    <a:pt x="0" y="20876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535635"/>
              <a:ext cx="0" cy="150775"/>
            </a:xfrm>
            <a:custGeom>
              <a:avLst/>
              <a:pathLst>
                <a:path w="0" h="150775">
                  <a:moveTo>
                    <a:pt x="0" y="15077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535635"/>
              <a:ext cx="0" cy="614700"/>
            </a:xfrm>
            <a:custGeom>
              <a:avLst/>
              <a:pathLst>
                <a:path w="0" h="614700">
                  <a:moveTo>
                    <a:pt x="0" y="61470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535635"/>
              <a:ext cx="0" cy="788672"/>
            </a:xfrm>
            <a:custGeom>
              <a:avLst/>
              <a:pathLst>
                <a:path w="0" h="788672">
                  <a:moveTo>
                    <a:pt x="0" y="78867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535635"/>
              <a:ext cx="0" cy="846663"/>
            </a:xfrm>
            <a:custGeom>
              <a:avLst/>
              <a:pathLst>
                <a:path w="0" h="846663">
                  <a:moveTo>
                    <a:pt x="0" y="84666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628420"/>
              <a:ext cx="3397293" cy="753878"/>
            </a:xfrm>
            <a:custGeom>
              <a:avLst/>
              <a:pathLst>
                <a:path w="3397293" h="753878">
                  <a:moveTo>
                    <a:pt x="0" y="289953"/>
                  </a:moveTo>
                  <a:lnTo>
                    <a:pt x="135891" y="173971"/>
                  </a:lnTo>
                  <a:lnTo>
                    <a:pt x="271783" y="231962"/>
                  </a:lnTo>
                  <a:lnTo>
                    <a:pt x="407675" y="405934"/>
                  </a:lnTo>
                  <a:lnTo>
                    <a:pt x="543566" y="289953"/>
                  </a:lnTo>
                  <a:lnTo>
                    <a:pt x="679458" y="57990"/>
                  </a:lnTo>
                  <a:lnTo>
                    <a:pt x="815350" y="231962"/>
                  </a:lnTo>
                  <a:lnTo>
                    <a:pt x="951242" y="289953"/>
                  </a:lnTo>
                  <a:lnTo>
                    <a:pt x="1087133" y="347943"/>
                  </a:lnTo>
                  <a:lnTo>
                    <a:pt x="1223025" y="115981"/>
                  </a:lnTo>
                  <a:lnTo>
                    <a:pt x="1358917" y="115981"/>
                  </a:lnTo>
                  <a:lnTo>
                    <a:pt x="1494809" y="115981"/>
                  </a:lnTo>
                  <a:lnTo>
                    <a:pt x="1630700" y="57990"/>
                  </a:lnTo>
                  <a:lnTo>
                    <a:pt x="1766592" y="0"/>
                  </a:lnTo>
                  <a:lnTo>
                    <a:pt x="1902484" y="0"/>
                  </a:lnTo>
                  <a:lnTo>
                    <a:pt x="2038375" y="57990"/>
                  </a:lnTo>
                  <a:lnTo>
                    <a:pt x="2174267" y="231962"/>
                  </a:lnTo>
                  <a:lnTo>
                    <a:pt x="2310159" y="521915"/>
                  </a:lnTo>
                  <a:lnTo>
                    <a:pt x="2446051" y="463925"/>
                  </a:lnTo>
                  <a:lnTo>
                    <a:pt x="2581942" y="521915"/>
                  </a:lnTo>
                  <a:lnTo>
                    <a:pt x="2717834" y="521915"/>
                  </a:lnTo>
                  <a:lnTo>
                    <a:pt x="2853726" y="579906"/>
                  </a:lnTo>
                  <a:lnTo>
                    <a:pt x="2989618" y="637897"/>
                  </a:lnTo>
                  <a:lnTo>
                    <a:pt x="3125509" y="695887"/>
                  </a:lnTo>
                  <a:lnTo>
                    <a:pt x="3261401" y="695887"/>
                  </a:lnTo>
                  <a:lnTo>
                    <a:pt x="3397293" y="753878"/>
                  </a:lnTo>
                </a:path>
              </a:pathLst>
            </a:custGeom>
            <a:ln w="27101" cap="flat">
              <a:solidFill>
                <a:srgbClr val="0058AB">
                  <a:alpha val="100000"/>
                </a:srgbClr>
              </a:solidFill>
              <a:prstDash val="solid"/>
              <a:round/>
            </a:ln>
          </p:spPr>
          <p:txBody>
            <a:bodyPr/>
            <a:lstStyle/>
            <a:p/>
          </p:txBody>
        </p:sp>
        <p:sp>
          <p:nvSpPr>
            <p:cNvPr id="92" name="tx92"/>
            <p:cNvSpPr/>
            <p:nvPr/>
          </p:nvSpPr>
          <p:spPr>
            <a:xfrm>
              <a:off x="5407519" y="247364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6086977" y="24719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4" name="tx94"/>
            <p:cNvSpPr/>
            <p:nvPr/>
          </p:nvSpPr>
          <p:spPr>
            <a:xfrm>
              <a:off x="6766436" y="247464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7445895" y="24719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7989462" y="24719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47194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786762" y="2473640"/>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902429" y="316921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93587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67812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09822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5183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384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3" name="pl113"/>
            <p:cNvSpPr/>
            <p:nvPr/>
          </p:nvSpPr>
          <p:spPr>
            <a:xfrm>
              <a:off x="596400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6400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28365"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9081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31100" y="4888612"/>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Honduras</a:t>
              </a:r>
            </a:p>
          </p:txBody>
        </p:sp>
        <p:sp>
          <p:nvSpPr>
            <p:cNvPr id="118" name="tx118"/>
            <p:cNvSpPr/>
            <p:nvPr/>
          </p:nvSpPr>
          <p:spPr>
            <a:xfrm>
              <a:off x="719546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57919"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1" name="pl121"/>
            <p:cNvSpPr/>
            <p:nvPr/>
          </p:nvSpPr>
          <p:spPr>
            <a:xfrm>
              <a:off x="244385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69719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95053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57052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82386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07721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72498"/>
              <a:ext cx="5110358" cy="110182"/>
            </a:xfrm>
            <a:prstGeom prst="rect">
              <a:avLst/>
            </a:prstGeom>
            <a:solidFill>
              <a:srgbClr val="1CABE2">
                <a:alpha val="80000"/>
              </a:srgbClr>
            </a:solidFill>
          </p:spPr>
          <p:txBody>
            <a:bodyPr/>
            <a:lstStyle/>
            <a:p/>
          </p:txBody>
        </p:sp>
        <p:sp>
          <p:nvSpPr>
            <p:cNvPr id="132" name="rc132"/>
            <p:cNvSpPr/>
            <p:nvPr/>
          </p:nvSpPr>
          <p:spPr>
            <a:xfrm>
              <a:off x="1317178" y="5634770"/>
              <a:ext cx="6790001" cy="110182"/>
            </a:xfrm>
            <a:prstGeom prst="rect">
              <a:avLst/>
            </a:prstGeom>
            <a:solidFill>
              <a:srgbClr val="1CABE2">
                <a:alpha val="80000"/>
              </a:srgbClr>
            </a:solidFill>
          </p:spPr>
          <p:txBody>
            <a:bodyPr/>
            <a:lstStyle/>
            <a:p/>
          </p:txBody>
        </p:sp>
        <p:sp>
          <p:nvSpPr>
            <p:cNvPr id="133" name="rc133"/>
            <p:cNvSpPr/>
            <p:nvPr/>
          </p:nvSpPr>
          <p:spPr>
            <a:xfrm>
              <a:off x="1317178" y="5497042"/>
              <a:ext cx="7321564" cy="110182"/>
            </a:xfrm>
            <a:prstGeom prst="rect">
              <a:avLst/>
            </a:prstGeom>
            <a:solidFill>
              <a:srgbClr val="1CABE2">
                <a:alpha val="80000"/>
              </a:srgbClr>
            </a:solidFill>
          </p:spPr>
          <p:txBody>
            <a:bodyPr/>
            <a:lstStyle/>
            <a:p/>
          </p:txBody>
        </p:sp>
        <p:sp>
          <p:nvSpPr>
            <p:cNvPr id="134" name="tx134"/>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143237"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9" name="tx139"/>
            <p:cNvSpPr/>
            <p:nvPr/>
          </p:nvSpPr>
          <p:spPr>
            <a:xfrm>
              <a:off x="5396580"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7649924"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1" name="tx141"/>
            <p:cNvSpPr/>
            <p:nvPr/>
          </p:nvSpPr>
          <p:spPr>
            <a:xfrm>
              <a:off x="951100" y="5226076"/>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2024 y 2025</a:t>
              </a:r>
            </a:p>
          </p:txBody>
        </p:sp>
        <p:sp>
          <p:nvSpPr>
            <p:cNvPr id="142" name="tx142"/>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3" name="tx143"/>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4" name="tx144"/>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DTP3 en Honduras (86 %) fue 1 punto porcentual superior a la media mundial (85 %) y 3 puntos porcentuales superior a la media de todos los países de la iniciativa « LACR » (83 %).
La cobertura nacional de la DTP3 fue 4 puntos porcentuales inferior a la de 2019 (90 %).
Esto equivale a 32 000 niños sin vacunar o con vacunación incompleta en 2025, frente a los 23 000 niños sin vacunar o con vacunación incompleta de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DTP3 en Honduras fue del 86 %; esta cifra es 4 puntos porcentuales inferior a la de 2019 y superior a las medias tanto mundial como regional.</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2025, Honduras ocupaba el puesto número 15 de entre 33 países en cuanto a la cobertura más baja de la vacuna DTP3 (teniendo en cuenta los empates).
Honduras no figuraba entre los 10 países con mayor número de niños sin vacunar o con vacunación incompleta.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Honduras figuraba entre los países con mayor cobertura y no se encontraba entre los diez países de la región con mayor número de niños sin vacunar o con vacunación incompleta.</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43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789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235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681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566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012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458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905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069324"/>
              <a:ext cx="239888" cy="1142684"/>
            </a:xfrm>
            <a:prstGeom prst="rect">
              <a:avLst/>
            </a:prstGeom>
            <a:solidFill>
              <a:srgbClr val="80BD41">
                <a:alpha val="100000"/>
              </a:srgbClr>
            </a:solidFill>
          </p:spPr>
          <p:txBody>
            <a:bodyPr/>
            <a:lstStyle/>
            <a:p/>
          </p:txBody>
        </p:sp>
        <p:sp>
          <p:nvSpPr>
            <p:cNvPr id="26" name="rc26"/>
            <p:cNvSpPr/>
            <p:nvPr/>
          </p:nvSpPr>
          <p:spPr>
            <a:xfrm>
              <a:off x="1296273" y="2996403"/>
              <a:ext cx="239888" cy="72920"/>
            </a:xfrm>
            <a:prstGeom prst="rect">
              <a:avLst/>
            </a:prstGeom>
            <a:solidFill>
              <a:srgbClr val="1CABE2">
                <a:alpha val="100000"/>
              </a:srgbClr>
            </a:solidFill>
          </p:spPr>
          <p:txBody>
            <a:bodyPr/>
            <a:lstStyle/>
            <a:p/>
          </p:txBody>
        </p:sp>
        <p:sp>
          <p:nvSpPr>
            <p:cNvPr id="27" name="rc27"/>
            <p:cNvSpPr/>
            <p:nvPr/>
          </p:nvSpPr>
          <p:spPr>
            <a:xfrm>
              <a:off x="1562816" y="3040611"/>
              <a:ext cx="239888" cy="1171397"/>
            </a:xfrm>
            <a:prstGeom prst="rect">
              <a:avLst/>
            </a:prstGeom>
            <a:solidFill>
              <a:srgbClr val="80BD41">
                <a:alpha val="100000"/>
              </a:srgbClr>
            </a:solidFill>
          </p:spPr>
          <p:txBody>
            <a:bodyPr/>
            <a:lstStyle/>
            <a:p/>
          </p:txBody>
        </p:sp>
        <p:sp>
          <p:nvSpPr>
            <p:cNvPr id="28" name="rc28"/>
            <p:cNvSpPr/>
            <p:nvPr/>
          </p:nvSpPr>
          <p:spPr>
            <a:xfrm>
              <a:off x="1562816" y="2991794"/>
              <a:ext cx="239888" cy="48817"/>
            </a:xfrm>
            <a:prstGeom prst="rect">
              <a:avLst/>
            </a:prstGeom>
            <a:solidFill>
              <a:srgbClr val="1CABE2">
                <a:alpha val="100000"/>
              </a:srgbClr>
            </a:solidFill>
          </p:spPr>
          <p:txBody>
            <a:bodyPr/>
            <a:lstStyle/>
            <a:p/>
          </p:txBody>
        </p:sp>
        <p:sp>
          <p:nvSpPr>
            <p:cNvPr id="29" name="rc29"/>
            <p:cNvSpPr/>
            <p:nvPr/>
          </p:nvSpPr>
          <p:spPr>
            <a:xfrm>
              <a:off x="1829360" y="3055773"/>
              <a:ext cx="239888" cy="1156236"/>
            </a:xfrm>
            <a:prstGeom prst="rect">
              <a:avLst/>
            </a:prstGeom>
            <a:solidFill>
              <a:srgbClr val="80BD41">
                <a:alpha val="100000"/>
              </a:srgbClr>
            </a:solidFill>
          </p:spPr>
          <p:txBody>
            <a:bodyPr/>
            <a:lstStyle/>
            <a:p/>
          </p:txBody>
        </p:sp>
        <p:sp>
          <p:nvSpPr>
            <p:cNvPr id="30" name="rc30"/>
            <p:cNvSpPr/>
            <p:nvPr/>
          </p:nvSpPr>
          <p:spPr>
            <a:xfrm>
              <a:off x="1829360" y="2994904"/>
              <a:ext cx="239888" cy="60869"/>
            </a:xfrm>
            <a:prstGeom prst="rect">
              <a:avLst/>
            </a:prstGeom>
            <a:solidFill>
              <a:srgbClr val="1CABE2">
                <a:alpha val="100000"/>
              </a:srgbClr>
            </a:solidFill>
          </p:spPr>
          <p:txBody>
            <a:bodyPr/>
            <a:lstStyle/>
            <a:p/>
          </p:txBody>
        </p:sp>
        <p:sp>
          <p:nvSpPr>
            <p:cNvPr id="31" name="rc31"/>
            <p:cNvSpPr/>
            <p:nvPr/>
          </p:nvSpPr>
          <p:spPr>
            <a:xfrm>
              <a:off x="2095903" y="3098315"/>
              <a:ext cx="239888" cy="1113694"/>
            </a:xfrm>
            <a:prstGeom prst="rect">
              <a:avLst/>
            </a:prstGeom>
            <a:solidFill>
              <a:srgbClr val="80BD41">
                <a:alpha val="100000"/>
              </a:srgbClr>
            </a:solidFill>
          </p:spPr>
          <p:txBody>
            <a:bodyPr/>
            <a:lstStyle/>
            <a:p/>
          </p:txBody>
        </p:sp>
        <p:sp>
          <p:nvSpPr>
            <p:cNvPr id="32" name="rc32"/>
            <p:cNvSpPr/>
            <p:nvPr/>
          </p:nvSpPr>
          <p:spPr>
            <a:xfrm>
              <a:off x="2095903" y="3001457"/>
              <a:ext cx="239888" cy="96857"/>
            </a:xfrm>
            <a:prstGeom prst="rect">
              <a:avLst/>
            </a:prstGeom>
            <a:solidFill>
              <a:srgbClr val="1CABE2">
                <a:alpha val="100000"/>
              </a:srgbClr>
            </a:solidFill>
          </p:spPr>
          <p:txBody>
            <a:bodyPr/>
            <a:lstStyle/>
            <a:p/>
          </p:txBody>
        </p:sp>
        <p:sp>
          <p:nvSpPr>
            <p:cNvPr id="33" name="rc33"/>
            <p:cNvSpPr/>
            <p:nvPr/>
          </p:nvSpPr>
          <p:spPr>
            <a:xfrm>
              <a:off x="2362446" y="3076655"/>
              <a:ext cx="239888" cy="1135354"/>
            </a:xfrm>
            <a:prstGeom prst="rect">
              <a:avLst/>
            </a:prstGeom>
            <a:solidFill>
              <a:srgbClr val="80BD41">
                <a:alpha val="100000"/>
              </a:srgbClr>
            </a:solidFill>
          </p:spPr>
          <p:txBody>
            <a:bodyPr/>
            <a:lstStyle/>
            <a:p/>
          </p:txBody>
        </p:sp>
        <p:sp>
          <p:nvSpPr>
            <p:cNvPr id="34" name="rc34"/>
            <p:cNvSpPr/>
            <p:nvPr/>
          </p:nvSpPr>
          <p:spPr>
            <a:xfrm>
              <a:off x="2362446" y="3004179"/>
              <a:ext cx="239888" cy="72476"/>
            </a:xfrm>
            <a:prstGeom prst="rect">
              <a:avLst/>
            </a:prstGeom>
            <a:solidFill>
              <a:srgbClr val="1CABE2">
                <a:alpha val="100000"/>
              </a:srgbClr>
            </a:solidFill>
          </p:spPr>
          <p:txBody>
            <a:bodyPr/>
            <a:lstStyle/>
            <a:p/>
          </p:txBody>
        </p:sp>
        <p:sp>
          <p:nvSpPr>
            <p:cNvPr id="35" name="rc35"/>
            <p:cNvSpPr/>
            <p:nvPr/>
          </p:nvSpPr>
          <p:spPr>
            <a:xfrm>
              <a:off x="2628989" y="3033114"/>
              <a:ext cx="239888" cy="1178895"/>
            </a:xfrm>
            <a:prstGeom prst="rect">
              <a:avLst/>
            </a:prstGeom>
            <a:solidFill>
              <a:srgbClr val="80BD41">
                <a:alpha val="100000"/>
              </a:srgbClr>
            </a:solidFill>
          </p:spPr>
          <p:txBody>
            <a:bodyPr/>
            <a:lstStyle/>
            <a:p/>
          </p:txBody>
        </p:sp>
        <p:sp>
          <p:nvSpPr>
            <p:cNvPr id="36" name="rc36"/>
            <p:cNvSpPr/>
            <p:nvPr/>
          </p:nvSpPr>
          <p:spPr>
            <a:xfrm>
              <a:off x="2628989" y="3009066"/>
              <a:ext cx="239888" cy="24047"/>
            </a:xfrm>
            <a:prstGeom prst="rect">
              <a:avLst/>
            </a:prstGeom>
            <a:solidFill>
              <a:srgbClr val="1CABE2">
                <a:alpha val="100000"/>
              </a:srgbClr>
            </a:solidFill>
          </p:spPr>
          <p:txBody>
            <a:bodyPr/>
            <a:lstStyle/>
            <a:p/>
          </p:txBody>
        </p:sp>
        <p:sp>
          <p:nvSpPr>
            <p:cNvPr id="37" name="rc37"/>
            <p:cNvSpPr/>
            <p:nvPr/>
          </p:nvSpPr>
          <p:spPr>
            <a:xfrm>
              <a:off x="2895532" y="3075378"/>
              <a:ext cx="239888" cy="1136631"/>
            </a:xfrm>
            <a:prstGeom prst="rect">
              <a:avLst/>
            </a:prstGeom>
            <a:solidFill>
              <a:srgbClr val="80BD41">
                <a:alpha val="100000"/>
              </a:srgbClr>
            </a:solidFill>
          </p:spPr>
          <p:txBody>
            <a:bodyPr/>
            <a:lstStyle/>
            <a:p/>
          </p:txBody>
        </p:sp>
        <p:sp>
          <p:nvSpPr>
            <p:cNvPr id="38" name="rc38"/>
            <p:cNvSpPr/>
            <p:nvPr/>
          </p:nvSpPr>
          <p:spPr>
            <a:xfrm>
              <a:off x="2895532" y="3015564"/>
              <a:ext cx="239888" cy="59813"/>
            </a:xfrm>
            <a:prstGeom prst="rect">
              <a:avLst/>
            </a:prstGeom>
            <a:solidFill>
              <a:srgbClr val="1CABE2">
                <a:alpha val="100000"/>
              </a:srgbClr>
            </a:solidFill>
          </p:spPr>
          <p:txBody>
            <a:bodyPr/>
            <a:lstStyle/>
            <a:p/>
          </p:txBody>
        </p:sp>
        <p:sp>
          <p:nvSpPr>
            <p:cNvPr id="39" name="rc39"/>
            <p:cNvSpPr/>
            <p:nvPr/>
          </p:nvSpPr>
          <p:spPr>
            <a:xfrm>
              <a:off x="3162075" y="3085541"/>
              <a:ext cx="239888" cy="1126467"/>
            </a:xfrm>
            <a:prstGeom prst="rect">
              <a:avLst/>
            </a:prstGeom>
            <a:solidFill>
              <a:srgbClr val="80BD41">
                <a:alpha val="100000"/>
              </a:srgbClr>
            </a:solidFill>
          </p:spPr>
          <p:txBody>
            <a:bodyPr/>
            <a:lstStyle/>
            <a:p/>
          </p:txBody>
        </p:sp>
        <p:sp>
          <p:nvSpPr>
            <p:cNvPr id="40" name="rc40"/>
            <p:cNvSpPr/>
            <p:nvPr/>
          </p:nvSpPr>
          <p:spPr>
            <a:xfrm>
              <a:off x="3162075" y="3013620"/>
              <a:ext cx="239888" cy="71921"/>
            </a:xfrm>
            <a:prstGeom prst="rect">
              <a:avLst/>
            </a:prstGeom>
            <a:solidFill>
              <a:srgbClr val="1CABE2">
                <a:alpha val="100000"/>
              </a:srgbClr>
            </a:solidFill>
          </p:spPr>
          <p:txBody>
            <a:bodyPr/>
            <a:lstStyle/>
            <a:p/>
          </p:txBody>
        </p:sp>
        <p:sp>
          <p:nvSpPr>
            <p:cNvPr id="41" name="rc41"/>
            <p:cNvSpPr/>
            <p:nvPr/>
          </p:nvSpPr>
          <p:spPr>
            <a:xfrm>
              <a:off x="3428618" y="3095316"/>
              <a:ext cx="239888" cy="1116693"/>
            </a:xfrm>
            <a:prstGeom prst="rect">
              <a:avLst/>
            </a:prstGeom>
            <a:solidFill>
              <a:srgbClr val="80BD41">
                <a:alpha val="100000"/>
              </a:srgbClr>
            </a:solidFill>
          </p:spPr>
          <p:txBody>
            <a:bodyPr/>
            <a:lstStyle/>
            <a:p/>
          </p:txBody>
        </p:sp>
        <p:sp>
          <p:nvSpPr>
            <p:cNvPr id="42" name="rc42"/>
            <p:cNvSpPr/>
            <p:nvPr/>
          </p:nvSpPr>
          <p:spPr>
            <a:xfrm>
              <a:off x="3428618" y="3011287"/>
              <a:ext cx="239888" cy="84028"/>
            </a:xfrm>
            <a:prstGeom prst="rect">
              <a:avLst/>
            </a:prstGeom>
            <a:solidFill>
              <a:srgbClr val="1CABE2">
                <a:alpha val="100000"/>
              </a:srgbClr>
            </a:solidFill>
          </p:spPr>
          <p:txBody>
            <a:bodyPr/>
            <a:lstStyle/>
            <a:p/>
          </p:txBody>
        </p:sp>
        <p:sp>
          <p:nvSpPr>
            <p:cNvPr id="43" name="rc43"/>
            <p:cNvSpPr/>
            <p:nvPr/>
          </p:nvSpPr>
          <p:spPr>
            <a:xfrm>
              <a:off x="3695161" y="3044943"/>
              <a:ext cx="239888" cy="1167065"/>
            </a:xfrm>
            <a:prstGeom prst="rect">
              <a:avLst/>
            </a:prstGeom>
            <a:solidFill>
              <a:srgbClr val="80BD41">
                <a:alpha val="100000"/>
              </a:srgbClr>
            </a:solidFill>
          </p:spPr>
          <p:txBody>
            <a:bodyPr/>
            <a:lstStyle/>
            <a:p/>
          </p:txBody>
        </p:sp>
        <p:sp>
          <p:nvSpPr>
            <p:cNvPr id="44" name="rc44"/>
            <p:cNvSpPr/>
            <p:nvPr/>
          </p:nvSpPr>
          <p:spPr>
            <a:xfrm>
              <a:off x="3695161" y="3008844"/>
              <a:ext cx="239888" cy="36099"/>
            </a:xfrm>
            <a:prstGeom prst="rect">
              <a:avLst/>
            </a:prstGeom>
            <a:solidFill>
              <a:srgbClr val="1CABE2">
                <a:alpha val="100000"/>
              </a:srgbClr>
            </a:solidFill>
          </p:spPr>
          <p:txBody>
            <a:bodyPr/>
            <a:lstStyle/>
            <a:p/>
          </p:txBody>
        </p:sp>
        <p:sp>
          <p:nvSpPr>
            <p:cNvPr id="45" name="rc45"/>
            <p:cNvSpPr/>
            <p:nvPr/>
          </p:nvSpPr>
          <p:spPr>
            <a:xfrm>
              <a:off x="3961705" y="3047776"/>
              <a:ext cx="239888" cy="1164233"/>
            </a:xfrm>
            <a:prstGeom prst="rect">
              <a:avLst/>
            </a:prstGeom>
            <a:solidFill>
              <a:srgbClr val="80BD41">
                <a:alpha val="100000"/>
              </a:srgbClr>
            </a:solidFill>
          </p:spPr>
          <p:txBody>
            <a:bodyPr/>
            <a:lstStyle/>
            <a:p/>
          </p:txBody>
        </p:sp>
        <p:sp>
          <p:nvSpPr>
            <p:cNvPr id="46" name="rc46"/>
            <p:cNvSpPr/>
            <p:nvPr/>
          </p:nvSpPr>
          <p:spPr>
            <a:xfrm>
              <a:off x="3961705" y="3011787"/>
              <a:ext cx="239888" cy="35988"/>
            </a:xfrm>
            <a:prstGeom prst="rect">
              <a:avLst/>
            </a:prstGeom>
            <a:solidFill>
              <a:srgbClr val="1CABE2">
                <a:alpha val="100000"/>
              </a:srgbClr>
            </a:solidFill>
          </p:spPr>
          <p:txBody>
            <a:bodyPr/>
            <a:lstStyle/>
            <a:p/>
          </p:txBody>
        </p:sp>
        <p:sp>
          <p:nvSpPr>
            <p:cNvPr id="47" name="rc47"/>
            <p:cNvSpPr/>
            <p:nvPr/>
          </p:nvSpPr>
          <p:spPr>
            <a:xfrm>
              <a:off x="4228248" y="3046887"/>
              <a:ext cx="239888" cy="1165122"/>
            </a:xfrm>
            <a:prstGeom prst="rect">
              <a:avLst/>
            </a:prstGeom>
            <a:solidFill>
              <a:srgbClr val="80BD41">
                <a:alpha val="100000"/>
              </a:srgbClr>
            </a:solidFill>
          </p:spPr>
          <p:txBody>
            <a:bodyPr/>
            <a:lstStyle/>
            <a:p/>
          </p:txBody>
        </p:sp>
        <p:sp>
          <p:nvSpPr>
            <p:cNvPr id="48" name="rc48"/>
            <p:cNvSpPr/>
            <p:nvPr/>
          </p:nvSpPr>
          <p:spPr>
            <a:xfrm>
              <a:off x="4228248" y="3010843"/>
              <a:ext cx="239888" cy="36043"/>
            </a:xfrm>
            <a:prstGeom prst="rect">
              <a:avLst/>
            </a:prstGeom>
            <a:solidFill>
              <a:srgbClr val="1CABE2">
                <a:alpha val="100000"/>
              </a:srgbClr>
            </a:solidFill>
          </p:spPr>
          <p:txBody>
            <a:bodyPr/>
            <a:lstStyle/>
            <a:p/>
          </p:txBody>
        </p:sp>
        <p:sp>
          <p:nvSpPr>
            <p:cNvPr id="49" name="rc49"/>
            <p:cNvSpPr/>
            <p:nvPr/>
          </p:nvSpPr>
          <p:spPr>
            <a:xfrm>
              <a:off x="4494791" y="3031947"/>
              <a:ext cx="239888" cy="1180061"/>
            </a:xfrm>
            <a:prstGeom prst="rect">
              <a:avLst/>
            </a:prstGeom>
            <a:solidFill>
              <a:srgbClr val="80BD41">
                <a:alpha val="100000"/>
              </a:srgbClr>
            </a:solidFill>
          </p:spPr>
          <p:txBody>
            <a:bodyPr/>
            <a:lstStyle/>
            <a:p/>
          </p:txBody>
        </p:sp>
        <p:sp>
          <p:nvSpPr>
            <p:cNvPr id="50" name="rc50"/>
            <p:cNvSpPr/>
            <p:nvPr/>
          </p:nvSpPr>
          <p:spPr>
            <a:xfrm>
              <a:off x="4494791" y="3007844"/>
              <a:ext cx="239888" cy="24103"/>
            </a:xfrm>
            <a:prstGeom prst="rect">
              <a:avLst/>
            </a:prstGeom>
            <a:solidFill>
              <a:srgbClr val="1CABE2">
                <a:alpha val="100000"/>
              </a:srgbClr>
            </a:solidFill>
          </p:spPr>
          <p:txBody>
            <a:bodyPr/>
            <a:lstStyle/>
            <a:p/>
          </p:txBody>
        </p:sp>
        <p:sp>
          <p:nvSpPr>
            <p:cNvPr id="51" name="rc51"/>
            <p:cNvSpPr/>
            <p:nvPr/>
          </p:nvSpPr>
          <p:spPr>
            <a:xfrm>
              <a:off x="4761334" y="3019507"/>
              <a:ext cx="239888" cy="1192502"/>
            </a:xfrm>
            <a:prstGeom prst="rect">
              <a:avLst/>
            </a:prstGeom>
            <a:solidFill>
              <a:srgbClr val="80BD41">
                <a:alpha val="100000"/>
              </a:srgbClr>
            </a:solidFill>
          </p:spPr>
          <p:txBody>
            <a:bodyPr/>
            <a:lstStyle/>
            <a:p/>
          </p:txBody>
        </p:sp>
        <p:sp>
          <p:nvSpPr>
            <p:cNvPr id="52" name="rc52"/>
            <p:cNvSpPr/>
            <p:nvPr/>
          </p:nvSpPr>
          <p:spPr>
            <a:xfrm>
              <a:off x="4761334" y="3007455"/>
              <a:ext cx="239888" cy="12051"/>
            </a:xfrm>
            <a:prstGeom prst="rect">
              <a:avLst/>
            </a:prstGeom>
            <a:solidFill>
              <a:srgbClr val="1CABE2">
                <a:alpha val="100000"/>
              </a:srgbClr>
            </a:solidFill>
          </p:spPr>
          <p:txBody>
            <a:bodyPr/>
            <a:lstStyle/>
            <a:p/>
          </p:txBody>
        </p:sp>
        <p:sp>
          <p:nvSpPr>
            <p:cNvPr id="53" name="rc53"/>
            <p:cNvSpPr/>
            <p:nvPr/>
          </p:nvSpPr>
          <p:spPr>
            <a:xfrm>
              <a:off x="5027877" y="3015786"/>
              <a:ext cx="239888" cy="1196223"/>
            </a:xfrm>
            <a:prstGeom prst="rect">
              <a:avLst/>
            </a:prstGeom>
            <a:solidFill>
              <a:srgbClr val="80BD41">
                <a:alpha val="100000"/>
              </a:srgbClr>
            </a:solidFill>
          </p:spPr>
          <p:txBody>
            <a:bodyPr/>
            <a:lstStyle/>
            <a:p/>
          </p:txBody>
        </p:sp>
        <p:sp>
          <p:nvSpPr>
            <p:cNvPr id="54" name="rc54"/>
            <p:cNvSpPr/>
            <p:nvPr/>
          </p:nvSpPr>
          <p:spPr>
            <a:xfrm>
              <a:off x="5027877" y="3003679"/>
              <a:ext cx="239888" cy="12107"/>
            </a:xfrm>
            <a:prstGeom prst="rect">
              <a:avLst/>
            </a:prstGeom>
            <a:solidFill>
              <a:srgbClr val="1CABE2">
                <a:alpha val="100000"/>
              </a:srgbClr>
            </a:solidFill>
          </p:spPr>
          <p:txBody>
            <a:bodyPr/>
            <a:lstStyle/>
            <a:p/>
          </p:txBody>
        </p:sp>
        <p:sp>
          <p:nvSpPr>
            <p:cNvPr id="55" name="rc55"/>
            <p:cNvSpPr/>
            <p:nvPr/>
          </p:nvSpPr>
          <p:spPr>
            <a:xfrm>
              <a:off x="5294420" y="3019451"/>
              <a:ext cx="239888" cy="1192557"/>
            </a:xfrm>
            <a:prstGeom prst="rect">
              <a:avLst/>
            </a:prstGeom>
            <a:solidFill>
              <a:srgbClr val="80BD41">
                <a:alpha val="100000"/>
              </a:srgbClr>
            </a:solidFill>
          </p:spPr>
          <p:txBody>
            <a:bodyPr/>
            <a:lstStyle/>
            <a:p/>
          </p:txBody>
        </p:sp>
        <p:sp>
          <p:nvSpPr>
            <p:cNvPr id="56" name="rc56"/>
            <p:cNvSpPr/>
            <p:nvPr/>
          </p:nvSpPr>
          <p:spPr>
            <a:xfrm>
              <a:off x="5294420" y="2995126"/>
              <a:ext cx="239888" cy="24325"/>
            </a:xfrm>
            <a:prstGeom prst="rect">
              <a:avLst/>
            </a:prstGeom>
            <a:solidFill>
              <a:srgbClr val="1CABE2">
                <a:alpha val="100000"/>
              </a:srgbClr>
            </a:solidFill>
          </p:spPr>
          <p:txBody>
            <a:bodyPr/>
            <a:lstStyle/>
            <a:p/>
          </p:txBody>
        </p:sp>
        <p:sp>
          <p:nvSpPr>
            <p:cNvPr id="57" name="rc57"/>
            <p:cNvSpPr/>
            <p:nvPr/>
          </p:nvSpPr>
          <p:spPr>
            <a:xfrm>
              <a:off x="5560963" y="3047109"/>
              <a:ext cx="239888" cy="1164899"/>
            </a:xfrm>
            <a:prstGeom prst="rect">
              <a:avLst/>
            </a:prstGeom>
            <a:solidFill>
              <a:srgbClr val="80BD41">
                <a:alpha val="100000"/>
              </a:srgbClr>
            </a:solidFill>
          </p:spPr>
          <p:txBody>
            <a:bodyPr/>
            <a:lstStyle/>
            <a:p/>
          </p:txBody>
        </p:sp>
        <p:sp>
          <p:nvSpPr>
            <p:cNvPr id="58" name="rc58"/>
            <p:cNvSpPr/>
            <p:nvPr/>
          </p:nvSpPr>
          <p:spPr>
            <a:xfrm>
              <a:off x="5560963" y="2985796"/>
              <a:ext cx="239888" cy="61313"/>
            </a:xfrm>
            <a:prstGeom prst="rect">
              <a:avLst/>
            </a:prstGeom>
            <a:solidFill>
              <a:srgbClr val="1CABE2">
                <a:alpha val="100000"/>
              </a:srgbClr>
            </a:solidFill>
          </p:spPr>
          <p:txBody>
            <a:bodyPr/>
            <a:lstStyle/>
            <a:p/>
          </p:txBody>
        </p:sp>
        <p:sp>
          <p:nvSpPr>
            <p:cNvPr id="59" name="rc59"/>
            <p:cNvSpPr/>
            <p:nvPr/>
          </p:nvSpPr>
          <p:spPr>
            <a:xfrm>
              <a:off x="5827506" y="3101425"/>
              <a:ext cx="239888" cy="1110584"/>
            </a:xfrm>
            <a:prstGeom prst="rect">
              <a:avLst/>
            </a:prstGeom>
            <a:solidFill>
              <a:srgbClr val="80BD41">
                <a:alpha val="100000"/>
              </a:srgbClr>
            </a:solidFill>
          </p:spPr>
          <p:txBody>
            <a:bodyPr/>
            <a:lstStyle/>
            <a:p/>
          </p:txBody>
        </p:sp>
        <p:sp>
          <p:nvSpPr>
            <p:cNvPr id="60" name="rc60"/>
            <p:cNvSpPr/>
            <p:nvPr/>
          </p:nvSpPr>
          <p:spPr>
            <a:xfrm>
              <a:off x="5827506" y="2978020"/>
              <a:ext cx="239888" cy="123404"/>
            </a:xfrm>
            <a:prstGeom prst="rect">
              <a:avLst/>
            </a:prstGeom>
            <a:solidFill>
              <a:srgbClr val="1CABE2">
                <a:alpha val="100000"/>
              </a:srgbClr>
            </a:solidFill>
          </p:spPr>
          <p:txBody>
            <a:bodyPr/>
            <a:lstStyle/>
            <a:p/>
          </p:txBody>
        </p:sp>
        <p:sp>
          <p:nvSpPr>
            <p:cNvPr id="61" name="rc61"/>
            <p:cNvSpPr/>
            <p:nvPr/>
          </p:nvSpPr>
          <p:spPr>
            <a:xfrm>
              <a:off x="6094049" y="3073156"/>
              <a:ext cx="239888" cy="1138852"/>
            </a:xfrm>
            <a:prstGeom prst="rect">
              <a:avLst/>
            </a:prstGeom>
            <a:solidFill>
              <a:srgbClr val="80BD41">
                <a:alpha val="100000"/>
              </a:srgbClr>
            </a:solidFill>
          </p:spPr>
          <p:txBody>
            <a:bodyPr/>
            <a:lstStyle/>
            <a:p/>
          </p:txBody>
        </p:sp>
        <p:sp>
          <p:nvSpPr>
            <p:cNvPr id="62" name="rc62"/>
            <p:cNvSpPr/>
            <p:nvPr/>
          </p:nvSpPr>
          <p:spPr>
            <a:xfrm>
              <a:off x="6094049" y="2960526"/>
              <a:ext cx="239888" cy="112630"/>
            </a:xfrm>
            <a:prstGeom prst="rect">
              <a:avLst/>
            </a:prstGeom>
            <a:solidFill>
              <a:srgbClr val="1CABE2">
                <a:alpha val="100000"/>
              </a:srgbClr>
            </a:solidFill>
          </p:spPr>
          <p:txBody>
            <a:bodyPr/>
            <a:lstStyle/>
            <a:p/>
          </p:txBody>
        </p:sp>
        <p:sp>
          <p:nvSpPr>
            <p:cNvPr id="63" name="rc63"/>
            <p:cNvSpPr/>
            <p:nvPr/>
          </p:nvSpPr>
          <p:spPr>
            <a:xfrm>
              <a:off x="6360593" y="3078432"/>
              <a:ext cx="239888" cy="1133576"/>
            </a:xfrm>
            <a:prstGeom prst="rect">
              <a:avLst/>
            </a:prstGeom>
            <a:solidFill>
              <a:srgbClr val="80BD41">
                <a:alpha val="100000"/>
              </a:srgbClr>
            </a:solidFill>
          </p:spPr>
          <p:txBody>
            <a:bodyPr/>
            <a:lstStyle/>
            <a:p/>
          </p:txBody>
        </p:sp>
        <p:sp>
          <p:nvSpPr>
            <p:cNvPr id="64" name="rc64"/>
            <p:cNvSpPr/>
            <p:nvPr/>
          </p:nvSpPr>
          <p:spPr>
            <a:xfrm>
              <a:off x="6360593" y="2952473"/>
              <a:ext cx="239888" cy="125959"/>
            </a:xfrm>
            <a:prstGeom prst="rect">
              <a:avLst/>
            </a:prstGeom>
            <a:solidFill>
              <a:srgbClr val="1CABE2">
                <a:alpha val="100000"/>
              </a:srgbClr>
            </a:solidFill>
          </p:spPr>
          <p:txBody>
            <a:bodyPr/>
            <a:lstStyle/>
            <a:p/>
          </p:txBody>
        </p:sp>
        <p:sp>
          <p:nvSpPr>
            <p:cNvPr id="65" name="rc65"/>
            <p:cNvSpPr/>
            <p:nvPr/>
          </p:nvSpPr>
          <p:spPr>
            <a:xfrm>
              <a:off x="6627136" y="3073212"/>
              <a:ext cx="239888" cy="1138797"/>
            </a:xfrm>
            <a:prstGeom prst="rect">
              <a:avLst/>
            </a:prstGeom>
            <a:solidFill>
              <a:srgbClr val="80BD41">
                <a:alpha val="100000"/>
              </a:srgbClr>
            </a:solidFill>
          </p:spPr>
          <p:txBody>
            <a:bodyPr/>
            <a:lstStyle/>
            <a:p/>
          </p:txBody>
        </p:sp>
        <p:sp>
          <p:nvSpPr>
            <p:cNvPr id="66" name="rc66"/>
            <p:cNvSpPr/>
            <p:nvPr/>
          </p:nvSpPr>
          <p:spPr>
            <a:xfrm>
              <a:off x="6627136" y="2946697"/>
              <a:ext cx="239888" cy="126514"/>
            </a:xfrm>
            <a:prstGeom prst="rect">
              <a:avLst/>
            </a:prstGeom>
            <a:solidFill>
              <a:srgbClr val="1CABE2">
                <a:alpha val="100000"/>
              </a:srgbClr>
            </a:solidFill>
          </p:spPr>
          <p:txBody>
            <a:bodyPr/>
            <a:lstStyle/>
            <a:p/>
          </p:txBody>
        </p:sp>
        <p:sp>
          <p:nvSpPr>
            <p:cNvPr id="67" name="rc67"/>
            <p:cNvSpPr/>
            <p:nvPr/>
          </p:nvSpPr>
          <p:spPr>
            <a:xfrm>
              <a:off x="6893679" y="3080098"/>
              <a:ext cx="239888" cy="1131910"/>
            </a:xfrm>
            <a:prstGeom prst="rect">
              <a:avLst/>
            </a:prstGeom>
            <a:solidFill>
              <a:srgbClr val="80BD41">
                <a:alpha val="100000"/>
              </a:srgbClr>
            </a:solidFill>
          </p:spPr>
          <p:txBody>
            <a:bodyPr/>
            <a:lstStyle/>
            <a:p/>
          </p:txBody>
        </p:sp>
        <p:sp>
          <p:nvSpPr>
            <p:cNvPr id="68" name="rc68"/>
            <p:cNvSpPr/>
            <p:nvPr/>
          </p:nvSpPr>
          <p:spPr>
            <a:xfrm>
              <a:off x="6893679" y="2940199"/>
              <a:ext cx="239888" cy="139899"/>
            </a:xfrm>
            <a:prstGeom prst="rect">
              <a:avLst/>
            </a:prstGeom>
            <a:solidFill>
              <a:srgbClr val="1CABE2">
                <a:alpha val="100000"/>
              </a:srgbClr>
            </a:solidFill>
          </p:spPr>
          <p:txBody>
            <a:bodyPr/>
            <a:lstStyle/>
            <a:p/>
          </p:txBody>
        </p:sp>
        <p:sp>
          <p:nvSpPr>
            <p:cNvPr id="69" name="rc69"/>
            <p:cNvSpPr/>
            <p:nvPr/>
          </p:nvSpPr>
          <p:spPr>
            <a:xfrm>
              <a:off x="7160222" y="3087929"/>
              <a:ext cx="239888" cy="1124079"/>
            </a:xfrm>
            <a:prstGeom prst="rect">
              <a:avLst/>
            </a:prstGeom>
            <a:solidFill>
              <a:srgbClr val="80BD41">
                <a:alpha val="100000"/>
              </a:srgbClr>
            </a:solidFill>
          </p:spPr>
          <p:txBody>
            <a:bodyPr/>
            <a:lstStyle/>
            <a:p/>
          </p:txBody>
        </p:sp>
        <p:sp>
          <p:nvSpPr>
            <p:cNvPr id="70" name="rc70"/>
            <p:cNvSpPr/>
            <p:nvPr/>
          </p:nvSpPr>
          <p:spPr>
            <a:xfrm>
              <a:off x="7160222" y="2934646"/>
              <a:ext cx="239888" cy="153283"/>
            </a:xfrm>
            <a:prstGeom prst="rect">
              <a:avLst/>
            </a:prstGeom>
            <a:solidFill>
              <a:srgbClr val="1CABE2">
                <a:alpha val="100000"/>
              </a:srgbClr>
            </a:solidFill>
          </p:spPr>
          <p:txBody>
            <a:bodyPr/>
            <a:lstStyle/>
            <a:p/>
          </p:txBody>
        </p:sp>
        <p:sp>
          <p:nvSpPr>
            <p:cNvPr id="71" name="rc71"/>
            <p:cNvSpPr/>
            <p:nvPr/>
          </p:nvSpPr>
          <p:spPr>
            <a:xfrm>
              <a:off x="7426765" y="3095205"/>
              <a:ext cx="239888" cy="1116804"/>
            </a:xfrm>
            <a:prstGeom prst="rect">
              <a:avLst/>
            </a:prstGeom>
            <a:solidFill>
              <a:srgbClr val="80BD41">
                <a:alpha val="100000"/>
              </a:srgbClr>
            </a:solidFill>
          </p:spPr>
          <p:txBody>
            <a:bodyPr/>
            <a:lstStyle/>
            <a:p/>
          </p:txBody>
        </p:sp>
        <p:sp>
          <p:nvSpPr>
            <p:cNvPr id="72" name="rc72"/>
            <p:cNvSpPr/>
            <p:nvPr/>
          </p:nvSpPr>
          <p:spPr>
            <a:xfrm>
              <a:off x="7426765" y="2928314"/>
              <a:ext cx="239888" cy="166890"/>
            </a:xfrm>
            <a:prstGeom prst="rect">
              <a:avLst/>
            </a:prstGeom>
            <a:solidFill>
              <a:srgbClr val="1CABE2">
                <a:alpha val="100000"/>
              </a:srgbClr>
            </a:solidFill>
          </p:spPr>
          <p:txBody>
            <a:bodyPr/>
            <a:lstStyle/>
            <a:p/>
          </p:txBody>
        </p:sp>
        <p:sp>
          <p:nvSpPr>
            <p:cNvPr id="73" name="rc73"/>
            <p:cNvSpPr/>
            <p:nvPr/>
          </p:nvSpPr>
          <p:spPr>
            <a:xfrm>
              <a:off x="7693308" y="3092039"/>
              <a:ext cx="239888" cy="1119970"/>
            </a:xfrm>
            <a:prstGeom prst="rect">
              <a:avLst/>
            </a:prstGeom>
            <a:solidFill>
              <a:srgbClr val="80BD41">
                <a:alpha val="100000"/>
              </a:srgbClr>
            </a:solidFill>
          </p:spPr>
          <p:txBody>
            <a:bodyPr/>
            <a:lstStyle/>
            <a:p/>
          </p:txBody>
        </p:sp>
        <p:sp>
          <p:nvSpPr>
            <p:cNvPr id="74" name="rc74"/>
            <p:cNvSpPr/>
            <p:nvPr/>
          </p:nvSpPr>
          <p:spPr>
            <a:xfrm>
              <a:off x="7693308" y="2924704"/>
              <a:ext cx="239888" cy="167334"/>
            </a:xfrm>
            <a:prstGeom prst="rect">
              <a:avLst/>
            </a:prstGeom>
            <a:solidFill>
              <a:srgbClr val="1CABE2">
                <a:alpha val="100000"/>
              </a:srgbClr>
            </a:solidFill>
          </p:spPr>
          <p:txBody>
            <a:bodyPr/>
            <a:lstStyle/>
            <a:p/>
          </p:txBody>
        </p:sp>
        <p:sp>
          <p:nvSpPr>
            <p:cNvPr id="75" name="rc75"/>
            <p:cNvSpPr/>
            <p:nvPr/>
          </p:nvSpPr>
          <p:spPr>
            <a:xfrm>
              <a:off x="7959851" y="3103480"/>
              <a:ext cx="239888" cy="1108529"/>
            </a:xfrm>
            <a:prstGeom prst="rect">
              <a:avLst/>
            </a:prstGeom>
            <a:solidFill>
              <a:srgbClr val="80BD41">
                <a:alpha val="100000"/>
              </a:srgbClr>
            </a:solidFill>
          </p:spPr>
          <p:txBody>
            <a:bodyPr/>
            <a:lstStyle/>
            <a:p/>
          </p:txBody>
        </p:sp>
        <p:sp>
          <p:nvSpPr>
            <p:cNvPr id="76" name="rc76"/>
            <p:cNvSpPr/>
            <p:nvPr/>
          </p:nvSpPr>
          <p:spPr>
            <a:xfrm>
              <a:off x="7959851" y="2923038"/>
              <a:ext cx="239888" cy="180441"/>
            </a:xfrm>
            <a:prstGeom prst="rect">
              <a:avLst/>
            </a:prstGeom>
            <a:solidFill>
              <a:srgbClr val="1CABE2">
                <a:alpha val="100000"/>
              </a:srgbClr>
            </a:solidFill>
          </p:spPr>
          <p:txBody>
            <a:bodyPr/>
            <a:lstStyle/>
            <a:p/>
          </p:txBody>
        </p:sp>
        <p:sp>
          <p:nvSpPr>
            <p:cNvPr id="77" name="pl77"/>
            <p:cNvSpPr/>
            <p:nvPr/>
          </p:nvSpPr>
          <p:spPr>
            <a:xfrm>
              <a:off x="1416218" y="2085226"/>
              <a:ext cx="6663577" cy="279274"/>
            </a:xfrm>
            <a:custGeom>
              <a:avLst/>
              <a:pathLst>
                <a:path w="6663577" h="279274">
                  <a:moveTo>
                    <a:pt x="0" y="107413"/>
                  </a:moveTo>
                  <a:lnTo>
                    <a:pt x="266543" y="64447"/>
                  </a:lnTo>
                  <a:lnTo>
                    <a:pt x="533086" y="85930"/>
                  </a:lnTo>
                  <a:lnTo>
                    <a:pt x="799629" y="150378"/>
                  </a:lnTo>
                  <a:lnTo>
                    <a:pt x="1066172" y="107413"/>
                  </a:lnTo>
                  <a:lnTo>
                    <a:pt x="1332715" y="21482"/>
                  </a:lnTo>
                  <a:lnTo>
                    <a:pt x="1599258" y="85930"/>
                  </a:lnTo>
                  <a:lnTo>
                    <a:pt x="1865801" y="107413"/>
                  </a:lnTo>
                  <a:lnTo>
                    <a:pt x="2132344" y="128895"/>
                  </a:lnTo>
                  <a:lnTo>
                    <a:pt x="2398888" y="42965"/>
                  </a:lnTo>
                  <a:lnTo>
                    <a:pt x="2665431" y="42965"/>
                  </a:lnTo>
                  <a:lnTo>
                    <a:pt x="2931974" y="42965"/>
                  </a:lnTo>
                  <a:lnTo>
                    <a:pt x="3198517" y="21482"/>
                  </a:lnTo>
                  <a:lnTo>
                    <a:pt x="3465060" y="0"/>
                  </a:lnTo>
                  <a:lnTo>
                    <a:pt x="3731603" y="0"/>
                  </a:lnTo>
                  <a:lnTo>
                    <a:pt x="3998146" y="21482"/>
                  </a:lnTo>
                  <a:lnTo>
                    <a:pt x="4264689" y="85930"/>
                  </a:lnTo>
                  <a:lnTo>
                    <a:pt x="4531233" y="193343"/>
                  </a:lnTo>
                  <a:lnTo>
                    <a:pt x="4797776" y="171861"/>
                  </a:lnTo>
                  <a:lnTo>
                    <a:pt x="5064319" y="193343"/>
                  </a:lnTo>
                  <a:lnTo>
                    <a:pt x="5330862" y="193343"/>
                  </a:lnTo>
                  <a:lnTo>
                    <a:pt x="5597405" y="214826"/>
                  </a:lnTo>
                  <a:lnTo>
                    <a:pt x="5863948" y="236309"/>
                  </a:lnTo>
                  <a:lnTo>
                    <a:pt x="6130491" y="257791"/>
                  </a:lnTo>
                  <a:lnTo>
                    <a:pt x="6397034" y="257791"/>
                  </a:lnTo>
                  <a:lnTo>
                    <a:pt x="6663577" y="279274"/>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5" name="tx85"/>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6" name="tx86"/>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9" name="tx89"/>
            <p:cNvSpPr/>
            <p:nvPr/>
          </p:nvSpPr>
          <p:spPr>
            <a:xfrm>
              <a:off x="1298664" y="28604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218.9</a:t>
              </a:r>
            </a:p>
          </p:txBody>
        </p:sp>
        <p:sp>
          <p:nvSpPr>
            <p:cNvPr id="90" name="tx90"/>
            <p:cNvSpPr/>
            <p:nvPr/>
          </p:nvSpPr>
          <p:spPr>
            <a:xfrm>
              <a:off x="2631380" y="28731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216.6</a:t>
              </a:r>
            </a:p>
          </p:txBody>
        </p:sp>
        <p:sp>
          <p:nvSpPr>
            <p:cNvPr id="91" name="tx91"/>
            <p:cNvSpPr/>
            <p:nvPr/>
          </p:nvSpPr>
          <p:spPr>
            <a:xfrm>
              <a:off x="3964096" y="28758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216.1</a:t>
              </a:r>
            </a:p>
          </p:txBody>
        </p:sp>
        <p:sp>
          <p:nvSpPr>
            <p:cNvPr id="92" name="tx92"/>
            <p:cNvSpPr/>
            <p:nvPr/>
          </p:nvSpPr>
          <p:spPr>
            <a:xfrm>
              <a:off x="5296811" y="28592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219.1</a:t>
              </a:r>
            </a:p>
          </p:txBody>
        </p:sp>
        <p:sp>
          <p:nvSpPr>
            <p:cNvPr id="93" name="tx93"/>
            <p:cNvSpPr/>
            <p:nvPr/>
          </p:nvSpPr>
          <p:spPr>
            <a:xfrm>
              <a:off x="6362984" y="28165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226.8</a:t>
              </a:r>
            </a:p>
          </p:txBody>
        </p:sp>
        <p:sp>
          <p:nvSpPr>
            <p:cNvPr id="94" name="tx94"/>
            <p:cNvSpPr/>
            <p:nvPr/>
          </p:nvSpPr>
          <p:spPr>
            <a:xfrm>
              <a:off x="6629527" y="28107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227.8</a:t>
              </a:r>
            </a:p>
          </p:txBody>
        </p:sp>
        <p:sp>
          <p:nvSpPr>
            <p:cNvPr id="95" name="tx95"/>
            <p:cNvSpPr/>
            <p:nvPr/>
          </p:nvSpPr>
          <p:spPr>
            <a:xfrm>
              <a:off x="6935247" y="280427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96" name="tx96"/>
            <p:cNvSpPr/>
            <p:nvPr/>
          </p:nvSpPr>
          <p:spPr>
            <a:xfrm>
              <a:off x="7201790" y="279867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230</a:t>
              </a:r>
            </a:p>
          </p:txBody>
        </p:sp>
        <p:sp>
          <p:nvSpPr>
            <p:cNvPr id="97" name="tx97"/>
            <p:cNvSpPr/>
            <p:nvPr/>
          </p:nvSpPr>
          <p:spPr>
            <a:xfrm>
              <a:off x="7429156" y="279234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231.1</a:t>
              </a:r>
            </a:p>
          </p:txBody>
        </p:sp>
        <p:sp>
          <p:nvSpPr>
            <p:cNvPr id="98" name="tx98"/>
            <p:cNvSpPr/>
            <p:nvPr/>
          </p:nvSpPr>
          <p:spPr>
            <a:xfrm>
              <a:off x="7695699" y="27887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231.8</a:t>
              </a:r>
            </a:p>
          </p:txBody>
        </p:sp>
        <p:sp>
          <p:nvSpPr>
            <p:cNvPr id="99" name="tx99"/>
            <p:cNvSpPr/>
            <p:nvPr/>
          </p:nvSpPr>
          <p:spPr>
            <a:xfrm>
              <a:off x="7962242" y="27870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232.1</a:t>
              </a:r>
            </a:p>
          </p:txBody>
        </p:sp>
        <p:sp>
          <p:nvSpPr>
            <p:cNvPr id="100" name="pl100"/>
            <p:cNvSpPr/>
            <p:nvPr/>
          </p:nvSpPr>
          <p:spPr>
            <a:xfrm>
              <a:off x="1416218"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298664" y="36056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205.8</a:t>
              </a:r>
            </a:p>
          </p:txBody>
        </p:sp>
        <p:sp>
          <p:nvSpPr>
            <p:cNvPr id="112" name="tx112"/>
            <p:cNvSpPr/>
            <p:nvPr/>
          </p:nvSpPr>
          <p:spPr>
            <a:xfrm>
              <a:off x="1324790" y="29977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13" name="tx113"/>
            <p:cNvSpPr/>
            <p:nvPr/>
          </p:nvSpPr>
          <p:spPr>
            <a:xfrm>
              <a:off x="2631380" y="35874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212.3</a:t>
              </a:r>
            </a:p>
          </p:txBody>
        </p:sp>
        <p:sp>
          <p:nvSpPr>
            <p:cNvPr id="114" name="tx114"/>
            <p:cNvSpPr/>
            <p:nvPr/>
          </p:nvSpPr>
          <p:spPr>
            <a:xfrm>
              <a:off x="2683631" y="298599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5" name="tx115"/>
            <p:cNvSpPr/>
            <p:nvPr/>
          </p:nvSpPr>
          <p:spPr>
            <a:xfrm>
              <a:off x="3964096" y="35948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209.6</a:t>
              </a:r>
            </a:p>
          </p:txBody>
        </p:sp>
        <p:sp>
          <p:nvSpPr>
            <p:cNvPr id="116" name="tx116"/>
            <p:cNvSpPr/>
            <p:nvPr/>
          </p:nvSpPr>
          <p:spPr>
            <a:xfrm>
              <a:off x="4016347" y="299473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7" name="tx117"/>
            <p:cNvSpPr/>
            <p:nvPr/>
          </p:nvSpPr>
          <p:spPr>
            <a:xfrm>
              <a:off x="5296811" y="358182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214.7</a:t>
              </a:r>
            </a:p>
          </p:txBody>
        </p:sp>
        <p:sp>
          <p:nvSpPr>
            <p:cNvPr id="118" name="tx118"/>
            <p:cNvSpPr/>
            <p:nvPr/>
          </p:nvSpPr>
          <p:spPr>
            <a:xfrm>
              <a:off x="5349062" y="2973663"/>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9" name="tx119"/>
            <p:cNvSpPr/>
            <p:nvPr/>
          </p:nvSpPr>
          <p:spPr>
            <a:xfrm>
              <a:off x="6362984" y="36101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204.1</a:t>
              </a:r>
            </a:p>
          </p:txBody>
        </p:sp>
        <p:sp>
          <p:nvSpPr>
            <p:cNvPr id="120" name="tx120"/>
            <p:cNvSpPr/>
            <p:nvPr/>
          </p:nvSpPr>
          <p:spPr>
            <a:xfrm>
              <a:off x="6389109" y="298155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a:t>
              </a:r>
            </a:p>
          </p:txBody>
        </p:sp>
        <p:sp>
          <p:nvSpPr>
            <p:cNvPr id="121" name="tx121"/>
            <p:cNvSpPr/>
            <p:nvPr/>
          </p:nvSpPr>
          <p:spPr>
            <a:xfrm>
              <a:off x="6629527" y="36075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205.1</a:t>
              </a:r>
            </a:p>
          </p:txBody>
        </p:sp>
        <p:sp>
          <p:nvSpPr>
            <p:cNvPr id="122" name="tx122"/>
            <p:cNvSpPr/>
            <p:nvPr/>
          </p:nvSpPr>
          <p:spPr>
            <a:xfrm>
              <a:off x="6655652" y="29749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a:t>
              </a:r>
            </a:p>
          </p:txBody>
        </p:sp>
        <p:sp>
          <p:nvSpPr>
            <p:cNvPr id="123" name="tx123"/>
            <p:cNvSpPr/>
            <p:nvPr/>
          </p:nvSpPr>
          <p:spPr>
            <a:xfrm>
              <a:off x="6896070" y="36109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203.8</a:t>
              </a:r>
            </a:p>
          </p:txBody>
        </p:sp>
        <p:sp>
          <p:nvSpPr>
            <p:cNvPr id="124" name="tx124"/>
            <p:cNvSpPr/>
            <p:nvPr/>
          </p:nvSpPr>
          <p:spPr>
            <a:xfrm>
              <a:off x="6922195" y="29751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25.2</a:t>
              </a:r>
            </a:p>
          </p:txBody>
        </p:sp>
        <p:sp>
          <p:nvSpPr>
            <p:cNvPr id="125" name="tx125"/>
            <p:cNvSpPr/>
            <p:nvPr/>
          </p:nvSpPr>
          <p:spPr>
            <a:xfrm>
              <a:off x="7162613" y="36149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202.4</a:t>
              </a:r>
            </a:p>
          </p:txBody>
        </p:sp>
        <p:sp>
          <p:nvSpPr>
            <p:cNvPr id="126" name="tx126"/>
            <p:cNvSpPr/>
            <p:nvPr/>
          </p:nvSpPr>
          <p:spPr>
            <a:xfrm>
              <a:off x="7188738" y="29762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a:t>
              </a:r>
            </a:p>
          </p:txBody>
        </p:sp>
        <p:sp>
          <p:nvSpPr>
            <p:cNvPr id="127" name="tx127"/>
            <p:cNvSpPr/>
            <p:nvPr/>
          </p:nvSpPr>
          <p:spPr>
            <a:xfrm>
              <a:off x="7429156" y="36185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201.1</a:t>
              </a:r>
            </a:p>
          </p:txBody>
        </p:sp>
        <p:sp>
          <p:nvSpPr>
            <p:cNvPr id="128" name="tx128"/>
            <p:cNvSpPr/>
            <p:nvPr/>
          </p:nvSpPr>
          <p:spPr>
            <a:xfrm>
              <a:off x="7494458" y="297666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a:t>
              </a:r>
            </a:p>
          </p:txBody>
        </p:sp>
        <p:sp>
          <p:nvSpPr>
            <p:cNvPr id="129" name="tx129"/>
            <p:cNvSpPr/>
            <p:nvPr/>
          </p:nvSpPr>
          <p:spPr>
            <a:xfrm>
              <a:off x="7695699" y="36169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201.7</a:t>
              </a:r>
            </a:p>
          </p:txBody>
        </p:sp>
        <p:sp>
          <p:nvSpPr>
            <p:cNvPr id="130" name="tx130"/>
            <p:cNvSpPr/>
            <p:nvPr/>
          </p:nvSpPr>
          <p:spPr>
            <a:xfrm>
              <a:off x="7721825" y="29732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30.1</a:t>
              </a:r>
            </a:p>
          </p:txBody>
        </p:sp>
        <p:sp>
          <p:nvSpPr>
            <p:cNvPr id="131" name="tx131"/>
            <p:cNvSpPr/>
            <p:nvPr/>
          </p:nvSpPr>
          <p:spPr>
            <a:xfrm>
              <a:off x="7962242" y="36226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199.6</a:t>
              </a:r>
            </a:p>
          </p:txBody>
        </p:sp>
        <p:sp>
          <p:nvSpPr>
            <p:cNvPr id="132" name="tx132"/>
            <p:cNvSpPr/>
            <p:nvPr/>
          </p:nvSpPr>
          <p:spPr>
            <a:xfrm>
              <a:off x="7988368" y="29781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a:t>
              </a:r>
            </a:p>
          </p:txBody>
        </p:sp>
        <p:sp>
          <p:nvSpPr>
            <p:cNvPr id="133" name="tx133"/>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55386" y="360451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a:off x="655386" y="30491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6" name="tx136"/>
            <p:cNvSpPr/>
            <p:nvPr/>
          </p:nvSpPr>
          <p:spPr>
            <a:xfrm>
              <a:off x="655386" y="2493700"/>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7" name="tx137"/>
            <p:cNvSpPr/>
            <p:nvPr/>
          </p:nvSpPr>
          <p:spPr>
            <a:xfrm>
              <a:off x="655386" y="193839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45028" y="301861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5" name="tx155"/>
            <p:cNvSpPr/>
            <p:nvPr/>
          </p:nvSpPr>
          <p:spPr>
            <a:xfrm rot="5400000">
              <a:off x="8531731" y="301861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6" name="pl156"/>
            <p:cNvSpPr/>
            <p:nvPr/>
          </p:nvSpPr>
          <p:spPr>
            <a:xfrm>
              <a:off x="2861626"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28726" y="512870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58" name="rc158"/>
            <p:cNvSpPr/>
            <p:nvPr/>
          </p:nvSpPr>
          <p:spPr>
            <a:xfrm>
              <a:off x="4402168" y="5080163"/>
              <a:ext cx="201456" cy="201456"/>
            </a:xfrm>
            <a:prstGeom prst="rect">
              <a:avLst/>
            </a:prstGeom>
            <a:solidFill>
              <a:srgbClr val="1CABE2">
                <a:alpha val="100000"/>
              </a:srgbClr>
            </a:solidFill>
          </p:spPr>
          <p:txBody>
            <a:bodyPr/>
            <a:lstStyle/>
            <a:p/>
          </p:txBody>
        </p:sp>
        <p:sp>
          <p:nvSpPr>
            <p:cNvPr id="159" name="rc159"/>
            <p:cNvSpPr/>
            <p:nvPr/>
          </p:nvSpPr>
          <p:spPr>
            <a:xfrm>
              <a:off x="5677242" y="5080163"/>
              <a:ext cx="201456" cy="201456"/>
            </a:xfrm>
            <a:prstGeom prst="rect">
              <a:avLst/>
            </a:prstGeom>
            <a:solidFill>
              <a:srgbClr val="80BD41">
                <a:alpha val="100000"/>
              </a:srgbClr>
            </a:solidFill>
          </p:spPr>
          <p:txBody>
            <a:bodyPr/>
            <a:lstStyle/>
            <a:p/>
          </p:txBody>
        </p:sp>
        <p:sp>
          <p:nvSpPr>
            <p:cNvPr id="160" name="tx160"/>
            <p:cNvSpPr/>
            <p:nvPr/>
          </p:nvSpPr>
          <p:spPr>
            <a:xfrm>
              <a:off x="4682213" y="5129254"/>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61" name="tx161"/>
            <p:cNvSpPr/>
            <p:nvPr/>
          </p:nvSpPr>
          <p:spPr>
            <a:xfrm>
              <a:off x="5957287" y="5129254"/>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2" name="tx162"/>
            <p:cNvSpPr/>
            <p:nvPr/>
          </p:nvSpPr>
          <p:spPr>
            <a:xfrm>
              <a:off x="951100"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63" name="tx163"/>
            <p:cNvSpPr/>
            <p:nvPr/>
          </p:nvSpPr>
          <p:spPr>
            <a:xfrm>
              <a:off x="951100" y="1594448"/>
              <a:ext cx="162172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Honduras, 2000-2025</a:t>
              </a:r>
            </a:p>
          </p:txBody>
        </p:sp>
        <p:sp>
          <p:nvSpPr>
            <p:cNvPr id="164" name="pl164"/>
            <p:cNvSpPr/>
            <p:nvPr/>
          </p:nvSpPr>
          <p:spPr>
            <a:xfrm>
              <a:off x="200448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2090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83731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2537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67015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1269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2911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54552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96194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37836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840557"/>
              <a:ext cx="5782102" cy="124062"/>
            </a:xfrm>
            <a:prstGeom prst="rect">
              <a:avLst/>
            </a:prstGeom>
            <a:solidFill>
              <a:srgbClr val="80BD41">
                <a:alpha val="100000"/>
              </a:srgbClr>
            </a:solidFill>
          </p:spPr>
          <p:txBody>
            <a:bodyPr/>
            <a:lstStyle/>
            <a:p/>
          </p:txBody>
        </p:sp>
        <p:sp>
          <p:nvSpPr>
            <p:cNvPr id="179" name="rc179"/>
            <p:cNvSpPr/>
            <p:nvPr/>
          </p:nvSpPr>
          <p:spPr>
            <a:xfrm>
              <a:off x="7078376" y="5840557"/>
              <a:ext cx="642487" cy="124062"/>
            </a:xfrm>
            <a:prstGeom prst="rect">
              <a:avLst/>
            </a:prstGeom>
            <a:solidFill>
              <a:srgbClr val="1CABE2">
                <a:alpha val="100000"/>
              </a:srgbClr>
            </a:solidFill>
          </p:spPr>
          <p:txBody>
            <a:bodyPr/>
            <a:lstStyle/>
            <a:p/>
          </p:txBody>
        </p:sp>
        <p:sp>
          <p:nvSpPr>
            <p:cNvPr id="180" name="rc180"/>
            <p:cNvSpPr/>
            <p:nvPr/>
          </p:nvSpPr>
          <p:spPr>
            <a:xfrm>
              <a:off x="1296273" y="5685479"/>
              <a:ext cx="5712698" cy="124062"/>
            </a:xfrm>
            <a:prstGeom prst="rect">
              <a:avLst/>
            </a:prstGeom>
            <a:solidFill>
              <a:srgbClr val="80BD41">
                <a:alpha val="100000"/>
              </a:srgbClr>
            </a:solidFill>
          </p:spPr>
          <p:txBody>
            <a:bodyPr/>
            <a:lstStyle/>
            <a:p/>
          </p:txBody>
        </p:sp>
        <p:sp>
          <p:nvSpPr>
            <p:cNvPr id="181" name="rc181"/>
            <p:cNvSpPr/>
            <p:nvPr/>
          </p:nvSpPr>
          <p:spPr>
            <a:xfrm>
              <a:off x="7008971" y="5685479"/>
              <a:ext cx="853533" cy="124062"/>
            </a:xfrm>
            <a:prstGeom prst="rect">
              <a:avLst/>
            </a:prstGeom>
            <a:solidFill>
              <a:srgbClr val="1CABE2">
                <a:alpha val="100000"/>
              </a:srgbClr>
            </a:solidFill>
          </p:spPr>
          <p:txBody>
            <a:bodyPr/>
            <a:lstStyle/>
            <a:p/>
          </p:txBody>
        </p:sp>
        <p:sp>
          <p:nvSpPr>
            <p:cNvPr id="182" name="rc182"/>
            <p:cNvSpPr/>
            <p:nvPr/>
          </p:nvSpPr>
          <p:spPr>
            <a:xfrm>
              <a:off x="1296273" y="5530401"/>
              <a:ext cx="5654341" cy="124062"/>
            </a:xfrm>
            <a:prstGeom prst="rect">
              <a:avLst/>
            </a:prstGeom>
            <a:solidFill>
              <a:srgbClr val="80BD41">
                <a:alpha val="100000"/>
              </a:srgbClr>
            </a:solidFill>
          </p:spPr>
          <p:txBody>
            <a:bodyPr/>
            <a:lstStyle/>
            <a:p/>
          </p:txBody>
        </p:sp>
        <p:sp>
          <p:nvSpPr>
            <p:cNvPr id="183" name="rc183"/>
            <p:cNvSpPr/>
            <p:nvPr/>
          </p:nvSpPr>
          <p:spPr>
            <a:xfrm>
              <a:off x="6950615" y="5530401"/>
              <a:ext cx="920388" cy="124062"/>
            </a:xfrm>
            <a:prstGeom prst="rect">
              <a:avLst/>
            </a:prstGeom>
            <a:solidFill>
              <a:srgbClr val="1CABE2">
                <a:alpha val="100000"/>
              </a:srgbClr>
            </a:solidFill>
          </p:spPr>
          <p:txBody>
            <a:bodyPr/>
            <a:lstStyle/>
            <a:p/>
          </p:txBody>
        </p:sp>
        <p:sp>
          <p:nvSpPr>
            <p:cNvPr id="184" name="tx184"/>
            <p:cNvSpPr/>
            <p:nvPr/>
          </p:nvSpPr>
          <p:spPr>
            <a:xfrm>
              <a:off x="7897412"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226.8</a:t>
              </a:r>
            </a:p>
          </p:txBody>
        </p:sp>
        <p:sp>
          <p:nvSpPr>
            <p:cNvPr id="185" name="tx185"/>
            <p:cNvSpPr/>
            <p:nvPr/>
          </p:nvSpPr>
          <p:spPr>
            <a:xfrm>
              <a:off x="8046136"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231.8</a:t>
              </a:r>
            </a:p>
          </p:txBody>
        </p:sp>
        <p:sp>
          <p:nvSpPr>
            <p:cNvPr id="186" name="tx186"/>
            <p:cNvSpPr/>
            <p:nvPr/>
          </p:nvSpPr>
          <p:spPr>
            <a:xfrm>
              <a:off x="8055059"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232.1</a:t>
              </a:r>
            </a:p>
          </p:txBody>
        </p:sp>
        <p:sp>
          <p:nvSpPr>
            <p:cNvPr id="187" name="tx187"/>
            <p:cNvSpPr/>
            <p:nvPr/>
          </p:nvSpPr>
          <p:spPr>
            <a:xfrm>
              <a:off x="4051686"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204.1</a:t>
              </a:r>
            </a:p>
          </p:txBody>
        </p:sp>
        <p:sp>
          <p:nvSpPr>
            <p:cNvPr id="188" name="tx188"/>
            <p:cNvSpPr/>
            <p:nvPr/>
          </p:nvSpPr>
          <p:spPr>
            <a:xfrm>
              <a:off x="7294126" y="58634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a:t>
              </a:r>
            </a:p>
          </p:txBody>
        </p:sp>
        <p:sp>
          <p:nvSpPr>
            <p:cNvPr id="189" name="tx189"/>
            <p:cNvSpPr/>
            <p:nvPr/>
          </p:nvSpPr>
          <p:spPr>
            <a:xfrm>
              <a:off x="4016984"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201.7</a:t>
              </a:r>
            </a:p>
          </p:txBody>
        </p:sp>
        <p:sp>
          <p:nvSpPr>
            <p:cNvPr id="190" name="tx190"/>
            <p:cNvSpPr/>
            <p:nvPr/>
          </p:nvSpPr>
          <p:spPr>
            <a:xfrm>
              <a:off x="7330245"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30.1</a:t>
              </a:r>
            </a:p>
          </p:txBody>
        </p:sp>
        <p:sp>
          <p:nvSpPr>
            <p:cNvPr id="191" name="tx191"/>
            <p:cNvSpPr/>
            <p:nvPr/>
          </p:nvSpPr>
          <p:spPr>
            <a:xfrm>
              <a:off x="3987806"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199.6</a:t>
              </a:r>
            </a:p>
          </p:txBody>
        </p:sp>
        <p:sp>
          <p:nvSpPr>
            <p:cNvPr id="192" name="tx192"/>
            <p:cNvSpPr/>
            <p:nvPr/>
          </p:nvSpPr>
          <p:spPr>
            <a:xfrm>
              <a:off x="7305316"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32.5</a:t>
              </a:r>
            </a:p>
          </p:txBody>
        </p:sp>
        <p:sp>
          <p:nvSpPr>
            <p:cNvPr id="193" name="tx193"/>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34997"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8" name="tx198"/>
            <p:cNvSpPr/>
            <p:nvPr/>
          </p:nvSpPr>
          <p:spPr>
            <a:xfrm>
              <a:off x="401256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9" name="tx199"/>
            <p:cNvSpPr/>
            <p:nvPr/>
          </p:nvSpPr>
          <p:spPr>
            <a:xfrm>
              <a:off x="5428986"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200" name="tx200"/>
            <p:cNvSpPr/>
            <p:nvPr/>
          </p:nvSpPr>
          <p:spPr>
            <a:xfrm>
              <a:off x="684540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201" name="tx201"/>
            <p:cNvSpPr/>
            <p:nvPr/>
          </p:nvSpPr>
          <p:spPr>
            <a:xfrm>
              <a:off x="8261823"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202" name="tx202"/>
            <p:cNvSpPr/>
            <p:nvPr/>
          </p:nvSpPr>
          <p:spPr>
            <a:xfrm>
              <a:off x="4255032" y="6191355"/>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203" name="tx203"/>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204" name="tx204"/>
            <p:cNvSpPr/>
            <p:nvPr/>
          </p:nvSpPr>
          <p:spPr>
            <a:xfrm>
              <a:off x="4923027" y="6517265"/>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DTP3 en 2025 (86 %) fue inferior a la de 2019 (90 %).
El número de niños vacunados con la DTP3 disminuyó un 2 % en comparación con 2019.
El número de lactantes supervivientes aumentó aproximadamente un 2 % en comparación con 2019.
En 2025, se vacunaron menos niños que en 2019.
En 2025, hubo más lactantes supervivientes (población objetivo) que en 2019.
Para que la cobertura vacunal aumente, el número de niños vacunados debe crecer a un ritmo más rápido que el de la población.</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el número de niños vacunados debe crecer a un ritmo más rápido que el de la población.</a:t>
            </a:r>
          </a:p>
        </p:txBody>
      </p:sp>
      <p:grpSp xmlns:pic="http://schemas.openxmlformats.org/drawingml/2006/picture">
        <p:nvGrpSpPr>
          <p:cNvPr id="207" name=""/>
          <p:cNvGrpSpPr/>
          <p:nvPr/>
        </p:nvGrpSpPr>
        <p:grpSpPr>
          <a:xfrm>
            <a:off x="292608" y="1005840"/>
            <a:ext cx="8595360" cy="28575"/>
            <a:chOff x="292608" y="1005840"/>
            <a:chExt cx="8595360" cy="28575"/>
          </a:xfrm>
        </p:grpSpPr>
        <p:sp>
          <p:nvSpPr>
            <p:cNvPr id="20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612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597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582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105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090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075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4058452"/>
              <a:ext cx="239888" cy="153556"/>
            </a:xfrm>
            <a:prstGeom prst="rect">
              <a:avLst/>
            </a:prstGeom>
            <a:solidFill>
              <a:srgbClr val="E2231A">
                <a:alpha val="90196"/>
              </a:srgbClr>
            </a:solidFill>
          </p:spPr>
          <p:txBody>
            <a:bodyPr/>
            <a:lstStyle/>
            <a:p/>
          </p:txBody>
        </p:sp>
        <p:sp>
          <p:nvSpPr>
            <p:cNvPr id="24" name="rc24"/>
            <p:cNvSpPr/>
            <p:nvPr/>
          </p:nvSpPr>
          <p:spPr>
            <a:xfrm>
              <a:off x="1562816" y="4134950"/>
              <a:ext cx="239888" cy="77059"/>
            </a:xfrm>
            <a:prstGeom prst="rect">
              <a:avLst/>
            </a:prstGeom>
            <a:solidFill>
              <a:srgbClr val="E2231A">
                <a:alpha val="90196"/>
              </a:srgbClr>
            </a:solidFill>
          </p:spPr>
          <p:txBody>
            <a:bodyPr/>
            <a:lstStyle/>
            <a:p/>
          </p:txBody>
        </p:sp>
        <p:sp>
          <p:nvSpPr>
            <p:cNvPr id="25" name="rc25"/>
            <p:cNvSpPr/>
            <p:nvPr/>
          </p:nvSpPr>
          <p:spPr>
            <a:xfrm>
              <a:off x="1829360" y="3981428"/>
              <a:ext cx="239888" cy="230581"/>
            </a:xfrm>
            <a:prstGeom prst="rect">
              <a:avLst/>
            </a:prstGeom>
            <a:solidFill>
              <a:srgbClr val="E2231A">
                <a:alpha val="90196"/>
              </a:srgbClr>
            </a:solidFill>
          </p:spPr>
          <p:txBody>
            <a:bodyPr/>
            <a:lstStyle/>
            <a:p/>
          </p:txBody>
        </p:sp>
        <p:sp>
          <p:nvSpPr>
            <p:cNvPr id="26" name="rc26"/>
            <p:cNvSpPr/>
            <p:nvPr/>
          </p:nvSpPr>
          <p:spPr>
            <a:xfrm>
              <a:off x="2095903" y="3829765"/>
              <a:ext cx="239888" cy="382243"/>
            </a:xfrm>
            <a:prstGeom prst="rect">
              <a:avLst/>
            </a:prstGeom>
            <a:solidFill>
              <a:srgbClr val="E2231A">
                <a:alpha val="90196"/>
              </a:srgbClr>
            </a:solidFill>
          </p:spPr>
          <p:txBody>
            <a:bodyPr/>
            <a:lstStyle/>
            <a:p/>
          </p:txBody>
        </p:sp>
        <p:sp>
          <p:nvSpPr>
            <p:cNvPr id="27" name="rc27"/>
            <p:cNvSpPr/>
            <p:nvPr/>
          </p:nvSpPr>
          <p:spPr>
            <a:xfrm>
              <a:off x="2362446" y="3601780"/>
              <a:ext cx="239888" cy="610229"/>
            </a:xfrm>
            <a:prstGeom prst="rect">
              <a:avLst/>
            </a:prstGeom>
            <a:solidFill>
              <a:srgbClr val="E2231A">
                <a:alpha val="90196"/>
              </a:srgbClr>
            </a:solidFill>
          </p:spPr>
          <p:txBody>
            <a:bodyPr/>
            <a:lstStyle/>
            <a:p/>
          </p:txBody>
        </p:sp>
        <p:sp>
          <p:nvSpPr>
            <p:cNvPr id="28" name="rc28"/>
            <p:cNvSpPr/>
            <p:nvPr/>
          </p:nvSpPr>
          <p:spPr>
            <a:xfrm>
              <a:off x="2628989" y="3908122"/>
              <a:ext cx="239888" cy="303887"/>
            </a:xfrm>
            <a:prstGeom prst="rect">
              <a:avLst/>
            </a:prstGeom>
            <a:solidFill>
              <a:srgbClr val="E2231A">
                <a:alpha val="90196"/>
              </a:srgbClr>
            </a:solidFill>
          </p:spPr>
          <p:txBody>
            <a:bodyPr/>
            <a:lstStyle/>
            <a:p/>
          </p:txBody>
        </p:sp>
        <p:sp>
          <p:nvSpPr>
            <p:cNvPr id="29" name="rc29"/>
            <p:cNvSpPr/>
            <p:nvPr/>
          </p:nvSpPr>
          <p:spPr>
            <a:xfrm>
              <a:off x="2895532" y="3834185"/>
              <a:ext cx="239888" cy="377824"/>
            </a:xfrm>
            <a:prstGeom prst="rect">
              <a:avLst/>
            </a:prstGeom>
            <a:solidFill>
              <a:srgbClr val="E2231A">
                <a:alpha val="90196"/>
              </a:srgbClr>
            </a:solidFill>
          </p:spPr>
          <p:txBody>
            <a:bodyPr/>
            <a:lstStyle/>
            <a:p/>
          </p:txBody>
        </p:sp>
        <p:sp>
          <p:nvSpPr>
            <p:cNvPr id="30" name="rc30"/>
            <p:cNvSpPr/>
            <p:nvPr/>
          </p:nvSpPr>
          <p:spPr>
            <a:xfrm>
              <a:off x="3162075" y="3757932"/>
              <a:ext cx="239888" cy="454076"/>
            </a:xfrm>
            <a:prstGeom prst="rect">
              <a:avLst/>
            </a:prstGeom>
            <a:solidFill>
              <a:srgbClr val="E2231A">
                <a:alpha val="90196"/>
              </a:srgbClr>
            </a:solidFill>
          </p:spPr>
          <p:txBody>
            <a:bodyPr/>
            <a:lstStyle/>
            <a:p/>
          </p:txBody>
        </p:sp>
        <p:sp>
          <p:nvSpPr>
            <p:cNvPr id="31" name="rc31"/>
            <p:cNvSpPr/>
            <p:nvPr/>
          </p:nvSpPr>
          <p:spPr>
            <a:xfrm>
              <a:off x="3428618" y="3681189"/>
              <a:ext cx="239888" cy="530820"/>
            </a:xfrm>
            <a:prstGeom prst="rect">
              <a:avLst/>
            </a:prstGeom>
            <a:solidFill>
              <a:srgbClr val="E2231A">
                <a:alpha val="90196"/>
              </a:srgbClr>
            </a:solidFill>
          </p:spPr>
          <p:txBody>
            <a:bodyPr/>
            <a:lstStyle/>
            <a:p/>
          </p:txBody>
        </p:sp>
        <p:sp>
          <p:nvSpPr>
            <p:cNvPr id="32" name="rc32"/>
            <p:cNvSpPr/>
            <p:nvPr/>
          </p:nvSpPr>
          <p:spPr>
            <a:xfrm>
              <a:off x="3695161" y="4060031"/>
              <a:ext cx="239888" cy="151978"/>
            </a:xfrm>
            <a:prstGeom prst="rect">
              <a:avLst/>
            </a:prstGeom>
            <a:solidFill>
              <a:srgbClr val="E2231A">
                <a:alpha val="90196"/>
              </a:srgbClr>
            </a:solidFill>
          </p:spPr>
          <p:txBody>
            <a:bodyPr/>
            <a:lstStyle/>
            <a:p/>
          </p:txBody>
        </p:sp>
        <p:sp>
          <p:nvSpPr>
            <p:cNvPr id="33" name="rc33"/>
            <p:cNvSpPr/>
            <p:nvPr/>
          </p:nvSpPr>
          <p:spPr>
            <a:xfrm>
              <a:off x="3961705" y="4060416"/>
              <a:ext cx="239888" cy="151592"/>
            </a:xfrm>
            <a:prstGeom prst="rect">
              <a:avLst/>
            </a:prstGeom>
            <a:solidFill>
              <a:srgbClr val="E2231A">
                <a:alpha val="90196"/>
              </a:srgbClr>
            </a:solidFill>
          </p:spPr>
          <p:txBody>
            <a:bodyPr/>
            <a:lstStyle/>
            <a:p/>
          </p:txBody>
        </p:sp>
        <p:sp>
          <p:nvSpPr>
            <p:cNvPr id="34" name="rc34"/>
            <p:cNvSpPr/>
            <p:nvPr/>
          </p:nvSpPr>
          <p:spPr>
            <a:xfrm>
              <a:off x="4228248" y="3984445"/>
              <a:ext cx="239888" cy="227564"/>
            </a:xfrm>
            <a:prstGeom prst="rect">
              <a:avLst/>
            </a:prstGeom>
            <a:solidFill>
              <a:srgbClr val="E2231A">
                <a:alpha val="90196"/>
              </a:srgbClr>
            </a:solidFill>
          </p:spPr>
          <p:txBody>
            <a:bodyPr/>
            <a:lstStyle/>
            <a:p/>
          </p:txBody>
        </p:sp>
        <p:sp>
          <p:nvSpPr>
            <p:cNvPr id="35" name="rc35"/>
            <p:cNvSpPr/>
            <p:nvPr/>
          </p:nvSpPr>
          <p:spPr>
            <a:xfrm>
              <a:off x="4494791" y="3983848"/>
              <a:ext cx="239888" cy="228160"/>
            </a:xfrm>
            <a:prstGeom prst="rect">
              <a:avLst/>
            </a:prstGeom>
            <a:solidFill>
              <a:srgbClr val="E2231A">
                <a:alpha val="90196"/>
              </a:srgbClr>
            </a:solidFill>
          </p:spPr>
          <p:txBody>
            <a:bodyPr/>
            <a:lstStyle/>
            <a:p/>
          </p:txBody>
        </p:sp>
        <p:sp>
          <p:nvSpPr>
            <p:cNvPr id="36" name="rc36"/>
            <p:cNvSpPr/>
            <p:nvPr/>
          </p:nvSpPr>
          <p:spPr>
            <a:xfrm>
              <a:off x="4761334" y="3983778"/>
              <a:ext cx="239888" cy="228230"/>
            </a:xfrm>
            <a:prstGeom prst="rect">
              <a:avLst/>
            </a:prstGeom>
            <a:solidFill>
              <a:srgbClr val="E2231A">
                <a:alpha val="90196"/>
              </a:srgbClr>
            </a:solidFill>
          </p:spPr>
          <p:txBody>
            <a:bodyPr/>
            <a:lstStyle/>
            <a:p/>
          </p:txBody>
        </p:sp>
        <p:sp>
          <p:nvSpPr>
            <p:cNvPr id="37" name="rc37"/>
            <p:cNvSpPr/>
            <p:nvPr/>
          </p:nvSpPr>
          <p:spPr>
            <a:xfrm>
              <a:off x="5027877" y="3983077"/>
              <a:ext cx="239888" cy="228932"/>
            </a:xfrm>
            <a:prstGeom prst="rect">
              <a:avLst/>
            </a:prstGeom>
            <a:solidFill>
              <a:srgbClr val="E2231A">
                <a:alpha val="90196"/>
              </a:srgbClr>
            </a:solidFill>
          </p:spPr>
          <p:txBody>
            <a:bodyPr/>
            <a:lstStyle/>
            <a:p/>
          </p:txBody>
        </p:sp>
        <p:sp>
          <p:nvSpPr>
            <p:cNvPr id="38" name="rc38"/>
            <p:cNvSpPr/>
            <p:nvPr/>
          </p:nvSpPr>
          <p:spPr>
            <a:xfrm>
              <a:off x="5294420" y="4058312"/>
              <a:ext cx="239888" cy="153697"/>
            </a:xfrm>
            <a:prstGeom prst="rect">
              <a:avLst/>
            </a:prstGeom>
            <a:solidFill>
              <a:srgbClr val="E2231A">
                <a:alpha val="90196"/>
              </a:srgbClr>
            </a:solidFill>
          </p:spPr>
          <p:txBody>
            <a:bodyPr/>
            <a:lstStyle/>
            <a:p/>
          </p:txBody>
        </p:sp>
        <p:sp>
          <p:nvSpPr>
            <p:cNvPr id="39" name="rc39"/>
            <p:cNvSpPr/>
            <p:nvPr/>
          </p:nvSpPr>
          <p:spPr>
            <a:xfrm>
              <a:off x="5560963" y="4057119"/>
              <a:ext cx="239888" cy="154889"/>
            </a:xfrm>
            <a:prstGeom prst="rect">
              <a:avLst/>
            </a:prstGeom>
            <a:solidFill>
              <a:srgbClr val="E2231A">
                <a:alpha val="90196"/>
              </a:srgbClr>
            </a:solidFill>
          </p:spPr>
          <p:txBody>
            <a:bodyPr/>
            <a:lstStyle/>
            <a:p/>
          </p:txBody>
        </p:sp>
        <p:sp>
          <p:nvSpPr>
            <p:cNvPr id="40" name="rc40"/>
            <p:cNvSpPr/>
            <p:nvPr/>
          </p:nvSpPr>
          <p:spPr>
            <a:xfrm>
              <a:off x="5827506" y="4056137"/>
              <a:ext cx="239888" cy="155871"/>
            </a:xfrm>
            <a:prstGeom prst="rect">
              <a:avLst/>
            </a:prstGeom>
            <a:solidFill>
              <a:srgbClr val="E2231A">
                <a:alpha val="90196"/>
              </a:srgbClr>
            </a:solidFill>
          </p:spPr>
          <p:txBody>
            <a:bodyPr/>
            <a:lstStyle/>
            <a:p/>
          </p:txBody>
        </p:sp>
        <p:sp>
          <p:nvSpPr>
            <p:cNvPr id="41" name="rc41"/>
            <p:cNvSpPr/>
            <p:nvPr/>
          </p:nvSpPr>
          <p:spPr>
            <a:xfrm>
              <a:off x="6094049" y="3500694"/>
              <a:ext cx="239888" cy="711314"/>
            </a:xfrm>
            <a:prstGeom prst="rect">
              <a:avLst/>
            </a:prstGeom>
            <a:solidFill>
              <a:srgbClr val="E2231A">
                <a:alpha val="90196"/>
              </a:srgbClr>
            </a:solidFill>
          </p:spPr>
          <p:txBody>
            <a:bodyPr/>
            <a:lstStyle/>
            <a:p/>
          </p:txBody>
        </p:sp>
        <p:sp>
          <p:nvSpPr>
            <p:cNvPr id="42" name="rc42"/>
            <p:cNvSpPr/>
            <p:nvPr/>
          </p:nvSpPr>
          <p:spPr>
            <a:xfrm>
              <a:off x="6360593" y="3416550"/>
              <a:ext cx="239888" cy="795458"/>
            </a:xfrm>
            <a:prstGeom prst="rect">
              <a:avLst/>
            </a:prstGeom>
            <a:solidFill>
              <a:srgbClr val="E2231A">
                <a:alpha val="90196"/>
              </a:srgbClr>
            </a:solidFill>
          </p:spPr>
          <p:txBody>
            <a:bodyPr/>
            <a:lstStyle/>
            <a:p/>
          </p:txBody>
        </p:sp>
        <p:sp>
          <p:nvSpPr>
            <p:cNvPr id="43" name="rc43"/>
            <p:cNvSpPr/>
            <p:nvPr/>
          </p:nvSpPr>
          <p:spPr>
            <a:xfrm>
              <a:off x="6627136" y="3412903"/>
              <a:ext cx="239888" cy="799106"/>
            </a:xfrm>
            <a:prstGeom prst="rect">
              <a:avLst/>
            </a:prstGeom>
            <a:solidFill>
              <a:srgbClr val="E2231A">
                <a:alpha val="90196"/>
              </a:srgbClr>
            </a:solidFill>
          </p:spPr>
          <p:txBody>
            <a:bodyPr/>
            <a:lstStyle/>
            <a:p/>
          </p:txBody>
        </p:sp>
        <p:sp>
          <p:nvSpPr>
            <p:cNvPr id="44" name="rc44"/>
            <p:cNvSpPr/>
            <p:nvPr/>
          </p:nvSpPr>
          <p:spPr>
            <a:xfrm>
              <a:off x="6893679" y="3328478"/>
              <a:ext cx="239888" cy="883531"/>
            </a:xfrm>
            <a:prstGeom prst="rect">
              <a:avLst/>
            </a:prstGeom>
            <a:solidFill>
              <a:srgbClr val="E2231A">
                <a:alpha val="90196"/>
              </a:srgbClr>
            </a:solidFill>
          </p:spPr>
          <p:txBody>
            <a:bodyPr/>
            <a:lstStyle/>
            <a:p/>
          </p:txBody>
        </p:sp>
        <p:sp>
          <p:nvSpPr>
            <p:cNvPr id="45" name="rc45"/>
            <p:cNvSpPr/>
            <p:nvPr/>
          </p:nvSpPr>
          <p:spPr>
            <a:xfrm>
              <a:off x="7160222" y="3324620"/>
              <a:ext cx="239888" cy="887389"/>
            </a:xfrm>
            <a:prstGeom prst="rect">
              <a:avLst/>
            </a:prstGeom>
            <a:solidFill>
              <a:srgbClr val="E2231A">
                <a:alpha val="90196"/>
              </a:srgbClr>
            </a:solidFill>
          </p:spPr>
          <p:txBody>
            <a:bodyPr/>
            <a:lstStyle/>
            <a:p/>
          </p:txBody>
        </p:sp>
        <p:sp>
          <p:nvSpPr>
            <p:cNvPr id="46" name="rc46"/>
            <p:cNvSpPr/>
            <p:nvPr/>
          </p:nvSpPr>
          <p:spPr>
            <a:xfrm>
              <a:off x="7426765" y="3239178"/>
              <a:ext cx="239888" cy="972831"/>
            </a:xfrm>
            <a:prstGeom prst="rect">
              <a:avLst/>
            </a:prstGeom>
            <a:solidFill>
              <a:srgbClr val="E2231A">
                <a:alpha val="90196"/>
              </a:srgbClr>
            </a:solidFill>
          </p:spPr>
          <p:txBody>
            <a:bodyPr/>
            <a:lstStyle/>
            <a:p/>
          </p:txBody>
        </p:sp>
        <p:sp>
          <p:nvSpPr>
            <p:cNvPr id="47" name="rc47"/>
            <p:cNvSpPr/>
            <p:nvPr/>
          </p:nvSpPr>
          <p:spPr>
            <a:xfrm>
              <a:off x="7693308" y="3236407"/>
              <a:ext cx="239888" cy="975602"/>
            </a:xfrm>
            <a:prstGeom prst="rect">
              <a:avLst/>
            </a:prstGeom>
            <a:solidFill>
              <a:srgbClr val="E2231A">
                <a:alpha val="90196"/>
              </a:srgbClr>
            </a:solidFill>
          </p:spPr>
          <p:txBody>
            <a:bodyPr/>
            <a:lstStyle/>
            <a:p/>
          </p:txBody>
        </p:sp>
        <p:sp>
          <p:nvSpPr>
            <p:cNvPr id="48" name="rc48"/>
            <p:cNvSpPr/>
            <p:nvPr/>
          </p:nvSpPr>
          <p:spPr>
            <a:xfrm>
              <a:off x="7959851" y="3153771"/>
              <a:ext cx="239888" cy="1058238"/>
            </a:xfrm>
            <a:prstGeom prst="rect">
              <a:avLst/>
            </a:prstGeom>
            <a:solidFill>
              <a:srgbClr val="E2231A">
                <a:alpha val="90196"/>
              </a:srgbClr>
            </a:solidFill>
          </p:spPr>
          <p:txBody>
            <a:bodyPr/>
            <a:lstStyle/>
            <a:p/>
          </p:txBody>
        </p:sp>
        <p:sp>
          <p:nvSpPr>
            <p:cNvPr id="49" name="rc49"/>
            <p:cNvSpPr/>
            <p:nvPr/>
          </p:nvSpPr>
          <p:spPr>
            <a:xfrm>
              <a:off x="7160222" y="3259100"/>
              <a:ext cx="239888" cy="65519"/>
            </a:xfrm>
            <a:prstGeom prst="rect">
              <a:avLst/>
            </a:prstGeom>
            <a:solidFill>
              <a:srgbClr val="B3B3B3">
                <a:alpha val="90196"/>
              </a:srgbClr>
            </a:solidFill>
          </p:spPr>
          <p:txBody>
            <a:bodyPr/>
            <a:lstStyle/>
            <a:p/>
          </p:txBody>
        </p:sp>
        <p:sp>
          <p:nvSpPr>
            <p:cNvPr id="50" name="rc50"/>
            <p:cNvSpPr/>
            <p:nvPr/>
          </p:nvSpPr>
          <p:spPr>
            <a:xfrm>
              <a:off x="7426765" y="3174500"/>
              <a:ext cx="239888" cy="64677"/>
            </a:xfrm>
            <a:prstGeom prst="rect">
              <a:avLst/>
            </a:prstGeom>
            <a:solidFill>
              <a:srgbClr val="B3B3B3">
                <a:alpha val="90196"/>
              </a:srgbClr>
            </a:solidFill>
          </p:spPr>
          <p:txBody>
            <a:bodyPr/>
            <a:lstStyle/>
            <a:p/>
          </p:txBody>
        </p:sp>
        <p:sp>
          <p:nvSpPr>
            <p:cNvPr id="51" name="rc51"/>
            <p:cNvSpPr/>
            <p:nvPr/>
          </p:nvSpPr>
          <p:spPr>
            <a:xfrm>
              <a:off x="7693308" y="3009158"/>
              <a:ext cx="239888" cy="227248"/>
            </a:xfrm>
            <a:prstGeom prst="rect">
              <a:avLst/>
            </a:prstGeom>
            <a:solidFill>
              <a:srgbClr val="B3B3B3">
                <a:alpha val="90196"/>
              </a:srgbClr>
            </a:solidFill>
          </p:spPr>
          <p:txBody>
            <a:bodyPr/>
            <a:lstStyle/>
            <a:p/>
          </p:txBody>
        </p:sp>
        <p:sp>
          <p:nvSpPr>
            <p:cNvPr id="52" name="rc52"/>
            <p:cNvSpPr/>
            <p:nvPr/>
          </p:nvSpPr>
          <p:spPr>
            <a:xfrm>
              <a:off x="7959851" y="2923049"/>
              <a:ext cx="239888" cy="230721"/>
            </a:xfrm>
            <a:prstGeom prst="rect">
              <a:avLst/>
            </a:prstGeom>
            <a:solidFill>
              <a:srgbClr val="B3B3B3">
                <a:alpha val="90196"/>
              </a:srgbClr>
            </a:solidFill>
          </p:spPr>
          <p:txBody>
            <a:bodyPr/>
            <a:lstStyle/>
            <a:p/>
          </p:txBody>
        </p:sp>
        <p:sp>
          <p:nvSpPr>
            <p:cNvPr id="53" name="pl53"/>
            <p:cNvSpPr/>
            <p:nvPr/>
          </p:nvSpPr>
          <p:spPr>
            <a:xfrm>
              <a:off x="1416218" y="2085226"/>
              <a:ext cx="6663577" cy="257791"/>
            </a:xfrm>
            <a:custGeom>
              <a:avLst/>
              <a:pathLst>
                <a:path w="6663577" h="257791">
                  <a:moveTo>
                    <a:pt x="0" y="21482"/>
                  </a:moveTo>
                  <a:lnTo>
                    <a:pt x="266543" y="0"/>
                  </a:lnTo>
                  <a:lnTo>
                    <a:pt x="533086" y="42965"/>
                  </a:lnTo>
                  <a:lnTo>
                    <a:pt x="799629" y="85930"/>
                  </a:lnTo>
                  <a:lnTo>
                    <a:pt x="1066172" y="150378"/>
                  </a:lnTo>
                  <a:lnTo>
                    <a:pt x="1332715" y="64447"/>
                  </a:lnTo>
                  <a:lnTo>
                    <a:pt x="1599258" y="85930"/>
                  </a:lnTo>
                  <a:lnTo>
                    <a:pt x="1865801" y="107413"/>
                  </a:lnTo>
                  <a:lnTo>
                    <a:pt x="2132344" y="128895"/>
                  </a:lnTo>
                  <a:lnTo>
                    <a:pt x="2398888" y="21482"/>
                  </a:lnTo>
                  <a:lnTo>
                    <a:pt x="2665431" y="21482"/>
                  </a:lnTo>
                  <a:lnTo>
                    <a:pt x="2931974" y="42965"/>
                  </a:lnTo>
                  <a:lnTo>
                    <a:pt x="3198517" y="42965"/>
                  </a:lnTo>
                  <a:lnTo>
                    <a:pt x="3465060" y="42965"/>
                  </a:lnTo>
                  <a:lnTo>
                    <a:pt x="3731603" y="42965"/>
                  </a:lnTo>
                  <a:lnTo>
                    <a:pt x="3998146" y="21482"/>
                  </a:lnTo>
                  <a:lnTo>
                    <a:pt x="4264689" y="21482"/>
                  </a:lnTo>
                  <a:lnTo>
                    <a:pt x="4531233" y="21482"/>
                  </a:lnTo>
                  <a:lnTo>
                    <a:pt x="4797776" y="171861"/>
                  </a:lnTo>
                  <a:lnTo>
                    <a:pt x="5064319" y="193343"/>
                  </a:lnTo>
                  <a:lnTo>
                    <a:pt x="5330862" y="193343"/>
                  </a:lnTo>
                  <a:lnTo>
                    <a:pt x="5597405" y="214826"/>
                  </a:lnTo>
                  <a:lnTo>
                    <a:pt x="5863948" y="214826"/>
                  </a:lnTo>
                  <a:lnTo>
                    <a:pt x="6130491" y="236309"/>
                  </a:lnTo>
                  <a:lnTo>
                    <a:pt x="6397034" y="236309"/>
                  </a:lnTo>
                  <a:lnTo>
                    <a:pt x="6663577" y="257791"/>
                  </a:lnTo>
                </a:path>
              </a:pathLst>
            </a:custGeom>
            <a:ln w="27101" cap="flat">
              <a:solidFill>
                <a:srgbClr val="3283FE">
                  <a:alpha val="100000"/>
                </a:srgbClr>
              </a:solidFill>
              <a:prstDash val="solid"/>
              <a:round/>
            </a:ln>
          </p:spPr>
          <p:txBody>
            <a:bodyPr/>
            <a:lstStyle/>
            <a:p/>
          </p:txBody>
        </p:sp>
        <p:sp>
          <p:nvSpPr>
            <p:cNvPr id="54" name="pl54"/>
            <p:cNvSpPr/>
            <p:nvPr/>
          </p:nvSpPr>
          <p:spPr>
            <a:xfrm>
              <a:off x="6213994" y="2192639"/>
              <a:ext cx="1865801" cy="214826"/>
            </a:xfrm>
            <a:custGeom>
              <a:avLst/>
              <a:pathLst>
                <a:path w="1865801" h="214826">
                  <a:moveTo>
                    <a:pt x="0" y="0"/>
                  </a:moveTo>
                  <a:lnTo>
                    <a:pt x="266543" y="21482"/>
                  </a:lnTo>
                  <a:lnTo>
                    <a:pt x="533086" y="64447"/>
                  </a:lnTo>
                  <a:lnTo>
                    <a:pt x="799629" y="85930"/>
                  </a:lnTo>
                  <a:lnTo>
                    <a:pt x="1066172" y="128895"/>
                  </a:lnTo>
                  <a:lnTo>
                    <a:pt x="1332715" y="150378"/>
                  </a:lnTo>
                  <a:lnTo>
                    <a:pt x="1599258" y="193343"/>
                  </a:lnTo>
                  <a:lnTo>
                    <a:pt x="1865801" y="214826"/>
                  </a:lnTo>
                </a:path>
              </a:pathLst>
            </a:custGeom>
            <a:ln w="27101" cap="flat">
              <a:solidFill>
                <a:srgbClr val="FFA500">
                  <a:alpha val="100000"/>
                </a:srgbClr>
              </a:solidFill>
              <a:prstDash val="solid"/>
              <a:round/>
            </a:ln>
          </p:spPr>
          <p:txBody>
            <a:bodyPr/>
            <a:lstStyle/>
            <a:p/>
          </p:txBody>
        </p:sp>
        <p:sp>
          <p:nvSpPr>
            <p:cNvPr id="55" name="tx55"/>
            <p:cNvSpPr/>
            <p:nvPr/>
          </p:nvSpPr>
          <p:spPr>
            <a:xfrm>
              <a:off x="1345880"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56" name="tx56"/>
            <p:cNvSpPr/>
            <p:nvPr/>
          </p:nvSpPr>
          <p:spPr>
            <a:xfrm>
              <a:off x="267859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57" name="tx57"/>
            <p:cNvSpPr/>
            <p:nvPr/>
          </p:nvSpPr>
          <p:spPr>
            <a:xfrm>
              <a:off x="4011311"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58" name="tx58"/>
            <p:cNvSpPr/>
            <p:nvPr/>
          </p:nvSpPr>
          <p:spPr>
            <a:xfrm>
              <a:off x="5344027"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59" name="tx59"/>
            <p:cNvSpPr/>
            <p:nvPr/>
          </p:nvSpPr>
          <p:spPr>
            <a:xfrm>
              <a:off x="6410199"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60" name="tx60"/>
            <p:cNvSpPr/>
            <p:nvPr/>
          </p:nvSpPr>
          <p:spPr>
            <a:xfrm>
              <a:off x="6410199"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61" name="tx61"/>
            <p:cNvSpPr/>
            <p:nvPr/>
          </p:nvSpPr>
          <p:spPr>
            <a:xfrm>
              <a:off x="6676742"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62" name="tx62"/>
            <p:cNvSpPr/>
            <p:nvPr/>
          </p:nvSpPr>
          <p:spPr>
            <a:xfrm>
              <a:off x="6676742"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63" name="tx63"/>
            <p:cNvSpPr/>
            <p:nvPr/>
          </p:nvSpPr>
          <p:spPr>
            <a:xfrm>
              <a:off x="6943285"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64" name="tx64"/>
            <p:cNvSpPr/>
            <p:nvPr/>
          </p:nvSpPr>
          <p:spPr>
            <a:xfrm>
              <a:off x="6943285"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65" name="tx65"/>
            <p:cNvSpPr/>
            <p:nvPr/>
          </p:nvSpPr>
          <p:spPr>
            <a:xfrm>
              <a:off x="7209828"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66" name="tx66"/>
            <p:cNvSpPr/>
            <p:nvPr/>
          </p:nvSpPr>
          <p:spPr>
            <a:xfrm>
              <a:off x="7209828"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67" name="tx67"/>
            <p:cNvSpPr/>
            <p:nvPr/>
          </p:nvSpPr>
          <p:spPr>
            <a:xfrm>
              <a:off x="7476372"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68" name="tx68"/>
            <p:cNvSpPr/>
            <p:nvPr/>
          </p:nvSpPr>
          <p:spPr>
            <a:xfrm>
              <a:off x="7476372"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69" name="tx69"/>
            <p:cNvSpPr/>
            <p:nvPr/>
          </p:nvSpPr>
          <p:spPr>
            <a:xfrm>
              <a:off x="7742915"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70" name="tx70"/>
            <p:cNvSpPr/>
            <p:nvPr/>
          </p:nvSpPr>
          <p:spPr>
            <a:xfrm>
              <a:off x="7742915"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71" name="tx71"/>
            <p:cNvSpPr/>
            <p:nvPr/>
          </p:nvSpPr>
          <p:spPr>
            <a:xfrm>
              <a:off x="8009458"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72" name="tx72"/>
            <p:cNvSpPr/>
            <p:nvPr/>
          </p:nvSpPr>
          <p:spPr>
            <a:xfrm>
              <a:off x="8009458"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73" name="tx73"/>
            <p:cNvSpPr/>
            <p:nvPr/>
          </p:nvSpPr>
          <p:spPr>
            <a:xfrm>
              <a:off x="1340869" y="4096431"/>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74" name="tx74"/>
            <p:cNvSpPr/>
            <p:nvPr/>
          </p:nvSpPr>
          <p:spPr>
            <a:xfrm>
              <a:off x="2673584" y="40196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75" name="tx75"/>
            <p:cNvSpPr/>
            <p:nvPr/>
          </p:nvSpPr>
          <p:spPr>
            <a:xfrm>
              <a:off x="4006300" y="409572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76" name="tx76"/>
            <p:cNvSpPr/>
            <p:nvPr/>
          </p:nvSpPr>
          <p:spPr>
            <a:xfrm>
              <a:off x="5339016" y="4096361"/>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77" name="tx77"/>
            <p:cNvSpPr/>
            <p:nvPr/>
          </p:nvSpPr>
          <p:spPr>
            <a:xfrm>
              <a:off x="6375043" y="377516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a:t>
              </a:r>
            </a:p>
          </p:txBody>
        </p:sp>
        <p:sp>
          <p:nvSpPr>
            <p:cNvPr id="78" name="tx78"/>
            <p:cNvSpPr/>
            <p:nvPr/>
          </p:nvSpPr>
          <p:spPr>
            <a:xfrm>
              <a:off x="6641586" y="377201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22.8</a:t>
              </a:r>
            </a:p>
          </p:txBody>
        </p:sp>
        <p:sp>
          <p:nvSpPr>
            <p:cNvPr id="79" name="tx79"/>
            <p:cNvSpPr/>
            <p:nvPr/>
          </p:nvSpPr>
          <p:spPr>
            <a:xfrm>
              <a:off x="6908130" y="372980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25.2</a:t>
              </a:r>
            </a:p>
          </p:txBody>
        </p:sp>
        <p:sp>
          <p:nvSpPr>
            <p:cNvPr id="80" name="tx80"/>
            <p:cNvSpPr/>
            <p:nvPr/>
          </p:nvSpPr>
          <p:spPr>
            <a:xfrm>
              <a:off x="7174673" y="372782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25.3</a:t>
              </a:r>
            </a:p>
          </p:txBody>
        </p:sp>
        <p:sp>
          <p:nvSpPr>
            <p:cNvPr id="81" name="tx81"/>
            <p:cNvSpPr/>
            <p:nvPr/>
          </p:nvSpPr>
          <p:spPr>
            <a:xfrm>
              <a:off x="7441216" y="368647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27.7</a:t>
              </a:r>
            </a:p>
          </p:txBody>
        </p:sp>
        <p:sp>
          <p:nvSpPr>
            <p:cNvPr id="82" name="tx82"/>
            <p:cNvSpPr/>
            <p:nvPr/>
          </p:nvSpPr>
          <p:spPr>
            <a:xfrm>
              <a:off x="7707759" y="368376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27.8</a:t>
              </a:r>
            </a:p>
          </p:txBody>
        </p:sp>
        <p:sp>
          <p:nvSpPr>
            <p:cNvPr id="83" name="tx83"/>
            <p:cNvSpPr/>
            <p:nvPr/>
          </p:nvSpPr>
          <p:spPr>
            <a:xfrm>
              <a:off x="7974302" y="364239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30.2</a:t>
              </a:r>
            </a:p>
          </p:txBody>
        </p:sp>
        <p:sp>
          <p:nvSpPr>
            <p:cNvPr id="84" name="tx84"/>
            <p:cNvSpPr/>
            <p:nvPr/>
          </p:nvSpPr>
          <p:spPr>
            <a:xfrm>
              <a:off x="7204817" y="325142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85" name="tx85"/>
            <p:cNvSpPr/>
            <p:nvPr/>
          </p:nvSpPr>
          <p:spPr>
            <a:xfrm>
              <a:off x="7471361" y="316639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86" name="tx86"/>
            <p:cNvSpPr/>
            <p:nvPr/>
          </p:nvSpPr>
          <p:spPr>
            <a:xfrm>
              <a:off x="7737904" y="308234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87" name="tx87"/>
            <p:cNvSpPr/>
            <p:nvPr/>
          </p:nvSpPr>
          <p:spPr>
            <a:xfrm>
              <a:off x="8004447" y="29979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88" name="tx88"/>
            <p:cNvSpPr/>
            <p:nvPr/>
          </p:nvSpPr>
          <p:spPr>
            <a:xfrm>
              <a:off x="7185222" y="3154056"/>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27.2</a:t>
              </a:r>
            </a:p>
          </p:txBody>
        </p:sp>
        <p:sp>
          <p:nvSpPr>
            <p:cNvPr id="89" name="tx89"/>
            <p:cNvSpPr/>
            <p:nvPr/>
          </p:nvSpPr>
          <p:spPr>
            <a:xfrm>
              <a:off x="7451765" y="306826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29.6</a:t>
              </a:r>
            </a:p>
          </p:txBody>
        </p:sp>
        <p:sp>
          <p:nvSpPr>
            <p:cNvPr id="90" name="tx90"/>
            <p:cNvSpPr/>
            <p:nvPr/>
          </p:nvSpPr>
          <p:spPr>
            <a:xfrm>
              <a:off x="7718308" y="2902875"/>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34.3</a:t>
              </a:r>
            </a:p>
          </p:txBody>
        </p:sp>
        <p:sp>
          <p:nvSpPr>
            <p:cNvPr id="91" name="tx91"/>
            <p:cNvSpPr/>
            <p:nvPr/>
          </p:nvSpPr>
          <p:spPr>
            <a:xfrm>
              <a:off x="7984851" y="2816767"/>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36.7</a:t>
              </a:r>
            </a:p>
          </p:txBody>
        </p:sp>
        <p:sp>
          <p:nvSpPr>
            <p:cNvPr id="92" name="tx92"/>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3" name="tx93"/>
            <p:cNvSpPr/>
            <p:nvPr/>
          </p:nvSpPr>
          <p:spPr>
            <a:xfrm>
              <a:off x="639902" y="345840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94" name="tx94"/>
            <p:cNvSpPr/>
            <p:nvPr/>
          </p:nvSpPr>
          <p:spPr>
            <a:xfrm>
              <a:off x="639902" y="275690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95" name="tx95"/>
            <p:cNvSpPr/>
            <p:nvPr/>
          </p:nvSpPr>
          <p:spPr>
            <a:xfrm>
              <a:off x="639902" y="205541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96" name="tx9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7" name="tx9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8" name="tx9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9" name="tx9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0" name="tx10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1" name="tx10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810002" y="301861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13" name="tx113"/>
            <p:cNvSpPr/>
            <p:nvPr/>
          </p:nvSpPr>
          <p:spPr>
            <a:xfrm rot="5400000">
              <a:off x="8357106" y="3018617"/>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14" name="pl114"/>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5" name="pl115"/>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6" name="tx116"/>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7" name="tx117"/>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8" name="rc118"/>
            <p:cNvSpPr/>
            <p:nvPr/>
          </p:nvSpPr>
          <p:spPr>
            <a:xfrm>
              <a:off x="4678790" y="5080163"/>
              <a:ext cx="201456" cy="201456"/>
            </a:xfrm>
            <a:prstGeom prst="rect">
              <a:avLst/>
            </a:prstGeom>
            <a:solidFill>
              <a:srgbClr val="E2231A">
                <a:alpha val="90196"/>
              </a:srgbClr>
            </a:solidFill>
          </p:spPr>
          <p:txBody>
            <a:bodyPr/>
            <a:lstStyle/>
            <a:p/>
          </p:txBody>
        </p:sp>
        <p:sp>
          <p:nvSpPr>
            <p:cNvPr id="119" name="rc119"/>
            <p:cNvSpPr/>
            <p:nvPr/>
          </p:nvSpPr>
          <p:spPr>
            <a:xfrm>
              <a:off x="5642950" y="5080163"/>
              <a:ext cx="201456" cy="201456"/>
            </a:xfrm>
            <a:prstGeom prst="rect">
              <a:avLst/>
            </a:prstGeom>
            <a:solidFill>
              <a:srgbClr val="B3B3B3">
                <a:alpha val="90196"/>
              </a:srgbClr>
            </a:solidFill>
          </p:spPr>
          <p:txBody>
            <a:bodyPr/>
            <a:lstStyle/>
            <a:p/>
          </p:txBody>
        </p:sp>
        <p:sp>
          <p:nvSpPr>
            <p:cNvPr id="120" name="tx120"/>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1" name="tx121"/>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2" name="tx122"/>
            <p:cNvSpPr/>
            <p:nvPr/>
          </p:nvSpPr>
          <p:spPr>
            <a:xfrm>
              <a:off x="951100" y="1400299"/>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23" name="tx123"/>
            <p:cNvSpPr/>
            <p:nvPr/>
          </p:nvSpPr>
          <p:spPr>
            <a:xfrm>
              <a:off x="951100" y="1594448"/>
              <a:ext cx="162172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Honduras, 2000-2025</a:t>
              </a:r>
            </a:p>
          </p:txBody>
        </p:sp>
        <p:sp>
          <p:nvSpPr>
            <p:cNvPr id="124" name="pl124"/>
            <p:cNvSpPr/>
            <p:nvPr/>
          </p:nvSpPr>
          <p:spPr>
            <a:xfrm>
              <a:off x="223554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11409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9926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87118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17481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05336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93191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296273" y="5840557"/>
              <a:ext cx="4260353" cy="124062"/>
            </a:xfrm>
            <a:prstGeom prst="rect">
              <a:avLst/>
            </a:prstGeom>
            <a:solidFill>
              <a:srgbClr val="E2231A">
                <a:alpha val="90196"/>
              </a:srgbClr>
            </a:solidFill>
          </p:spPr>
          <p:txBody>
            <a:bodyPr/>
            <a:lstStyle/>
            <a:p/>
          </p:txBody>
        </p:sp>
        <p:sp>
          <p:nvSpPr>
            <p:cNvPr id="136" name="rc136"/>
            <p:cNvSpPr/>
            <p:nvPr/>
          </p:nvSpPr>
          <p:spPr>
            <a:xfrm>
              <a:off x="1296273" y="5685479"/>
              <a:ext cx="5225174" cy="124062"/>
            </a:xfrm>
            <a:prstGeom prst="rect">
              <a:avLst/>
            </a:prstGeom>
            <a:solidFill>
              <a:srgbClr val="E2231A">
                <a:alpha val="90196"/>
              </a:srgbClr>
            </a:solidFill>
          </p:spPr>
          <p:txBody>
            <a:bodyPr/>
            <a:lstStyle/>
            <a:p/>
          </p:txBody>
        </p:sp>
        <p:sp>
          <p:nvSpPr>
            <p:cNvPr id="137" name="rc137"/>
            <p:cNvSpPr/>
            <p:nvPr/>
          </p:nvSpPr>
          <p:spPr>
            <a:xfrm>
              <a:off x="1296273" y="5530401"/>
              <a:ext cx="5667759" cy="124062"/>
            </a:xfrm>
            <a:prstGeom prst="rect">
              <a:avLst/>
            </a:prstGeom>
            <a:solidFill>
              <a:srgbClr val="E2231A">
                <a:alpha val="90196"/>
              </a:srgbClr>
            </a:solidFill>
          </p:spPr>
          <p:txBody>
            <a:bodyPr/>
            <a:lstStyle/>
            <a:p/>
          </p:txBody>
        </p:sp>
        <p:sp>
          <p:nvSpPr>
            <p:cNvPr id="138" name="rc138"/>
            <p:cNvSpPr/>
            <p:nvPr/>
          </p:nvSpPr>
          <p:spPr>
            <a:xfrm>
              <a:off x="6521448" y="5685479"/>
              <a:ext cx="1217109" cy="124062"/>
            </a:xfrm>
            <a:prstGeom prst="rect">
              <a:avLst/>
            </a:prstGeom>
            <a:solidFill>
              <a:srgbClr val="B3B3B3">
                <a:alpha val="90196"/>
              </a:srgbClr>
            </a:solidFill>
          </p:spPr>
          <p:txBody>
            <a:bodyPr/>
            <a:lstStyle/>
            <a:p/>
          </p:txBody>
        </p:sp>
        <p:sp>
          <p:nvSpPr>
            <p:cNvPr id="139" name="rc139"/>
            <p:cNvSpPr/>
            <p:nvPr/>
          </p:nvSpPr>
          <p:spPr>
            <a:xfrm>
              <a:off x="6964033" y="5530401"/>
              <a:ext cx="1235707" cy="124062"/>
            </a:xfrm>
            <a:prstGeom prst="rect">
              <a:avLst/>
            </a:prstGeom>
            <a:solidFill>
              <a:srgbClr val="B3B3B3">
                <a:alpha val="90196"/>
              </a:srgbClr>
            </a:solidFill>
          </p:spPr>
          <p:txBody>
            <a:bodyPr/>
            <a:lstStyle/>
            <a:p/>
          </p:txBody>
        </p:sp>
        <p:sp>
          <p:nvSpPr>
            <p:cNvPr id="140" name="tx140"/>
            <p:cNvSpPr/>
            <p:nvPr/>
          </p:nvSpPr>
          <p:spPr>
            <a:xfrm>
              <a:off x="7851084"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34.3</a:t>
              </a:r>
            </a:p>
          </p:txBody>
        </p:sp>
        <p:sp>
          <p:nvSpPr>
            <p:cNvPr id="141" name="tx141"/>
            <p:cNvSpPr/>
            <p:nvPr/>
          </p:nvSpPr>
          <p:spPr>
            <a:xfrm>
              <a:off x="8312267"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36.7</a:t>
              </a:r>
            </a:p>
          </p:txBody>
        </p:sp>
        <p:sp>
          <p:nvSpPr>
            <p:cNvPr id="142" name="tx142"/>
            <p:cNvSpPr/>
            <p:nvPr/>
          </p:nvSpPr>
          <p:spPr>
            <a:xfrm>
              <a:off x="3313923" y="58608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22.7</a:t>
              </a:r>
            </a:p>
          </p:txBody>
        </p:sp>
        <p:sp>
          <p:nvSpPr>
            <p:cNvPr id="143" name="tx143"/>
            <p:cNvSpPr/>
            <p:nvPr/>
          </p:nvSpPr>
          <p:spPr>
            <a:xfrm>
              <a:off x="3796334"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27.8</a:t>
              </a:r>
            </a:p>
          </p:txBody>
        </p:sp>
        <p:sp>
          <p:nvSpPr>
            <p:cNvPr id="144" name="tx144"/>
            <p:cNvSpPr/>
            <p:nvPr/>
          </p:nvSpPr>
          <p:spPr>
            <a:xfrm>
              <a:off x="4017626"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30.2</a:t>
              </a:r>
            </a:p>
          </p:txBody>
        </p:sp>
        <p:sp>
          <p:nvSpPr>
            <p:cNvPr id="145" name="tx145"/>
            <p:cNvSpPr/>
            <p:nvPr/>
          </p:nvSpPr>
          <p:spPr>
            <a:xfrm>
              <a:off x="7049630"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6.5</a:t>
              </a:r>
            </a:p>
          </p:txBody>
        </p:sp>
        <p:sp>
          <p:nvSpPr>
            <p:cNvPr id="146" name="tx146"/>
            <p:cNvSpPr/>
            <p:nvPr/>
          </p:nvSpPr>
          <p:spPr>
            <a:xfrm>
              <a:off x="7501514"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6.6</a:t>
              </a:r>
            </a:p>
          </p:txBody>
        </p:sp>
        <p:sp>
          <p:nvSpPr>
            <p:cNvPr id="147" name="tx14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1" name="tx151"/>
            <p:cNvSpPr/>
            <p:nvPr/>
          </p:nvSpPr>
          <p:spPr>
            <a:xfrm>
              <a:off x="3050535"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52" name="tx152"/>
            <p:cNvSpPr/>
            <p:nvPr/>
          </p:nvSpPr>
          <p:spPr>
            <a:xfrm>
              <a:off x="4929080"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53" name="tx153"/>
            <p:cNvSpPr/>
            <p:nvPr/>
          </p:nvSpPr>
          <p:spPr>
            <a:xfrm>
              <a:off x="6807626" y="6056083"/>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54" name="tx154"/>
            <p:cNvSpPr/>
            <p:nvPr/>
          </p:nvSpPr>
          <p:spPr>
            <a:xfrm>
              <a:off x="3490059" y="6191355"/>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55" name="tx155"/>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56" name="tx156"/>
            <p:cNvSpPr/>
            <p:nvPr/>
          </p:nvSpPr>
          <p:spPr>
            <a:xfrm>
              <a:off x="4581526" y="6518193"/>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5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recibieron la primera dosis de la vacuna contra el sarampión (MCV1) —normalmente a los 9 o 12 meses, según el calendario nacional de vacunación— se mantuvo relativamente constante (con una variación inferior al 1 %) en el 87 %. Esta cifra es inferior a la de 2019, cuando la cobertura fue del 90 %.
30 000 niños no recibieron su primera dosis rutinaria de la vacuna contra el sarampión.
La segunda dosis de la vacuna contra el sarampión (MCV2) se administra normalmente a niños de entre 18 meses y cinco años. La cobertura de la MCV2 se mantuvo relativamente constante (con una variación inferior al 1 %) en el 84 % en 2025.</a:t>
            </a:r>
          </a:p>
        </p:txBody>
      </p:sp>
      <p:sp>
        <p:nvSpPr>
          <p:cNvPr id="15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00" i="0" b="0" u="none">
                <a:solidFill>
                  <a:srgbClr val="000000">
                    <a:alpha val="100000"/>
                  </a:srgbClr>
                </a:solidFill>
                <a:latin typeface="Arial"/>
                <a:cs typeface="Arial"/>
                <a:ea typeface="Arial"/>
                <a:sym typeface="Arial"/>
              </a:rPr>
              <a:t>La cobertura de la vacuna MCV1 se mantuvo relativamente constante (con una variación inferior al 1 %) en el 88 % en 2025, por debajo del nivel del 95 % necesario para prevenir brotes, lo que dejó a 30 000 niños sin protección alguna contra el sarampión. La cobertura de la MCV2 también se mantuvo relativamente constante (con una variación inferior al 1 %), situándose en el 85 %, por debajo del objetivo de IA2030 del 90 %.</a:t>
            </a:r>
          </a:p>
        </p:txBody>
      </p:sp>
      <p:grpSp xmlns:pic="http://schemas.openxmlformats.org/drawingml/2006/picture">
        <p:nvGrpSpPr>
          <p:cNvPr id="159" name=""/>
          <p:cNvGrpSpPr/>
          <p:nvPr/>
        </p:nvGrpSpPr>
        <p:grpSpPr>
          <a:xfrm>
            <a:off x="292608" y="1097280"/>
            <a:ext cx="8595360" cy="28575"/>
            <a:chOff x="292608" y="1097280"/>
            <a:chExt cx="8595360" cy="28575"/>
          </a:xfrm>
        </p:grpSpPr>
        <p:sp>
          <p:nvSpPr>
            <p:cNvPr id="16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251845"/>
            </a:xfrm>
            <a:custGeom>
              <a:avLst/>
              <a:pathLst>
                <a:path w="3397293" h="251845">
                  <a:moveTo>
                    <a:pt x="0" y="20987"/>
                  </a:moveTo>
                  <a:lnTo>
                    <a:pt x="135891" y="0"/>
                  </a:lnTo>
                  <a:lnTo>
                    <a:pt x="271783" y="41974"/>
                  </a:lnTo>
                  <a:lnTo>
                    <a:pt x="407675" y="83948"/>
                  </a:lnTo>
                  <a:lnTo>
                    <a:pt x="543566" y="146909"/>
                  </a:lnTo>
                  <a:lnTo>
                    <a:pt x="679458" y="62961"/>
                  </a:lnTo>
                  <a:lnTo>
                    <a:pt x="815350" y="83948"/>
                  </a:lnTo>
                  <a:lnTo>
                    <a:pt x="951242" y="104935"/>
                  </a:lnTo>
                  <a:lnTo>
                    <a:pt x="1087133" y="125922"/>
                  </a:lnTo>
                  <a:lnTo>
                    <a:pt x="1223025" y="20987"/>
                  </a:lnTo>
                  <a:lnTo>
                    <a:pt x="1358917" y="20987"/>
                  </a:lnTo>
                  <a:lnTo>
                    <a:pt x="1494809" y="41974"/>
                  </a:lnTo>
                  <a:lnTo>
                    <a:pt x="1630700" y="41974"/>
                  </a:lnTo>
                  <a:lnTo>
                    <a:pt x="1766592" y="41974"/>
                  </a:lnTo>
                  <a:lnTo>
                    <a:pt x="1902484" y="41974"/>
                  </a:lnTo>
                  <a:lnTo>
                    <a:pt x="2038375" y="20987"/>
                  </a:lnTo>
                  <a:lnTo>
                    <a:pt x="2174267" y="20987"/>
                  </a:lnTo>
                  <a:lnTo>
                    <a:pt x="2310159" y="20987"/>
                  </a:lnTo>
                  <a:lnTo>
                    <a:pt x="2446051" y="167896"/>
                  </a:lnTo>
                  <a:lnTo>
                    <a:pt x="2581942" y="188883"/>
                  </a:lnTo>
                  <a:lnTo>
                    <a:pt x="2717834" y="188883"/>
                  </a:lnTo>
                  <a:lnTo>
                    <a:pt x="2853726" y="209870"/>
                  </a:lnTo>
                  <a:lnTo>
                    <a:pt x="2989618" y="209870"/>
                  </a:lnTo>
                  <a:lnTo>
                    <a:pt x="3125509" y="230858"/>
                  </a:lnTo>
                  <a:lnTo>
                    <a:pt x="3261401" y="230858"/>
                  </a:lnTo>
                  <a:lnTo>
                    <a:pt x="3397293" y="25184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8431"/>
              <a:ext cx="3397293" cy="293819"/>
            </a:xfrm>
            <a:custGeom>
              <a:avLst/>
              <a:pathLst>
                <a:path w="3397293" h="293819">
                  <a:moveTo>
                    <a:pt x="0" y="41974"/>
                  </a:moveTo>
                  <a:lnTo>
                    <a:pt x="135891" y="0"/>
                  </a:lnTo>
                  <a:lnTo>
                    <a:pt x="271783" y="41974"/>
                  </a:lnTo>
                  <a:lnTo>
                    <a:pt x="407675" y="20987"/>
                  </a:lnTo>
                  <a:lnTo>
                    <a:pt x="543566" y="41974"/>
                  </a:lnTo>
                  <a:lnTo>
                    <a:pt x="679458" y="62961"/>
                  </a:lnTo>
                  <a:lnTo>
                    <a:pt x="815350" y="20987"/>
                  </a:lnTo>
                  <a:lnTo>
                    <a:pt x="951242" y="20987"/>
                  </a:lnTo>
                  <a:lnTo>
                    <a:pt x="1087133" y="0"/>
                  </a:lnTo>
                  <a:lnTo>
                    <a:pt x="1223025" y="0"/>
                  </a:lnTo>
                  <a:lnTo>
                    <a:pt x="1358917" y="41974"/>
                  </a:lnTo>
                  <a:lnTo>
                    <a:pt x="1494809" y="0"/>
                  </a:lnTo>
                  <a:lnTo>
                    <a:pt x="1630700" y="0"/>
                  </a:lnTo>
                  <a:lnTo>
                    <a:pt x="1766592" y="62961"/>
                  </a:lnTo>
                  <a:lnTo>
                    <a:pt x="1902484" y="41974"/>
                  </a:lnTo>
                  <a:lnTo>
                    <a:pt x="2038375" y="41974"/>
                  </a:lnTo>
                  <a:lnTo>
                    <a:pt x="2174267" y="41974"/>
                  </a:lnTo>
                  <a:lnTo>
                    <a:pt x="2310159" y="188883"/>
                  </a:lnTo>
                  <a:lnTo>
                    <a:pt x="2446051" y="83948"/>
                  </a:lnTo>
                  <a:lnTo>
                    <a:pt x="2581942" y="188883"/>
                  </a:lnTo>
                  <a:lnTo>
                    <a:pt x="2717834" y="230858"/>
                  </a:lnTo>
                  <a:lnTo>
                    <a:pt x="2853726" y="251845"/>
                  </a:lnTo>
                  <a:lnTo>
                    <a:pt x="2989618" y="293819"/>
                  </a:lnTo>
                  <a:lnTo>
                    <a:pt x="3125509" y="230858"/>
                  </a:lnTo>
                  <a:lnTo>
                    <a:pt x="3261401" y="167896"/>
                  </a:lnTo>
                  <a:lnTo>
                    <a:pt x="3397293" y="18888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251845"/>
            </a:xfrm>
            <a:custGeom>
              <a:avLst/>
              <a:pathLst>
                <a:path w="3397293" h="251845">
                  <a:moveTo>
                    <a:pt x="0" y="20987"/>
                  </a:moveTo>
                  <a:lnTo>
                    <a:pt x="135891" y="0"/>
                  </a:lnTo>
                  <a:lnTo>
                    <a:pt x="271783" y="41974"/>
                  </a:lnTo>
                  <a:lnTo>
                    <a:pt x="407675" y="83948"/>
                  </a:lnTo>
                  <a:lnTo>
                    <a:pt x="543566" y="146909"/>
                  </a:lnTo>
                  <a:lnTo>
                    <a:pt x="679458" y="62961"/>
                  </a:lnTo>
                  <a:lnTo>
                    <a:pt x="815350" y="83948"/>
                  </a:lnTo>
                  <a:lnTo>
                    <a:pt x="951242" y="104935"/>
                  </a:lnTo>
                  <a:lnTo>
                    <a:pt x="1087133" y="125922"/>
                  </a:lnTo>
                  <a:lnTo>
                    <a:pt x="1223025" y="20987"/>
                  </a:lnTo>
                  <a:lnTo>
                    <a:pt x="1358917" y="20987"/>
                  </a:lnTo>
                  <a:lnTo>
                    <a:pt x="1494809" y="41974"/>
                  </a:lnTo>
                  <a:lnTo>
                    <a:pt x="1630700" y="41974"/>
                  </a:lnTo>
                  <a:lnTo>
                    <a:pt x="1766592" y="41974"/>
                  </a:lnTo>
                  <a:lnTo>
                    <a:pt x="1902484" y="41974"/>
                  </a:lnTo>
                  <a:lnTo>
                    <a:pt x="2038375" y="20987"/>
                  </a:lnTo>
                  <a:lnTo>
                    <a:pt x="2174267" y="20987"/>
                  </a:lnTo>
                  <a:lnTo>
                    <a:pt x="2310159" y="20987"/>
                  </a:lnTo>
                  <a:lnTo>
                    <a:pt x="2446051" y="167896"/>
                  </a:lnTo>
                  <a:lnTo>
                    <a:pt x="2581942" y="188883"/>
                  </a:lnTo>
                  <a:lnTo>
                    <a:pt x="2717834" y="188883"/>
                  </a:lnTo>
                  <a:lnTo>
                    <a:pt x="2853726" y="209870"/>
                  </a:lnTo>
                  <a:lnTo>
                    <a:pt x="2989618" y="209870"/>
                  </a:lnTo>
                  <a:lnTo>
                    <a:pt x="3125509" y="230858"/>
                  </a:lnTo>
                  <a:lnTo>
                    <a:pt x="3261401" y="230858"/>
                  </a:lnTo>
                  <a:lnTo>
                    <a:pt x="3397293" y="25184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251845"/>
            </a:xfrm>
            <a:custGeom>
              <a:avLst/>
              <a:pathLst>
                <a:path w="0" h="251845">
                  <a:moveTo>
                    <a:pt x="0" y="0"/>
                  </a:moveTo>
                  <a:lnTo>
                    <a:pt x="0" y="25184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293819"/>
            </a:xfrm>
            <a:custGeom>
              <a:avLst/>
              <a:pathLst>
                <a:path w="0" h="293819">
                  <a:moveTo>
                    <a:pt x="0" y="0"/>
                  </a:moveTo>
                  <a:lnTo>
                    <a:pt x="0" y="29381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314806"/>
            </a:xfrm>
            <a:custGeom>
              <a:avLst/>
              <a:pathLst>
                <a:path w="0" h="314806">
                  <a:moveTo>
                    <a:pt x="0" y="0"/>
                  </a:moveTo>
                  <a:lnTo>
                    <a:pt x="0" y="314806"/>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251845"/>
            </a:xfrm>
            <a:custGeom>
              <a:avLst/>
              <a:pathLst>
                <a:path w="3397293" h="251845">
                  <a:moveTo>
                    <a:pt x="0" y="20987"/>
                  </a:moveTo>
                  <a:lnTo>
                    <a:pt x="135891" y="0"/>
                  </a:lnTo>
                  <a:lnTo>
                    <a:pt x="271783" y="41974"/>
                  </a:lnTo>
                  <a:lnTo>
                    <a:pt x="407675" y="83948"/>
                  </a:lnTo>
                  <a:lnTo>
                    <a:pt x="543566" y="146909"/>
                  </a:lnTo>
                  <a:lnTo>
                    <a:pt x="679458" y="62961"/>
                  </a:lnTo>
                  <a:lnTo>
                    <a:pt x="815350" y="83948"/>
                  </a:lnTo>
                  <a:lnTo>
                    <a:pt x="951242" y="104935"/>
                  </a:lnTo>
                  <a:lnTo>
                    <a:pt x="1087133" y="125922"/>
                  </a:lnTo>
                  <a:lnTo>
                    <a:pt x="1223025" y="20987"/>
                  </a:lnTo>
                  <a:lnTo>
                    <a:pt x="1358917" y="20987"/>
                  </a:lnTo>
                  <a:lnTo>
                    <a:pt x="1494809" y="41974"/>
                  </a:lnTo>
                  <a:lnTo>
                    <a:pt x="1630700" y="41974"/>
                  </a:lnTo>
                  <a:lnTo>
                    <a:pt x="1766592" y="41974"/>
                  </a:lnTo>
                  <a:lnTo>
                    <a:pt x="1902484" y="41974"/>
                  </a:lnTo>
                  <a:lnTo>
                    <a:pt x="2038375" y="20987"/>
                  </a:lnTo>
                  <a:lnTo>
                    <a:pt x="2174267" y="20987"/>
                  </a:lnTo>
                  <a:lnTo>
                    <a:pt x="2310159" y="20987"/>
                  </a:lnTo>
                  <a:lnTo>
                    <a:pt x="2446051" y="167896"/>
                  </a:lnTo>
                  <a:lnTo>
                    <a:pt x="2581942" y="188883"/>
                  </a:lnTo>
                  <a:lnTo>
                    <a:pt x="2717834" y="188883"/>
                  </a:lnTo>
                  <a:lnTo>
                    <a:pt x="2853726" y="209870"/>
                  </a:lnTo>
                  <a:lnTo>
                    <a:pt x="2989618" y="209870"/>
                  </a:lnTo>
                  <a:lnTo>
                    <a:pt x="3125509" y="230858"/>
                  </a:lnTo>
                  <a:lnTo>
                    <a:pt x="3261401" y="230858"/>
                  </a:lnTo>
                  <a:lnTo>
                    <a:pt x="3397293" y="25184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168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4730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4730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11666"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4120"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4401" y="4888612"/>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Honduras</a:t>
              </a:r>
            </a:p>
          </p:txBody>
        </p:sp>
        <p:sp>
          <p:nvSpPr>
            <p:cNvPr id="60" name="tx60"/>
            <p:cNvSpPr/>
            <p:nvPr/>
          </p:nvSpPr>
          <p:spPr>
            <a:xfrm>
              <a:off x="2878765"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41220"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85330" y="1414185"/>
              <a:ext cx="2668562"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Honduras, 2000-2025</a:t>
              </a:r>
            </a:p>
          </p:txBody>
        </p:sp>
        <p:sp>
          <p:nvSpPr>
            <p:cNvPr id="63" name="pl63"/>
            <p:cNvSpPr/>
            <p:nvPr/>
          </p:nvSpPr>
          <p:spPr>
            <a:xfrm>
              <a:off x="5267799" y="3962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40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659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178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381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900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418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937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406691"/>
              <a:ext cx="3397293" cy="777757"/>
            </a:xfrm>
            <a:custGeom>
              <a:avLst/>
              <a:pathLst>
                <a:path w="3397293" h="777757">
                  <a:moveTo>
                    <a:pt x="0" y="64813"/>
                  </a:moveTo>
                  <a:lnTo>
                    <a:pt x="135891" y="0"/>
                  </a:lnTo>
                  <a:lnTo>
                    <a:pt x="271783" y="129626"/>
                  </a:lnTo>
                  <a:lnTo>
                    <a:pt x="407675" y="259252"/>
                  </a:lnTo>
                  <a:lnTo>
                    <a:pt x="543566" y="453691"/>
                  </a:lnTo>
                  <a:lnTo>
                    <a:pt x="679458" y="194439"/>
                  </a:lnTo>
                  <a:lnTo>
                    <a:pt x="815350" y="259252"/>
                  </a:lnTo>
                  <a:lnTo>
                    <a:pt x="951242" y="324065"/>
                  </a:lnTo>
                  <a:lnTo>
                    <a:pt x="1087133" y="388878"/>
                  </a:lnTo>
                  <a:lnTo>
                    <a:pt x="1223025" y="64813"/>
                  </a:lnTo>
                  <a:lnTo>
                    <a:pt x="1358917" y="64813"/>
                  </a:lnTo>
                  <a:lnTo>
                    <a:pt x="1494809" y="129626"/>
                  </a:lnTo>
                  <a:lnTo>
                    <a:pt x="1630700" y="129626"/>
                  </a:lnTo>
                  <a:lnTo>
                    <a:pt x="1766592" y="129626"/>
                  </a:lnTo>
                  <a:lnTo>
                    <a:pt x="1902484" y="129626"/>
                  </a:lnTo>
                  <a:lnTo>
                    <a:pt x="2038375" y="64813"/>
                  </a:lnTo>
                  <a:lnTo>
                    <a:pt x="2174267" y="64813"/>
                  </a:lnTo>
                  <a:lnTo>
                    <a:pt x="2310159" y="64813"/>
                  </a:lnTo>
                  <a:lnTo>
                    <a:pt x="2446051" y="518504"/>
                  </a:lnTo>
                  <a:lnTo>
                    <a:pt x="2581942" y="583317"/>
                  </a:lnTo>
                  <a:lnTo>
                    <a:pt x="2717834" y="583317"/>
                  </a:lnTo>
                  <a:lnTo>
                    <a:pt x="2853726" y="648130"/>
                  </a:lnTo>
                  <a:lnTo>
                    <a:pt x="2989618" y="648130"/>
                  </a:lnTo>
                  <a:lnTo>
                    <a:pt x="3125509" y="712943"/>
                  </a:lnTo>
                  <a:lnTo>
                    <a:pt x="3261401" y="712943"/>
                  </a:lnTo>
                  <a:lnTo>
                    <a:pt x="3397293" y="777757"/>
                  </a:lnTo>
                </a:path>
              </a:pathLst>
            </a:custGeom>
            <a:ln w="27101" cap="flat">
              <a:solidFill>
                <a:srgbClr val="0058AB">
                  <a:alpha val="100000"/>
                </a:srgbClr>
              </a:solidFill>
              <a:prstDash val="solid"/>
              <a:round/>
            </a:ln>
          </p:spPr>
          <p:txBody>
            <a:bodyPr/>
            <a:lstStyle/>
            <a:p/>
          </p:txBody>
        </p:sp>
        <p:sp>
          <p:nvSpPr>
            <p:cNvPr id="79" name="pl79"/>
            <p:cNvSpPr/>
            <p:nvPr/>
          </p:nvSpPr>
          <p:spPr>
            <a:xfrm>
              <a:off x="5437664" y="2990009"/>
              <a:ext cx="3397293" cy="972196"/>
            </a:xfrm>
            <a:custGeom>
              <a:avLst/>
              <a:pathLst>
                <a:path w="3397293" h="972196">
                  <a:moveTo>
                    <a:pt x="0" y="972196"/>
                  </a:moveTo>
                  <a:lnTo>
                    <a:pt x="135891" y="907383"/>
                  </a:lnTo>
                  <a:lnTo>
                    <a:pt x="271783" y="907383"/>
                  </a:lnTo>
                  <a:lnTo>
                    <a:pt x="407675" y="842570"/>
                  </a:lnTo>
                  <a:lnTo>
                    <a:pt x="543566" y="712943"/>
                  </a:lnTo>
                  <a:lnTo>
                    <a:pt x="679458" y="583317"/>
                  </a:lnTo>
                  <a:lnTo>
                    <a:pt x="815350" y="453691"/>
                  </a:lnTo>
                  <a:lnTo>
                    <a:pt x="951242" y="453691"/>
                  </a:lnTo>
                  <a:lnTo>
                    <a:pt x="1087133" y="324065"/>
                  </a:lnTo>
                  <a:lnTo>
                    <a:pt x="1223025" y="194439"/>
                  </a:lnTo>
                  <a:lnTo>
                    <a:pt x="1358917" y="129626"/>
                  </a:lnTo>
                  <a:lnTo>
                    <a:pt x="1494809" y="129626"/>
                  </a:lnTo>
                  <a:lnTo>
                    <a:pt x="1630700" y="129626"/>
                  </a:lnTo>
                  <a:lnTo>
                    <a:pt x="1766592" y="129626"/>
                  </a:lnTo>
                  <a:lnTo>
                    <a:pt x="1902484" y="129626"/>
                  </a:lnTo>
                  <a:lnTo>
                    <a:pt x="2038375" y="129626"/>
                  </a:lnTo>
                  <a:lnTo>
                    <a:pt x="2174267" y="64813"/>
                  </a:lnTo>
                  <a:lnTo>
                    <a:pt x="2310159" y="64813"/>
                  </a:lnTo>
                  <a:lnTo>
                    <a:pt x="2446051" y="0"/>
                  </a:lnTo>
                  <a:lnTo>
                    <a:pt x="2581942" y="0"/>
                  </a:lnTo>
                  <a:lnTo>
                    <a:pt x="2717834" y="194439"/>
                  </a:lnTo>
                  <a:lnTo>
                    <a:pt x="2853726" y="324065"/>
                  </a:lnTo>
                  <a:lnTo>
                    <a:pt x="2989618" y="194439"/>
                  </a:lnTo>
                  <a:lnTo>
                    <a:pt x="3125509" y="194439"/>
                  </a:lnTo>
                  <a:lnTo>
                    <a:pt x="3261401" y="129626"/>
                  </a:lnTo>
                  <a:lnTo>
                    <a:pt x="3397293" y="129626"/>
                  </a:lnTo>
                </a:path>
              </a:pathLst>
            </a:custGeom>
            <a:ln w="27101" cap="flat">
              <a:solidFill>
                <a:srgbClr val="80BD41">
                  <a:alpha val="100000"/>
                </a:srgbClr>
              </a:solidFill>
              <a:prstDash val="solid"/>
              <a:round/>
            </a:ln>
          </p:spPr>
          <p:txBody>
            <a:bodyPr/>
            <a:lstStyle/>
            <a:p/>
          </p:txBody>
        </p:sp>
        <p:sp>
          <p:nvSpPr>
            <p:cNvPr id="80" name="pl80"/>
            <p:cNvSpPr/>
            <p:nvPr/>
          </p:nvSpPr>
          <p:spPr>
            <a:xfrm>
              <a:off x="5437664" y="2406691"/>
              <a:ext cx="3397293" cy="907383"/>
            </a:xfrm>
            <a:custGeom>
              <a:avLst/>
              <a:pathLst>
                <a:path w="3397293" h="907383">
                  <a:moveTo>
                    <a:pt x="0" y="129626"/>
                  </a:moveTo>
                  <a:lnTo>
                    <a:pt x="135891" y="0"/>
                  </a:lnTo>
                  <a:lnTo>
                    <a:pt x="271783" y="129626"/>
                  </a:lnTo>
                  <a:lnTo>
                    <a:pt x="407675" y="64813"/>
                  </a:lnTo>
                  <a:lnTo>
                    <a:pt x="543566" y="129626"/>
                  </a:lnTo>
                  <a:lnTo>
                    <a:pt x="679458" y="194439"/>
                  </a:lnTo>
                  <a:lnTo>
                    <a:pt x="815350" y="64813"/>
                  </a:lnTo>
                  <a:lnTo>
                    <a:pt x="951242" y="64813"/>
                  </a:lnTo>
                  <a:lnTo>
                    <a:pt x="1087133" y="0"/>
                  </a:lnTo>
                  <a:lnTo>
                    <a:pt x="1223025" y="0"/>
                  </a:lnTo>
                  <a:lnTo>
                    <a:pt x="1358917" y="129626"/>
                  </a:lnTo>
                  <a:lnTo>
                    <a:pt x="1494809" y="0"/>
                  </a:lnTo>
                  <a:lnTo>
                    <a:pt x="1630700" y="0"/>
                  </a:lnTo>
                  <a:lnTo>
                    <a:pt x="1766592" y="194439"/>
                  </a:lnTo>
                  <a:lnTo>
                    <a:pt x="1902484" y="129626"/>
                  </a:lnTo>
                  <a:lnTo>
                    <a:pt x="2038375" y="129626"/>
                  </a:lnTo>
                  <a:lnTo>
                    <a:pt x="2174267" y="129626"/>
                  </a:lnTo>
                  <a:lnTo>
                    <a:pt x="2310159" y="583317"/>
                  </a:lnTo>
                  <a:lnTo>
                    <a:pt x="2446051" y="259252"/>
                  </a:lnTo>
                  <a:lnTo>
                    <a:pt x="2581942" y="583317"/>
                  </a:lnTo>
                  <a:lnTo>
                    <a:pt x="2717834" y="712943"/>
                  </a:lnTo>
                  <a:lnTo>
                    <a:pt x="2853726" y="777757"/>
                  </a:lnTo>
                  <a:lnTo>
                    <a:pt x="2989618" y="907383"/>
                  </a:lnTo>
                  <a:lnTo>
                    <a:pt x="3125509" y="712943"/>
                  </a:lnTo>
                  <a:lnTo>
                    <a:pt x="3261401" y="518504"/>
                  </a:lnTo>
                  <a:lnTo>
                    <a:pt x="3397293" y="583317"/>
                  </a:lnTo>
                </a:path>
              </a:pathLst>
            </a:custGeom>
            <a:ln w="27101" cap="flat">
              <a:solidFill>
                <a:srgbClr val="961A49">
                  <a:alpha val="100000"/>
                </a:srgbClr>
              </a:solidFill>
              <a:prstDash val="solid"/>
              <a:round/>
            </a:ln>
          </p:spPr>
          <p:txBody>
            <a:bodyPr/>
            <a:lstStyle/>
            <a:p/>
          </p:txBody>
        </p:sp>
        <p:sp>
          <p:nvSpPr>
            <p:cNvPr id="81" name="pl81"/>
            <p:cNvSpPr/>
            <p:nvPr/>
          </p:nvSpPr>
          <p:spPr>
            <a:xfrm>
              <a:off x="5437664" y="299000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406691"/>
              <a:ext cx="3397293" cy="777757"/>
            </a:xfrm>
            <a:custGeom>
              <a:avLst/>
              <a:pathLst>
                <a:path w="3397293" h="777757">
                  <a:moveTo>
                    <a:pt x="0" y="64813"/>
                  </a:moveTo>
                  <a:lnTo>
                    <a:pt x="135891" y="0"/>
                  </a:lnTo>
                  <a:lnTo>
                    <a:pt x="271783" y="129626"/>
                  </a:lnTo>
                  <a:lnTo>
                    <a:pt x="407675" y="259252"/>
                  </a:lnTo>
                  <a:lnTo>
                    <a:pt x="543566" y="453691"/>
                  </a:lnTo>
                  <a:lnTo>
                    <a:pt x="679458" y="194439"/>
                  </a:lnTo>
                  <a:lnTo>
                    <a:pt x="815350" y="259252"/>
                  </a:lnTo>
                  <a:lnTo>
                    <a:pt x="951242" y="324065"/>
                  </a:lnTo>
                  <a:lnTo>
                    <a:pt x="1087133" y="388878"/>
                  </a:lnTo>
                  <a:lnTo>
                    <a:pt x="1223025" y="64813"/>
                  </a:lnTo>
                  <a:lnTo>
                    <a:pt x="1358917" y="64813"/>
                  </a:lnTo>
                  <a:lnTo>
                    <a:pt x="1494809" y="129626"/>
                  </a:lnTo>
                  <a:lnTo>
                    <a:pt x="1630700" y="129626"/>
                  </a:lnTo>
                  <a:lnTo>
                    <a:pt x="1766592" y="129626"/>
                  </a:lnTo>
                  <a:lnTo>
                    <a:pt x="1902484" y="129626"/>
                  </a:lnTo>
                  <a:lnTo>
                    <a:pt x="2038375" y="64813"/>
                  </a:lnTo>
                  <a:lnTo>
                    <a:pt x="2174267" y="64813"/>
                  </a:lnTo>
                  <a:lnTo>
                    <a:pt x="2310159" y="64813"/>
                  </a:lnTo>
                  <a:lnTo>
                    <a:pt x="2446051" y="518504"/>
                  </a:lnTo>
                  <a:lnTo>
                    <a:pt x="2581942" y="583317"/>
                  </a:lnTo>
                  <a:lnTo>
                    <a:pt x="2717834" y="583317"/>
                  </a:lnTo>
                  <a:lnTo>
                    <a:pt x="2853726" y="648130"/>
                  </a:lnTo>
                  <a:lnTo>
                    <a:pt x="2989618" y="648130"/>
                  </a:lnTo>
                  <a:lnTo>
                    <a:pt x="3125509" y="712943"/>
                  </a:lnTo>
                  <a:lnTo>
                    <a:pt x="3261401" y="712943"/>
                  </a:lnTo>
                  <a:lnTo>
                    <a:pt x="3397293" y="777757"/>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02990"/>
              <a:ext cx="0" cy="168514"/>
            </a:xfrm>
            <a:custGeom>
              <a:avLst/>
              <a:pathLst>
                <a:path w="0" h="168514">
                  <a:moveTo>
                    <a:pt x="0" y="16851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302990"/>
              <a:ext cx="0" cy="298140"/>
            </a:xfrm>
            <a:custGeom>
              <a:avLst/>
              <a:pathLst>
                <a:path w="0" h="298140">
                  <a:moveTo>
                    <a:pt x="0" y="29814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302990"/>
              <a:ext cx="0" cy="168514"/>
            </a:xfrm>
            <a:custGeom>
              <a:avLst/>
              <a:pathLst>
                <a:path w="0" h="168514">
                  <a:moveTo>
                    <a:pt x="0" y="16851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302990"/>
              <a:ext cx="0" cy="168514"/>
            </a:xfrm>
            <a:custGeom>
              <a:avLst/>
              <a:pathLst>
                <a:path w="0" h="168514">
                  <a:moveTo>
                    <a:pt x="0" y="16851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302990"/>
              <a:ext cx="0" cy="687018"/>
            </a:xfrm>
            <a:custGeom>
              <a:avLst/>
              <a:pathLst>
                <a:path w="0" h="687018">
                  <a:moveTo>
                    <a:pt x="0" y="68701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302990"/>
              <a:ext cx="0" cy="816644"/>
            </a:xfrm>
            <a:custGeom>
              <a:avLst/>
              <a:pathLst>
                <a:path w="0" h="816644">
                  <a:moveTo>
                    <a:pt x="0" y="81664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302990"/>
              <a:ext cx="0" cy="881457"/>
            </a:xfrm>
            <a:custGeom>
              <a:avLst/>
              <a:pathLst>
                <a:path w="0" h="881457">
                  <a:moveTo>
                    <a:pt x="0" y="88145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406691"/>
              <a:ext cx="3397293" cy="777757"/>
            </a:xfrm>
            <a:custGeom>
              <a:avLst/>
              <a:pathLst>
                <a:path w="3397293" h="777757">
                  <a:moveTo>
                    <a:pt x="0" y="64813"/>
                  </a:moveTo>
                  <a:lnTo>
                    <a:pt x="135891" y="0"/>
                  </a:lnTo>
                  <a:lnTo>
                    <a:pt x="271783" y="129626"/>
                  </a:lnTo>
                  <a:lnTo>
                    <a:pt x="407675" y="259252"/>
                  </a:lnTo>
                  <a:lnTo>
                    <a:pt x="543566" y="453691"/>
                  </a:lnTo>
                  <a:lnTo>
                    <a:pt x="679458" y="194439"/>
                  </a:lnTo>
                  <a:lnTo>
                    <a:pt x="815350" y="259252"/>
                  </a:lnTo>
                  <a:lnTo>
                    <a:pt x="951242" y="324065"/>
                  </a:lnTo>
                  <a:lnTo>
                    <a:pt x="1087133" y="388878"/>
                  </a:lnTo>
                  <a:lnTo>
                    <a:pt x="1223025" y="64813"/>
                  </a:lnTo>
                  <a:lnTo>
                    <a:pt x="1358917" y="64813"/>
                  </a:lnTo>
                  <a:lnTo>
                    <a:pt x="1494809" y="129626"/>
                  </a:lnTo>
                  <a:lnTo>
                    <a:pt x="1630700" y="129626"/>
                  </a:lnTo>
                  <a:lnTo>
                    <a:pt x="1766592" y="129626"/>
                  </a:lnTo>
                  <a:lnTo>
                    <a:pt x="1902484" y="129626"/>
                  </a:lnTo>
                  <a:lnTo>
                    <a:pt x="2038375" y="64813"/>
                  </a:lnTo>
                  <a:lnTo>
                    <a:pt x="2174267" y="64813"/>
                  </a:lnTo>
                  <a:lnTo>
                    <a:pt x="2310159" y="64813"/>
                  </a:lnTo>
                  <a:lnTo>
                    <a:pt x="2446051" y="518504"/>
                  </a:lnTo>
                  <a:lnTo>
                    <a:pt x="2581942" y="583317"/>
                  </a:lnTo>
                  <a:lnTo>
                    <a:pt x="2717834" y="583317"/>
                  </a:lnTo>
                  <a:lnTo>
                    <a:pt x="2853726" y="648130"/>
                  </a:lnTo>
                  <a:lnTo>
                    <a:pt x="2989618" y="648130"/>
                  </a:lnTo>
                  <a:lnTo>
                    <a:pt x="3125509" y="712943"/>
                  </a:lnTo>
                  <a:lnTo>
                    <a:pt x="3261401" y="712943"/>
                  </a:lnTo>
                  <a:lnTo>
                    <a:pt x="3397293" y="777757"/>
                  </a:lnTo>
                </a:path>
              </a:pathLst>
            </a:custGeom>
            <a:ln w="27101" cap="flat">
              <a:solidFill>
                <a:srgbClr val="0058AB">
                  <a:alpha val="100000"/>
                </a:srgbClr>
              </a:solidFill>
              <a:prstDash val="solid"/>
              <a:round/>
            </a:ln>
          </p:spPr>
          <p:txBody>
            <a:bodyPr/>
            <a:lstStyle/>
            <a:p/>
          </p:txBody>
        </p:sp>
        <p:sp>
          <p:nvSpPr>
            <p:cNvPr id="91" name="tx91"/>
            <p:cNvSpPr/>
            <p:nvPr/>
          </p:nvSpPr>
          <p:spPr>
            <a:xfrm>
              <a:off x="5407519" y="22366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2" name="tx92"/>
            <p:cNvSpPr/>
            <p:nvPr/>
          </p:nvSpPr>
          <p:spPr>
            <a:xfrm>
              <a:off x="6086977" y="22366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766436" y="22366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4" name="tx94"/>
            <p:cNvSpPr/>
            <p:nvPr/>
          </p:nvSpPr>
          <p:spPr>
            <a:xfrm>
              <a:off x="7445895" y="22366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5" name="tx95"/>
            <p:cNvSpPr/>
            <p:nvPr/>
          </p:nvSpPr>
          <p:spPr>
            <a:xfrm>
              <a:off x="7989462" y="22366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23794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786762" y="223657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902429" y="308051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9495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5860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93789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2897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6416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2" name="pl112"/>
            <p:cNvSpPr/>
            <p:nvPr/>
          </p:nvSpPr>
          <p:spPr>
            <a:xfrm>
              <a:off x="596400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6400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28365"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9081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31100" y="4888612"/>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Honduras</a:t>
              </a:r>
            </a:p>
          </p:txBody>
        </p:sp>
        <p:sp>
          <p:nvSpPr>
            <p:cNvPr id="117" name="tx117"/>
            <p:cNvSpPr/>
            <p:nvPr/>
          </p:nvSpPr>
          <p:spPr>
            <a:xfrm>
              <a:off x="719546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57919"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0" name="pl120"/>
            <p:cNvSpPr/>
            <p:nvPr/>
          </p:nvSpPr>
          <p:spPr>
            <a:xfrm>
              <a:off x="253052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95721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38390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74386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17055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59724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772498"/>
              <a:ext cx="5503489" cy="110182"/>
            </a:xfrm>
            <a:prstGeom prst="rect">
              <a:avLst/>
            </a:prstGeom>
            <a:solidFill>
              <a:srgbClr val="E2231A">
                <a:alpha val="80000"/>
              </a:srgbClr>
            </a:solidFill>
          </p:spPr>
          <p:txBody>
            <a:bodyPr/>
            <a:lstStyle/>
            <a:p/>
          </p:txBody>
        </p:sp>
        <p:sp>
          <p:nvSpPr>
            <p:cNvPr id="131" name="rc131"/>
            <p:cNvSpPr/>
            <p:nvPr/>
          </p:nvSpPr>
          <p:spPr>
            <a:xfrm>
              <a:off x="1317178" y="5634770"/>
              <a:ext cx="6749836" cy="110182"/>
            </a:xfrm>
            <a:prstGeom prst="rect">
              <a:avLst/>
            </a:prstGeom>
            <a:solidFill>
              <a:srgbClr val="E2231A">
                <a:alpha val="80000"/>
              </a:srgbClr>
            </a:solidFill>
          </p:spPr>
          <p:txBody>
            <a:bodyPr/>
            <a:lstStyle/>
            <a:p/>
          </p:txBody>
        </p:sp>
        <p:sp>
          <p:nvSpPr>
            <p:cNvPr id="132" name="rc132"/>
            <p:cNvSpPr/>
            <p:nvPr/>
          </p:nvSpPr>
          <p:spPr>
            <a:xfrm>
              <a:off x="1317178" y="5497042"/>
              <a:ext cx="7321564" cy="110182"/>
            </a:xfrm>
            <a:prstGeom prst="rect">
              <a:avLst/>
            </a:prstGeom>
            <a:solidFill>
              <a:srgbClr val="E2231A">
                <a:alpha val="80000"/>
              </a:srgbClr>
            </a:solidFill>
          </p:spPr>
          <p:txBody>
            <a:bodyPr/>
            <a:lstStyle/>
            <a:p/>
          </p:txBody>
        </p:sp>
        <p:sp>
          <p:nvSpPr>
            <p:cNvPr id="133" name="tx133"/>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316582"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8" name="tx138"/>
            <p:cNvSpPr/>
            <p:nvPr/>
          </p:nvSpPr>
          <p:spPr>
            <a:xfrm>
              <a:off x="5743272"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8169961"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0" name="tx140"/>
            <p:cNvSpPr/>
            <p:nvPr/>
          </p:nvSpPr>
          <p:spPr>
            <a:xfrm>
              <a:off x="951100" y="5226076"/>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2024 y 2025</a:t>
              </a:r>
            </a:p>
          </p:txBody>
        </p:sp>
        <p:sp>
          <p:nvSpPr>
            <p:cNvPr id="141" name="tx141"/>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2" name="tx142"/>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3" name="tx143"/>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vacuna MCV1 en Honduras (87 %) fue 3 puntos porcentuales superior a la media mundial (84 %) y 1 punto porcentual superior a la media de todos los países de la red « LACR » (86 %).
La cobertura nacional de la vacuna MCV1 fue 3 puntos porcentuales inferior a la de 2019 (90 %).
Esto equivale a 30 000 niños sin vacunar en 2025, frente a los 23 000 niños sin vacunar de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MCV1 en Honduras fue del 87 %; esta cifra es 3 puntos porcentuales inferior a la de 2019 y superior a las medias tanto mundial como regional.</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2025, Honduras ocupaba el puesto número 11 de entre 33 países en cuanto a la cobertura más baja de la vacuna MCV1 (teniendo en cuenta los empates en la clasificación).
Honduras no figuraba entre los 10 países con más niños sin vacunar.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Honduras figuraba entre los países con mayor cobertura y no se encontraba entre los diez países de la región con mayor número de niños sin vacunar.</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190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411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632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854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301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522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743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964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068449"/>
              <a:ext cx="239888" cy="1239572"/>
            </a:xfrm>
            <a:prstGeom prst="rect">
              <a:avLst/>
            </a:prstGeom>
            <a:solidFill>
              <a:srgbClr val="80BD41">
                <a:alpha val="100000"/>
              </a:srgbClr>
            </a:solidFill>
          </p:spPr>
          <p:txBody>
            <a:bodyPr/>
            <a:lstStyle/>
            <a:p/>
          </p:txBody>
        </p:sp>
        <p:sp>
          <p:nvSpPr>
            <p:cNvPr id="26" name="rc26"/>
            <p:cNvSpPr/>
            <p:nvPr/>
          </p:nvSpPr>
          <p:spPr>
            <a:xfrm>
              <a:off x="1296273" y="3043138"/>
              <a:ext cx="239888" cy="25311"/>
            </a:xfrm>
            <a:prstGeom prst="rect">
              <a:avLst/>
            </a:prstGeom>
            <a:solidFill>
              <a:srgbClr val="E2231A">
                <a:alpha val="100000"/>
              </a:srgbClr>
            </a:solidFill>
          </p:spPr>
          <p:txBody>
            <a:bodyPr/>
            <a:lstStyle/>
            <a:p/>
          </p:txBody>
        </p:sp>
        <p:sp>
          <p:nvSpPr>
            <p:cNvPr id="27" name="rc27"/>
            <p:cNvSpPr/>
            <p:nvPr/>
          </p:nvSpPr>
          <p:spPr>
            <a:xfrm>
              <a:off x="1562816" y="3051055"/>
              <a:ext cx="239888" cy="1256966"/>
            </a:xfrm>
            <a:prstGeom prst="rect">
              <a:avLst/>
            </a:prstGeom>
            <a:solidFill>
              <a:srgbClr val="80BD41">
                <a:alpha val="100000"/>
              </a:srgbClr>
            </a:solidFill>
          </p:spPr>
          <p:txBody>
            <a:bodyPr/>
            <a:lstStyle/>
            <a:p/>
          </p:txBody>
        </p:sp>
        <p:sp>
          <p:nvSpPr>
            <p:cNvPr id="28" name="rc28"/>
            <p:cNvSpPr/>
            <p:nvPr/>
          </p:nvSpPr>
          <p:spPr>
            <a:xfrm>
              <a:off x="1562816" y="3038341"/>
              <a:ext cx="239888" cy="12713"/>
            </a:xfrm>
            <a:prstGeom prst="rect">
              <a:avLst/>
            </a:prstGeom>
            <a:solidFill>
              <a:srgbClr val="E2231A">
                <a:alpha val="100000"/>
              </a:srgbClr>
            </a:solidFill>
          </p:spPr>
          <p:txBody>
            <a:bodyPr/>
            <a:lstStyle/>
            <a:p/>
          </p:txBody>
        </p:sp>
        <p:sp>
          <p:nvSpPr>
            <p:cNvPr id="29" name="rc29"/>
            <p:cNvSpPr/>
            <p:nvPr/>
          </p:nvSpPr>
          <p:spPr>
            <a:xfrm>
              <a:off x="1829360" y="3079545"/>
              <a:ext cx="239888" cy="1228476"/>
            </a:xfrm>
            <a:prstGeom prst="rect">
              <a:avLst/>
            </a:prstGeom>
            <a:solidFill>
              <a:srgbClr val="80BD41">
                <a:alpha val="100000"/>
              </a:srgbClr>
            </a:solidFill>
          </p:spPr>
          <p:txBody>
            <a:bodyPr/>
            <a:lstStyle/>
            <a:p/>
          </p:txBody>
        </p:sp>
        <p:sp>
          <p:nvSpPr>
            <p:cNvPr id="30" name="rc30"/>
            <p:cNvSpPr/>
            <p:nvPr/>
          </p:nvSpPr>
          <p:spPr>
            <a:xfrm>
              <a:off x="1829360" y="3041577"/>
              <a:ext cx="239888" cy="37967"/>
            </a:xfrm>
            <a:prstGeom prst="rect">
              <a:avLst/>
            </a:prstGeom>
            <a:solidFill>
              <a:srgbClr val="E2231A">
                <a:alpha val="100000"/>
              </a:srgbClr>
            </a:solidFill>
          </p:spPr>
          <p:txBody>
            <a:bodyPr/>
            <a:lstStyle/>
            <a:p/>
          </p:txBody>
        </p:sp>
        <p:sp>
          <p:nvSpPr>
            <p:cNvPr id="31" name="rc31"/>
            <p:cNvSpPr/>
            <p:nvPr/>
          </p:nvSpPr>
          <p:spPr>
            <a:xfrm>
              <a:off x="2095903" y="3111386"/>
              <a:ext cx="239888" cy="1196634"/>
            </a:xfrm>
            <a:prstGeom prst="rect">
              <a:avLst/>
            </a:prstGeom>
            <a:solidFill>
              <a:srgbClr val="80BD41">
                <a:alpha val="100000"/>
              </a:srgbClr>
            </a:solidFill>
          </p:spPr>
          <p:txBody>
            <a:bodyPr/>
            <a:lstStyle/>
            <a:p/>
          </p:txBody>
        </p:sp>
        <p:sp>
          <p:nvSpPr>
            <p:cNvPr id="32" name="rc32"/>
            <p:cNvSpPr/>
            <p:nvPr/>
          </p:nvSpPr>
          <p:spPr>
            <a:xfrm>
              <a:off x="2095903" y="3048396"/>
              <a:ext cx="239888" cy="62989"/>
            </a:xfrm>
            <a:prstGeom prst="rect">
              <a:avLst/>
            </a:prstGeom>
            <a:solidFill>
              <a:srgbClr val="E2231A">
                <a:alpha val="100000"/>
              </a:srgbClr>
            </a:solidFill>
          </p:spPr>
          <p:txBody>
            <a:bodyPr/>
            <a:lstStyle/>
            <a:p/>
          </p:txBody>
        </p:sp>
        <p:sp>
          <p:nvSpPr>
            <p:cNvPr id="33" name="rc33"/>
            <p:cNvSpPr/>
            <p:nvPr/>
          </p:nvSpPr>
          <p:spPr>
            <a:xfrm>
              <a:off x="2362446" y="3151839"/>
              <a:ext cx="239888" cy="1156182"/>
            </a:xfrm>
            <a:prstGeom prst="rect">
              <a:avLst/>
            </a:prstGeom>
            <a:solidFill>
              <a:srgbClr val="80BD41">
                <a:alpha val="100000"/>
              </a:srgbClr>
            </a:solidFill>
          </p:spPr>
          <p:txBody>
            <a:bodyPr/>
            <a:lstStyle/>
            <a:p/>
          </p:txBody>
        </p:sp>
        <p:sp>
          <p:nvSpPr>
            <p:cNvPr id="34" name="rc34"/>
            <p:cNvSpPr/>
            <p:nvPr/>
          </p:nvSpPr>
          <p:spPr>
            <a:xfrm>
              <a:off x="2362446" y="3051286"/>
              <a:ext cx="239888" cy="100552"/>
            </a:xfrm>
            <a:prstGeom prst="rect">
              <a:avLst/>
            </a:prstGeom>
            <a:solidFill>
              <a:srgbClr val="E2231A">
                <a:alpha val="100000"/>
              </a:srgbClr>
            </a:solidFill>
          </p:spPr>
          <p:txBody>
            <a:bodyPr/>
            <a:lstStyle/>
            <a:p/>
          </p:txBody>
        </p:sp>
        <p:sp>
          <p:nvSpPr>
            <p:cNvPr id="35" name="rc35"/>
            <p:cNvSpPr/>
            <p:nvPr/>
          </p:nvSpPr>
          <p:spPr>
            <a:xfrm>
              <a:off x="2628989" y="3106359"/>
              <a:ext cx="239888" cy="1201662"/>
            </a:xfrm>
            <a:prstGeom prst="rect">
              <a:avLst/>
            </a:prstGeom>
            <a:solidFill>
              <a:srgbClr val="80BD41">
                <a:alpha val="100000"/>
              </a:srgbClr>
            </a:solidFill>
          </p:spPr>
          <p:txBody>
            <a:bodyPr/>
            <a:lstStyle/>
            <a:p/>
          </p:txBody>
        </p:sp>
        <p:sp>
          <p:nvSpPr>
            <p:cNvPr id="36" name="rc36"/>
            <p:cNvSpPr/>
            <p:nvPr/>
          </p:nvSpPr>
          <p:spPr>
            <a:xfrm>
              <a:off x="2628989" y="3056313"/>
              <a:ext cx="239888" cy="50045"/>
            </a:xfrm>
            <a:prstGeom prst="rect">
              <a:avLst/>
            </a:prstGeom>
            <a:solidFill>
              <a:srgbClr val="E2231A">
                <a:alpha val="100000"/>
              </a:srgbClr>
            </a:solidFill>
          </p:spPr>
          <p:txBody>
            <a:bodyPr/>
            <a:lstStyle/>
            <a:p/>
          </p:txBody>
        </p:sp>
        <p:sp>
          <p:nvSpPr>
            <p:cNvPr id="37" name="rc37"/>
            <p:cNvSpPr/>
            <p:nvPr/>
          </p:nvSpPr>
          <p:spPr>
            <a:xfrm>
              <a:off x="2895532" y="3125313"/>
              <a:ext cx="239888" cy="1182707"/>
            </a:xfrm>
            <a:prstGeom prst="rect">
              <a:avLst/>
            </a:prstGeom>
            <a:solidFill>
              <a:srgbClr val="80BD41">
                <a:alpha val="100000"/>
              </a:srgbClr>
            </a:solidFill>
          </p:spPr>
          <p:txBody>
            <a:bodyPr/>
            <a:lstStyle/>
            <a:p/>
          </p:txBody>
        </p:sp>
        <p:sp>
          <p:nvSpPr>
            <p:cNvPr id="38" name="rc38"/>
            <p:cNvSpPr/>
            <p:nvPr/>
          </p:nvSpPr>
          <p:spPr>
            <a:xfrm>
              <a:off x="2895532" y="3063075"/>
              <a:ext cx="239888" cy="62238"/>
            </a:xfrm>
            <a:prstGeom prst="rect">
              <a:avLst/>
            </a:prstGeom>
            <a:solidFill>
              <a:srgbClr val="E2231A">
                <a:alpha val="100000"/>
              </a:srgbClr>
            </a:solidFill>
          </p:spPr>
          <p:txBody>
            <a:bodyPr/>
            <a:lstStyle/>
            <a:p/>
          </p:txBody>
        </p:sp>
        <p:sp>
          <p:nvSpPr>
            <p:cNvPr id="39" name="rc39"/>
            <p:cNvSpPr/>
            <p:nvPr/>
          </p:nvSpPr>
          <p:spPr>
            <a:xfrm>
              <a:off x="3162075" y="3135889"/>
              <a:ext cx="239888" cy="1172132"/>
            </a:xfrm>
            <a:prstGeom prst="rect">
              <a:avLst/>
            </a:prstGeom>
            <a:solidFill>
              <a:srgbClr val="80BD41">
                <a:alpha val="100000"/>
              </a:srgbClr>
            </a:solidFill>
          </p:spPr>
          <p:txBody>
            <a:bodyPr/>
            <a:lstStyle/>
            <a:p/>
          </p:txBody>
        </p:sp>
        <p:sp>
          <p:nvSpPr>
            <p:cNvPr id="40" name="rc40"/>
            <p:cNvSpPr/>
            <p:nvPr/>
          </p:nvSpPr>
          <p:spPr>
            <a:xfrm>
              <a:off x="3162075" y="3061052"/>
              <a:ext cx="239888" cy="74836"/>
            </a:xfrm>
            <a:prstGeom prst="rect">
              <a:avLst/>
            </a:prstGeom>
            <a:solidFill>
              <a:srgbClr val="E2231A">
                <a:alpha val="100000"/>
              </a:srgbClr>
            </a:solidFill>
          </p:spPr>
          <p:txBody>
            <a:bodyPr/>
            <a:lstStyle/>
            <a:p/>
          </p:txBody>
        </p:sp>
        <p:sp>
          <p:nvSpPr>
            <p:cNvPr id="41" name="rc41"/>
            <p:cNvSpPr/>
            <p:nvPr/>
          </p:nvSpPr>
          <p:spPr>
            <a:xfrm>
              <a:off x="3428618" y="3146060"/>
              <a:ext cx="239888" cy="1161961"/>
            </a:xfrm>
            <a:prstGeom prst="rect">
              <a:avLst/>
            </a:prstGeom>
            <a:solidFill>
              <a:srgbClr val="80BD41">
                <a:alpha val="100000"/>
              </a:srgbClr>
            </a:solidFill>
          </p:spPr>
          <p:txBody>
            <a:bodyPr/>
            <a:lstStyle/>
            <a:p/>
          </p:txBody>
        </p:sp>
        <p:sp>
          <p:nvSpPr>
            <p:cNvPr id="42" name="rc42"/>
            <p:cNvSpPr/>
            <p:nvPr/>
          </p:nvSpPr>
          <p:spPr>
            <a:xfrm>
              <a:off x="3428618" y="3058625"/>
              <a:ext cx="239888" cy="87434"/>
            </a:xfrm>
            <a:prstGeom prst="rect">
              <a:avLst/>
            </a:prstGeom>
            <a:solidFill>
              <a:srgbClr val="E2231A">
                <a:alpha val="100000"/>
              </a:srgbClr>
            </a:solidFill>
          </p:spPr>
          <p:txBody>
            <a:bodyPr/>
            <a:lstStyle/>
            <a:p/>
          </p:txBody>
        </p:sp>
        <p:sp>
          <p:nvSpPr>
            <p:cNvPr id="43" name="rc43"/>
            <p:cNvSpPr/>
            <p:nvPr/>
          </p:nvSpPr>
          <p:spPr>
            <a:xfrm>
              <a:off x="3695161" y="3081163"/>
              <a:ext cx="239888" cy="1226858"/>
            </a:xfrm>
            <a:prstGeom prst="rect">
              <a:avLst/>
            </a:prstGeom>
            <a:solidFill>
              <a:srgbClr val="80BD41">
                <a:alpha val="100000"/>
              </a:srgbClr>
            </a:solidFill>
          </p:spPr>
          <p:txBody>
            <a:bodyPr/>
            <a:lstStyle/>
            <a:p/>
          </p:txBody>
        </p:sp>
        <p:sp>
          <p:nvSpPr>
            <p:cNvPr id="44" name="rc44"/>
            <p:cNvSpPr/>
            <p:nvPr/>
          </p:nvSpPr>
          <p:spPr>
            <a:xfrm>
              <a:off x="3695161" y="3056140"/>
              <a:ext cx="239888" cy="25022"/>
            </a:xfrm>
            <a:prstGeom prst="rect">
              <a:avLst/>
            </a:prstGeom>
            <a:solidFill>
              <a:srgbClr val="E2231A">
                <a:alpha val="100000"/>
              </a:srgbClr>
            </a:solidFill>
          </p:spPr>
          <p:txBody>
            <a:bodyPr/>
            <a:lstStyle/>
            <a:p/>
          </p:txBody>
        </p:sp>
        <p:sp>
          <p:nvSpPr>
            <p:cNvPr id="45" name="rc45"/>
            <p:cNvSpPr/>
            <p:nvPr/>
          </p:nvSpPr>
          <p:spPr>
            <a:xfrm>
              <a:off x="3961705" y="3084110"/>
              <a:ext cx="239888" cy="1223911"/>
            </a:xfrm>
            <a:prstGeom prst="rect">
              <a:avLst/>
            </a:prstGeom>
            <a:solidFill>
              <a:srgbClr val="80BD41">
                <a:alpha val="100000"/>
              </a:srgbClr>
            </a:solidFill>
          </p:spPr>
          <p:txBody>
            <a:bodyPr/>
            <a:lstStyle/>
            <a:p/>
          </p:txBody>
        </p:sp>
        <p:sp>
          <p:nvSpPr>
            <p:cNvPr id="46" name="rc46"/>
            <p:cNvSpPr/>
            <p:nvPr/>
          </p:nvSpPr>
          <p:spPr>
            <a:xfrm>
              <a:off x="3961705" y="3059145"/>
              <a:ext cx="239888" cy="24964"/>
            </a:xfrm>
            <a:prstGeom prst="rect">
              <a:avLst/>
            </a:prstGeom>
            <a:solidFill>
              <a:srgbClr val="E2231A">
                <a:alpha val="100000"/>
              </a:srgbClr>
            </a:solidFill>
          </p:spPr>
          <p:txBody>
            <a:bodyPr/>
            <a:lstStyle/>
            <a:p/>
          </p:txBody>
        </p:sp>
        <p:sp>
          <p:nvSpPr>
            <p:cNvPr id="47" name="rc47"/>
            <p:cNvSpPr/>
            <p:nvPr/>
          </p:nvSpPr>
          <p:spPr>
            <a:xfrm>
              <a:off x="4228248" y="3095668"/>
              <a:ext cx="239888" cy="1212353"/>
            </a:xfrm>
            <a:prstGeom prst="rect">
              <a:avLst/>
            </a:prstGeom>
            <a:solidFill>
              <a:srgbClr val="80BD41">
                <a:alpha val="100000"/>
              </a:srgbClr>
            </a:solidFill>
          </p:spPr>
          <p:txBody>
            <a:bodyPr/>
            <a:lstStyle/>
            <a:p/>
          </p:txBody>
        </p:sp>
        <p:sp>
          <p:nvSpPr>
            <p:cNvPr id="48" name="rc48"/>
            <p:cNvSpPr/>
            <p:nvPr/>
          </p:nvSpPr>
          <p:spPr>
            <a:xfrm>
              <a:off x="4228248" y="3058163"/>
              <a:ext cx="239888" cy="37505"/>
            </a:xfrm>
            <a:prstGeom prst="rect">
              <a:avLst/>
            </a:prstGeom>
            <a:solidFill>
              <a:srgbClr val="E2231A">
                <a:alpha val="100000"/>
              </a:srgbClr>
            </a:solidFill>
          </p:spPr>
          <p:txBody>
            <a:bodyPr/>
            <a:lstStyle/>
            <a:p/>
          </p:txBody>
        </p:sp>
        <p:sp>
          <p:nvSpPr>
            <p:cNvPr id="49" name="rc49"/>
            <p:cNvSpPr/>
            <p:nvPr/>
          </p:nvSpPr>
          <p:spPr>
            <a:xfrm>
              <a:off x="4494791" y="3092663"/>
              <a:ext cx="239888" cy="1215358"/>
            </a:xfrm>
            <a:prstGeom prst="rect">
              <a:avLst/>
            </a:prstGeom>
            <a:solidFill>
              <a:srgbClr val="80BD41">
                <a:alpha val="100000"/>
              </a:srgbClr>
            </a:solidFill>
          </p:spPr>
          <p:txBody>
            <a:bodyPr/>
            <a:lstStyle/>
            <a:p/>
          </p:txBody>
        </p:sp>
        <p:sp>
          <p:nvSpPr>
            <p:cNvPr id="50" name="rc50"/>
            <p:cNvSpPr/>
            <p:nvPr/>
          </p:nvSpPr>
          <p:spPr>
            <a:xfrm>
              <a:off x="4494791" y="3055100"/>
              <a:ext cx="239888" cy="37562"/>
            </a:xfrm>
            <a:prstGeom prst="rect">
              <a:avLst/>
            </a:prstGeom>
            <a:solidFill>
              <a:srgbClr val="E2231A">
                <a:alpha val="100000"/>
              </a:srgbClr>
            </a:solidFill>
          </p:spPr>
          <p:txBody>
            <a:bodyPr/>
            <a:lstStyle/>
            <a:p/>
          </p:txBody>
        </p:sp>
        <p:sp>
          <p:nvSpPr>
            <p:cNvPr id="51" name="rc51"/>
            <p:cNvSpPr/>
            <p:nvPr/>
          </p:nvSpPr>
          <p:spPr>
            <a:xfrm>
              <a:off x="4761334" y="3092200"/>
              <a:ext cx="239888" cy="1215820"/>
            </a:xfrm>
            <a:prstGeom prst="rect">
              <a:avLst/>
            </a:prstGeom>
            <a:solidFill>
              <a:srgbClr val="80BD41">
                <a:alpha val="100000"/>
              </a:srgbClr>
            </a:solidFill>
          </p:spPr>
          <p:txBody>
            <a:bodyPr/>
            <a:lstStyle/>
            <a:p/>
          </p:txBody>
        </p:sp>
        <p:sp>
          <p:nvSpPr>
            <p:cNvPr id="52" name="rc52"/>
            <p:cNvSpPr/>
            <p:nvPr/>
          </p:nvSpPr>
          <p:spPr>
            <a:xfrm>
              <a:off x="4761334" y="3054580"/>
              <a:ext cx="239888" cy="37620"/>
            </a:xfrm>
            <a:prstGeom prst="rect">
              <a:avLst/>
            </a:prstGeom>
            <a:solidFill>
              <a:srgbClr val="E2231A">
                <a:alpha val="100000"/>
              </a:srgbClr>
            </a:solidFill>
          </p:spPr>
          <p:txBody>
            <a:bodyPr/>
            <a:lstStyle/>
            <a:p/>
          </p:txBody>
        </p:sp>
        <p:sp>
          <p:nvSpPr>
            <p:cNvPr id="53" name="rc53"/>
            <p:cNvSpPr/>
            <p:nvPr/>
          </p:nvSpPr>
          <p:spPr>
            <a:xfrm>
              <a:off x="5027877" y="3088444"/>
              <a:ext cx="239888" cy="1219577"/>
            </a:xfrm>
            <a:prstGeom prst="rect">
              <a:avLst/>
            </a:prstGeom>
            <a:solidFill>
              <a:srgbClr val="80BD41">
                <a:alpha val="100000"/>
              </a:srgbClr>
            </a:solidFill>
          </p:spPr>
          <p:txBody>
            <a:bodyPr/>
            <a:lstStyle/>
            <a:p/>
          </p:txBody>
        </p:sp>
        <p:sp>
          <p:nvSpPr>
            <p:cNvPr id="54" name="rc54"/>
            <p:cNvSpPr/>
            <p:nvPr/>
          </p:nvSpPr>
          <p:spPr>
            <a:xfrm>
              <a:off x="5027877" y="3050708"/>
              <a:ext cx="239888" cy="37736"/>
            </a:xfrm>
            <a:prstGeom prst="rect">
              <a:avLst/>
            </a:prstGeom>
            <a:solidFill>
              <a:srgbClr val="E2231A">
                <a:alpha val="100000"/>
              </a:srgbClr>
            </a:solidFill>
          </p:spPr>
          <p:txBody>
            <a:bodyPr/>
            <a:lstStyle/>
            <a:p/>
          </p:txBody>
        </p:sp>
        <p:sp>
          <p:nvSpPr>
            <p:cNvPr id="55" name="rc55"/>
            <p:cNvSpPr/>
            <p:nvPr/>
          </p:nvSpPr>
          <p:spPr>
            <a:xfrm>
              <a:off x="5294420" y="3067120"/>
              <a:ext cx="239888" cy="1240901"/>
            </a:xfrm>
            <a:prstGeom prst="rect">
              <a:avLst/>
            </a:prstGeom>
            <a:solidFill>
              <a:srgbClr val="80BD41">
                <a:alpha val="100000"/>
              </a:srgbClr>
            </a:solidFill>
          </p:spPr>
          <p:txBody>
            <a:bodyPr/>
            <a:lstStyle/>
            <a:p/>
          </p:txBody>
        </p:sp>
        <p:sp>
          <p:nvSpPr>
            <p:cNvPr id="56" name="rc56"/>
            <p:cNvSpPr/>
            <p:nvPr/>
          </p:nvSpPr>
          <p:spPr>
            <a:xfrm>
              <a:off x="5294420" y="3041808"/>
              <a:ext cx="239888" cy="25311"/>
            </a:xfrm>
            <a:prstGeom prst="rect">
              <a:avLst/>
            </a:prstGeom>
            <a:solidFill>
              <a:srgbClr val="E2231A">
                <a:alpha val="100000"/>
              </a:srgbClr>
            </a:solidFill>
          </p:spPr>
          <p:txBody>
            <a:bodyPr/>
            <a:lstStyle/>
            <a:p/>
          </p:txBody>
        </p:sp>
        <p:sp>
          <p:nvSpPr>
            <p:cNvPr id="57" name="rc57"/>
            <p:cNvSpPr/>
            <p:nvPr/>
          </p:nvSpPr>
          <p:spPr>
            <a:xfrm>
              <a:off x="5560963" y="3057643"/>
              <a:ext cx="239888" cy="1250378"/>
            </a:xfrm>
            <a:prstGeom prst="rect">
              <a:avLst/>
            </a:prstGeom>
            <a:solidFill>
              <a:srgbClr val="80BD41">
                <a:alpha val="100000"/>
              </a:srgbClr>
            </a:solidFill>
          </p:spPr>
          <p:txBody>
            <a:bodyPr/>
            <a:lstStyle/>
            <a:p/>
          </p:txBody>
        </p:sp>
        <p:sp>
          <p:nvSpPr>
            <p:cNvPr id="58" name="rc58"/>
            <p:cNvSpPr/>
            <p:nvPr/>
          </p:nvSpPr>
          <p:spPr>
            <a:xfrm>
              <a:off x="5560963" y="3032100"/>
              <a:ext cx="239888" cy="25542"/>
            </a:xfrm>
            <a:prstGeom prst="rect">
              <a:avLst/>
            </a:prstGeom>
            <a:solidFill>
              <a:srgbClr val="E2231A">
                <a:alpha val="100000"/>
              </a:srgbClr>
            </a:solidFill>
          </p:spPr>
          <p:txBody>
            <a:bodyPr/>
            <a:lstStyle/>
            <a:p/>
          </p:txBody>
        </p:sp>
        <p:sp>
          <p:nvSpPr>
            <p:cNvPr id="59" name="rc59"/>
            <p:cNvSpPr/>
            <p:nvPr/>
          </p:nvSpPr>
          <p:spPr>
            <a:xfrm>
              <a:off x="5827506" y="3049668"/>
              <a:ext cx="239888" cy="1258353"/>
            </a:xfrm>
            <a:prstGeom prst="rect">
              <a:avLst/>
            </a:prstGeom>
            <a:solidFill>
              <a:srgbClr val="80BD41">
                <a:alpha val="100000"/>
              </a:srgbClr>
            </a:solidFill>
          </p:spPr>
          <p:txBody>
            <a:bodyPr/>
            <a:lstStyle/>
            <a:p/>
          </p:txBody>
        </p:sp>
        <p:sp>
          <p:nvSpPr>
            <p:cNvPr id="60" name="rc60"/>
            <p:cNvSpPr/>
            <p:nvPr/>
          </p:nvSpPr>
          <p:spPr>
            <a:xfrm>
              <a:off x="5827506" y="3024009"/>
              <a:ext cx="239888" cy="25658"/>
            </a:xfrm>
            <a:prstGeom prst="rect">
              <a:avLst/>
            </a:prstGeom>
            <a:solidFill>
              <a:srgbClr val="E2231A">
                <a:alpha val="100000"/>
              </a:srgbClr>
            </a:solidFill>
          </p:spPr>
          <p:txBody>
            <a:bodyPr/>
            <a:lstStyle/>
            <a:p/>
          </p:txBody>
        </p:sp>
        <p:sp>
          <p:nvSpPr>
            <p:cNvPr id="61" name="rc61"/>
            <p:cNvSpPr/>
            <p:nvPr/>
          </p:nvSpPr>
          <p:spPr>
            <a:xfrm>
              <a:off x="6094049" y="3123002"/>
              <a:ext cx="239888" cy="1185019"/>
            </a:xfrm>
            <a:prstGeom prst="rect">
              <a:avLst/>
            </a:prstGeom>
            <a:solidFill>
              <a:srgbClr val="80BD41">
                <a:alpha val="100000"/>
              </a:srgbClr>
            </a:solidFill>
          </p:spPr>
          <p:txBody>
            <a:bodyPr/>
            <a:lstStyle/>
            <a:p/>
          </p:txBody>
        </p:sp>
        <p:sp>
          <p:nvSpPr>
            <p:cNvPr id="62" name="rc62"/>
            <p:cNvSpPr/>
            <p:nvPr/>
          </p:nvSpPr>
          <p:spPr>
            <a:xfrm>
              <a:off x="6094049" y="3005806"/>
              <a:ext cx="239888" cy="117195"/>
            </a:xfrm>
            <a:prstGeom prst="rect">
              <a:avLst/>
            </a:prstGeom>
            <a:solidFill>
              <a:srgbClr val="E2231A">
                <a:alpha val="100000"/>
              </a:srgbClr>
            </a:solidFill>
          </p:spPr>
          <p:txBody>
            <a:bodyPr/>
            <a:lstStyle/>
            <a:p/>
          </p:txBody>
        </p:sp>
        <p:sp>
          <p:nvSpPr>
            <p:cNvPr id="63" name="rc63"/>
            <p:cNvSpPr/>
            <p:nvPr/>
          </p:nvSpPr>
          <p:spPr>
            <a:xfrm>
              <a:off x="6360593" y="3128492"/>
              <a:ext cx="239888" cy="1179529"/>
            </a:xfrm>
            <a:prstGeom prst="rect">
              <a:avLst/>
            </a:prstGeom>
            <a:solidFill>
              <a:srgbClr val="80BD41">
                <a:alpha val="100000"/>
              </a:srgbClr>
            </a:solidFill>
          </p:spPr>
          <p:txBody>
            <a:bodyPr/>
            <a:lstStyle/>
            <a:p/>
          </p:txBody>
        </p:sp>
        <p:sp>
          <p:nvSpPr>
            <p:cNvPr id="64" name="rc64"/>
            <p:cNvSpPr/>
            <p:nvPr/>
          </p:nvSpPr>
          <p:spPr>
            <a:xfrm>
              <a:off x="6360593" y="2997427"/>
              <a:ext cx="239888" cy="131065"/>
            </a:xfrm>
            <a:prstGeom prst="rect">
              <a:avLst/>
            </a:prstGeom>
            <a:solidFill>
              <a:srgbClr val="E2231A">
                <a:alpha val="100000"/>
              </a:srgbClr>
            </a:solidFill>
          </p:spPr>
          <p:txBody>
            <a:bodyPr/>
            <a:lstStyle/>
            <a:p/>
          </p:txBody>
        </p:sp>
        <p:sp>
          <p:nvSpPr>
            <p:cNvPr id="65" name="rc65"/>
            <p:cNvSpPr/>
            <p:nvPr/>
          </p:nvSpPr>
          <p:spPr>
            <a:xfrm>
              <a:off x="6627136" y="3123060"/>
              <a:ext cx="239888" cy="1184961"/>
            </a:xfrm>
            <a:prstGeom prst="rect">
              <a:avLst/>
            </a:prstGeom>
            <a:solidFill>
              <a:srgbClr val="80BD41">
                <a:alpha val="100000"/>
              </a:srgbClr>
            </a:solidFill>
          </p:spPr>
          <p:txBody>
            <a:bodyPr/>
            <a:lstStyle/>
            <a:p/>
          </p:txBody>
        </p:sp>
        <p:sp>
          <p:nvSpPr>
            <p:cNvPr id="66" name="rc66"/>
            <p:cNvSpPr/>
            <p:nvPr/>
          </p:nvSpPr>
          <p:spPr>
            <a:xfrm>
              <a:off x="6627136" y="2991417"/>
              <a:ext cx="239888" cy="131643"/>
            </a:xfrm>
            <a:prstGeom prst="rect">
              <a:avLst/>
            </a:prstGeom>
            <a:solidFill>
              <a:srgbClr val="E2231A">
                <a:alpha val="100000"/>
              </a:srgbClr>
            </a:solidFill>
          </p:spPr>
          <p:txBody>
            <a:bodyPr/>
            <a:lstStyle/>
            <a:p/>
          </p:txBody>
        </p:sp>
        <p:sp>
          <p:nvSpPr>
            <p:cNvPr id="67" name="rc67"/>
            <p:cNvSpPr/>
            <p:nvPr/>
          </p:nvSpPr>
          <p:spPr>
            <a:xfrm>
              <a:off x="6893679" y="3130225"/>
              <a:ext cx="239888" cy="1177795"/>
            </a:xfrm>
            <a:prstGeom prst="rect">
              <a:avLst/>
            </a:prstGeom>
            <a:solidFill>
              <a:srgbClr val="80BD41">
                <a:alpha val="100000"/>
              </a:srgbClr>
            </a:solidFill>
          </p:spPr>
          <p:txBody>
            <a:bodyPr/>
            <a:lstStyle/>
            <a:p/>
          </p:txBody>
        </p:sp>
        <p:sp>
          <p:nvSpPr>
            <p:cNvPr id="68" name="rc68"/>
            <p:cNvSpPr/>
            <p:nvPr/>
          </p:nvSpPr>
          <p:spPr>
            <a:xfrm>
              <a:off x="6893679" y="2984655"/>
              <a:ext cx="239888" cy="145570"/>
            </a:xfrm>
            <a:prstGeom prst="rect">
              <a:avLst/>
            </a:prstGeom>
            <a:solidFill>
              <a:srgbClr val="E2231A">
                <a:alpha val="100000"/>
              </a:srgbClr>
            </a:solidFill>
          </p:spPr>
          <p:txBody>
            <a:bodyPr/>
            <a:lstStyle/>
            <a:p/>
          </p:txBody>
        </p:sp>
        <p:sp>
          <p:nvSpPr>
            <p:cNvPr id="69" name="rc69"/>
            <p:cNvSpPr/>
            <p:nvPr/>
          </p:nvSpPr>
          <p:spPr>
            <a:xfrm>
              <a:off x="7160222" y="3125082"/>
              <a:ext cx="239888" cy="1182938"/>
            </a:xfrm>
            <a:prstGeom prst="rect">
              <a:avLst/>
            </a:prstGeom>
            <a:solidFill>
              <a:srgbClr val="80BD41">
                <a:alpha val="100000"/>
              </a:srgbClr>
            </a:solidFill>
          </p:spPr>
          <p:txBody>
            <a:bodyPr/>
            <a:lstStyle/>
            <a:p/>
          </p:txBody>
        </p:sp>
        <p:sp>
          <p:nvSpPr>
            <p:cNvPr id="70" name="rc70"/>
            <p:cNvSpPr/>
            <p:nvPr/>
          </p:nvSpPr>
          <p:spPr>
            <a:xfrm>
              <a:off x="7160222" y="2978876"/>
              <a:ext cx="239888" cy="146205"/>
            </a:xfrm>
            <a:prstGeom prst="rect">
              <a:avLst/>
            </a:prstGeom>
            <a:solidFill>
              <a:srgbClr val="E2231A">
                <a:alpha val="100000"/>
              </a:srgbClr>
            </a:solidFill>
          </p:spPr>
          <p:txBody>
            <a:bodyPr/>
            <a:lstStyle/>
            <a:p/>
          </p:txBody>
        </p:sp>
        <p:sp>
          <p:nvSpPr>
            <p:cNvPr id="71" name="rc71"/>
            <p:cNvSpPr/>
            <p:nvPr/>
          </p:nvSpPr>
          <p:spPr>
            <a:xfrm>
              <a:off x="7426765" y="3132595"/>
              <a:ext cx="239888" cy="1175426"/>
            </a:xfrm>
            <a:prstGeom prst="rect">
              <a:avLst/>
            </a:prstGeom>
            <a:solidFill>
              <a:srgbClr val="80BD41">
                <a:alpha val="100000"/>
              </a:srgbClr>
            </a:solidFill>
          </p:spPr>
          <p:txBody>
            <a:bodyPr/>
            <a:lstStyle/>
            <a:p/>
          </p:txBody>
        </p:sp>
        <p:sp>
          <p:nvSpPr>
            <p:cNvPr id="72" name="rc72"/>
            <p:cNvSpPr/>
            <p:nvPr/>
          </p:nvSpPr>
          <p:spPr>
            <a:xfrm>
              <a:off x="7426765" y="2972288"/>
              <a:ext cx="239888" cy="160306"/>
            </a:xfrm>
            <a:prstGeom prst="rect">
              <a:avLst/>
            </a:prstGeom>
            <a:solidFill>
              <a:srgbClr val="E2231A">
                <a:alpha val="100000"/>
              </a:srgbClr>
            </a:solidFill>
          </p:spPr>
          <p:txBody>
            <a:bodyPr/>
            <a:lstStyle/>
            <a:p/>
          </p:txBody>
        </p:sp>
        <p:sp>
          <p:nvSpPr>
            <p:cNvPr id="73" name="rc73"/>
            <p:cNvSpPr/>
            <p:nvPr/>
          </p:nvSpPr>
          <p:spPr>
            <a:xfrm>
              <a:off x="7693308" y="3129243"/>
              <a:ext cx="239888" cy="1178778"/>
            </a:xfrm>
            <a:prstGeom prst="rect">
              <a:avLst/>
            </a:prstGeom>
            <a:solidFill>
              <a:srgbClr val="80BD41">
                <a:alpha val="100000"/>
              </a:srgbClr>
            </a:solidFill>
          </p:spPr>
          <p:txBody>
            <a:bodyPr/>
            <a:lstStyle/>
            <a:p/>
          </p:txBody>
        </p:sp>
        <p:sp>
          <p:nvSpPr>
            <p:cNvPr id="74" name="rc74"/>
            <p:cNvSpPr/>
            <p:nvPr/>
          </p:nvSpPr>
          <p:spPr>
            <a:xfrm>
              <a:off x="7693308" y="2968474"/>
              <a:ext cx="239888" cy="160768"/>
            </a:xfrm>
            <a:prstGeom prst="rect">
              <a:avLst/>
            </a:prstGeom>
            <a:solidFill>
              <a:srgbClr val="E2231A">
                <a:alpha val="100000"/>
              </a:srgbClr>
            </a:solidFill>
          </p:spPr>
          <p:txBody>
            <a:bodyPr/>
            <a:lstStyle/>
            <a:p/>
          </p:txBody>
        </p:sp>
        <p:sp>
          <p:nvSpPr>
            <p:cNvPr id="75" name="rc75"/>
            <p:cNvSpPr/>
            <p:nvPr/>
          </p:nvSpPr>
          <p:spPr>
            <a:xfrm>
              <a:off x="7959851" y="3141148"/>
              <a:ext cx="239888" cy="1166873"/>
            </a:xfrm>
            <a:prstGeom prst="rect">
              <a:avLst/>
            </a:prstGeom>
            <a:solidFill>
              <a:srgbClr val="80BD41">
                <a:alpha val="100000"/>
              </a:srgbClr>
            </a:solidFill>
          </p:spPr>
          <p:txBody>
            <a:bodyPr/>
            <a:lstStyle/>
            <a:p/>
          </p:txBody>
        </p:sp>
        <p:sp>
          <p:nvSpPr>
            <p:cNvPr id="76" name="rc76"/>
            <p:cNvSpPr/>
            <p:nvPr/>
          </p:nvSpPr>
          <p:spPr>
            <a:xfrm>
              <a:off x="7959851" y="2966798"/>
              <a:ext cx="239888" cy="174349"/>
            </a:xfrm>
            <a:prstGeom prst="rect">
              <a:avLst/>
            </a:prstGeom>
            <a:solidFill>
              <a:srgbClr val="E2231A">
                <a:alpha val="100000"/>
              </a:srgbClr>
            </a:solidFill>
          </p:spPr>
          <p:txBody>
            <a:bodyPr/>
            <a:lstStyle/>
            <a:p/>
          </p:txBody>
        </p:sp>
        <p:sp>
          <p:nvSpPr>
            <p:cNvPr id="77" name="pl77"/>
            <p:cNvSpPr/>
            <p:nvPr/>
          </p:nvSpPr>
          <p:spPr>
            <a:xfrm>
              <a:off x="1416218" y="2095023"/>
              <a:ext cx="6663577" cy="268242"/>
            </a:xfrm>
            <a:custGeom>
              <a:avLst/>
              <a:pathLst>
                <a:path w="6663577" h="268242">
                  <a:moveTo>
                    <a:pt x="0" y="22353"/>
                  </a:moveTo>
                  <a:lnTo>
                    <a:pt x="266543" y="0"/>
                  </a:lnTo>
                  <a:lnTo>
                    <a:pt x="533086" y="44707"/>
                  </a:lnTo>
                  <a:lnTo>
                    <a:pt x="799629" y="89414"/>
                  </a:lnTo>
                  <a:lnTo>
                    <a:pt x="1066172" y="156474"/>
                  </a:lnTo>
                  <a:lnTo>
                    <a:pt x="1332715" y="67060"/>
                  </a:lnTo>
                  <a:lnTo>
                    <a:pt x="1599258" y="89414"/>
                  </a:lnTo>
                  <a:lnTo>
                    <a:pt x="1865801" y="111767"/>
                  </a:lnTo>
                  <a:lnTo>
                    <a:pt x="2132344" y="134121"/>
                  </a:lnTo>
                  <a:lnTo>
                    <a:pt x="2398888" y="22353"/>
                  </a:lnTo>
                  <a:lnTo>
                    <a:pt x="2665431" y="22353"/>
                  </a:lnTo>
                  <a:lnTo>
                    <a:pt x="2931974" y="44707"/>
                  </a:lnTo>
                  <a:lnTo>
                    <a:pt x="3198517" y="44707"/>
                  </a:lnTo>
                  <a:lnTo>
                    <a:pt x="3465060" y="44707"/>
                  </a:lnTo>
                  <a:lnTo>
                    <a:pt x="3731603" y="44707"/>
                  </a:lnTo>
                  <a:lnTo>
                    <a:pt x="3998146" y="22353"/>
                  </a:lnTo>
                  <a:lnTo>
                    <a:pt x="4264689" y="22353"/>
                  </a:lnTo>
                  <a:lnTo>
                    <a:pt x="4531233" y="22353"/>
                  </a:lnTo>
                  <a:lnTo>
                    <a:pt x="4797776" y="178828"/>
                  </a:lnTo>
                  <a:lnTo>
                    <a:pt x="5064319" y="201181"/>
                  </a:lnTo>
                  <a:lnTo>
                    <a:pt x="5330862" y="201181"/>
                  </a:lnTo>
                  <a:lnTo>
                    <a:pt x="5597405" y="223535"/>
                  </a:lnTo>
                  <a:lnTo>
                    <a:pt x="5863948" y="223535"/>
                  </a:lnTo>
                  <a:lnTo>
                    <a:pt x="6130491" y="245888"/>
                  </a:lnTo>
                  <a:lnTo>
                    <a:pt x="6397034" y="245888"/>
                  </a:lnTo>
                  <a:lnTo>
                    <a:pt x="6663577" y="268242"/>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9" name="tx89"/>
            <p:cNvSpPr/>
            <p:nvPr/>
          </p:nvSpPr>
          <p:spPr>
            <a:xfrm>
              <a:off x="1298664" y="29072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218.9</a:t>
              </a:r>
            </a:p>
          </p:txBody>
        </p:sp>
        <p:sp>
          <p:nvSpPr>
            <p:cNvPr id="90" name="tx90"/>
            <p:cNvSpPr/>
            <p:nvPr/>
          </p:nvSpPr>
          <p:spPr>
            <a:xfrm>
              <a:off x="2631380" y="29203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216.6</a:t>
              </a:r>
            </a:p>
          </p:txBody>
        </p:sp>
        <p:sp>
          <p:nvSpPr>
            <p:cNvPr id="91" name="tx91"/>
            <p:cNvSpPr/>
            <p:nvPr/>
          </p:nvSpPr>
          <p:spPr>
            <a:xfrm>
              <a:off x="3964096" y="29231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216.1</a:t>
              </a:r>
            </a:p>
          </p:txBody>
        </p:sp>
        <p:sp>
          <p:nvSpPr>
            <p:cNvPr id="92" name="tx92"/>
            <p:cNvSpPr/>
            <p:nvPr/>
          </p:nvSpPr>
          <p:spPr>
            <a:xfrm>
              <a:off x="5296811" y="29058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219.1</a:t>
              </a:r>
            </a:p>
          </p:txBody>
        </p:sp>
        <p:sp>
          <p:nvSpPr>
            <p:cNvPr id="93" name="tx93"/>
            <p:cNvSpPr/>
            <p:nvPr/>
          </p:nvSpPr>
          <p:spPr>
            <a:xfrm>
              <a:off x="6362984" y="28615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226.8</a:t>
              </a:r>
            </a:p>
          </p:txBody>
        </p:sp>
        <p:sp>
          <p:nvSpPr>
            <p:cNvPr id="94" name="tx94"/>
            <p:cNvSpPr/>
            <p:nvPr/>
          </p:nvSpPr>
          <p:spPr>
            <a:xfrm>
              <a:off x="6629527" y="28554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227.8</a:t>
              </a:r>
            </a:p>
          </p:txBody>
        </p:sp>
        <p:sp>
          <p:nvSpPr>
            <p:cNvPr id="95" name="tx95"/>
            <p:cNvSpPr/>
            <p:nvPr/>
          </p:nvSpPr>
          <p:spPr>
            <a:xfrm>
              <a:off x="6935247" y="284872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96" name="tx96"/>
            <p:cNvSpPr/>
            <p:nvPr/>
          </p:nvSpPr>
          <p:spPr>
            <a:xfrm>
              <a:off x="7201790" y="284290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230</a:t>
              </a:r>
            </a:p>
          </p:txBody>
        </p:sp>
        <p:sp>
          <p:nvSpPr>
            <p:cNvPr id="97" name="tx97"/>
            <p:cNvSpPr/>
            <p:nvPr/>
          </p:nvSpPr>
          <p:spPr>
            <a:xfrm>
              <a:off x="7429156" y="28363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231.1</a:t>
              </a:r>
            </a:p>
          </p:txBody>
        </p:sp>
        <p:sp>
          <p:nvSpPr>
            <p:cNvPr id="98" name="tx98"/>
            <p:cNvSpPr/>
            <p:nvPr/>
          </p:nvSpPr>
          <p:spPr>
            <a:xfrm>
              <a:off x="7695699" y="28325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231.8</a:t>
              </a:r>
            </a:p>
          </p:txBody>
        </p:sp>
        <p:sp>
          <p:nvSpPr>
            <p:cNvPr id="99" name="tx99"/>
            <p:cNvSpPr/>
            <p:nvPr/>
          </p:nvSpPr>
          <p:spPr>
            <a:xfrm>
              <a:off x="7962242" y="28308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232.1</a:t>
              </a:r>
            </a:p>
          </p:txBody>
        </p:sp>
        <p:sp>
          <p:nvSpPr>
            <p:cNvPr id="100" name="pl100"/>
            <p:cNvSpPr/>
            <p:nvPr/>
          </p:nvSpPr>
          <p:spPr>
            <a:xfrm>
              <a:off x="141621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298664" y="36531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214.5</a:t>
              </a:r>
            </a:p>
          </p:txBody>
        </p:sp>
        <p:sp>
          <p:nvSpPr>
            <p:cNvPr id="112" name="tx112"/>
            <p:cNvSpPr/>
            <p:nvPr/>
          </p:nvSpPr>
          <p:spPr>
            <a:xfrm>
              <a:off x="1350915" y="3022167"/>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3" name="tx113"/>
            <p:cNvSpPr/>
            <p:nvPr/>
          </p:nvSpPr>
          <p:spPr>
            <a:xfrm>
              <a:off x="2631380" y="36721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207.9</a:t>
              </a:r>
            </a:p>
          </p:txBody>
        </p:sp>
        <p:sp>
          <p:nvSpPr>
            <p:cNvPr id="114" name="tx114"/>
            <p:cNvSpPr/>
            <p:nvPr/>
          </p:nvSpPr>
          <p:spPr>
            <a:xfrm>
              <a:off x="2683631" y="30462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a:t>
              </a:r>
            </a:p>
          </p:txBody>
        </p:sp>
        <p:sp>
          <p:nvSpPr>
            <p:cNvPr id="115" name="tx115"/>
            <p:cNvSpPr/>
            <p:nvPr/>
          </p:nvSpPr>
          <p:spPr>
            <a:xfrm>
              <a:off x="3964096" y="36610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211.8</a:t>
              </a:r>
            </a:p>
          </p:txBody>
        </p:sp>
        <p:sp>
          <p:nvSpPr>
            <p:cNvPr id="116" name="tx116"/>
            <p:cNvSpPr/>
            <p:nvPr/>
          </p:nvSpPr>
          <p:spPr>
            <a:xfrm>
              <a:off x="4016347" y="303653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7" name="tx117"/>
            <p:cNvSpPr/>
            <p:nvPr/>
          </p:nvSpPr>
          <p:spPr>
            <a:xfrm>
              <a:off x="5296811" y="365366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214.7</a:t>
              </a:r>
            </a:p>
          </p:txBody>
        </p:sp>
        <p:sp>
          <p:nvSpPr>
            <p:cNvPr id="118" name="tx118"/>
            <p:cNvSpPr/>
            <p:nvPr/>
          </p:nvSpPr>
          <p:spPr>
            <a:xfrm>
              <a:off x="5349062" y="3020838"/>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9" name="tx119"/>
            <p:cNvSpPr/>
            <p:nvPr/>
          </p:nvSpPr>
          <p:spPr>
            <a:xfrm>
              <a:off x="6362984" y="36832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204.1</a:t>
              </a:r>
            </a:p>
          </p:txBody>
        </p:sp>
        <p:sp>
          <p:nvSpPr>
            <p:cNvPr id="120" name="tx120"/>
            <p:cNvSpPr/>
            <p:nvPr/>
          </p:nvSpPr>
          <p:spPr>
            <a:xfrm>
              <a:off x="6389109" y="302905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a:t>
              </a:r>
            </a:p>
          </p:txBody>
        </p:sp>
        <p:sp>
          <p:nvSpPr>
            <p:cNvPr id="121" name="tx121"/>
            <p:cNvSpPr/>
            <p:nvPr/>
          </p:nvSpPr>
          <p:spPr>
            <a:xfrm>
              <a:off x="6629527" y="36804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205.1</a:t>
              </a:r>
            </a:p>
          </p:txBody>
        </p:sp>
        <p:sp>
          <p:nvSpPr>
            <p:cNvPr id="122" name="tx122"/>
            <p:cNvSpPr/>
            <p:nvPr/>
          </p:nvSpPr>
          <p:spPr>
            <a:xfrm>
              <a:off x="6655652" y="30221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a:t>
              </a:r>
            </a:p>
          </p:txBody>
        </p:sp>
        <p:sp>
          <p:nvSpPr>
            <p:cNvPr id="123" name="tx123"/>
            <p:cNvSpPr/>
            <p:nvPr/>
          </p:nvSpPr>
          <p:spPr>
            <a:xfrm>
              <a:off x="6896070" y="368402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203.8</a:t>
              </a:r>
            </a:p>
          </p:txBody>
        </p:sp>
        <p:sp>
          <p:nvSpPr>
            <p:cNvPr id="124" name="tx124"/>
            <p:cNvSpPr/>
            <p:nvPr/>
          </p:nvSpPr>
          <p:spPr>
            <a:xfrm>
              <a:off x="6922195" y="30223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25.2</a:t>
              </a:r>
            </a:p>
          </p:txBody>
        </p:sp>
        <p:sp>
          <p:nvSpPr>
            <p:cNvPr id="125" name="tx125"/>
            <p:cNvSpPr/>
            <p:nvPr/>
          </p:nvSpPr>
          <p:spPr>
            <a:xfrm>
              <a:off x="7162613" y="36815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204.7</a:t>
              </a:r>
            </a:p>
          </p:txBody>
        </p:sp>
        <p:sp>
          <p:nvSpPr>
            <p:cNvPr id="126" name="tx126"/>
            <p:cNvSpPr/>
            <p:nvPr/>
          </p:nvSpPr>
          <p:spPr>
            <a:xfrm>
              <a:off x="7188738" y="30168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a:t>
              </a:r>
            </a:p>
          </p:txBody>
        </p:sp>
        <p:sp>
          <p:nvSpPr>
            <p:cNvPr id="127" name="tx127"/>
            <p:cNvSpPr/>
            <p:nvPr/>
          </p:nvSpPr>
          <p:spPr>
            <a:xfrm>
              <a:off x="7429156" y="36852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203.4</a:t>
              </a:r>
            </a:p>
          </p:txBody>
        </p:sp>
        <p:sp>
          <p:nvSpPr>
            <p:cNvPr id="128" name="tx128"/>
            <p:cNvSpPr/>
            <p:nvPr/>
          </p:nvSpPr>
          <p:spPr>
            <a:xfrm>
              <a:off x="7455282" y="301854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27.7</a:t>
              </a:r>
            </a:p>
          </p:txBody>
        </p:sp>
        <p:sp>
          <p:nvSpPr>
            <p:cNvPr id="129" name="tx129"/>
            <p:cNvSpPr/>
            <p:nvPr/>
          </p:nvSpPr>
          <p:spPr>
            <a:xfrm>
              <a:off x="7734876" y="368358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a:t>
              </a:r>
            </a:p>
          </p:txBody>
        </p:sp>
        <p:sp>
          <p:nvSpPr>
            <p:cNvPr id="130" name="tx130"/>
            <p:cNvSpPr/>
            <p:nvPr/>
          </p:nvSpPr>
          <p:spPr>
            <a:xfrm>
              <a:off x="7721825" y="30138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27.8</a:t>
              </a:r>
            </a:p>
          </p:txBody>
        </p:sp>
        <p:sp>
          <p:nvSpPr>
            <p:cNvPr id="131" name="tx131"/>
            <p:cNvSpPr/>
            <p:nvPr/>
          </p:nvSpPr>
          <p:spPr>
            <a:xfrm>
              <a:off x="7962242" y="36895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201.9</a:t>
              </a:r>
            </a:p>
          </p:txBody>
        </p:sp>
        <p:sp>
          <p:nvSpPr>
            <p:cNvPr id="132" name="tx132"/>
            <p:cNvSpPr/>
            <p:nvPr/>
          </p:nvSpPr>
          <p:spPr>
            <a:xfrm>
              <a:off x="7988368" y="30188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30.2</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55386" y="36780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a:off x="655386" y="31001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6" name="tx136"/>
            <p:cNvSpPr/>
            <p:nvPr/>
          </p:nvSpPr>
          <p:spPr>
            <a:xfrm>
              <a:off x="655386" y="2522171"/>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7" name="tx137"/>
            <p:cNvSpPr/>
            <p:nvPr/>
          </p:nvSpPr>
          <p:spPr>
            <a:xfrm>
              <a:off x="655386" y="19443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5" name="tx155"/>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6" name="pl156"/>
            <p:cNvSpPr/>
            <p:nvPr/>
          </p:nvSpPr>
          <p:spPr>
            <a:xfrm>
              <a:off x="2846108"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13207" y="5228064"/>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58" name="rc158"/>
            <p:cNvSpPr/>
            <p:nvPr/>
          </p:nvSpPr>
          <p:spPr>
            <a:xfrm>
              <a:off x="4417686" y="5180747"/>
              <a:ext cx="201456" cy="201456"/>
            </a:xfrm>
            <a:prstGeom prst="rect">
              <a:avLst/>
            </a:prstGeom>
            <a:solidFill>
              <a:srgbClr val="E2231A">
                <a:alpha val="100000"/>
              </a:srgbClr>
            </a:solidFill>
          </p:spPr>
          <p:txBody>
            <a:bodyPr/>
            <a:lstStyle/>
            <a:p/>
          </p:txBody>
        </p:sp>
        <p:sp>
          <p:nvSpPr>
            <p:cNvPr id="159" name="rc159"/>
            <p:cNvSpPr/>
            <p:nvPr/>
          </p:nvSpPr>
          <p:spPr>
            <a:xfrm>
              <a:off x="5692760" y="5180747"/>
              <a:ext cx="201456" cy="201456"/>
            </a:xfrm>
            <a:prstGeom prst="rect">
              <a:avLst/>
            </a:prstGeom>
            <a:solidFill>
              <a:srgbClr val="80BD41">
                <a:alpha val="100000"/>
              </a:srgbClr>
            </a:solidFill>
          </p:spPr>
          <p:txBody>
            <a:bodyPr/>
            <a:lstStyle/>
            <a:p/>
          </p:txBody>
        </p:sp>
        <p:sp>
          <p:nvSpPr>
            <p:cNvPr id="160" name="tx160"/>
            <p:cNvSpPr/>
            <p:nvPr/>
          </p:nvSpPr>
          <p:spPr>
            <a:xfrm>
              <a:off x="4697731" y="5229838"/>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61" name="tx161"/>
            <p:cNvSpPr/>
            <p:nvPr/>
          </p:nvSpPr>
          <p:spPr>
            <a:xfrm>
              <a:off x="5972805"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2" name="tx162"/>
            <p:cNvSpPr/>
            <p:nvPr/>
          </p:nvSpPr>
          <p:spPr>
            <a:xfrm>
              <a:off x="951100" y="1400299"/>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63" name="tx163"/>
            <p:cNvSpPr/>
            <p:nvPr/>
          </p:nvSpPr>
          <p:spPr>
            <a:xfrm>
              <a:off x="951100" y="1594448"/>
              <a:ext cx="162172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Honduras, 2000-2025</a:t>
              </a:r>
            </a:p>
          </p:txBody>
        </p:sp>
        <p:sp>
          <p:nvSpPr>
            <p:cNvPr id="164" name="pl164"/>
            <p:cNvSpPr/>
            <p:nvPr/>
          </p:nvSpPr>
          <p:spPr>
            <a:xfrm>
              <a:off x="200448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2090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83731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2537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67015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1269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2911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54552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96194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37836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954972"/>
              <a:ext cx="5782102" cy="129091"/>
            </a:xfrm>
            <a:prstGeom prst="rect">
              <a:avLst/>
            </a:prstGeom>
            <a:solidFill>
              <a:srgbClr val="80BD41">
                <a:alpha val="100000"/>
              </a:srgbClr>
            </a:solidFill>
          </p:spPr>
          <p:txBody>
            <a:bodyPr/>
            <a:lstStyle/>
            <a:p/>
          </p:txBody>
        </p:sp>
        <p:sp>
          <p:nvSpPr>
            <p:cNvPr id="179" name="rc179"/>
            <p:cNvSpPr/>
            <p:nvPr/>
          </p:nvSpPr>
          <p:spPr>
            <a:xfrm>
              <a:off x="7078376" y="5954972"/>
              <a:ext cx="642487" cy="129091"/>
            </a:xfrm>
            <a:prstGeom prst="rect">
              <a:avLst/>
            </a:prstGeom>
            <a:solidFill>
              <a:srgbClr val="E2231A">
                <a:alpha val="100000"/>
              </a:srgbClr>
            </a:solidFill>
          </p:spPr>
          <p:txBody>
            <a:bodyPr/>
            <a:lstStyle/>
            <a:p/>
          </p:txBody>
        </p:sp>
        <p:sp>
          <p:nvSpPr>
            <p:cNvPr id="180" name="rc180"/>
            <p:cNvSpPr/>
            <p:nvPr/>
          </p:nvSpPr>
          <p:spPr>
            <a:xfrm>
              <a:off x="1296273" y="5793607"/>
              <a:ext cx="5778419" cy="129091"/>
            </a:xfrm>
            <a:prstGeom prst="rect">
              <a:avLst/>
            </a:prstGeom>
            <a:solidFill>
              <a:srgbClr val="80BD41">
                <a:alpha val="100000"/>
              </a:srgbClr>
            </a:solidFill>
          </p:spPr>
          <p:txBody>
            <a:bodyPr/>
            <a:lstStyle/>
            <a:p/>
          </p:txBody>
        </p:sp>
        <p:sp>
          <p:nvSpPr>
            <p:cNvPr id="181" name="rc181"/>
            <p:cNvSpPr/>
            <p:nvPr/>
          </p:nvSpPr>
          <p:spPr>
            <a:xfrm>
              <a:off x="7074693" y="5793607"/>
              <a:ext cx="788095" cy="129091"/>
            </a:xfrm>
            <a:prstGeom prst="rect">
              <a:avLst/>
            </a:prstGeom>
            <a:solidFill>
              <a:srgbClr val="E2231A">
                <a:alpha val="100000"/>
              </a:srgbClr>
            </a:solidFill>
          </p:spPr>
          <p:txBody>
            <a:bodyPr/>
            <a:lstStyle/>
            <a:p/>
          </p:txBody>
        </p:sp>
        <p:sp>
          <p:nvSpPr>
            <p:cNvPr id="182" name="rc182"/>
            <p:cNvSpPr/>
            <p:nvPr/>
          </p:nvSpPr>
          <p:spPr>
            <a:xfrm>
              <a:off x="1296273" y="5632243"/>
              <a:ext cx="5720063" cy="129091"/>
            </a:xfrm>
            <a:prstGeom prst="rect">
              <a:avLst/>
            </a:prstGeom>
            <a:solidFill>
              <a:srgbClr val="80BD41">
                <a:alpha val="100000"/>
              </a:srgbClr>
            </a:solidFill>
          </p:spPr>
          <p:txBody>
            <a:bodyPr/>
            <a:lstStyle/>
            <a:p/>
          </p:txBody>
        </p:sp>
        <p:sp>
          <p:nvSpPr>
            <p:cNvPr id="183" name="rc183"/>
            <p:cNvSpPr/>
            <p:nvPr/>
          </p:nvSpPr>
          <p:spPr>
            <a:xfrm>
              <a:off x="7016337" y="5632243"/>
              <a:ext cx="854666" cy="129091"/>
            </a:xfrm>
            <a:prstGeom prst="rect">
              <a:avLst/>
            </a:prstGeom>
            <a:solidFill>
              <a:srgbClr val="E2231A">
                <a:alpha val="100000"/>
              </a:srgbClr>
            </a:solidFill>
          </p:spPr>
          <p:txBody>
            <a:bodyPr/>
            <a:lstStyle/>
            <a:p/>
          </p:txBody>
        </p:sp>
        <p:sp>
          <p:nvSpPr>
            <p:cNvPr id="184" name="tx184"/>
            <p:cNvSpPr/>
            <p:nvPr/>
          </p:nvSpPr>
          <p:spPr>
            <a:xfrm>
              <a:off x="7897412"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226.8</a:t>
              </a:r>
            </a:p>
          </p:txBody>
        </p:sp>
        <p:sp>
          <p:nvSpPr>
            <p:cNvPr id="185" name="tx185"/>
            <p:cNvSpPr/>
            <p:nvPr/>
          </p:nvSpPr>
          <p:spPr>
            <a:xfrm>
              <a:off x="8046136"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231.8</a:t>
              </a:r>
            </a:p>
          </p:txBody>
        </p:sp>
        <p:sp>
          <p:nvSpPr>
            <p:cNvPr id="186" name="tx186"/>
            <p:cNvSpPr/>
            <p:nvPr/>
          </p:nvSpPr>
          <p:spPr>
            <a:xfrm>
              <a:off x="8055059"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232.1</a:t>
              </a:r>
            </a:p>
          </p:txBody>
        </p:sp>
        <p:sp>
          <p:nvSpPr>
            <p:cNvPr id="187" name="tx187"/>
            <p:cNvSpPr/>
            <p:nvPr/>
          </p:nvSpPr>
          <p:spPr>
            <a:xfrm>
              <a:off x="4051686"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204.1</a:t>
              </a:r>
            </a:p>
          </p:txBody>
        </p:sp>
        <p:sp>
          <p:nvSpPr>
            <p:cNvPr id="188" name="tx188"/>
            <p:cNvSpPr/>
            <p:nvPr/>
          </p:nvSpPr>
          <p:spPr>
            <a:xfrm>
              <a:off x="7294126" y="598040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a:t>
              </a:r>
            </a:p>
          </p:txBody>
        </p:sp>
        <p:sp>
          <p:nvSpPr>
            <p:cNvPr id="189" name="tx189"/>
            <p:cNvSpPr/>
            <p:nvPr/>
          </p:nvSpPr>
          <p:spPr>
            <a:xfrm>
              <a:off x="4095049" y="58177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204</a:t>
              </a:r>
            </a:p>
          </p:txBody>
        </p:sp>
        <p:sp>
          <p:nvSpPr>
            <p:cNvPr id="190" name="tx190"/>
            <p:cNvSpPr/>
            <p:nvPr/>
          </p:nvSpPr>
          <p:spPr>
            <a:xfrm>
              <a:off x="7363247"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27.8</a:t>
              </a:r>
            </a:p>
          </p:txBody>
        </p:sp>
        <p:sp>
          <p:nvSpPr>
            <p:cNvPr id="191" name="tx191"/>
            <p:cNvSpPr/>
            <p:nvPr/>
          </p:nvSpPr>
          <p:spPr>
            <a:xfrm>
              <a:off x="4020667"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201.9</a:t>
              </a:r>
            </a:p>
          </p:txBody>
        </p:sp>
        <p:sp>
          <p:nvSpPr>
            <p:cNvPr id="192" name="tx192"/>
            <p:cNvSpPr/>
            <p:nvPr/>
          </p:nvSpPr>
          <p:spPr>
            <a:xfrm>
              <a:off x="7338176"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30.2</a:t>
              </a:r>
            </a:p>
          </p:txBody>
        </p:sp>
        <p:sp>
          <p:nvSpPr>
            <p:cNvPr id="193" name="tx19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34997"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8" name="tx198"/>
            <p:cNvSpPr/>
            <p:nvPr/>
          </p:nvSpPr>
          <p:spPr>
            <a:xfrm>
              <a:off x="401256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9" name="tx199"/>
            <p:cNvSpPr/>
            <p:nvPr/>
          </p:nvSpPr>
          <p:spPr>
            <a:xfrm>
              <a:off x="542898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200" name="tx200"/>
            <p:cNvSpPr/>
            <p:nvPr/>
          </p:nvSpPr>
          <p:spPr>
            <a:xfrm>
              <a:off x="684540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201" name="tx201"/>
            <p:cNvSpPr/>
            <p:nvPr/>
          </p:nvSpPr>
          <p:spPr>
            <a:xfrm>
              <a:off x="826182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202" name="tx202"/>
            <p:cNvSpPr/>
            <p:nvPr/>
          </p:nvSpPr>
          <p:spPr>
            <a:xfrm>
              <a:off x="4255032"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203" name="tx203"/>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MCV1 en 2025 (87 %) fue inferior a la de 2019 (90 %).
El número de niños vacunados con la MCV1 disminuyó un 1 % en comparación con 2019.
El número de lactantes supervivientes aumentó aproximadamente un 2 % en comparación con 2019.
En 2025, se vacunó a menos niños que en 2019.
En 2025, hubo más lactantes supervivientes (población objetivo) que en 2019.
Para que la cobertura vacunal aumente, el número de niños vacunados debe crecer a un ritmo más rápido que el de la población.</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el número de niños vacunados debe crecer a un ritmo más rápido que el de la población.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Estimaciones OMS/UNICEF de la cobertura nacional de inmunización (WUENIC), revisión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Cada año, la OMS y el UNICEF examinan conjuntamente los datos de cobertura nacional de inmunización, compartidos por los Estados Miembros, incluyendo la cobertura oficial y administrativa anual, reportes de encuestas completadas y cifras de publicaciones de literatura gris. Los datos son triangulados, considerando la existencia de posibles sesgos y se toman en cuenta opiniones de expertos locales para diferenciar entre datos empíricos* que reflejen con precisión el contexto,  y depurar datos que conduzcan a una  interpretación errónea ; con el fin de evaluar los niveles de cobertura más probables de cada país.
La OMS y UNICEF elaboran estimaciones específicas para cada país revisando los datos de cada país de forma independiente, sin recurrir a los datos de otros países cuando faltan datos. Las estimaciones no son ajustes ad hoc de las cifras comunicadas y pueden basarse en una única fuente empírica, normalmente la cobertura comunicada a nivel nacional. Cuando no se dispone de datos para un país, una vacuna o un año concretos, se interpolan los datos anteriores y posteriores. Si las fuentes entran en conflicto o varían mucho, se selecciona la estimación más plausible tras considerar los posibles sesgos.
Esta presentación muestra las últimas estimaciones de la WUENIC (publicadas el 15 de julio de 2026), utilizando las Perspectivas de la Población Mundial de la UNPD (WPP 2024) para obtener los promedios ponderados por población y derivar las cifras absolutas de niños vacunados y no vacunados/sin dosis.</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9191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71523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51132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3171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1132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19093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3715238"/>
              <a:ext cx="3520101" cy="601957"/>
            </a:xfrm>
            <a:custGeom>
              <a:avLst/>
              <a:pathLst>
                <a:path w="3520101" h="601957">
                  <a:moveTo>
                    <a:pt x="0" y="120391"/>
                  </a:moveTo>
                  <a:lnTo>
                    <a:pt x="140804" y="361174"/>
                  </a:lnTo>
                  <a:lnTo>
                    <a:pt x="281608" y="240783"/>
                  </a:lnTo>
                  <a:lnTo>
                    <a:pt x="422412" y="0"/>
                  </a:lnTo>
                  <a:lnTo>
                    <a:pt x="563216" y="120391"/>
                  </a:lnTo>
                  <a:lnTo>
                    <a:pt x="704020" y="481566"/>
                  </a:lnTo>
                  <a:lnTo>
                    <a:pt x="844824" y="481566"/>
                  </a:lnTo>
                  <a:lnTo>
                    <a:pt x="985628" y="601957"/>
                  </a:lnTo>
                  <a:lnTo>
                    <a:pt x="1126432" y="120391"/>
                  </a:lnTo>
                  <a:lnTo>
                    <a:pt x="1267236" y="361174"/>
                  </a:lnTo>
                  <a:lnTo>
                    <a:pt x="1408040" y="361174"/>
                  </a:lnTo>
                  <a:lnTo>
                    <a:pt x="1548844" y="361174"/>
                  </a:lnTo>
                  <a:lnTo>
                    <a:pt x="1689648" y="601957"/>
                  </a:lnTo>
                  <a:lnTo>
                    <a:pt x="1830452" y="601957"/>
                  </a:lnTo>
                  <a:lnTo>
                    <a:pt x="1971256" y="601957"/>
                  </a:lnTo>
                  <a:lnTo>
                    <a:pt x="2112061" y="481566"/>
                  </a:lnTo>
                  <a:lnTo>
                    <a:pt x="2252865" y="240783"/>
                  </a:lnTo>
                  <a:lnTo>
                    <a:pt x="2393669" y="361174"/>
                  </a:lnTo>
                  <a:lnTo>
                    <a:pt x="2534473" y="361174"/>
                  </a:lnTo>
                  <a:lnTo>
                    <a:pt x="2675277" y="361174"/>
                  </a:lnTo>
                  <a:lnTo>
                    <a:pt x="2816081" y="361174"/>
                  </a:lnTo>
                  <a:lnTo>
                    <a:pt x="2956885" y="361174"/>
                  </a:lnTo>
                  <a:lnTo>
                    <a:pt x="3097689" y="361174"/>
                  </a:lnTo>
                  <a:lnTo>
                    <a:pt x="3238493" y="361174"/>
                  </a:lnTo>
                  <a:lnTo>
                    <a:pt x="3379297" y="361174"/>
                  </a:lnTo>
                  <a:lnTo>
                    <a:pt x="3520101" y="361174"/>
                  </a:lnTo>
                </a:path>
              </a:pathLst>
            </a:custGeom>
            <a:ln w="27101" cap="flat">
              <a:solidFill>
                <a:srgbClr val="0058AB">
                  <a:alpha val="80000"/>
                </a:srgbClr>
              </a:solidFill>
              <a:prstDash val="solid"/>
              <a:round/>
            </a:ln>
          </p:spPr>
          <p:txBody>
            <a:bodyPr/>
            <a:lstStyle/>
            <a:p/>
          </p:txBody>
        </p:sp>
        <p:sp>
          <p:nvSpPr>
            <p:cNvPr id="19" name="pl19"/>
            <p:cNvSpPr/>
            <p:nvPr/>
          </p:nvSpPr>
          <p:spPr>
            <a:xfrm>
              <a:off x="943464" y="2752105"/>
              <a:ext cx="3520101" cy="1083523"/>
            </a:xfrm>
            <a:custGeom>
              <a:avLst/>
              <a:pathLst>
                <a:path w="3520101" h="1083523">
                  <a:moveTo>
                    <a:pt x="0" y="0"/>
                  </a:moveTo>
                  <a:lnTo>
                    <a:pt x="140804" y="120391"/>
                  </a:lnTo>
                  <a:lnTo>
                    <a:pt x="281608" y="0"/>
                  </a:lnTo>
                  <a:lnTo>
                    <a:pt x="422412" y="240783"/>
                  </a:lnTo>
                  <a:lnTo>
                    <a:pt x="563216" y="361174"/>
                  </a:lnTo>
                  <a:lnTo>
                    <a:pt x="704020" y="240783"/>
                  </a:lnTo>
                  <a:lnTo>
                    <a:pt x="844824" y="361174"/>
                  </a:lnTo>
                  <a:lnTo>
                    <a:pt x="985628" y="361174"/>
                  </a:lnTo>
                  <a:lnTo>
                    <a:pt x="1126432" y="601957"/>
                  </a:lnTo>
                  <a:lnTo>
                    <a:pt x="1267236" y="722349"/>
                  </a:lnTo>
                  <a:lnTo>
                    <a:pt x="1408040" y="842740"/>
                  </a:lnTo>
                  <a:lnTo>
                    <a:pt x="1548844" y="842740"/>
                  </a:lnTo>
                  <a:lnTo>
                    <a:pt x="1689648" y="842740"/>
                  </a:lnTo>
                  <a:lnTo>
                    <a:pt x="1830452" y="842740"/>
                  </a:lnTo>
                  <a:lnTo>
                    <a:pt x="1971256" y="963132"/>
                  </a:lnTo>
                  <a:lnTo>
                    <a:pt x="2112061" y="963132"/>
                  </a:lnTo>
                  <a:lnTo>
                    <a:pt x="2252865" y="963132"/>
                  </a:lnTo>
                  <a:lnTo>
                    <a:pt x="2393669" y="963132"/>
                  </a:lnTo>
                  <a:lnTo>
                    <a:pt x="2534473" y="1083523"/>
                  </a:lnTo>
                  <a:lnTo>
                    <a:pt x="2675277" y="1083523"/>
                  </a:lnTo>
                  <a:lnTo>
                    <a:pt x="2816081" y="963132"/>
                  </a:lnTo>
                  <a:lnTo>
                    <a:pt x="2956885" y="842740"/>
                  </a:lnTo>
                  <a:lnTo>
                    <a:pt x="3097689" y="842740"/>
                  </a:lnTo>
                  <a:lnTo>
                    <a:pt x="3238493" y="842740"/>
                  </a:lnTo>
                  <a:lnTo>
                    <a:pt x="3379297" y="963132"/>
                  </a:lnTo>
                  <a:lnTo>
                    <a:pt x="3520101" y="963132"/>
                  </a:lnTo>
                </a:path>
              </a:pathLst>
            </a:custGeom>
            <a:ln w="27101" cap="flat">
              <a:solidFill>
                <a:srgbClr val="1CABE2">
                  <a:alpha val="80000"/>
                </a:srgbClr>
              </a:solidFill>
              <a:prstDash val="solid"/>
              <a:round/>
            </a:ln>
          </p:spPr>
          <p:txBody>
            <a:bodyPr/>
            <a:lstStyle/>
            <a:p/>
          </p:txBody>
        </p:sp>
        <p:sp>
          <p:nvSpPr>
            <p:cNvPr id="20" name="pl20"/>
            <p:cNvSpPr/>
            <p:nvPr/>
          </p:nvSpPr>
          <p:spPr>
            <a:xfrm>
              <a:off x="943464" y="3113280"/>
              <a:ext cx="3520101" cy="963132"/>
            </a:xfrm>
            <a:custGeom>
              <a:avLst/>
              <a:pathLst>
                <a:path w="3520101" h="963132">
                  <a:moveTo>
                    <a:pt x="0" y="481566"/>
                  </a:moveTo>
                  <a:lnTo>
                    <a:pt x="140804" y="601957"/>
                  </a:lnTo>
                  <a:lnTo>
                    <a:pt x="281608" y="601957"/>
                  </a:lnTo>
                  <a:lnTo>
                    <a:pt x="422412" y="722349"/>
                  </a:lnTo>
                  <a:lnTo>
                    <a:pt x="563216" y="842740"/>
                  </a:lnTo>
                  <a:lnTo>
                    <a:pt x="704020" y="722349"/>
                  </a:lnTo>
                  <a:lnTo>
                    <a:pt x="844824" y="842740"/>
                  </a:lnTo>
                  <a:lnTo>
                    <a:pt x="985628" y="963132"/>
                  </a:lnTo>
                  <a:lnTo>
                    <a:pt x="1126432" y="601957"/>
                  </a:lnTo>
                  <a:lnTo>
                    <a:pt x="1267236" y="842740"/>
                  </a:lnTo>
                  <a:lnTo>
                    <a:pt x="1408040" y="842740"/>
                  </a:lnTo>
                  <a:lnTo>
                    <a:pt x="1548844" y="722349"/>
                  </a:lnTo>
                  <a:lnTo>
                    <a:pt x="1689648" y="842740"/>
                  </a:lnTo>
                  <a:lnTo>
                    <a:pt x="1830452" y="722349"/>
                  </a:lnTo>
                  <a:lnTo>
                    <a:pt x="1971256" y="361174"/>
                  </a:lnTo>
                  <a:lnTo>
                    <a:pt x="2112061" y="361174"/>
                  </a:lnTo>
                  <a:lnTo>
                    <a:pt x="2252865" y="481566"/>
                  </a:lnTo>
                  <a:lnTo>
                    <a:pt x="2393669" y="120391"/>
                  </a:lnTo>
                  <a:lnTo>
                    <a:pt x="2534473" y="601957"/>
                  </a:lnTo>
                  <a:lnTo>
                    <a:pt x="2675277" y="361174"/>
                  </a:lnTo>
                  <a:lnTo>
                    <a:pt x="2816081" y="0"/>
                  </a:lnTo>
                  <a:lnTo>
                    <a:pt x="2956885" y="120391"/>
                  </a:lnTo>
                  <a:lnTo>
                    <a:pt x="3097689" y="120391"/>
                  </a:lnTo>
                  <a:lnTo>
                    <a:pt x="3238493" y="601957"/>
                  </a:lnTo>
                  <a:lnTo>
                    <a:pt x="3379297" y="722349"/>
                  </a:lnTo>
                  <a:lnTo>
                    <a:pt x="3520101" y="361174"/>
                  </a:lnTo>
                </a:path>
              </a:pathLst>
            </a:custGeom>
            <a:ln w="27101" cap="flat">
              <a:solidFill>
                <a:srgbClr val="00833D">
                  <a:alpha val="80000"/>
                </a:srgbClr>
              </a:solidFill>
              <a:prstDash val="solid"/>
              <a:round/>
            </a:ln>
          </p:spPr>
          <p:txBody>
            <a:bodyPr/>
            <a:lstStyle/>
            <a:p/>
          </p:txBody>
        </p:sp>
        <p:sp>
          <p:nvSpPr>
            <p:cNvPr id="21" name="pl21"/>
            <p:cNvSpPr/>
            <p:nvPr/>
          </p:nvSpPr>
          <p:spPr>
            <a:xfrm>
              <a:off x="943464" y="3715238"/>
              <a:ext cx="3520101" cy="601957"/>
            </a:xfrm>
            <a:custGeom>
              <a:avLst/>
              <a:pathLst>
                <a:path w="3520101" h="601957">
                  <a:moveTo>
                    <a:pt x="0" y="120391"/>
                  </a:moveTo>
                  <a:lnTo>
                    <a:pt x="140804" y="361174"/>
                  </a:lnTo>
                  <a:lnTo>
                    <a:pt x="281608" y="240783"/>
                  </a:lnTo>
                  <a:lnTo>
                    <a:pt x="422412" y="0"/>
                  </a:lnTo>
                  <a:lnTo>
                    <a:pt x="563216" y="120391"/>
                  </a:lnTo>
                  <a:lnTo>
                    <a:pt x="704020" y="481566"/>
                  </a:lnTo>
                  <a:lnTo>
                    <a:pt x="844824" y="481566"/>
                  </a:lnTo>
                  <a:lnTo>
                    <a:pt x="985628" y="601957"/>
                  </a:lnTo>
                  <a:lnTo>
                    <a:pt x="1126432" y="120391"/>
                  </a:lnTo>
                  <a:lnTo>
                    <a:pt x="1267236" y="361174"/>
                  </a:lnTo>
                  <a:lnTo>
                    <a:pt x="1408040" y="361174"/>
                  </a:lnTo>
                  <a:lnTo>
                    <a:pt x="1548844" y="361174"/>
                  </a:lnTo>
                  <a:lnTo>
                    <a:pt x="1689648" y="601957"/>
                  </a:lnTo>
                  <a:lnTo>
                    <a:pt x="1830452" y="601957"/>
                  </a:lnTo>
                  <a:lnTo>
                    <a:pt x="1971256" y="601957"/>
                  </a:lnTo>
                  <a:lnTo>
                    <a:pt x="2112061" y="481566"/>
                  </a:lnTo>
                  <a:lnTo>
                    <a:pt x="2252865" y="240783"/>
                  </a:lnTo>
                  <a:lnTo>
                    <a:pt x="2393669" y="361174"/>
                  </a:lnTo>
                  <a:lnTo>
                    <a:pt x="2534473" y="361174"/>
                  </a:lnTo>
                  <a:lnTo>
                    <a:pt x="2675277" y="361174"/>
                  </a:lnTo>
                  <a:lnTo>
                    <a:pt x="2816081" y="361174"/>
                  </a:lnTo>
                  <a:lnTo>
                    <a:pt x="2956885" y="361174"/>
                  </a:lnTo>
                  <a:lnTo>
                    <a:pt x="3097689" y="361174"/>
                  </a:lnTo>
                  <a:lnTo>
                    <a:pt x="3238493" y="361174"/>
                  </a:lnTo>
                  <a:lnTo>
                    <a:pt x="3379297" y="361174"/>
                  </a:lnTo>
                  <a:lnTo>
                    <a:pt x="3520101" y="361174"/>
                  </a:lnTo>
                </a:path>
              </a:pathLst>
            </a:custGeom>
            <a:ln w="43362" cap="flat">
              <a:solidFill>
                <a:srgbClr val="000000">
                  <a:alpha val="100000"/>
                </a:srgbClr>
              </a:solidFill>
              <a:prstDash val="solid"/>
              <a:round/>
            </a:ln>
          </p:spPr>
          <p:txBody>
            <a:bodyPr/>
            <a:lstStyle/>
            <a:p/>
          </p:txBody>
        </p:sp>
        <p:sp>
          <p:nvSpPr>
            <p:cNvPr id="22" name="pl22"/>
            <p:cNvSpPr/>
            <p:nvPr/>
          </p:nvSpPr>
          <p:spPr>
            <a:xfrm>
              <a:off x="943464" y="3715238"/>
              <a:ext cx="3520101" cy="601957"/>
            </a:xfrm>
            <a:custGeom>
              <a:avLst/>
              <a:pathLst>
                <a:path w="3520101" h="601957">
                  <a:moveTo>
                    <a:pt x="0" y="120391"/>
                  </a:moveTo>
                  <a:lnTo>
                    <a:pt x="140804" y="361174"/>
                  </a:lnTo>
                  <a:lnTo>
                    <a:pt x="281608" y="240783"/>
                  </a:lnTo>
                  <a:lnTo>
                    <a:pt x="422412" y="0"/>
                  </a:lnTo>
                  <a:lnTo>
                    <a:pt x="563216" y="120391"/>
                  </a:lnTo>
                  <a:lnTo>
                    <a:pt x="704020" y="481566"/>
                  </a:lnTo>
                  <a:lnTo>
                    <a:pt x="844824" y="481566"/>
                  </a:lnTo>
                  <a:lnTo>
                    <a:pt x="985628" y="601957"/>
                  </a:lnTo>
                  <a:lnTo>
                    <a:pt x="1126432" y="120391"/>
                  </a:lnTo>
                  <a:lnTo>
                    <a:pt x="1267236" y="361174"/>
                  </a:lnTo>
                  <a:lnTo>
                    <a:pt x="1408040" y="361174"/>
                  </a:lnTo>
                  <a:lnTo>
                    <a:pt x="1548844" y="361174"/>
                  </a:lnTo>
                  <a:lnTo>
                    <a:pt x="1689648" y="601957"/>
                  </a:lnTo>
                  <a:lnTo>
                    <a:pt x="1830452" y="601957"/>
                  </a:lnTo>
                  <a:lnTo>
                    <a:pt x="1971256" y="601957"/>
                  </a:lnTo>
                  <a:lnTo>
                    <a:pt x="2112061" y="481566"/>
                  </a:lnTo>
                  <a:lnTo>
                    <a:pt x="2252865" y="240783"/>
                  </a:lnTo>
                  <a:lnTo>
                    <a:pt x="2393669" y="361174"/>
                  </a:lnTo>
                  <a:lnTo>
                    <a:pt x="2534473" y="361174"/>
                  </a:lnTo>
                  <a:lnTo>
                    <a:pt x="2675277" y="361174"/>
                  </a:lnTo>
                  <a:lnTo>
                    <a:pt x="2816081" y="361174"/>
                  </a:lnTo>
                  <a:lnTo>
                    <a:pt x="2956885" y="361174"/>
                  </a:lnTo>
                  <a:lnTo>
                    <a:pt x="3097689" y="361174"/>
                  </a:lnTo>
                  <a:lnTo>
                    <a:pt x="3238493" y="361174"/>
                  </a:lnTo>
                  <a:lnTo>
                    <a:pt x="3379297" y="361174"/>
                  </a:lnTo>
                  <a:lnTo>
                    <a:pt x="3520101" y="361174"/>
                  </a:lnTo>
                </a:path>
              </a:pathLst>
            </a:custGeom>
            <a:ln w="27101" cap="flat">
              <a:solidFill>
                <a:srgbClr val="0058AB">
                  <a:alpha val="100000"/>
                </a:srgbClr>
              </a:solidFill>
              <a:prstDash val="solid"/>
              <a:round/>
            </a:ln>
          </p:spPr>
          <p:txBody>
            <a:bodyPr/>
            <a:lstStyle/>
            <a:p/>
          </p:txBody>
        </p:sp>
        <p:sp>
          <p:nvSpPr>
            <p:cNvPr id="23" name="pl23"/>
            <p:cNvSpPr/>
            <p:nvPr/>
          </p:nvSpPr>
          <p:spPr>
            <a:xfrm>
              <a:off x="767459" y="4317195"/>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3474454"/>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3835629"/>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3715238"/>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3835629"/>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3715238"/>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3715238"/>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3715238"/>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340788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3438242"/>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3" name="pg33"/>
            <p:cNvSpPr/>
            <p:nvPr/>
          </p:nvSpPr>
          <p:spPr>
            <a:xfrm>
              <a:off x="1588995" y="376906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19349" y="379912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5" name="pg35"/>
            <p:cNvSpPr/>
            <p:nvPr/>
          </p:nvSpPr>
          <p:spPr>
            <a:xfrm>
              <a:off x="2293016" y="36486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23369" y="36787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2997036" y="376906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27389" y="379912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9" name="pg39"/>
            <p:cNvSpPr/>
            <p:nvPr/>
          </p:nvSpPr>
          <p:spPr>
            <a:xfrm>
              <a:off x="3560252" y="36486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0606" y="36787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4264273" y="36486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4626" y="36787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4405077" y="36486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36787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5" name="tx45"/>
            <p:cNvSpPr/>
            <p:nvPr/>
          </p:nvSpPr>
          <p:spPr>
            <a:xfrm>
              <a:off x="4523855" y="367617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343666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7" name="tx47"/>
            <p:cNvSpPr/>
            <p:nvPr/>
          </p:nvSpPr>
          <p:spPr>
            <a:xfrm>
              <a:off x="641260" y="427455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0706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18667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262662"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58" name="pl58"/>
            <p:cNvSpPr/>
            <p:nvPr/>
          </p:nvSpPr>
          <p:spPr>
            <a:xfrm>
              <a:off x="153120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53120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49556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25802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798304" y="612090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Honduras</a:t>
              </a:r>
            </a:p>
          </p:txBody>
        </p:sp>
        <p:sp>
          <p:nvSpPr>
            <p:cNvPr id="63" name="tx63"/>
            <p:cNvSpPr/>
            <p:nvPr/>
          </p:nvSpPr>
          <p:spPr>
            <a:xfrm>
              <a:off x="276266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525123"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5" name="tx65"/>
            <p:cNvSpPr/>
            <p:nvPr/>
          </p:nvSpPr>
          <p:spPr>
            <a:xfrm>
              <a:off x="2233515" y="1629976"/>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66" name="pl66"/>
            <p:cNvSpPr/>
            <p:nvPr/>
          </p:nvSpPr>
          <p:spPr>
            <a:xfrm>
              <a:off x="5132709" y="49191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71523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51132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3171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1132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19093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3594846"/>
              <a:ext cx="3520101" cy="1565090"/>
            </a:xfrm>
            <a:custGeom>
              <a:avLst/>
              <a:pathLst>
                <a:path w="3520101" h="1565090">
                  <a:moveTo>
                    <a:pt x="0" y="722349"/>
                  </a:moveTo>
                  <a:lnTo>
                    <a:pt x="140804" y="842740"/>
                  </a:lnTo>
                  <a:lnTo>
                    <a:pt x="281608" y="601957"/>
                  </a:lnTo>
                  <a:lnTo>
                    <a:pt x="422412" y="481566"/>
                  </a:lnTo>
                  <a:lnTo>
                    <a:pt x="563216" y="0"/>
                  </a:lnTo>
                  <a:lnTo>
                    <a:pt x="704020" y="361174"/>
                  </a:lnTo>
                  <a:lnTo>
                    <a:pt x="844824" y="601957"/>
                  </a:lnTo>
                  <a:lnTo>
                    <a:pt x="985628" y="722349"/>
                  </a:lnTo>
                  <a:lnTo>
                    <a:pt x="1126432" y="240783"/>
                  </a:lnTo>
                  <a:lnTo>
                    <a:pt x="1267236" y="601957"/>
                  </a:lnTo>
                  <a:lnTo>
                    <a:pt x="1408040" y="601957"/>
                  </a:lnTo>
                  <a:lnTo>
                    <a:pt x="1548844" y="481566"/>
                  </a:lnTo>
                  <a:lnTo>
                    <a:pt x="1689648" y="601957"/>
                  </a:lnTo>
                  <a:lnTo>
                    <a:pt x="1830452" y="481566"/>
                  </a:lnTo>
                  <a:lnTo>
                    <a:pt x="1971256" y="481566"/>
                  </a:lnTo>
                  <a:lnTo>
                    <a:pt x="2112061" y="601957"/>
                  </a:lnTo>
                  <a:lnTo>
                    <a:pt x="2252865" y="722349"/>
                  </a:lnTo>
                  <a:lnTo>
                    <a:pt x="2393669" y="1565090"/>
                  </a:lnTo>
                  <a:lnTo>
                    <a:pt x="2534473" y="481566"/>
                  </a:lnTo>
                  <a:lnTo>
                    <a:pt x="2675277" y="481566"/>
                  </a:lnTo>
                  <a:lnTo>
                    <a:pt x="2816081" y="481566"/>
                  </a:lnTo>
                  <a:lnTo>
                    <a:pt x="2956885" y="481566"/>
                  </a:lnTo>
                  <a:lnTo>
                    <a:pt x="3097689" y="601957"/>
                  </a:lnTo>
                  <a:lnTo>
                    <a:pt x="3238493" y="601957"/>
                  </a:lnTo>
                  <a:lnTo>
                    <a:pt x="3379297" y="601957"/>
                  </a:lnTo>
                  <a:lnTo>
                    <a:pt x="3520101" y="601957"/>
                  </a:lnTo>
                </a:path>
              </a:pathLst>
            </a:custGeom>
            <a:ln w="27101" cap="flat">
              <a:solidFill>
                <a:srgbClr val="0058AB">
                  <a:alpha val="80000"/>
                </a:srgbClr>
              </a:solidFill>
              <a:prstDash val="solid"/>
              <a:round/>
            </a:ln>
          </p:spPr>
          <p:txBody>
            <a:bodyPr/>
            <a:lstStyle/>
            <a:p/>
          </p:txBody>
        </p:sp>
        <p:sp>
          <p:nvSpPr>
            <p:cNvPr id="80" name="pl80"/>
            <p:cNvSpPr/>
            <p:nvPr/>
          </p:nvSpPr>
          <p:spPr>
            <a:xfrm>
              <a:off x="5308715" y="2631714"/>
              <a:ext cx="3520101" cy="1083523"/>
            </a:xfrm>
            <a:custGeom>
              <a:avLst/>
              <a:pathLst>
                <a:path w="3520101" h="1083523">
                  <a:moveTo>
                    <a:pt x="0" y="0"/>
                  </a:moveTo>
                  <a:lnTo>
                    <a:pt x="140804" y="120391"/>
                  </a:lnTo>
                  <a:lnTo>
                    <a:pt x="281608" y="120391"/>
                  </a:lnTo>
                  <a:lnTo>
                    <a:pt x="422412" y="240783"/>
                  </a:lnTo>
                  <a:lnTo>
                    <a:pt x="563216" y="361174"/>
                  </a:lnTo>
                  <a:lnTo>
                    <a:pt x="704020" y="361174"/>
                  </a:lnTo>
                  <a:lnTo>
                    <a:pt x="844824" y="481566"/>
                  </a:lnTo>
                  <a:lnTo>
                    <a:pt x="985628" y="601957"/>
                  </a:lnTo>
                  <a:lnTo>
                    <a:pt x="1126432" y="722349"/>
                  </a:lnTo>
                  <a:lnTo>
                    <a:pt x="1267236" y="842740"/>
                  </a:lnTo>
                  <a:lnTo>
                    <a:pt x="1408040" y="963132"/>
                  </a:lnTo>
                  <a:lnTo>
                    <a:pt x="1548844" y="963132"/>
                  </a:lnTo>
                  <a:lnTo>
                    <a:pt x="1689648" y="963132"/>
                  </a:lnTo>
                  <a:lnTo>
                    <a:pt x="1830452" y="963132"/>
                  </a:lnTo>
                  <a:lnTo>
                    <a:pt x="1971256" y="963132"/>
                  </a:lnTo>
                  <a:lnTo>
                    <a:pt x="2112061" y="1083523"/>
                  </a:lnTo>
                  <a:lnTo>
                    <a:pt x="2252865" y="963132"/>
                  </a:lnTo>
                  <a:lnTo>
                    <a:pt x="2393669" y="963132"/>
                  </a:lnTo>
                  <a:lnTo>
                    <a:pt x="2534473" y="1083523"/>
                  </a:lnTo>
                  <a:lnTo>
                    <a:pt x="2675277" y="1083523"/>
                  </a:lnTo>
                  <a:lnTo>
                    <a:pt x="2816081" y="1083523"/>
                  </a:lnTo>
                  <a:lnTo>
                    <a:pt x="2956885" y="963132"/>
                  </a:lnTo>
                  <a:lnTo>
                    <a:pt x="3097689" y="842740"/>
                  </a:lnTo>
                  <a:lnTo>
                    <a:pt x="3238493" y="842740"/>
                  </a:lnTo>
                  <a:lnTo>
                    <a:pt x="3379297" y="963132"/>
                  </a:lnTo>
                  <a:lnTo>
                    <a:pt x="3520101" y="963132"/>
                  </a:lnTo>
                </a:path>
              </a:pathLst>
            </a:custGeom>
            <a:ln w="27101" cap="flat">
              <a:solidFill>
                <a:srgbClr val="1CABE2">
                  <a:alpha val="80000"/>
                </a:srgbClr>
              </a:solidFill>
              <a:prstDash val="solid"/>
              <a:round/>
            </a:ln>
          </p:spPr>
          <p:txBody>
            <a:bodyPr/>
            <a:lstStyle/>
            <a:p/>
          </p:txBody>
        </p:sp>
        <p:sp>
          <p:nvSpPr>
            <p:cNvPr id="81" name="pl81"/>
            <p:cNvSpPr/>
            <p:nvPr/>
          </p:nvSpPr>
          <p:spPr>
            <a:xfrm>
              <a:off x="5308715" y="3474454"/>
              <a:ext cx="3520101" cy="963132"/>
            </a:xfrm>
            <a:custGeom>
              <a:avLst/>
              <a:pathLst>
                <a:path w="3520101" h="963132">
                  <a:moveTo>
                    <a:pt x="0" y="481566"/>
                  </a:moveTo>
                  <a:lnTo>
                    <a:pt x="140804" y="842740"/>
                  </a:lnTo>
                  <a:lnTo>
                    <a:pt x="281608" y="481566"/>
                  </a:lnTo>
                  <a:lnTo>
                    <a:pt x="422412" y="481566"/>
                  </a:lnTo>
                  <a:lnTo>
                    <a:pt x="563216" y="481566"/>
                  </a:lnTo>
                  <a:lnTo>
                    <a:pt x="704020" y="240783"/>
                  </a:lnTo>
                  <a:lnTo>
                    <a:pt x="844824" y="601957"/>
                  </a:lnTo>
                  <a:lnTo>
                    <a:pt x="985628" y="722349"/>
                  </a:lnTo>
                  <a:lnTo>
                    <a:pt x="1126432" y="601957"/>
                  </a:lnTo>
                  <a:lnTo>
                    <a:pt x="1267236" y="601957"/>
                  </a:lnTo>
                  <a:lnTo>
                    <a:pt x="1408040" y="481566"/>
                  </a:lnTo>
                  <a:lnTo>
                    <a:pt x="1548844" y="601957"/>
                  </a:lnTo>
                  <a:lnTo>
                    <a:pt x="1689648" y="722349"/>
                  </a:lnTo>
                  <a:lnTo>
                    <a:pt x="1830452" y="601957"/>
                  </a:lnTo>
                  <a:lnTo>
                    <a:pt x="1971256" y="601957"/>
                  </a:lnTo>
                  <a:lnTo>
                    <a:pt x="2112061" y="481566"/>
                  </a:lnTo>
                  <a:lnTo>
                    <a:pt x="2252865" y="601957"/>
                  </a:lnTo>
                  <a:lnTo>
                    <a:pt x="2393669" y="0"/>
                  </a:lnTo>
                  <a:lnTo>
                    <a:pt x="2534473" y="963132"/>
                  </a:lnTo>
                  <a:lnTo>
                    <a:pt x="2675277" y="842740"/>
                  </a:lnTo>
                  <a:lnTo>
                    <a:pt x="2816081" y="601957"/>
                  </a:lnTo>
                  <a:lnTo>
                    <a:pt x="2956885" y="842740"/>
                  </a:lnTo>
                  <a:lnTo>
                    <a:pt x="3097689" y="0"/>
                  </a:lnTo>
                  <a:lnTo>
                    <a:pt x="3238493" y="481566"/>
                  </a:lnTo>
                  <a:lnTo>
                    <a:pt x="3379297" y="963132"/>
                  </a:lnTo>
                  <a:lnTo>
                    <a:pt x="3520101" y="361174"/>
                  </a:lnTo>
                </a:path>
              </a:pathLst>
            </a:custGeom>
            <a:ln w="27101" cap="flat">
              <a:solidFill>
                <a:srgbClr val="00833D">
                  <a:alpha val="80000"/>
                </a:srgbClr>
              </a:solidFill>
              <a:prstDash val="solid"/>
              <a:round/>
            </a:ln>
          </p:spPr>
          <p:txBody>
            <a:bodyPr/>
            <a:lstStyle/>
            <a:p/>
          </p:txBody>
        </p:sp>
        <p:sp>
          <p:nvSpPr>
            <p:cNvPr id="82" name="pl82"/>
            <p:cNvSpPr/>
            <p:nvPr/>
          </p:nvSpPr>
          <p:spPr>
            <a:xfrm>
              <a:off x="5308715" y="3594846"/>
              <a:ext cx="3520101" cy="1565090"/>
            </a:xfrm>
            <a:custGeom>
              <a:avLst/>
              <a:pathLst>
                <a:path w="3520101" h="1565090">
                  <a:moveTo>
                    <a:pt x="0" y="722349"/>
                  </a:moveTo>
                  <a:lnTo>
                    <a:pt x="140804" y="842740"/>
                  </a:lnTo>
                  <a:lnTo>
                    <a:pt x="281608" y="601957"/>
                  </a:lnTo>
                  <a:lnTo>
                    <a:pt x="422412" y="481566"/>
                  </a:lnTo>
                  <a:lnTo>
                    <a:pt x="563216" y="0"/>
                  </a:lnTo>
                  <a:lnTo>
                    <a:pt x="704020" y="361174"/>
                  </a:lnTo>
                  <a:lnTo>
                    <a:pt x="844824" y="601957"/>
                  </a:lnTo>
                  <a:lnTo>
                    <a:pt x="985628" y="722349"/>
                  </a:lnTo>
                  <a:lnTo>
                    <a:pt x="1126432" y="240783"/>
                  </a:lnTo>
                  <a:lnTo>
                    <a:pt x="1267236" y="601957"/>
                  </a:lnTo>
                  <a:lnTo>
                    <a:pt x="1408040" y="601957"/>
                  </a:lnTo>
                  <a:lnTo>
                    <a:pt x="1548844" y="481566"/>
                  </a:lnTo>
                  <a:lnTo>
                    <a:pt x="1689648" y="601957"/>
                  </a:lnTo>
                  <a:lnTo>
                    <a:pt x="1830452" y="481566"/>
                  </a:lnTo>
                  <a:lnTo>
                    <a:pt x="1971256" y="481566"/>
                  </a:lnTo>
                  <a:lnTo>
                    <a:pt x="2112061" y="601957"/>
                  </a:lnTo>
                  <a:lnTo>
                    <a:pt x="2252865" y="722349"/>
                  </a:lnTo>
                  <a:lnTo>
                    <a:pt x="2393669" y="1565090"/>
                  </a:lnTo>
                  <a:lnTo>
                    <a:pt x="2534473" y="481566"/>
                  </a:lnTo>
                  <a:lnTo>
                    <a:pt x="2675277" y="481566"/>
                  </a:lnTo>
                  <a:lnTo>
                    <a:pt x="2816081" y="481566"/>
                  </a:lnTo>
                  <a:lnTo>
                    <a:pt x="2956885" y="481566"/>
                  </a:lnTo>
                  <a:lnTo>
                    <a:pt x="3097689" y="601957"/>
                  </a:lnTo>
                  <a:lnTo>
                    <a:pt x="3238493" y="601957"/>
                  </a:lnTo>
                  <a:lnTo>
                    <a:pt x="3379297" y="601957"/>
                  </a:lnTo>
                  <a:lnTo>
                    <a:pt x="3520101" y="601957"/>
                  </a:lnTo>
                </a:path>
              </a:pathLst>
            </a:custGeom>
            <a:ln w="43362" cap="flat">
              <a:solidFill>
                <a:srgbClr val="000000">
                  <a:alpha val="100000"/>
                </a:srgbClr>
              </a:solidFill>
              <a:prstDash val="solid"/>
              <a:round/>
            </a:ln>
          </p:spPr>
          <p:txBody>
            <a:bodyPr/>
            <a:lstStyle/>
            <a:p/>
          </p:txBody>
        </p:sp>
        <p:sp>
          <p:nvSpPr>
            <p:cNvPr id="83" name="pl83"/>
            <p:cNvSpPr/>
            <p:nvPr/>
          </p:nvSpPr>
          <p:spPr>
            <a:xfrm>
              <a:off x="5308715" y="3594846"/>
              <a:ext cx="3520101" cy="1565090"/>
            </a:xfrm>
            <a:custGeom>
              <a:avLst/>
              <a:pathLst>
                <a:path w="3520101" h="1565090">
                  <a:moveTo>
                    <a:pt x="0" y="722349"/>
                  </a:moveTo>
                  <a:lnTo>
                    <a:pt x="140804" y="842740"/>
                  </a:lnTo>
                  <a:lnTo>
                    <a:pt x="281608" y="601957"/>
                  </a:lnTo>
                  <a:lnTo>
                    <a:pt x="422412" y="481566"/>
                  </a:lnTo>
                  <a:lnTo>
                    <a:pt x="563216" y="0"/>
                  </a:lnTo>
                  <a:lnTo>
                    <a:pt x="704020" y="361174"/>
                  </a:lnTo>
                  <a:lnTo>
                    <a:pt x="844824" y="601957"/>
                  </a:lnTo>
                  <a:lnTo>
                    <a:pt x="985628" y="722349"/>
                  </a:lnTo>
                  <a:lnTo>
                    <a:pt x="1126432" y="240783"/>
                  </a:lnTo>
                  <a:lnTo>
                    <a:pt x="1267236" y="601957"/>
                  </a:lnTo>
                  <a:lnTo>
                    <a:pt x="1408040" y="601957"/>
                  </a:lnTo>
                  <a:lnTo>
                    <a:pt x="1548844" y="481566"/>
                  </a:lnTo>
                  <a:lnTo>
                    <a:pt x="1689648" y="601957"/>
                  </a:lnTo>
                  <a:lnTo>
                    <a:pt x="1830452" y="481566"/>
                  </a:lnTo>
                  <a:lnTo>
                    <a:pt x="1971256" y="481566"/>
                  </a:lnTo>
                  <a:lnTo>
                    <a:pt x="2112061" y="601957"/>
                  </a:lnTo>
                  <a:lnTo>
                    <a:pt x="2252865" y="722349"/>
                  </a:lnTo>
                  <a:lnTo>
                    <a:pt x="2393669" y="1565090"/>
                  </a:lnTo>
                  <a:lnTo>
                    <a:pt x="2534473" y="481566"/>
                  </a:lnTo>
                  <a:lnTo>
                    <a:pt x="2675277" y="481566"/>
                  </a:lnTo>
                  <a:lnTo>
                    <a:pt x="2816081" y="481566"/>
                  </a:lnTo>
                  <a:lnTo>
                    <a:pt x="2956885" y="481566"/>
                  </a:lnTo>
                  <a:lnTo>
                    <a:pt x="3097689" y="601957"/>
                  </a:lnTo>
                  <a:lnTo>
                    <a:pt x="3238493" y="601957"/>
                  </a:lnTo>
                  <a:lnTo>
                    <a:pt x="3379297" y="601957"/>
                  </a:lnTo>
                  <a:lnTo>
                    <a:pt x="3520101" y="601957"/>
                  </a:lnTo>
                </a:path>
              </a:pathLst>
            </a:custGeom>
            <a:ln w="27101" cap="flat">
              <a:solidFill>
                <a:srgbClr val="0058AB">
                  <a:alpha val="100000"/>
                </a:srgbClr>
              </a:solidFill>
              <a:prstDash val="solid"/>
              <a:round/>
            </a:ln>
          </p:spPr>
          <p:txBody>
            <a:bodyPr/>
            <a:lstStyle/>
            <a:p/>
          </p:txBody>
        </p:sp>
        <p:sp>
          <p:nvSpPr>
            <p:cNvPr id="84" name="pl84"/>
            <p:cNvSpPr/>
            <p:nvPr/>
          </p:nvSpPr>
          <p:spPr>
            <a:xfrm>
              <a:off x="5132709" y="4317195"/>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3956021"/>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3594846"/>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3835629"/>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3835629"/>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3715238"/>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3835629"/>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3835629"/>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50226" y="38894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80579" y="391827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4" name="pg94"/>
            <p:cNvSpPr/>
            <p:nvPr/>
          </p:nvSpPr>
          <p:spPr>
            <a:xfrm>
              <a:off x="5954246"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4600" y="355705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6" name="pg96"/>
            <p:cNvSpPr/>
            <p:nvPr/>
          </p:nvSpPr>
          <p:spPr>
            <a:xfrm>
              <a:off x="6658267" y="376906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88620" y="379912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8" name="pg98"/>
            <p:cNvSpPr/>
            <p:nvPr/>
          </p:nvSpPr>
          <p:spPr>
            <a:xfrm>
              <a:off x="7362287" y="376906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92640" y="379912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0" name="pg100"/>
            <p:cNvSpPr/>
            <p:nvPr/>
          </p:nvSpPr>
          <p:spPr>
            <a:xfrm>
              <a:off x="7925503" y="36486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55857" y="36787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2" name="pg102"/>
            <p:cNvSpPr/>
            <p:nvPr/>
          </p:nvSpPr>
          <p:spPr>
            <a:xfrm>
              <a:off x="8629524" y="376906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9877" y="379912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4" name="pg104"/>
            <p:cNvSpPr/>
            <p:nvPr/>
          </p:nvSpPr>
          <p:spPr>
            <a:xfrm>
              <a:off x="8770328" y="376906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800681" y="379912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tx106"/>
            <p:cNvSpPr/>
            <p:nvPr/>
          </p:nvSpPr>
          <p:spPr>
            <a:xfrm>
              <a:off x="8889106" y="35544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379683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08" name="tx108"/>
            <p:cNvSpPr/>
            <p:nvPr/>
          </p:nvSpPr>
          <p:spPr>
            <a:xfrm>
              <a:off x="5006511" y="427455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0706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18667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102588"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19" name="pl119"/>
            <p:cNvSpPr/>
            <p:nvPr/>
          </p:nvSpPr>
          <p:spPr>
            <a:xfrm>
              <a:off x="589645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89645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86082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62327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163555" y="612090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Honduras</a:t>
              </a:r>
            </a:p>
          </p:txBody>
        </p:sp>
        <p:sp>
          <p:nvSpPr>
            <p:cNvPr id="124" name="tx124"/>
            <p:cNvSpPr/>
            <p:nvPr/>
          </p:nvSpPr>
          <p:spPr>
            <a:xfrm>
              <a:off x="712792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890374"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6" name="tx126"/>
            <p:cNvSpPr/>
            <p:nvPr/>
          </p:nvSpPr>
          <p:spPr>
            <a:xfrm>
              <a:off x="6581837" y="1628562"/>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27" name="tx127"/>
            <p:cNvSpPr/>
            <p:nvPr/>
          </p:nvSpPr>
          <p:spPr>
            <a:xfrm>
              <a:off x="4407982"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28" name="tx128"/>
            <p:cNvSpPr/>
            <p:nvPr/>
          </p:nvSpPr>
          <p:spPr>
            <a:xfrm>
              <a:off x="5472758" y="6517265"/>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29" name="tx129"/>
            <p:cNvSpPr/>
            <p:nvPr/>
          </p:nvSpPr>
          <p:spPr>
            <a:xfrm>
              <a:off x="2817111" y="1343644"/>
              <a:ext cx="3784096"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Honduras, 2000-2025</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2025, el 2 % de los niños que recibieron la primera dosis de DTP no recibieron la tercera dosis de DTP (izquierda), y el 1 % de los niños que recibieron la primera dosis de DTP no recibieron la primera dosis de MCV (derecha).
La baja tasa de abandono de la DTP indica una buena capacidad para administrar una serie completa de vacunas en las primeras etapas de la vida. La baja tasa de abandono de la DTP-MCV indica una buena retención en los programas de inmunización y la capacidad de administrar un ciclo completo de vacunas durante la primera infancia (hasta un año).
En 2025, el abandono de la DTP en Honduras fue inferior a la tasa mundial, mientras que el abandono de la DTP-MCV fue inferior a la tasa mundial.</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50" i="0" b="0" u="none">
                <a:solidFill>
                  <a:srgbClr val="000000">
                    <a:alpha val="100000"/>
                  </a:srgbClr>
                </a:solidFill>
                <a:latin typeface="Arial"/>
                <a:cs typeface="Arial"/>
                <a:ea typeface="Arial"/>
                <a:sym typeface="Arial"/>
              </a:rPr>
              <a:t>En 2025, el abandono de las vacunas DTP1 y DTP3/MCV1 fue bajo en Honduras, lo que indica una buena retención de los niños en los programas de vacunación y que los esfuerzos actuales para garantizar el seguimiento están dando sus frutos.</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01818"/>
            </a:xfrm>
            <a:custGeom>
              <a:avLst/>
              <a:pathLst>
                <a:path w="2135265" h="101818">
                  <a:moveTo>
                    <a:pt x="0" y="0"/>
                  </a:moveTo>
                  <a:lnTo>
                    <a:pt x="85410" y="0"/>
                  </a:lnTo>
                  <a:lnTo>
                    <a:pt x="170821" y="42424"/>
                  </a:lnTo>
                  <a:lnTo>
                    <a:pt x="256231" y="67878"/>
                  </a:lnTo>
                  <a:lnTo>
                    <a:pt x="341642" y="8484"/>
                  </a:lnTo>
                  <a:lnTo>
                    <a:pt x="427053" y="8484"/>
                  </a:lnTo>
                  <a:lnTo>
                    <a:pt x="512463" y="16969"/>
                  </a:lnTo>
                  <a:lnTo>
                    <a:pt x="597874" y="0"/>
                  </a:lnTo>
                  <a:lnTo>
                    <a:pt x="683284" y="0"/>
                  </a:lnTo>
                  <a:lnTo>
                    <a:pt x="768695" y="0"/>
                  </a:lnTo>
                  <a:lnTo>
                    <a:pt x="854106" y="0"/>
                  </a:lnTo>
                  <a:lnTo>
                    <a:pt x="939516" y="0"/>
                  </a:lnTo>
                  <a:lnTo>
                    <a:pt x="1024927" y="8484"/>
                  </a:lnTo>
                  <a:lnTo>
                    <a:pt x="1110337" y="16969"/>
                  </a:lnTo>
                  <a:lnTo>
                    <a:pt x="1195748" y="25454"/>
                  </a:lnTo>
                  <a:lnTo>
                    <a:pt x="1281159" y="42424"/>
                  </a:lnTo>
                  <a:lnTo>
                    <a:pt x="1366569" y="50909"/>
                  </a:lnTo>
                  <a:lnTo>
                    <a:pt x="1451980" y="59393"/>
                  </a:lnTo>
                  <a:lnTo>
                    <a:pt x="1537390" y="50909"/>
                  </a:lnTo>
                  <a:lnTo>
                    <a:pt x="1622801" y="59393"/>
                  </a:lnTo>
                  <a:lnTo>
                    <a:pt x="1708212" y="67878"/>
                  </a:lnTo>
                  <a:lnTo>
                    <a:pt x="1793622" y="76363"/>
                  </a:lnTo>
                  <a:lnTo>
                    <a:pt x="1879033" y="76363"/>
                  </a:lnTo>
                  <a:lnTo>
                    <a:pt x="1964443" y="84848"/>
                  </a:lnTo>
                  <a:lnTo>
                    <a:pt x="2049854" y="93333"/>
                  </a:lnTo>
                  <a:lnTo>
                    <a:pt x="2135265" y="101818"/>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9573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2" name="tx52"/>
            <p:cNvSpPr/>
            <p:nvPr/>
          </p:nvSpPr>
          <p:spPr>
            <a:xfrm>
              <a:off x="2624645" y="18660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3" name="tx53"/>
            <p:cNvSpPr/>
            <p:nvPr/>
          </p:nvSpPr>
          <p:spPr>
            <a:xfrm>
              <a:off x="3051698" y="18999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301308"/>
              <a:ext cx="854106" cy="721210"/>
            </a:xfrm>
            <a:custGeom>
              <a:avLst/>
              <a:pathLst>
                <a:path w="854106" h="721210">
                  <a:moveTo>
                    <a:pt x="0" y="721210"/>
                  </a:moveTo>
                  <a:lnTo>
                    <a:pt x="85410" y="0"/>
                  </a:lnTo>
                  <a:lnTo>
                    <a:pt x="170821" y="16969"/>
                  </a:lnTo>
                  <a:lnTo>
                    <a:pt x="256231" y="8484"/>
                  </a:lnTo>
                  <a:lnTo>
                    <a:pt x="341642" y="16969"/>
                  </a:lnTo>
                  <a:lnTo>
                    <a:pt x="427053" y="16969"/>
                  </a:lnTo>
                  <a:lnTo>
                    <a:pt x="512463" y="25454"/>
                  </a:lnTo>
                  <a:lnTo>
                    <a:pt x="597874" y="33939"/>
                  </a:lnTo>
                  <a:lnTo>
                    <a:pt x="683284" y="42424"/>
                  </a:lnTo>
                  <a:lnTo>
                    <a:pt x="768695" y="42424"/>
                  </a:lnTo>
                  <a:lnTo>
                    <a:pt x="854106" y="50909"/>
                  </a:lnTo>
                </a:path>
              </a:pathLst>
            </a:custGeom>
            <a:ln w="27101" cap="flat">
              <a:solidFill>
                <a:srgbClr val="1CABE2">
                  <a:alpha val="100000"/>
                </a:srgbClr>
              </a:solidFill>
              <a:prstDash val="solid"/>
              <a:round/>
            </a:ln>
          </p:spPr>
          <p:txBody>
            <a:bodyPr/>
            <a:lstStyle/>
            <a:p/>
          </p:txBody>
        </p:sp>
        <p:sp>
          <p:nvSpPr>
            <p:cNvPr id="74" name="pt74"/>
            <p:cNvSpPr/>
            <p:nvPr/>
          </p:nvSpPr>
          <p:spPr>
            <a:xfrm>
              <a:off x="2319213" y="40044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261298" y="3930252"/>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86" name="tx86"/>
            <p:cNvSpPr/>
            <p:nvPr/>
          </p:nvSpPr>
          <p:spPr>
            <a:xfrm>
              <a:off x="3223926" y="3259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87" name="tx87"/>
            <p:cNvSpPr/>
            <p:nvPr/>
          </p:nvSpPr>
          <p:spPr>
            <a:xfrm>
              <a:off x="2624645" y="3177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88" name="tx88"/>
            <p:cNvSpPr/>
            <p:nvPr/>
          </p:nvSpPr>
          <p:spPr>
            <a:xfrm>
              <a:off x="3051698" y="32025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1824800" y="4570000"/>
              <a:ext cx="1366569" cy="152727"/>
            </a:xfrm>
            <a:custGeom>
              <a:avLst/>
              <a:pathLst>
                <a:path w="1366569" h="152727">
                  <a:moveTo>
                    <a:pt x="0" y="152727"/>
                  </a:moveTo>
                  <a:lnTo>
                    <a:pt x="85410" y="16969"/>
                  </a:lnTo>
                  <a:lnTo>
                    <a:pt x="170821" y="16969"/>
                  </a:lnTo>
                  <a:lnTo>
                    <a:pt x="256231" y="8484"/>
                  </a:lnTo>
                  <a:lnTo>
                    <a:pt x="341642" y="8484"/>
                  </a:lnTo>
                  <a:lnTo>
                    <a:pt x="427053" y="0"/>
                  </a:lnTo>
                  <a:lnTo>
                    <a:pt x="512463" y="0"/>
                  </a:lnTo>
                  <a:lnTo>
                    <a:pt x="597874" y="25454"/>
                  </a:lnTo>
                  <a:lnTo>
                    <a:pt x="683284" y="67878"/>
                  </a:lnTo>
                  <a:lnTo>
                    <a:pt x="768695" y="59393"/>
                  </a:lnTo>
                  <a:lnTo>
                    <a:pt x="854106" y="67878"/>
                  </a:lnTo>
                  <a:lnTo>
                    <a:pt x="939516" y="67878"/>
                  </a:lnTo>
                  <a:lnTo>
                    <a:pt x="1024927" y="76363"/>
                  </a:lnTo>
                  <a:lnTo>
                    <a:pt x="1110337" y="84848"/>
                  </a:lnTo>
                  <a:lnTo>
                    <a:pt x="1195748" y="93333"/>
                  </a:lnTo>
                  <a:lnTo>
                    <a:pt x="1281159" y="93333"/>
                  </a:lnTo>
                  <a:lnTo>
                    <a:pt x="1366569" y="101818"/>
                  </a:lnTo>
                </a:path>
              </a:pathLst>
            </a:custGeom>
            <a:ln w="27101" cap="flat">
              <a:solidFill>
                <a:srgbClr val="1CABE2">
                  <a:alpha val="100000"/>
                </a:srgbClr>
              </a:solidFill>
              <a:prstDash val="solid"/>
              <a:round/>
            </a:ln>
          </p:spPr>
          <p:txBody>
            <a:bodyPr/>
            <a:lstStyle/>
            <a:p/>
          </p:txBody>
        </p:sp>
        <p:sp>
          <p:nvSpPr>
            <p:cNvPr id="109" name="pt109"/>
            <p:cNvSpPr/>
            <p:nvPr/>
          </p:nvSpPr>
          <p:spPr>
            <a:xfrm>
              <a:off x="1806749"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1892160"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1977570"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062981"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148391"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233802"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319213"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404623"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490034"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575444" y="461134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2660855"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2746266"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2831676"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2917087"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3002498"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3087908"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173319"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tx126"/>
            <p:cNvSpPr/>
            <p:nvPr/>
          </p:nvSpPr>
          <p:spPr>
            <a:xfrm>
              <a:off x="1672870" y="46304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27" name="tx127"/>
            <p:cNvSpPr/>
            <p:nvPr/>
          </p:nvSpPr>
          <p:spPr>
            <a:xfrm>
              <a:off x="3223926" y="45795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28" name="tx128"/>
            <p:cNvSpPr/>
            <p:nvPr/>
          </p:nvSpPr>
          <p:spPr>
            <a:xfrm>
              <a:off x="2624645" y="4496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29" name="tx129"/>
            <p:cNvSpPr/>
            <p:nvPr/>
          </p:nvSpPr>
          <p:spPr>
            <a:xfrm>
              <a:off x="3051698" y="45221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30" name="pl130"/>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2" name="pl132"/>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5" name="pl135"/>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6" name="pl136"/>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1" name="pl141"/>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2" name="pl142"/>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850292" y="1947768"/>
              <a:ext cx="2135265" cy="93333"/>
            </a:xfrm>
            <a:custGeom>
              <a:avLst/>
              <a:pathLst>
                <a:path w="2135265" h="93333">
                  <a:moveTo>
                    <a:pt x="0" y="8484"/>
                  </a:moveTo>
                  <a:lnTo>
                    <a:pt x="85410" y="8484"/>
                  </a:lnTo>
                  <a:lnTo>
                    <a:pt x="170821" y="8484"/>
                  </a:lnTo>
                  <a:lnTo>
                    <a:pt x="256231" y="16969"/>
                  </a:lnTo>
                  <a:lnTo>
                    <a:pt x="341642" y="8484"/>
                  </a:lnTo>
                  <a:lnTo>
                    <a:pt x="427053" y="0"/>
                  </a:lnTo>
                  <a:lnTo>
                    <a:pt x="512463" y="25454"/>
                  </a:lnTo>
                  <a:lnTo>
                    <a:pt x="597874" y="42424"/>
                  </a:lnTo>
                  <a:lnTo>
                    <a:pt x="683284" y="16969"/>
                  </a:lnTo>
                  <a:lnTo>
                    <a:pt x="768695" y="0"/>
                  </a:lnTo>
                  <a:lnTo>
                    <a:pt x="854106" y="0"/>
                  </a:lnTo>
                  <a:lnTo>
                    <a:pt x="939516" y="0"/>
                  </a:lnTo>
                  <a:lnTo>
                    <a:pt x="1024927" y="8484"/>
                  </a:lnTo>
                  <a:lnTo>
                    <a:pt x="1110337" y="0"/>
                  </a:lnTo>
                  <a:lnTo>
                    <a:pt x="1195748" y="0"/>
                  </a:lnTo>
                  <a:lnTo>
                    <a:pt x="1281159" y="0"/>
                  </a:lnTo>
                  <a:lnTo>
                    <a:pt x="1366569" y="8484"/>
                  </a:lnTo>
                  <a:lnTo>
                    <a:pt x="1451980" y="59393"/>
                  </a:lnTo>
                  <a:lnTo>
                    <a:pt x="1537390" y="50909"/>
                  </a:lnTo>
                  <a:lnTo>
                    <a:pt x="1622801" y="59393"/>
                  </a:lnTo>
                  <a:lnTo>
                    <a:pt x="1708212" y="59393"/>
                  </a:lnTo>
                  <a:lnTo>
                    <a:pt x="1793622" y="67878"/>
                  </a:lnTo>
                  <a:lnTo>
                    <a:pt x="1879033" y="76363"/>
                  </a:lnTo>
                  <a:lnTo>
                    <a:pt x="1964443" y="84848"/>
                  </a:lnTo>
                  <a:lnTo>
                    <a:pt x="2049854" y="84848"/>
                  </a:lnTo>
                  <a:lnTo>
                    <a:pt x="2135265" y="93333"/>
                  </a:lnTo>
                </a:path>
              </a:pathLst>
            </a:custGeom>
            <a:ln w="27101" cap="flat">
              <a:solidFill>
                <a:srgbClr val="1CABE2">
                  <a:alpha val="100000"/>
                </a:srgbClr>
              </a:solidFill>
              <a:prstDash val="solid"/>
              <a:round/>
            </a:ln>
          </p:spPr>
          <p:txBody>
            <a:bodyPr/>
            <a:lstStyle/>
            <a:p/>
          </p:txBody>
        </p:sp>
        <p:sp>
          <p:nvSpPr>
            <p:cNvPr id="150" name="pt150"/>
            <p:cNvSpPr/>
            <p:nvPr/>
          </p:nvSpPr>
          <p:spPr>
            <a:xfrm>
              <a:off x="383224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391765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00306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08847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17388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25929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344705"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pt157"/>
            <p:cNvSpPr/>
            <p:nvPr/>
          </p:nvSpPr>
          <p:spPr>
            <a:xfrm>
              <a:off x="443011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51552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68634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77175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85716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02798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11340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19881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28422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36963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455042"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54045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62586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711274"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79668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88209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967506"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tx176"/>
            <p:cNvSpPr/>
            <p:nvPr/>
          </p:nvSpPr>
          <p:spPr>
            <a:xfrm>
              <a:off x="3698362"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7" name="tx177"/>
            <p:cNvSpPr/>
            <p:nvPr/>
          </p:nvSpPr>
          <p:spPr>
            <a:xfrm>
              <a:off x="6018113"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78" name="tx178"/>
            <p:cNvSpPr/>
            <p:nvPr/>
          </p:nvSpPr>
          <p:spPr>
            <a:xfrm>
              <a:off x="5418832" y="18660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9" name="tx179"/>
            <p:cNvSpPr/>
            <p:nvPr/>
          </p:nvSpPr>
          <p:spPr>
            <a:xfrm>
              <a:off x="5845885" y="1891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80" name="pl180"/>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5" name="pl185"/>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6" name="pl186"/>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8" name="pl188"/>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1" name="pl191"/>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3850292" y="3258884"/>
              <a:ext cx="2135265" cy="101818"/>
            </a:xfrm>
            <a:custGeom>
              <a:avLst/>
              <a:pathLst>
                <a:path w="2135265" h="101818">
                  <a:moveTo>
                    <a:pt x="0" y="8484"/>
                  </a:moveTo>
                  <a:lnTo>
                    <a:pt x="85410" y="0"/>
                  </a:lnTo>
                  <a:lnTo>
                    <a:pt x="170821" y="16969"/>
                  </a:lnTo>
                  <a:lnTo>
                    <a:pt x="256231" y="33939"/>
                  </a:lnTo>
                  <a:lnTo>
                    <a:pt x="341642" y="59393"/>
                  </a:lnTo>
                  <a:lnTo>
                    <a:pt x="427053" y="25454"/>
                  </a:lnTo>
                  <a:lnTo>
                    <a:pt x="512463" y="33939"/>
                  </a:lnTo>
                  <a:lnTo>
                    <a:pt x="597874" y="42424"/>
                  </a:lnTo>
                  <a:lnTo>
                    <a:pt x="683284" y="50909"/>
                  </a:lnTo>
                  <a:lnTo>
                    <a:pt x="768695" y="8484"/>
                  </a:lnTo>
                  <a:lnTo>
                    <a:pt x="854106" y="8484"/>
                  </a:lnTo>
                  <a:lnTo>
                    <a:pt x="939516" y="16969"/>
                  </a:lnTo>
                  <a:lnTo>
                    <a:pt x="1024927" y="16969"/>
                  </a:lnTo>
                  <a:lnTo>
                    <a:pt x="1110337" y="16969"/>
                  </a:lnTo>
                  <a:lnTo>
                    <a:pt x="1195748" y="16969"/>
                  </a:lnTo>
                  <a:lnTo>
                    <a:pt x="1281159" y="8484"/>
                  </a:lnTo>
                  <a:lnTo>
                    <a:pt x="1366569" y="8484"/>
                  </a:lnTo>
                  <a:lnTo>
                    <a:pt x="1451980" y="8484"/>
                  </a:lnTo>
                  <a:lnTo>
                    <a:pt x="1537390" y="67878"/>
                  </a:lnTo>
                  <a:lnTo>
                    <a:pt x="1622801" y="76363"/>
                  </a:lnTo>
                  <a:lnTo>
                    <a:pt x="1708212" y="76363"/>
                  </a:lnTo>
                  <a:lnTo>
                    <a:pt x="1793622" y="84848"/>
                  </a:lnTo>
                  <a:lnTo>
                    <a:pt x="1879033" y="84848"/>
                  </a:lnTo>
                  <a:lnTo>
                    <a:pt x="1964443" y="93333"/>
                  </a:lnTo>
                  <a:lnTo>
                    <a:pt x="2049854" y="93333"/>
                  </a:lnTo>
                  <a:lnTo>
                    <a:pt x="2135265" y="101818"/>
                  </a:lnTo>
                </a:path>
              </a:pathLst>
            </a:custGeom>
            <a:ln w="27101" cap="flat">
              <a:solidFill>
                <a:srgbClr val="1CABE2">
                  <a:alpha val="100000"/>
                </a:srgbClr>
              </a:solidFill>
              <a:prstDash val="solid"/>
              <a:round/>
            </a:ln>
          </p:spPr>
          <p:txBody>
            <a:bodyPr/>
            <a:lstStyle/>
            <a:p/>
          </p:txBody>
        </p:sp>
        <p:sp>
          <p:nvSpPr>
            <p:cNvPr id="200" name="pt200"/>
            <p:cNvSpPr/>
            <p:nvPr/>
          </p:nvSpPr>
          <p:spPr>
            <a:xfrm>
              <a:off x="383224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391765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003062"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08847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173883"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259294"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34470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430115"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51552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60093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686347"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77175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485716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494257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02798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113400"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19881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28422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369632"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455042"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540453"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625864"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711274"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5796685"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5882095"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5967506"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tx226"/>
            <p:cNvSpPr/>
            <p:nvPr/>
          </p:nvSpPr>
          <p:spPr>
            <a:xfrm>
              <a:off x="3698362"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27" name="tx227"/>
            <p:cNvSpPr/>
            <p:nvPr/>
          </p:nvSpPr>
          <p:spPr>
            <a:xfrm>
              <a:off x="6018113" y="32684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28" name="tx228"/>
            <p:cNvSpPr/>
            <p:nvPr/>
          </p:nvSpPr>
          <p:spPr>
            <a:xfrm>
              <a:off x="5418832" y="31940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29" name="tx229"/>
            <p:cNvSpPr/>
            <p:nvPr/>
          </p:nvSpPr>
          <p:spPr>
            <a:xfrm>
              <a:off x="5845885" y="32110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30" name="pl230"/>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5" name="pl235"/>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1" name="pl241"/>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6644479" y="1947768"/>
              <a:ext cx="2135265" cy="110302"/>
            </a:xfrm>
            <a:custGeom>
              <a:avLst/>
              <a:pathLst>
                <a:path w="2135265" h="110302">
                  <a:moveTo>
                    <a:pt x="0" y="42424"/>
                  </a:moveTo>
                  <a:lnTo>
                    <a:pt x="85410" y="25454"/>
                  </a:lnTo>
                  <a:lnTo>
                    <a:pt x="170821" y="33939"/>
                  </a:lnTo>
                  <a:lnTo>
                    <a:pt x="256231" y="59393"/>
                  </a:lnTo>
                  <a:lnTo>
                    <a:pt x="341642" y="42424"/>
                  </a:lnTo>
                  <a:lnTo>
                    <a:pt x="427053" y="8484"/>
                  </a:lnTo>
                  <a:lnTo>
                    <a:pt x="512463" y="33939"/>
                  </a:lnTo>
                  <a:lnTo>
                    <a:pt x="597874" y="42424"/>
                  </a:lnTo>
                  <a:lnTo>
                    <a:pt x="683284" y="50909"/>
                  </a:lnTo>
                  <a:lnTo>
                    <a:pt x="768695" y="16969"/>
                  </a:lnTo>
                  <a:lnTo>
                    <a:pt x="854106" y="16969"/>
                  </a:lnTo>
                  <a:lnTo>
                    <a:pt x="939516" y="16969"/>
                  </a:lnTo>
                  <a:lnTo>
                    <a:pt x="1024927" y="8484"/>
                  </a:lnTo>
                  <a:lnTo>
                    <a:pt x="1110337" y="0"/>
                  </a:lnTo>
                  <a:lnTo>
                    <a:pt x="1195748" y="0"/>
                  </a:lnTo>
                  <a:lnTo>
                    <a:pt x="1281159" y="8484"/>
                  </a:lnTo>
                  <a:lnTo>
                    <a:pt x="1366569" y="33939"/>
                  </a:lnTo>
                  <a:lnTo>
                    <a:pt x="1451980" y="76363"/>
                  </a:lnTo>
                  <a:lnTo>
                    <a:pt x="1537390" y="67878"/>
                  </a:lnTo>
                  <a:lnTo>
                    <a:pt x="1622801" y="76363"/>
                  </a:lnTo>
                  <a:lnTo>
                    <a:pt x="1708212" y="76363"/>
                  </a:lnTo>
                  <a:lnTo>
                    <a:pt x="1793622" y="84848"/>
                  </a:lnTo>
                  <a:lnTo>
                    <a:pt x="1879033" y="93333"/>
                  </a:lnTo>
                  <a:lnTo>
                    <a:pt x="1964443" y="101818"/>
                  </a:lnTo>
                  <a:lnTo>
                    <a:pt x="2049854" y="101818"/>
                  </a:lnTo>
                  <a:lnTo>
                    <a:pt x="2135265" y="110302"/>
                  </a:lnTo>
                </a:path>
              </a:pathLst>
            </a:custGeom>
            <a:ln w="27101" cap="flat">
              <a:solidFill>
                <a:srgbClr val="1CABE2">
                  <a:alpha val="100000"/>
                </a:srgbClr>
              </a:solidFill>
              <a:prstDash val="solid"/>
              <a:round/>
            </a:ln>
          </p:spPr>
          <p:txBody>
            <a:bodyPr/>
            <a:lstStyle/>
            <a:p/>
          </p:txBody>
        </p:sp>
        <p:sp>
          <p:nvSpPr>
            <p:cNvPr id="250" name="pt250"/>
            <p:cNvSpPr/>
            <p:nvPr/>
          </p:nvSpPr>
          <p:spPr>
            <a:xfrm>
              <a:off x="662642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671183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679724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6882660"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696807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05348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138892"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7" name="pt257"/>
            <p:cNvSpPr/>
            <p:nvPr/>
          </p:nvSpPr>
          <p:spPr>
            <a:xfrm>
              <a:off x="722430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30971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39512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48053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56594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65135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7367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82217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90758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99299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07840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163819"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24923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33464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420051"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505461"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8590872"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8676283"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876169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tx276"/>
            <p:cNvSpPr/>
            <p:nvPr/>
          </p:nvSpPr>
          <p:spPr>
            <a:xfrm>
              <a:off x="6492549" y="18979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77" name="tx277"/>
            <p:cNvSpPr/>
            <p:nvPr/>
          </p:nvSpPr>
          <p:spPr>
            <a:xfrm>
              <a:off x="8812300" y="19658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78" name="tx278"/>
            <p:cNvSpPr/>
            <p:nvPr/>
          </p:nvSpPr>
          <p:spPr>
            <a:xfrm>
              <a:off x="8213020"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79" name="tx279"/>
            <p:cNvSpPr/>
            <p:nvPr/>
          </p:nvSpPr>
          <p:spPr>
            <a:xfrm>
              <a:off x="8640073" y="19084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80" name="pl280"/>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1" name="pl281"/>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2" name="pl282"/>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3" name="pl283"/>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4" name="pl284"/>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5" name="pl285"/>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6" name="pl286"/>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7" name="pl287"/>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8" name="pl288"/>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9" name="pl289"/>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0" name="pl290"/>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1" name="pl291"/>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2" name="pl292"/>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8" name="pl298"/>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8181870" y="3301308"/>
              <a:ext cx="597874" cy="84848"/>
            </a:xfrm>
            <a:custGeom>
              <a:avLst/>
              <a:pathLst>
                <a:path w="597874" h="84848">
                  <a:moveTo>
                    <a:pt x="0" y="0"/>
                  </a:moveTo>
                  <a:lnTo>
                    <a:pt x="85410" y="8484"/>
                  </a:lnTo>
                  <a:lnTo>
                    <a:pt x="170821" y="25454"/>
                  </a:lnTo>
                  <a:lnTo>
                    <a:pt x="256231" y="33939"/>
                  </a:lnTo>
                  <a:lnTo>
                    <a:pt x="341642" y="50909"/>
                  </a:lnTo>
                  <a:lnTo>
                    <a:pt x="427053" y="59393"/>
                  </a:lnTo>
                  <a:lnTo>
                    <a:pt x="512463" y="76363"/>
                  </a:lnTo>
                  <a:lnTo>
                    <a:pt x="597874" y="84848"/>
                  </a:lnTo>
                </a:path>
              </a:pathLst>
            </a:custGeom>
            <a:ln w="27101" cap="flat">
              <a:solidFill>
                <a:srgbClr val="1CABE2">
                  <a:alpha val="100000"/>
                </a:srgbClr>
              </a:solidFill>
              <a:prstDash val="solid"/>
              <a:round/>
            </a:ln>
          </p:spPr>
          <p:txBody>
            <a:bodyPr/>
            <a:lstStyle/>
            <a:p/>
          </p:txBody>
        </p:sp>
        <p:sp>
          <p:nvSpPr>
            <p:cNvPr id="300" name="pt300"/>
            <p:cNvSpPr/>
            <p:nvPr/>
          </p:nvSpPr>
          <p:spPr>
            <a:xfrm>
              <a:off x="816381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249230"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334640"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420051"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505461"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590872"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676283"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761693"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tx308"/>
            <p:cNvSpPr/>
            <p:nvPr/>
          </p:nvSpPr>
          <p:spPr>
            <a:xfrm>
              <a:off x="8029940" y="32090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309" name="tx309"/>
            <p:cNvSpPr/>
            <p:nvPr/>
          </p:nvSpPr>
          <p:spPr>
            <a:xfrm>
              <a:off x="8812300" y="3293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310" name="tx310"/>
            <p:cNvSpPr/>
            <p:nvPr/>
          </p:nvSpPr>
          <p:spPr>
            <a:xfrm>
              <a:off x="8213020"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311" name="tx311"/>
            <p:cNvSpPr/>
            <p:nvPr/>
          </p:nvSpPr>
          <p:spPr>
            <a:xfrm>
              <a:off x="8640073" y="32365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312" name="tx312"/>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3" name="tx313"/>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4" name="tx314"/>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5" name="tx315"/>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6" name="tx316"/>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7" name="tx317"/>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8" name="tx318"/>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9" name="tx319"/>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0" name="tx320"/>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1" name="tx321"/>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2" name="tx322"/>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3" name="tx323"/>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4" name="tx324"/>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5" name="tx325"/>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6" name="tx326"/>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7" name="tx327"/>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8" name="tx328"/>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9" name="tx329"/>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0" name="tx330"/>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1" name="tx331"/>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2" name="tx332"/>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3" name="tx333"/>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4" name="tx334"/>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5" name="tx335"/>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6" name="tx336"/>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7" name="tx337"/>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8" name="tx338"/>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9" name="tx339"/>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0" name="tx340"/>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1" name="tx341"/>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2" name="tx342"/>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3" name="tx343"/>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4" name="tx344"/>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5" name="tx345"/>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6" name="tx346"/>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7" name="tx347"/>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8" name="tx348"/>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9" name="tx349"/>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0" name="tx350"/>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1" name="tx351"/>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2" name="tx352"/>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3" name="tx353"/>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4" name="tx354"/>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5" name="tx355"/>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6" name="tx356"/>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7" name="tx357"/>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8" name="tx358"/>
            <p:cNvSpPr/>
            <p:nvPr/>
          </p:nvSpPr>
          <p:spPr>
            <a:xfrm rot="-5400000">
              <a:off x="-60286" y="356666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359" name="pt35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0" name="pt36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1" name="tx36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2" name="tx36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3" name="tx363"/>
            <p:cNvSpPr/>
            <p:nvPr/>
          </p:nvSpPr>
          <p:spPr>
            <a:xfrm>
              <a:off x="2173433" y="1342252"/>
              <a:ext cx="548898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Honduras, 2000-2025</a:t>
              </a:r>
            </a:p>
          </p:txBody>
        </p:sp>
        <p:sp>
          <p:nvSpPr>
            <p:cNvPr id="364" name="tx364"/>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365" name="tx365"/>
            <p:cNvSpPr/>
            <p:nvPr/>
          </p:nvSpPr>
          <p:spPr>
            <a:xfrm>
              <a:off x="4327994" y="6586855"/>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2025.</a:t>
              </a:r>
            </a:p>
          </p:txBody>
        </p:sp>
      </p:grpSp>
      <p:sp>
        <p:nvSpPr>
          <p:cNvPr id="3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2025, la MCV2 fue la que tuvo menor cobertura (84 %), seguida de la DTP3 (86 %).
En comparación con 2019, la cobertura de siete vacunas disminuyó (BCG, DTP1, DTP3, IPV1, MCV1, MCV2 y ROTAC).
En comparación con 2024, la cobertura de siete vacunas disminuyó (BCG, DTP1, DTP3, IPV1, MCV1, MCV2 y ROTAC).</a:t>
            </a:r>
          </a:p>
        </p:txBody>
      </p:sp>
      <p:sp>
        <p:nvSpPr>
          <p:cNvPr id="3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Honduras registró su cobertura más baja en la vacuna MCV2 (84 %), mientras que la mayoría de las demás vacunas sistemáticas se situaron en torno al 86-88 %; la cobertura de 7 antígenos disminuyó desde 2019, y la de otros 7 antígenos disminuyó desde 2024.</a:t>
            </a:r>
          </a:p>
        </p:txBody>
      </p:sp>
      <p:grpSp xmlns:pic="http://schemas.openxmlformats.org/drawingml/2006/picture">
        <p:nvGrpSpPr>
          <p:cNvPr id="368" name=""/>
          <p:cNvGrpSpPr/>
          <p:nvPr/>
        </p:nvGrpSpPr>
        <p:grpSpPr>
          <a:xfrm>
            <a:off x="292608" y="1097280"/>
            <a:ext cx="8595360" cy="28575"/>
            <a:chOff x="292608" y="1097280"/>
            <a:chExt cx="8595360" cy="28575"/>
          </a:xfrm>
        </p:grpSpPr>
        <p:sp>
          <p:nvSpPr>
            <p:cNvPr id="36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616844"/>
            </a:xfrm>
            <a:custGeom>
              <a:avLst/>
              <a:pathLst>
                <a:path w="6518190" h="616844">
                  <a:moveTo>
                    <a:pt x="0" y="237248"/>
                  </a:moveTo>
                  <a:lnTo>
                    <a:pt x="260727" y="142348"/>
                  </a:lnTo>
                  <a:lnTo>
                    <a:pt x="521455" y="189798"/>
                  </a:lnTo>
                  <a:lnTo>
                    <a:pt x="782182" y="332147"/>
                  </a:lnTo>
                  <a:lnTo>
                    <a:pt x="1042910" y="237248"/>
                  </a:lnTo>
                  <a:lnTo>
                    <a:pt x="1303638" y="47449"/>
                  </a:lnTo>
                  <a:lnTo>
                    <a:pt x="1564365" y="189798"/>
                  </a:lnTo>
                  <a:lnTo>
                    <a:pt x="1825093" y="237248"/>
                  </a:lnTo>
                  <a:lnTo>
                    <a:pt x="2085820" y="284697"/>
                  </a:lnTo>
                  <a:lnTo>
                    <a:pt x="2346548" y="94899"/>
                  </a:lnTo>
                  <a:lnTo>
                    <a:pt x="2607276" y="94899"/>
                  </a:lnTo>
                  <a:lnTo>
                    <a:pt x="2868003" y="94899"/>
                  </a:lnTo>
                  <a:lnTo>
                    <a:pt x="3128731" y="47449"/>
                  </a:lnTo>
                  <a:lnTo>
                    <a:pt x="3389458" y="0"/>
                  </a:lnTo>
                  <a:lnTo>
                    <a:pt x="3650186" y="0"/>
                  </a:lnTo>
                  <a:lnTo>
                    <a:pt x="3910914" y="47449"/>
                  </a:lnTo>
                  <a:lnTo>
                    <a:pt x="4171641" y="189798"/>
                  </a:lnTo>
                  <a:lnTo>
                    <a:pt x="4432369" y="427046"/>
                  </a:lnTo>
                  <a:lnTo>
                    <a:pt x="4693096" y="379596"/>
                  </a:lnTo>
                  <a:lnTo>
                    <a:pt x="4953824" y="427046"/>
                  </a:lnTo>
                  <a:lnTo>
                    <a:pt x="5214552" y="427046"/>
                  </a:lnTo>
                  <a:lnTo>
                    <a:pt x="5475279" y="474496"/>
                  </a:lnTo>
                  <a:lnTo>
                    <a:pt x="5736007" y="521945"/>
                  </a:lnTo>
                  <a:lnTo>
                    <a:pt x="5996734" y="569395"/>
                  </a:lnTo>
                  <a:lnTo>
                    <a:pt x="6257462" y="569395"/>
                  </a:lnTo>
                  <a:lnTo>
                    <a:pt x="6518190" y="616844"/>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616844"/>
            </a:xfrm>
            <a:custGeom>
              <a:avLst/>
              <a:pathLst>
                <a:path w="6518190" h="616844">
                  <a:moveTo>
                    <a:pt x="0" y="284697"/>
                  </a:moveTo>
                  <a:lnTo>
                    <a:pt x="260727" y="189798"/>
                  </a:lnTo>
                  <a:lnTo>
                    <a:pt x="521455" y="237248"/>
                  </a:lnTo>
                  <a:lnTo>
                    <a:pt x="782182" y="379596"/>
                  </a:lnTo>
                  <a:lnTo>
                    <a:pt x="1042910" y="284697"/>
                  </a:lnTo>
                  <a:lnTo>
                    <a:pt x="1303638" y="94899"/>
                  </a:lnTo>
                  <a:lnTo>
                    <a:pt x="1564365" y="237248"/>
                  </a:lnTo>
                  <a:lnTo>
                    <a:pt x="1825093" y="284697"/>
                  </a:lnTo>
                  <a:lnTo>
                    <a:pt x="2085820" y="332147"/>
                  </a:lnTo>
                  <a:lnTo>
                    <a:pt x="2346548" y="94899"/>
                  </a:lnTo>
                  <a:lnTo>
                    <a:pt x="2607276" y="94899"/>
                  </a:lnTo>
                  <a:lnTo>
                    <a:pt x="2868003" y="94899"/>
                  </a:lnTo>
                  <a:lnTo>
                    <a:pt x="3128731" y="47449"/>
                  </a:lnTo>
                  <a:lnTo>
                    <a:pt x="3389458" y="0"/>
                  </a:lnTo>
                  <a:lnTo>
                    <a:pt x="3650186" y="0"/>
                  </a:lnTo>
                  <a:lnTo>
                    <a:pt x="3910914" y="47449"/>
                  </a:lnTo>
                  <a:lnTo>
                    <a:pt x="4171641" y="189798"/>
                  </a:lnTo>
                  <a:lnTo>
                    <a:pt x="4432369" y="427046"/>
                  </a:lnTo>
                  <a:lnTo>
                    <a:pt x="4693096" y="379596"/>
                  </a:lnTo>
                  <a:lnTo>
                    <a:pt x="4953824" y="427046"/>
                  </a:lnTo>
                  <a:lnTo>
                    <a:pt x="5214552" y="427046"/>
                  </a:lnTo>
                  <a:lnTo>
                    <a:pt x="5475279" y="474496"/>
                  </a:lnTo>
                  <a:lnTo>
                    <a:pt x="5736007" y="521945"/>
                  </a:lnTo>
                  <a:lnTo>
                    <a:pt x="5996734" y="569395"/>
                  </a:lnTo>
                  <a:lnTo>
                    <a:pt x="6257462" y="569395"/>
                  </a:lnTo>
                  <a:lnTo>
                    <a:pt x="6518190" y="616844"/>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616844"/>
            </a:xfrm>
            <a:custGeom>
              <a:avLst/>
              <a:pathLst>
                <a:path w="6518190" h="616844">
                  <a:moveTo>
                    <a:pt x="0" y="284697"/>
                  </a:moveTo>
                  <a:lnTo>
                    <a:pt x="260727" y="189798"/>
                  </a:lnTo>
                  <a:lnTo>
                    <a:pt x="521455" y="237248"/>
                  </a:lnTo>
                  <a:lnTo>
                    <a:pt x="782182" y="379596"/>
                  </a:lnTo>
                  <a:lnTo>
                    <a:pt x="1042910" y="284697"/>
                  </a:lnTo>
                  <a:lnTo>
                    <a:pt x="1303638" y="94899"/>
                  </a:lnTo>
                  <a:lnTo>
                    <a:pt x="1564365" y="237248"/>
                  </a:lnTo>
                  <a:lnTo>
                    <a:pt x="1825093" y="284697"/>
                  </a:lnTo>
                  <a:lnTo>
                    <a:pt x="2085820" y="332147"/>
                  </a:lnTo>
                  <a:lnTo>
                    <a:pt x="2346548" y="94899"/>
                  </a:lnTo>
                  <a:lnTo>
                    <a:pt x="2607276" y="94899"/>
                  </a:lnTo>
                  <a:lnTo>
                    <a:pt x="2868003" y="94899"/>
                  </a:lnTo>
                  <a:lnTo>
                    <a:pt x="3128731" y="47449"/>
                  </a:lnTo>
                  <a:lnTo>
                    <a:pt x="3389458" y="0"/>
                  </a:lnTo>
                  <a:lnTo>
                    <a:pt x="3650186" y="0"/>
                  </a:lnTo>
                  <a:lnTo>
                    <a:pt x="3910914" y="47449"/>
                  </a:lnTo>
                  <a:lnTo>
                    <a:pt x="4171641" y="189798"/>
                  </a:lnTo>
                  <a:lnTo>
                    <a:pt x="4432369" y="427046"/>
                  </a:lnTo>
                  <a:lnTo>
                    <a:pt x="4693096" y="379596"/>
                  </a:lnTo>
                  <a:lnTo>
                    <a:pt x="4953824" y="427046"/>
                  </a:lnTo>
                  <a:lnTo>
                    <a:pt x="5214552" y="427046"/>
                  </a:lnTo>
                  <a:lnTo>
                    <a:pt x="5475279" y="474496"/>
                  </a:lnTo>
                  <a:lnTo>
                    <a:pt x="5736007" y="521945"/>
                  </a:lnTo>
                  <a:lnTo>
                    <a:pt x="5996734" y="569395"/>
                  </a:lnTo>
                  <a:lnTo>
                    <a:pt x="6257462" y="569395"/>
                  </a:lnTo>
                  <a:lnTo>
                    <a:pt x="6518190" y="616844"/>
                  </a:lnTo>
                </a:path>
              </a:pathLst>
            </a:custGeom>
            <a:ln w="27101" cap="flat">
              <a:solidFill>
                <a:srgbClr val="EE00EE">
                  <a:alpha val="100000"/>
                </a:srgbClr>
              </a:solidFill>
              <a:prstDash val="solid"/>
              <a:round/>
            </a:ln>
          </p:spPr>
          <p:txBody>
            <a:bodyPr/>
            <a:lstStyle/>
            <a:p/>
          </p:txBody>
        </p:sp>
        <p:sp>
          <p:nvSpPr>
            <p:cNvPr id="41" name="pl41"/>
            <p:cNvSpPr/>
            <p:nvPr/>
          </p:nvSpPr>
          <p:spPr>
            <a:xfrm>
              <a:off x="5306897" y="2164489"/>
              <a:ext cx="2346548" cy="1043891"/>
            </a:xfrm>
            <a:custGeom>
              <a:avLst/>
              <a:pathLst>
                <a:path w="2346548" h="1043891">
                  <a:moveTo>
                    <a:pt x="0" y="996441"/>
                  </a:moveTo>
                  <a:lnTo>
                    <a:pt x="260727" y="569395"/>
                  </a:lnTo>
                  <a:lnTo>
                    <a:pt x="521455" y="759193"/>
                  </a:lnTo>
                  <a:lnTo>
                    <a:pt x="782182" y="521945"/>
                  </a:lnTo>
                  <a:lnTo>
                    <a:pt x="1042910" y="1043891"/>
                  </a:lnTo>
                  <a:lnTo>
                    <a:pt x="1303638" y="806643"/>
                  </a:lnTo>
                  <a:lnTo>
                    <a:pt x="1564365" y="996441"/>
                  </a:lnTo>
                  <a:lnTo>
                    <a:pt x="1825093" y="664294"/>
                  </a:lnTo>
                  <a:lnTo>
                    <a:pt x="2085820" y="47449"/>
                  </a:lnTo>
                  <a:lnTo>
                    <a:pt x="2346548"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1168047"/>
              <a:ext cx="2607276" cy="4033216"/>
            </a:xfrm>
            <a:custGeom>
              <a:avLst/>
              <a:pathLst>
                <a:path w="2607276" h="4033216">
                  <a:moveTo>
                    <a:pt x="0" y="4033216"/>
                  </a:moveTo>
                  <a:lnTo>
                    <a:pt x="260727" y="0"/>
                  </a:lnTo>
                  <a:lnTo>
                    <a:pt x="521455" y="94899"/>
                  </a:lnTo>
                  <a:lnTo>
                    <a:pt x="782182" y="47449"/>
                  </a:lnTo>
                  <a:lnTo>
                    <a:pt x="1042910" y="94899"/>
                  </a:lnTo>
                  <a:lnTo>
                    <a:pt x="1303638" y="94899"/>
                  </a:lnTo>
                  <a:lnTo>
                    <a:pt x="1564365" y="142348"/>
                  </a:lnTo>
                  <a:lnTo>
                    <a:pt x="1825093" y="189798"/>
                  </a:lnTo>
                  <a:lnTo>
                    <a:pt x="2085820" y="237248"/>
                  </a:lnTo>
                  <a:lnTo>
                    <a:pt x="2346548" y="237248"/>
                  </a:lnTo>
                  <a:lnTo>
                    <a:pt x="2607276" y="284697"/>
                  </a:lnTo>
                </a:path>
              </a:pathLst>
            </a:custGeom>
            <a:ln w="27101" cap="flat">
              <a:solidFill>
                <a:srgbClr val="E31A1C">
                  <a:alpha val="100000"/>
                </a:srgbClr>
              </a:solidFill>
              <a:prstDash val="solid"/>
              <a:round/>
            </a:ln>
          </p:spPr>
          <p:txBody>
            <a:bodyPr/>
            <a:lstStyle/>
            <a:p/>
          </p:txBody>
        </p:sp>
        <p:sp>
          <p:nvSpPr>
            <p:cNvPr id="43" name="pl43"/>
            <p:cNvSpPr/>
            <p:nvPr/>
          </p:nvSpPr>
          <p:spPr>
            <a:xfrm>
              <a:off x="6610535" y="1310396"/>
              <a:ext cx="1042910" cy="189798"/>
            </a:xfrm>
            <a:custGeom>
              <a:avLst/>
              <a:pathLst>
                <a:path w="1042910" h="189798">
                  <a:moveTo>
                    <a:pt x="0" y="0"/>
                  </a:moveTo>
                  <a:lnTo>
                    <a:pt x="260727" y="47449"/>
                  </a:lnTo>
                  <a:lnTo>
                    <a:pt x="521455" y="94899"/>
                  </a:lnTo>
                  <a:lnTo>
                    <a:pt x="782182" y="142348"/>
                  </a:lnTo>
                  <a:lnTo>
                    <a:pt x="1042910" y="189798"/>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569395"/>
            </a:xfrm>
            <a:custGeom>
              <a:avLst/>
              <a:pathLst>
                <a:path w="6518190" h="569395">
                  <a:moveTo>
                    <a:pt x="0" y="47449"/>
                  </a:moveTo>
                  <a:lnTo>
                    <a:pt x="260727" y="0"/>
                  </a:lnTo>
                  <a:lnTo>
                    <a:pt x="521455" y="94899"/>
                  </a:lnTo>
                  <a:lnTo>
                    <a:pt x="782182" y="189798"/>
                  </a:lnTo>
                  <a:lnTo>
                    <a:pt x="1042910" y="332147"/>
                  </a:lnTo>
                  <a:lnTo>
                    <a:pt x="1303638" y="142348"/>
                  </a:lnTo>
                  <a:lnTo>
                    <a:pt x="1564365" y="189798"/>
                  </a:lnTo>
                  <a:lnTo>
                    <a:pt x="1825093" y="237248"/>
                  </a:lnTo>
                  <a:lnTo>
                    <a:pt x="2085820" y="284697"/>
                  </a:lnTo>
                  <a:lnTo>
                    <a:pt x="2346548" y="47449"/>
                  </a:lnTo>
                  <a:lnTo>
                    <a:pt x="2607276" y="47449"/>
                  </a:lnTo>
                  <a:lnTo>
                    <a:pt x="2868003" y="94899"/>
                  </a:lnTo>
                  <a:lnTo>
                    <a:pt x="3128731" y="94899"/>
                  </a:lnTo>
                  <a:lnTo>
                    <a:pt x="3389458" y="94899"/>
                  </a:lnTo>
                  <a:lnTo>
                    <a:pt x="3650186" y="94899"/>
                  </a:lnTo>
                  <a:lnTo>
                    <a:pt x="3910914" y="47449"/>
                  </a:lnTo>
                  <a:lnTo>
                    <a:pt x="4171641" y="47449"/>
                  </a:lnTo>
                  <a:lnTo>
                    <a:pt x="4432369" y="47449"/>
                  </a:lnTo>
                  <a:lnTo>
                    <a:pt x="4693096" y="379596"/>
                  </a:lnTo>
                  <a:lnTo>
                    <a:pt x="4953824" y="427046"/>
                  </a:lnTo>
                  <a:lnTo>
                    <a:pt x="5214552" y="427046"/>
                  </a:lnTo>
                  <a:lnTo>
                    <a:pt x="5475279" y="474496"/>
                  </a:lnTo>
                  <a:lnTo>
                    <a:pt x="5736007" y="474496"/>
                  </a:lnTo>
                  <a:lnTo>
                    <a:pt x="5996734" y="521945"/>
                  </a:lnTo>
                  <a:lnTo>
                    <a:pt x="6257462" y="521945"/>
                  </a:lnTo>
                  <a:lnTo>
                    <a:pt x="6518190" y="569395"/>
                  </a:lnTo>
                </a:path>
              </a:pathLst>
            </a:custGeom>
            <a:ln w="27101" cap="flat">
              <a:solidFill>
                <a:srgbClr val="FFC20E">
                  <a:alpha val="100000"/>
                </a:srgbClr>
              </a:solidFill>
              <a:prstDash val="solid"/>
              <a:round/>
            </a:ln>
          </p:spPr>
          <p:txBody>
            <a:bodyPr/>
            <a:lstStyle/>
            <a:p/>
          </p:txBody>
        </p:sp>
        <p:sp>
          <p:nvSpPr>
            <p:cNvPr id="45" name="pl45"/>
            <p:cNvSpPr/>
            <p:nvPr/>
          </p:nvSpPr>
          <p:spPr>
            <a:xfrm>
              <a:off x="5828352" y="1168047"/>
              <a:ext cx="1825093" cy="474496"/>
            </a:xfrm>
            <a:custGeom>
              <a:avLst/>
              <a:pathLst>
                <a:path w="1825093" h="474496">
                  <a:moveTo>
                    <a:pt x="0" y="0"/>
                  </a:moveTo>
                  <a:lnTo>
                    <a:pt x="260727" y="47449"/>
                  </a:lnTo>
                  <a:lnTo>
                    <a:pt x="521455" y="142348"/>
                  </a:lnTo>
                  <a:lnTo>
                    <a:pt x="782182" y="189798"/>
                  </a:lnTo>
                  <a:lnTo>
                    <a:pt x="1042910" y="284697"/>
                  </a:lnTo>
                  <a:lnTo>
                    <a:pt x="1303638" y="332147"/>
                  </a:lnTo>
                  <a:lnTo>
                    <a:pt x="1564365" y="427046"/>
                  </a:lnTo>
                  <a:lnTo>
                    <a:pt x="1825093" y="474496"/>
                  </a:lnTo>
                </a:path>
              </a:pathLst>
            </a:custGeom>
            <a:ln w="27101" cap="flat">
              <a:solidFill>
                <a:srgbClr val="008B00">
                  <a:alpha val="100000"/>
                </a:srgbClr>
              </a:solidFill>
              <a:prstDash val="solid"/>
              <a:round/>
            </a:ln>
          </p:spPr>
          <p:txBody>
            <a:bodyPr/>
            <a:lstStyle/>
            <a:p/>
          </p:txBody>
        </p:sp>
        <p:sp>
          <p:nvSpPr>
            <p:cNvPr id="46" name="pl46"/>
            <p:cNvSpPr/>
            <p:nvPr/>
          </p:nvSpPr>
          <p:spPr>
            <a:xfrm>
              <a:off x="4003259" y="930799"/>
              <a:ext cx="3650186" cy="996441"/>
            </a:xfrm>
            <a:custGeom>
              <a:avLst/>
              <a:pathLst>
                <a:path w="3650186" h="996441">
                  <a:moveTo>
                    <a:pt x="0" y="996441"/>
                  </a:moveTo>
                  <a:lnTo>
                    <a:pt x="260727" y="94899"/>
                  </a:lnTo>
                  <a:lnTo>
                    <a:pt x="521455" y="0"/>
                  </a:lnTo>
                  <a:lnTo>
                    <a:pt x="782182" y="0"/>
                  </a:lnTo>
                  <a:lnTo>
                    <a:pt x="1042910" y="0"/>
                  </a:lnTo>
                  <a:lnTo>
                    <a:pt x="1303638" y="237248"/>
                  </a:lnTo>
                  <a:lnTo>
                    <a:pt x="1564365" y="427046"/>
                  </a:lnTo>
                  <a:lnTo>
                    <a:pt x="1825093" y="379596"/>
                  </a:lnTo>
                  <a:lnTo>
                    <a:pt x="2085820" y="427046"/>
                  </a:lnTo>
                  <a:lnTo>
                    <a:pt x="2346548" y="427046"/>
                  </a:lnTo>
                  <a:lnTo>
                    <a:pt x="2607276" y="474496"/>
                  </a:lnTo>
                  <a:lnTo>
                    <a:pt x="2868003" y="521945"/>
                  </a:lnTo>
                  <a:lnTo>
                    <a:pt x="3128731" y="569395"/>
                  </a:lnTo>
                  <a:lnTo>
                    <a:pt x="3389458" y="569395"/>
                  </a:lnTo>
                  <a:lnTo>
                    <a:pt x="3650186" y="616844"/>
                  </a:lnTo>
                </a:path>
              </a:pathLst>
            </a:custGeom>
            <a:ln w="27101" cap="flat">
              <a:solidFill>
                <a:srgbClr val="9A32CD">
                  <a:alpha val="100000"/>
                </a:srgbClr>
              </a:solidFill>
              <a:prstDash val="solid"/>
              <a:round/>
            </a:ln>
          </p:spPr>
          <p:txBody>
            <a:bodyPr/>
            <a:lstStyle/>
            <a:p/>
          </p:txBody>
        </p:sp>
        <p:sp>
          <p:nvSpPr>
            <p:cNvPr id="47" name="pl47"/>
            <p:cNvSpPr/>
            <p:nvPr/>
          </p:nvSpPr>
          <p:spPr>
            <a:xfrm>
              <a:off x="3481803" y="930799"/>
              <a:ext cx="4171641" cy="854093"/>
            </a:xfrm>
            <a:custGeom>
              <a:avLst/>
              <a:pathLst>
                <a:path w="4171641" h="854093">
                  <a:moveTo>
                    <a:pt x="0" y="854093"/>
                  </a:moveTo>
                  <a:lnTo>
                    <a:pt x="260727" y="94899"/>
                  </a:lnTo>
                  <a:lnTo>
                    <a:pt x="521455" y="94899"/>
                  </a:lnTo>
                  <a:lnTo>
                    <a:pt x="782182" y="47449"/>
                  </a:lnTo>
                  <a:lnTo>
                    <a:pt x="1042910" y="47449"/>
                  </a:lnTo>
                  <a:lnTo>
                    <a:pt x="1303638" y="0"/>
                  </a:lnTo>
                  <a:lnTo>
                    <a:pt x="1564365" y="0"/>
                  </a:lnTo>
                  <a:lnTo>
                    <a:pt x="1825093" y="142348"/>
                  </a:lnTo>
                  <a:lnTo>
                    <a:pt x="2085820" y="379596"/>
                  </a:lnTo>
                  <a:lnTo>
                    <a:pt x="2346548" y="332147"/>
                  </a:lnTo>
                  <a:lnTo>
                    <a:pt x="2607276" y="379596"/>
                  </a:lnTo>
                  <a:lnTo>
                    <a:pt x="2868003" y="379596"/>
                  </a:lnTo>
                  <a:lnTo>
                    <a:pt x="3128731" y="427046"/>
                  </a:lnTo>
                  <a:lnTo>
                    <a:pt x="3389458" y="474496"/>
                  </a:lnTo>
                  <a:lnTo>
                    <a:pt x="3650186" y="521945"/>
                  </a:lnTo>
                  <a:lnTo>
                    <a:pt x="3910914" y="521945"/>
                  </a:lnTo>
                  <a:lnTo>
                    <a:pt x="4171641" y="569395"/>
                  </a:lnTo>
                </a:path>
              </a:pathLst>
            </a:custGeom>
            <a:ln w="27101" cap="flat">
              <a:solidFill>
                <a:srgbClr val="836FFF">
                  <a:alpha val="100000"/>
                </a:srgbClr>
              </a:solidFill>
              <a:prstDash val="solid"/>
              <a:round/>
            </a:ln>
          </p:spPr>
          <p:txBody>
            <a:bodyPr/>
            <a:lstStyle/>
            <a:p/>
          </p:txBody>
        </p:sp>
        <p:sp>
          <p:nvSpPr>
            <p:cNvPr id="48" name="pl48"/>
            <p:cNvSpPr/>
            <p:nvPr/>
          </p:nvSpPr>
          <p:spPr>
            <a:xfrm>
              <a:off x="1135255" y="930799"/>
              <a:ext cx="6518190" cy="569395"/>
            </a:xfrm>
            <a:custGeom>
              <a:avLst/>
              <a:pathLst>
                <a:path w="6518190" h="569395">
                  <a:moveTo>
                    <a:pt x="0" y="47449"/>
                  </a:moveTo>
                  <a:lnTo>
                    <a:pt x="260727" y="0"/>
                  </a:lnTo>
                  <a:lnTo>
                    <a:pt x="521455" y="94899"/>
                  </a:lnTo>
                  <a:lnTo>
                    <a:pt x="782182" y="189798"/>
                  </a:lnTo>
                  <a:lnTo>
                    <a:pt x="1042910" y="332147"/>
                  </a:lnTo>
                  <a:lnTo>
                    <a:pt x="1303638" y="142348"/>
                  </a:lnTo>
                  <a:lnTo>
                    <a:pt x="1564365" y="189798"/>
                  </a:lnTo>
                  <a:lnTo>
                    <a:pt x="1825093" y="237248"/>
                  </a:lnTo>
                  <a:lnTo>
                    <a:pt x="2085820" y="284697"/>
                  </a:lnTo>
                  <a:lnTo>
                    <a:pt x="2346548" y="47449"/>
                  </a:lnTo>
                  <a:lnTo>
                    <a:pt x="2607276" y="47449"/>
                  </a:lnTo>
                  <a:lnTo>
                    <a:pt x="2868003" y="94899"/>
                  </a:lnTo>
                  <a:lnTo>
                    <a:pt x="3128731" y="94899"/>
                  </a:lnTo>
                  <a:lnTo>
                    <a:pt x="3389458" y="94899"/>
                  </a:lnTo>
                  <a:lnTo>
                    <a:pt x="3650186" y="94899"/>
                  </a:lnTo>
                  <a:lnTo>
                    <a:pt x="3910914" y="47449"/>
                  </a:lnTo>
                  <a:lnTo>
                    <a:pt x="4171641" y="47449"/>
                  </a:lnTo>
                  <a:lnTo>
                    <a:pt x="4432369" y="47449"/>
                  </a:lnTo>
                  <a:lnTo>
                    <a:pt x="4693096" y="379596"/>
                  </a:lnTo>
                  <a:lnTo>
                    <a:pt x="4953824" y="427046"/>
                  </a:lnTo>
                  <a:lnTo>
                    <a:pt x="5214552" y="427046"/>
                  </a:lnTo>
                  <a:lnTo>
                    <a:pt x="5475279" y="474496"/>
                  </a:lnTo>
                  <a:lnTo>
                    <a:pt x="5736007" y="474496"/>
                  </a:lnTo>
                  <a:lnTo>
                    <a:pt x="5996734" y="521945"/>
                  </a:lnTo>
                  <a:lnTo>
                    <a:pt x="6257462" y="521945"/>
                  </a:lnTo>
                  <a:lnTo>
                    <a:pt x="6518190" y="569395"/>
                  </a:lnTo>
                </a:path>
              </a:pathLst>
            </a:custGeom>
            <a:ln w="27101" cap="flat">
              <a:solidFill>
                <a:srgbClr val="FB9A99">
                  <a:alpha val="100000"/>
                </a:srgbClr>
              </a:solidFill>
              <a:prstDash val="solid"/>
              <a:round/>
            </a:ln>
          </p:spPr>
          <p:txBody>
            <a:bodyPr/>
            <a:lstStyle/>
            <a:p/>
          </p:txBody>
        </p:sp>
        <p:sp>
          <p:nvSpPr>
            <p:cNvPr id="49" name="pl49"/>
            <p:cNvSpPr/>
            <p:nvPr/>
          </p:nvSpPr>
          <p:spPr>
            <a:xfrm>
              <a:off x="7664075" y="783162"/>
              <a:ext cx="760951" cy="660357"/>
            </a:xfrm>
            <a:custGeom>
              <a:avLst/>
              <a:pathLst>
                <a:path w="760951" h="660357">
                  <a:moveTo>
                    <a:pt x="760951" y="0"/>
                  </a:moveTo>
                  <a:lnTo>
                    <a:pt x="0" y="660357"/>
                  </a:lnTo>
                </a:path>
              </a:pathLst>
            </a:custGeom>
          </p:spPr>
          <p:txBody>
            <a:bodyPr/>
            <a:lstStyle/>
            <a:p/>
          </p:txBody>
        </p:sp>
        <p:sp>
          <p:nvSpPr>
            <p:cNvPr id="50" name="pl50"/>
            <p:cNvSpPr/>
            <p:nvPr/>
          </p:nvSpPr>
          <p:spPr>
            <a:xfrm>
              <a:off x="7666510" y="1044631"/>
              <a:ext cx="740519" cy="447664"/>
            </a:xfrm>
            <a:custGeom>
              <a:avLst/>
              <a:pathLst>
                <a:path w="740519" h="447664">
                  <a:moveTo>
                    <a:pt x="740519" y="0"/>
                  </a:moveTo>
                  <a:lnTo>
                    <a:pt x="0" y="447664"/>
                  </a:lnTo>
                </a:path>
              </a:pathLst>
            </a:custGeom>
          </p:spPr>
          <p:txBody>
            <a:bodyPr/>
            <a:lstStyle/>
            <a:p/>
          </p:txBody>
        </p:sp>
        <p:sp>
          <p:nvSpPr>
            <p:cNvPr id="51" name="pl51"/>
            <p:cNvSpPr/>
            <p:nvPr/>
          </p:nvSpPr>
          <p:spPr>
            <a:xfrm>
              <a:off x="7668345" y="1506687"/>
              <a:ext cx="690515" cy="300915"/>
            </a:xfrm>
            <a:custGeom>
              <a:avLst/>
              <a:pathLst>
                <a:path w="690515" h="300915">
                  <a:moveTo>
                    <a:pt x="690515" y="300915"/>
                  </a:moveTo>
                  <a:lnTo>
                    <a:pt x="0" y="0"/>
                  </a:lnTo>
                </a:path>
              </a:pathLst>
            </a:custGeom>
          </p:spPr>
          <p:txBody>
            <a:bodyPr/>
            <a:lstStyle/>
            <a:p/>
          </p:txBody>
        </p:sp>
        <p:sp>
          <p:nvSpPr>
            <p:cNvPr id="52" name="pl52"/>
            <p:cNvSpPr/>
            <p:nvPr/>
          </p:nvSpPr>
          <p:spPr>
            <a:xfrm>
              <a:off x="7669726" y="1303178"/>
              <a:ext cx="622704" cy="191996"/>
            </a:xfrm>
            <a:custGeom>
              <a:avLst/>
              <a:pathLst>
                <a:path w="622704" h="191996">
                  <a:moveTo>
                    <a:pt x="622704" y="0"/>
                  </a:moveTo>
                  <a:lnTo>
                    <a:pt x="0" y="191996"/>
                  </a:lnTo>
                </a:path>
              </a:pathLst>
            </a:custGeom>
          </p:spPr>
          <p:txBody>
            <a:bodyPr/>
            <a:lstStyle/>
            <a:p/>
          </p:txBody>
        </p:sp>
        <p:sp>
          <p:nvSpPr>
            <p:cNvPr id="53" name="pl53"/>
            <p:cNvSpPr/>
            <p:nvPr/>
          </p:nvSpPr>
          <p:spPr>
            <a:xfrm>
              <a:off x="7671449" y="1501589"/>
              <a:ext cx="681325" cy="52776"/>
            </a:xfrm>
            <a:custGeom>
              <a:avLst/>
              <a:pathLst>
                <a:path w="681325" h="52776">
                  <a:moveTo>
                    <a:pt x="681325" y="52776"/>
                  </a:moveTo>
                  <a:lnTo>
                    <a:pt x="0" y="0"/>
                  </a:lnTo>
                </a:path>
              </a:pathLst>
            </a:custGeom>
          </p:spPr>
          <p:txBody>
            <a:bodyPr/>
            <a:lstStyle/>
            <a:p/>
          </p:txBody>
        </p:sp>
        <p:sp>
          <p:nvSpPr>
            <p:cNvPr id="54" name="pl54"/>
            <p:cNvSpPr/>
            <p:nvPr/>
          </p:nvSpPr>
          <p:spPr>
            <a:xfrm>
              <a:off x="7659461" y="1558383"/>
              <a:ext cx="723484" cy="1291605"/>
            </a:xfrm>
            <a:custGeom>
              <a:avLst/>
              <a:pathLst>
                <a:path w="723484" h="1291605">
                  <a:moveTo>
                    <a:pt x="723484" y="1291605"/>
                  </a:moveTo>
                  <a:lnTo>
                    <a:pt x="0" y="0"/>
                  </a:lnTo>
                </a:path>
              </a:pathLst>
            </a:custGeom>
          </p:spPr>
          <p:txBody>
            <a:bodyPr/>
            <a:lstStyle/>
            <a:p/>
          </p:txBody>
        </p:sp>
        <p:sp>
          <p:nvSpPr>
            <p:cNvPr id="55" name="pl55"/>
            <p:cNvSpPr/>
            <p:nvPr/>
          </p:nvSpPr>
          <p:spPr>
            <a:xfrm>
              <a:off x="7662083" y="1557654"/>
              <a:ext cx="666501" cy="772433"/>
            </a:xfrm>
            <a:custGeom>
              <a:avLst/>
              <a:pathLst>
                <a:path w="666501" h="772433">
                  <a:moveTo>
                    <a:pt x="666501" y="772433"/>
                  </a:moveTo>
                  <a:lnTo>
                    <a:pt x="0" y="0"/>
                  </a:lnTo>
                </a:path>
              </a:pathLst>
            </a:custGeom>
          </p:spPr>
          <p:txBody>
            <a:bodyPr/>
            <a:lstStyle/>
            <a:p/>
          </p:txBody>
        </p:sp>
        <p:sp>
          <p:nvSpPr>
            <p:cNvPr id="56" name="pl56"/>
            <p:cNvSpPr/>
            <p:nvPr/>
          </p:nvSpPr>
          <p:spPr>
            <a:xfrm>
              <a:off x="7661180" y="1557941"/>
              <a:ext cx="775915" cy="1032981"/>
            </a:xfrm>
            <a:custGeom>
              <a:avLst/>
              <a:pathLst>
                <a:path w="775915" h="1032981">
                  <a:moveTo>
                    <a:pt x="775915" y="1032981"/>
                  </a:moveTo>
                  <a:lnTo>
                    <a:pt x="0" y="0"/>
                  </a:lnTo>
                </a:path>
              </a:pathLst>
            </a:custGeom>
          </p:spPr>
          <p:txBody>
            <a:bodyPr/>
            <a:lstStyle/>
            <a:p/>
          </p:txBody>
        </p:sp>
        <p:sp>
          <p:nvSpPr>
            <p:cNvPr id="57" name="pl57"/>
            <p:cNvSpPr/>
            <p:nvPr/>
          </p:nvSpPr>
          <p:spPr>
            <a:xfrm>
              <a:off x="7665454" y="1556176"/>
              <a:ext cx="717491" cy="509767"/>
            </a:xfrm>
            <a:custGeom>
              <a:avLst/>
              <a:pathLst>
                <a:path w="717491" h="509767">
                  <a:moveTo>
                    <a:pt x="717491" y="509767"/>
                  </a:moveTo>
                  <a:lnTo>
                    <a:pt x="0" y="0"/>
                  </a:lnTo>
                </a:path>
              </a:pathLst>
            </a:custGeom>
          </p:spPr>
          <p:txBody>
            <a:bodyPr/>
            <a:lstStyle/>
            <a:p/>
          </p:txBody>
        </p:sp>
        <p:sp>
          <p:nvSpPr>
            <p:cNvPr id="58" name="pl58"/>
            <p:cNvSpPr/>
            <p:nvPr/>
          </p:nvSpPr>
          <p:spPr>
            <a:xfrm>
              <a:off x="7661051" y="1652878"/>
              <a:ext cx="1015974" cy="1380583"/>
            </a:xfrm>
            <a:custGeom>
              <a:avLst/>
              <a:pathLst>
                <a:path w="1015974" h="1380583">
                  <a:moveTo>
                    <a:pt x="1015974" y="1380583"/>
                  </a:moveTo>
                  <a:lnTo>
                    <a:pt x="0" y="0"/>
                  </a:lnTo>
                </a:path>
              </a:pathLst>
            </a:custGeom>
          </p:spPr>
          <p:txBody>
            <a:bodyPr/>
            <a:lstStyle/>
            <a:p/>
          </p:txBody>
        </p:sp>
        <p:sp>
          <p:nvSpPr>
            <p:cNvPr id="59" name="pl59"/>
            <p:cNvSpPr/>
            <p:nvPr/>
          </p:nvSpPr>
          <p:spPr>
            <a:xfrm>
              <a:off x="7659868" y="2175135"/>
              <a:ext cx="723077" cy="1198576"/>
            </a:xfrm>
            <a:custGeom>
              <a:avLst/>
              <a:pathLst>
                <a:path w="723077" h="1198576">
                  <a:moveTo>
                    <a:pt x="723077" y="1198576"/>
                  </a:moveTo>
                  <a:lnTo>
                    <a:pt x="0" y="0"/>
                  </a:lnTo>
                </a:path>
              </a:pathLst>
            </a:custGeom>
          </p:spPr>
          <p:txBody>
            <a:bodyPr/>
            <a:lstStyle/>
            <a:p/>
          </p:txBody>
        </p:sp>
        <p:sp>
          <p:nvSpPr>
            <p:cNvPr id="60" name="pg60"/>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88%</a:t>
              </a:r>
            </a:p>
          </p:txBody>
        </p:sp>
        <p:sp>
          <p:nvSpPr>
            <p:cNvPr id="62" name="pg62"/>
            <p:cNvSpPr/>
            <p:nvPr/>
          </p:nvSpPr>
          <p:spPr>
            <a:xfrm>
              <a:off x="8338449" y="952947"/>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3" name="tx63"/>
            <p:cNvSpPr/>
            <p:nvPr/>
          </p:nvSpPr>
          <p:spPr>
            <a:xfrm>
              <a:off x="8361309" y="994485"/>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87%</a:t>
              </a:r>
            </a:p>
          </p:txBody>
        </p:sp>
        <p:sp>
          <p:nvSpPr>
            <p:cNvPr id="64" name="pg64"/>
            <p:cNvSpPr/>
            <p:nvPr/>
          </p:nvSpPr>
          <p:spPr>
            <a:xfrm>
              <a:off x="8290281" y="172995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5" name="tx65"/>
            <p:cNvSpPr/>
            <p:nvPr/>
          </p:nvSpPr>
          <p:spPr>
            <a:xfrm>
              <a:off x="8313141" y="177149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87%</a:t>
              </a:r>
            </a:p>
          </p:txBody>
        </p:sp>
        <p:sp>
          <p:nvSpPr>
            <p:cNvPr id="66" name="pg66"/>
            <p:cNvSpPr/>
            <p:nvPr/>
          </p:nvSpPr>
          <p:spPr>
            <a:xfrm>
              <a:off x="8223851" y="121277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7" name="tx67"/>
            <p:cNvSpPr/>
            <p:nvPr/>
          </p:nvSpPr>
          <p:spPr>
            <a:xfrm>
              <a:off x="8246711" y="125431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87%</a:t>
              </a:r>
            </a:p>
          </p:txBody>
        </p:sp>
        <p:sp>
          <p:nvSpPr>
            <p:cNvPr id="68" name="pg68"/>
            <p:cNvSpPr/>
            <p:nvPr/>
          </p:nvSpPr>
          <p:spPr>
            <a:xfrm>
              <a:off x="8284194" y="147026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9" name="tx69"/>
            <p:cNvSpPr/>
            <p:nvPr/>
          </p:nvSpPr>
          <p:spPr>
            <a:xfrm>
              <a:off x="8307054" y="151180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87%</a:t>
              </a:r>
            </a:p>
          </p:txBody>
        </p:sp>
        <p:sp>
          <p:nvSpPr>
            <p:cNvPr id="70" name="pg70"/>
            <p:cNvSpPr/>
            <p:nvPr/>
          </p:nvSpPr>
          <p:spPr>
            <a:xfrm>
              <a:off x="8314365" y="277031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1" name="tx71"/>
            <p:cNvSpPr/>
            <p:nvPr/>
          </p:nvSpPr>
          <p:spPr>
            <a:xfrm>
              <a:off x="8337225" y="281185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86%</a:t>
              </a:r>
            </a:p>
          </p:txBody>
        </p:sp>
        <p:sp>
          <p:nvSpPr>
            <p:cNvPr id="72" name="pg72"/>
            <p:cNvSpPr/>
            <p:nvPr/>
          </p:nvSpPr>
          <p:spPr>
            <a:xfrm>
              <a:off x="8260004" y="225250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3" name="tx73"/>
            <p:cNvSpPr/>
            <p:nvPr/>
          </p:nvSpPr>
          <p:spPr>
            <a:xfrm>
              <a:off x="8282864" y="227535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86%</a:t>
              </a:r>
            </a:p>
          </p:txBody>
        </p:sp>
        <p:sp>
          <p:nvSpPr>
            <p:cNvPr id="74" name="pg74"/>
            <p:cNvSpPr/>
            <p:nvPr/>
          </p:nvSpPr>
          <p:spPr>
            <a:xfrm>
              <a:off x="8368515" y="251194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5" name="tx75"/>
            <p:cNvSpPr/>
            <p:nvPr/>
          </p:nvSpPr>
          <p:spPr>
            <a:xfrm>
              <a:off x="8391375" y="255348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86%</a:t>
              </a:r>
            </a:p>
          </p:txBody>
        </p:sp>
        <p:sp>
          <p:nvSpPr>
            <p:cNvPr id="76" name="pg76"/>
            <p:cNvSpPr/>
            <p:nvPr/>
          </p:nvSpPr>
          <p:spPr>
            <a:xfrm>
              <a:off x="8314365" y="198885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7" name="tx77"/>
            <p:cNvSpPr/>
            <p:nvPr/>
          </p:nvSpPr>
          <p:spPr>
            <a:xfrm>
              <a:off x="8337225" y="203039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86%</a:t>
              </a:r>
            </a:p>
          </p:txBody>
        </p:sp>
        <p:sp>
          <p:nvSpPr>
            <p:cNvPr id="78" name="pg78"/>
            <p:cNvSpPr/>
            <p:nvPr/>
          </p:nvSpPr>
          <p:spPr>
            <a:xfrm>
              <a:off x="8290281" y="303346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9" name="tx79"/>
            <p:cNvSpPr/>
            <p:nvPr/>
          </p:nvSpPr>
          <p:spPr>
            <a:xfrm>
              <a:off x="8313141" y="307500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84%</a:t>
              </a:r>
            </a:p>
          </p:txBody>
        </p:sp>
        <p:sp>
          <p:nvSpPr>
            <p:cNvPr id="80" name="pg80"/>
            <p:cNvSpPr/>
            <p:nvPr/>
          </p:nvSpPr>
          <p:spPr>
            <a:xfrm>
              <a:off x="8314365" y="329432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3585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73%</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7" name="tx107"/>
            <p:cNvSpPr/>
            <p:nvPr/>
          </p:nvSpPr>
          <p:spPr>
            <a:xfrm>
              <a:off x="3373983" y="401416"/>
              <a:ext cx="308364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Honduras, 2000-2025</a:t>
              </a:r>
            </a:p>
          </p:txBody>
        </p:sp>
        <p:sp>
          <p:nvSpPr>
            <p:cNvPr id="108" name="tx108"/>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09" name="tx109"/>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10 vacunas (serie completa).
En 2025, la vacuna contra el VPH (HPVc) presentaba la cobertura más baja de todas las vacunas (73 %), seguida de la vacuna contra la poliomielitis (MCV2) (84 %).
La cobertura de ocho vacunas disminuyó (DTP3, HEPB3, HIB3, IPV1, MCV1, MCV2, ROTAC y RUBELLA) y la de una vacuna aumentó (HPVC) en comparación con la cobertura respectiva de 2019.
La cobertura de nueve vacunas disminuyó (DTP3, HEPB3, HIB3, IPV1, IPVC, MCV1, MCV2, ROTAC y RUBELLA) y la de una vacuna aumentó (HPVC) en comparación con la cobertura respectiva de 2024.</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74515" y="887626"/>
              <a:ext cx="361082" cy="0"/>
            </a:xfrm>
            <a:custGeom>
              <a:avLst/>
              <a:pathLst>
                <a:path w="361082" h="0">
                  <a:moveTo>
                    <a:pt x="0" y="0"/>
                  </a:moveTo>
                  <a:lnTo>
                    <a:pt x="72216" y="0"/>
                  </a:lnTo>
                  <a:lnTo>
                    <a:pt x="144432" y="0"/>
                  </a:lnTo>
                  <a:lnTo>
                    <a:pt x="216649"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22" name="pl22"/>
            <p:cNvSpPr/>
            <p:nvPr/>
          </p:nvSpPr>
          <p:spPr>
            <a:xfrm>
              <a:off x="7846732" y="1266641"/>
              <a:ext cx="288865" cy="0"/>
            </a:xfrm>
            <a:custGeom>
              <a:avLst/>
              <a:pathLst>
                <a:path w="288865" h="0">
                  <a:moveTo>
                    <a:pt x="0" y="0"/>
                  </a:moveTo>
                  <a:lnTo>
                    <a:pt x="72216" y="0"/>
                  </a:lnTo>
                  <a:lnTo>
                    <a:pt x="72216" y="0"/>
                  </a:lnTo>
                  <a:lnTo>
                    <a:pt x="144432"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3" name="pl23"/>
            <p:cNvSpPr/>
            <p:nvPr/>
          </p:nvSpPr>
          <p:spPr>
            <a:xfrm>
              <a:off x="7702299" y="1645655"/>
              <a:ext cx="288865" cy="0"/>
            </a:xfrm>
            <a:custGeom>
              <a:avLst/>
              <a:pathLst>
                <a:path w="288865" h="0">
                  <a:moveTo>
                    <a:pt x="0" y="0"/>
                  </a:moveTo>
                  <a:lnTo>
                    <a:pt x="72216" y="0"/>
                  </a:lnTo>
                  <a:lnTo>
                    <a:pt x="72216" y="0"/>
                  </a:lnTo>
                  <a:lnTo>
                    <a:pt x="144432"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4" name="pl24"/>
            <p:cNvSpPr/>
            <p:nvPr/>
          </p:nvSpPr>
          <p:spPr>
            <a:xfrm>
              <a:off x="7702299" y="2024670"/>
              <a:ext cx="288865" cy="0"/>
            </a:xfrm>
            <a:custGeom>
              <a:avLst/>
              <a:pathLst>
                <a:path w="288865" h="0">
                  <a:moveTo>
                    <a:pt x="0" y="0"/>
                  </a:moveTo>
                  <a:lnTo>
                    <a:pt x="72216" y="0"/>
                  </a:lnTo>
                  <a:lnTo>
                    <a:pt x="72216" y="0"/>
                  </a:lnTo>
                  <a:lnTo>
                    <a:pt x="144432"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5" name="pl25"/>
            <p:cNvSpPr/>
            <p:nvPr/>
          </p:nvSpPr>
          <p:spPr>
            <a:xfrm>
              <a:off x="7124568" y="2403685"/>
              <a:ext cx="216649" cy="0"/>
            </a:xfrm>
            <a:custGeom>
              <a:avLst/>
              <a:pathLst>
                <a:path w="216649" h="0">
                  <a:moveTo>
                    <a:pt x="0" y="0"/>
                  </a:moveTo>
                  <a:lnTo>
                    <a:pt x="72216" y="0"/>
                  </a:lnTo>
                  <a:lnTo>
                    <a:pt x="72216"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7702299" y="2782699"/>
              <a:ext cx="288865" cy="0"/>
            </a:xfrm>
            <a:custGeom>
              <a:avLst/>
              <a:pathLst>
                <a:path w="288865" h="0">
                  <a:moveTo>
                    <a:pt x="0" y="0"/>
                  </a:moveTo>
                  <a:lnTo>
                    <a:pt x="72216" y="0"/>
                  </a:lnTo>
                  <a:lnTo>
                    <a:pt x="72216" y="0"/>
                  </a:lnTo>
                  <a:lnTo>
                    <a:pt x="144432"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7" name="pl27"/>
            <p:cNvSpPr/>
            <p:nvPr/>
          </p:nvSpPr>
          <p:spPr>
            <a:xfrm>
              <a:off x="7846732" y="3161714"/>
              <a:ext cx="288865" cy="0"/>
            </a:xfrm>
            <a:custGeom>
              <a:avLst/>
              <a:pathLst>
                <a:path w="288865" h="0">
                  <a:moveTo>
                    <a:pt x="0" y="0"/>
                  </a:moveTo>
                  <a:lnTo>
                    <a:pt x="72216" y="0"/>
                  </a:lnTo>
                  <a:lnTo>
                    <a:pt x="72216" y="0"/>
                  </a:lnTo>
                  <a:lnTo>
                    <a:pt x="144432"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8" name="pl28"/>
            <p:cNvSpPr/>
            <p:nvPr/>
          </p:nvSpPr>
          <p:spPr>
            <a:xfrm>
              <a:off x="7774515" y="3540728"/>
              <a:ext cx="216649" cy="0"/>
            </a:xfrm>
            <a:custGeom>
              <a:avLst/>
              <a:pathLst>
                <a:path w="216649" h="0">
                  <a:moveTo>
                    <a:pt x="0" y="0"/>
                  </a:moveTo>
                  <a:lnTo>
                    <a:pt x="72216" y="0"/>
                  </a:lnTo>
                  <a:lnTo>
                    <a:pt x="72216"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9" name="pl29"/>
            <p:cNvSpPr/>
            <p:nvPr/>
          </p:nvSpPr>
          <p:spPr>
            <a:xfrm>
              <a:off x="7557866" y="3919743"/>
              <a:ext cx="649947" cy="0"/>
            </a:xfrm>
            <a:custGeom>
              <a:avLst/>
              <a:pathLst>
                <a:path w="649947" h="0">
                  <a:moveTo>
                    <a:pt x="0" y="0"/>
                  </a:moveTo>
                  <a:lnTo>
                    <a:pt x="72216" y="0"/>
                  </a:lnTo>
                  <a:lnTo>
                    <a:pt x="216649" y="0"/>
                  </a:lnTo>
                  <a:lnTo>
                    <a:pt x="288865" y="0"/>
                  </a:lnTo>
                  <a:lnTo>
                    <a:pt x="433298" y="0"/>
                  </a:lnTo>
                  <a:lnTo>
                    <a:pt x="505514" y="0"/>
                  </a:lnTo>
                  <a:lnTo>
                    <a:pt x="649947" y="0"/>
                  </a:lnTo>
                </a:path>
              </a:pathLst>
            </a:custGeom>
            <a:ln w="116535" cap="flat">
              <a:solidFill>
                <a:srgbClr val="E8E8E8">
                  <a:alpha val="100000"/>
                </a:srgbClr>
              </a:solidFill>
              <a:prstDash val="solid"/>
              <a:round/>
            </a:ln>
          </p:spPr>
          <p:txBody>
            <a:bodyPr/>
            <a:lstStyle/>
            <a:p/>
          </p:txBody>
        </p:sp>
        <p:sp>
          <p:nvSpPr>
            <p:cNvPr id="30" name="pl30"/>
            <p:cNvSpPr/>
            <p:nvPr/>
          </p:nvSpPr>
          <p:spPr>
            <a:xfrm>
              <a:off x="7702299" y="4298757"/>
              <a:ext cx="288865" cy="0"/>
            </a:xfrm>
            <a:custGeom>
              <a:avLst/>
              <a:pathLst>
                <a:path w="288865" h="0">
                  <a:moveTo>
                    <a:pt x="0" y="0"/>
                  </a:moveTo>
                  <a:lnTo>
                    <a:pt x="72216" y="0"/>
                  </a:lnTo>
                  <a:lnTo>
                    <a:pt x="72216" y="0"/>
                  </a:lnTo>
                  <a:lnTo>
                    <a:pt x="144432"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31" name="pl31"/>
            <p:cNvSpPr/>
            <p:nvPr/>
          </p:nvSpPr>
          <p:spPr>
            <a:xfrm>
              <a:off x="7774515" y="4677772"/>
              <a:ext cx="216649" cy="0"/>
            </a:xfrm>
            <a:custGeom>
              <a:avLst/>
              <a:pathLst>
                <a:path w="216649" h="0">
                  <a:moveTo>
                    <a:pt x="0" y="0"/>
                  </a:moveTo>
                  <a:lnTo>
                    <a:pt x="72216" y="0"/>
                  </a:lnTo>
                  <a:lnTo>
                    <a:pt x="72216"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32" name="pl32"/>
            <p:cNvSpPr/>
            <p:nvPr/>
          </p:nvSpPr>
          <p:spPr>
            <a:xfrm>
              <a:off x="7774515" y="5056787"/>
              <a:ext cx="288865" cy="0"/>
            </a:xfrm>
            <a:custGeom>
              <a:avLst/>
              <a:pathLst>
                <a:path w="288865" h="0">
                  <a:moveTo>
                    <a:pt x="0" y="0"/>
                  </a:moveTo>
                  <a:lnTo>
                    <a:pt x="72216" y="0"/>
                  </a:lnTo>
                  <a:lnTo>
                    <a:pt x="72216" y="0"/>
                  </a:lnTo>
                  <a:lnTo>
                    <a:pt x="144432"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33" name="pt33"/>
            <p:cNvSpPr/>
            <p:nvPr/>
          </p:nvSpPr>
          <p:spPr>
            <a:xfrm>
              <a:off x="813109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05888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98666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98666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914448"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84223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77001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13109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3109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058881"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8666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914448"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914448"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84223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1444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84223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77001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77001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69779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91444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84223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9779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33671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33671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6450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6450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9228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19228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2006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98666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8666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1444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84223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77001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77001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9779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13109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13109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05888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98666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914448"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914448"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84223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8666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8666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1444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91444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84223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84223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77001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05888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98666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84223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77001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2558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55336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98666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98666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91444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84223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77001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77001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69779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91444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91444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84223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84223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77001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05888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05888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98666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91444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84223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84223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77001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072830"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783964"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711747"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072830"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856180"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783964"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928397"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711747"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639531"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928397"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711747"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639531"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278449"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134016"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061800"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928397"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711747"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639531"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072830"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856180"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783964"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928397"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783964"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711747"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8145046"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7567315"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7495098"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7928397"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7711747"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7639531"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7928397"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7783964"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7711747"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8000613"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7783964"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7711747"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59" name="tx159"/>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3920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Honduras, 2019-2025</a:t>
              </a:r>
            </a:p>
          </p:txBody>
        </p:sp>
        <p:sp>
          <p:nvSpPr>
            <p:cNvPr id="178" name="tx178"/>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79" name="tx179"/>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2019-2025 y los puntos representan la cobertura en años específicos.</a:t>
              </a:r>
            </a:p>
          </p:txBody>
        </p:sp>
        <p:sp>
          <p:nvSpPr>
            <p:cNvPr id="180" name="tx180"/>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2019-2025.</a:t>
              </a:r>
            </a:p>
          </p:txBody>
        </p:sp>
        <p:sp>
          <p:nvSpPr>
            <p:cNvPr id="181" name="tx181"/>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el rango de cobertura en todos los años desde 2019 hasta 2025 (barras grises) y la cobertura en años específicos (puntos), por vacuna. El gráfico se puede utilizar para evaluar la recuperación hasta los niveles previos a la pandemia.
La cobertura de la DTP1 disminuyó entre 2019 (92 %) y 2024 (89 %). La cobertura de la DTP1 disminuyó en 2025 (88 %) en comparación con 2024, y fue inferior a la de 2019. Entre 2019 y 2025, la cobertura de la DTP1 alcanzó su nivel más bajo en 2025 (88 %).
En 2024, 12 vacunas registraron una cobertura inferior a la de 2019.
En 2025, 12 vacunas registraron una cobertura inferior a la de 2019.
En 2025, 12 vacunas registraron una cobertura inferior a la de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82262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1000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973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8474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57211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2594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686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342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32161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0898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822628" y="2599170"/>
              <a:ext cx="6186355" cy="628822"/>
            </a:xfrm>
            <a:custGeom>
              <a:avLst/>
              <a:pathLst>
                <a:path w="6186355" h="628822">
                  <a:moveTo>
                    <a:pt x="0" y="382761"/>
                  </a:moveTo>
                  <a:lnTo>
                    <a:pt x="687372" y="464781"/>
                  </a:lnTo>
                  <a:lnTo>
                    <a:pt x="1374745" y="0"/>
                  </a:lnTo>
                  <a:lnTo>
                    <a:pt x="2062118" y="328081"/>
                  </a:lnTo>
                  <a:lnTo>
                    <a:pt x="2749491" y="628822"/>
                  </a:lnTo>
                  <a:lnTo>
                    <a:pt x="3436863" y="492121"/>
                  </a:lnTo>
                  <a:lnTo>
                    <a:pt x="4124236" y="464781"/>
                  </a:lnTo>
                  <a:lnTo>
                    <a:pt x="4811609" y="382761"/>
                  </a:lnTo>
                  <a:lnTo>
                    <a:pt x="5498982" y="437441"/>
                  </a:lnTo>
                  <a:lnTo>
                    <a:pt x="6186355" y="410101"/>
                  </a:lnTo>
                </a:path>
              </a:pathLst>
            </a:custGeom>
            <a:ln w="29811" cap="flat">
              <a:solidFill>
                <a:srgbClr val="FF0000">
                  <a:alpha val="100000"/>
                </a:srgbClr>
              </a:solidFill>
              <a:prstDash val="solid"/>
              <a:round/>
            </a:ln>
          </p:spPr>
          <p:txBody>
            <a:bodyPr/>
            <a:lstStyle/>
            <a:p/>
          </p:txBody>
        </p:sp>
        <p:sp>
          <p:nvSpPr>
            <p:cNvPr id="28" name="pl28"/>
            <p:cNvSpPr/>
            <p:nvPr/>
          </p:nvSpPr>
          <p:spPr>
            <a:xfrm>
              <a:off x="1822628" y="3009271"/>
              <a:ext cx="6186355" cy="601481"/>
            </a:xfrm>
            <a:custGeom>
              <a:avLst/>
              <a:pathLst>
                <a:path w="6186355" h="601481">
                  <a:moveTo>
                    <a:pt x="0" y="574141"/>
                  </a:moveTo>
                  <a:lnTo>
                    <a:pt x="687372" y="328081"/>
                  </a:lnTo>
                  <a:lnTo>
                    <a:pt x="1374745" y="437441"/>
                  </a:lnTo>
                  <a:lnTo>
                    <a:pt x="2062118" y="300740"/>
                  </a:lnTo>
                  <a:lnTo>
                    <a:pt x="2749491" y="601481"/>
                  </a:lnTo>
                  <a:lnTo>
                    <a:pt x="3436863" y="464781"/>
                  </a:lnTo>
                  <a:lnTo>
                    <a:pt x="4124236" y="574141"/>
                  </a:lnTo>
                  <a:lnTo>
                    <a:pt x="4811609" y="382761"/>
                  </a:lnTo>
                  <a:lnTo>
                    <a:pt x="5498982" y="27340"/>
                  </a:lnTo>
                  <a:lnTo>
                    <a:pt x="6186355" y="0"/>
                  </a:lnTo>
                </a:path>
              </a:pathLst>
            </a:custGeom>
            <a:ln w="29811" cap="flat">
              <a:solidFill>
                <a:srgbClr val="0058AB">
                  <a:alpha val="100000"/>
                </a:srgbClr>
              </a:solidFill>
              <a:prstDash val="solid"/>
              <a:round/>
            </a:ln>
          </p:spPr>
          <p:txBody>
            <a:bodyPr/>
            <a:lstStyle/>
            <a:p/>
          </p:txBody>
        </p:sp>
        <p:sp>
          <p:nvSpPr>
            <p:cNvPr id="29" name="pt29"/>
            <p:cNvSpPr/>
            <p:nvPr/>
          </p:nvSpPr>
          <p:spPr>
            <a:xfrm>
              <a:off x="1797802"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2485174" y="30391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172547" y="25743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3859920" y="29024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4547293" y="32031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5234666"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5922038" y="30391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6609411"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7296784" y="30117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7984157"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1797802" y="35585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2485174" y="33125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3172547" y="3421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3859920" y="32851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4547293"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5234666" y="3449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5922038" y="35585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6609411" y="33672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7296784" y="30117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7984157" y="29844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tx49"/>
            <p:cNvSpPr/>
            <p:nvPr/>
          </p:nvSpPr>
          <p:spPr>
            <a:xfrm>
              <a:off x="1822628" y="36530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50" name="tx50"/>
            <p:cNvSpPr/>
            <p:nvPr/>
          </p:nvSpPr>
          <p:spPr>
            <a:xfrm>
              <a:off x="2510000" y="34069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51" name="tx51"/>
            <p:cNvSpPr/>
            <p:nvPr/>
          </p:nvSpPr>
          <p:spPr>
            <a:xfrm>
              <a:off x="3197373" y="351755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52" name="tx52"/>
            <p:cNvSpPr/>
            <p:nvPr/>
          </p:nvSpPr>
          <p:spPr>
            <a:xfrm>
              <a:off x="3884746" y="33796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53" name="tx53"/>
            <p:cNvSpPr/>
            <p:nvPr/>
          </p:nvSpPr>
          <p:spPr>
            <a:xfrm>
              <a:off x="4572119"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54" name="tx54"/>
            <p:cNvSpPr/>
            <p:nvPr/>
          </p:nvSpPr>
          <p:spPr>
            <a:xfrm>
              <a:off x="5259492" y="35436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55" name="tx55"/>
            <p:cNvSpPr/>
            <p:nvPr/>
          </p:nvSpPr>
          <p:spPr>
            <a:xfrm>
              <a:off x="5946864" y="36530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56" name="tx56"/>
            <p:cNvSpPr/>
            <p:nvPr/>
          </p:nvSpPr>
          <p:spPr>
            <a:xfrm>
              <a:off x="6634237" y="34616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57" name="tx57"/>
            <p:cNvSpPr/>
            <p:nvPr/>
          </p:nvSpPr>
          <p:spPr>
            <a:xfrm>
              <a:off x="7321610" y="310745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58" name="tx58"/>
            <p:cNvSpPr/>
            <p:nvPr/>
          </p:nvSpPr>
          <p:spPr>
            <a:xfrm>
              <a:off x="8008983" y="307885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59" name="tx59"/>
            <p:cNvSpPr/>
            <p:nvPr/>
          </p:nvSpPr>
          <p:spPr>
            <a:xfrm>
              <a:off x="1822628"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60" name="tx60"/>
            <p:cNvSpPr/>
            <p:nvPr/>
          </p:nvSpPr>
          <p:spPr>
            <a:xfrm>
              <a:off x="2510000" y="289294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61" name="tx61"/>
            <p:cNvSpPr/>
            <p:nvPr/>
          </p:nvSpPr>
          <p:spPr>
            <a:xfrm>
              <a:off x="3197373" y="242694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62" name="tx62"/>
            <p:cNvSpPr/>
            <p:nvPr/>
          </p:nvSpPr>
          <p:spPr>
            <a:xfrm>
              <a:off x="3884746" y="27550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63" name="tx63"/>
            <p:cNvSpPr/>
            <p:nvPr/>
          </p:nvSpPr>
          <p:spPr>
            <a:xfrm>
              <a:off x="4572119" y="30557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64" name="tx64"/>
            <p:cNvSpPr/>
            <p:nvPr/>
          </p:nvSpPr>
          <p:spPr>
            <a:xfrm>
              <a:off x="5259492"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65" name="tx65"/>
            <p:cNvSpPr/>
            <p:nvPr/>
          </p:nvSpPr>
          <p:spPr>
            <a:xfrm>
              <a:off x="5946864" y="289294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66" name="tx66"/>
            <p:cNvSpPr/>
            <p:nvPr/>
          </p:nvSpPr>
          <p:spPr>
            <a:xfrm>
              <a:off x="6634237"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67" name="tx67"/>
            <p:cNvSpPr/>
            <p:nvPr/>
          </p:nvSpPr>
          <p:spPr>
            <a:xfrm>
              <a:off x="7321610" y="286560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68" name="tx68"/>
            <p:cNvSpPr/>
            <p:nvPr/>
          </p:nvSpPr>
          <p:spPr>
            <a:xfrm>
              <a:off x="8008983"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69" name="pl69"/>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70" name="tx70"/>
            <p:cNvSpPr/>
            <p:nvPr/>
          </p:nvSpPr>
          <p:spPr>
            <a:xfrm>
              <a:off x="6882198" y="1858275"/>
              <a:ext cx="878823"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Se cambió a un</a:t>
              </a:r>
            </a:p>
          </p:txBody>
        </p:sp>
        <p:sp>
          <p:nvSpPr>
            <p:cNvPr id="71" name="tx71"/>
            <p:cNvSpPr/>
            <p:nvPr/>
          </p:nvSpPr>
          <p:spPr>
            <a:xfrm>
              <a:off x="6727566" y="2016496"/>
              <a:ext cx="1188088" cy="11751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programa de 1 dosis.</a:t>
              </a:r>
            </a:p>
          </p:txBody>
        </p:sp>
        <p:sp>
          <p:nvSpPr>
            <p:cNvPr id="72" name="rc72"/>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73" name="tx73"/>
            <p:cNvSpPr/>
            <p:nvPr/>
          </p:nvSpPr>
          <p:spPr>
            <a:xfrm>
              <a:off x="4702299" y="1659866"/>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Chicas</a:t>
              </a:r>
            </a:p>
          </p:txBody>
        </p:sp>
        <p:sp>
          <p:nvSpPr>
            <p:cNvPr id="74" name="tx74"/>
            <p:cNvSpPr/>
            <p:nvPr/>
          </p:nvSpPr>
          <p:spPr>
            <a:xfrm rot="-5400000">
              <a:off x="169462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75" name="tx75"/>
            <p:cNvSpPr/>
            <p:nvPr/>
          </p:nvSpPr>
          <p:spPr>
            <a:xfrm rot="-5400000">
              <a:off x="238199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76" name="tx76"/>
            <p:cNvSpPr/>
            <p:nvPr/>
          </p:nvSpPr>
          <p:spPr>
            <a:xfrm rot="-5400000">
              <a:off x="306937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77" name="tx77"/>
            <p:cNvSpPr/>
            <p:nvPr/>
          </p:nvSpPr>
          <p:spPr>
            <a:xfrm rot="-5400000">
              <a:off x="375674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78" name="tx78"/>
            <p:cNvSpPr/>
            <p:nvPr/>
          </p:nvSpPr>
          <p:spPr>
            <a:xfrm rot="-5400000">
              <a:off x="44441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79" name="tx79"/>
            <p:cNvSpPr/>
            <p:nvPr/>
          </p:nvSpPr>
          <p:spPr>
            <a:xfrm rot="-5400000">
              <a:off x="513149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80" name="tx80"/>
            <p:cNvSpPr/>
            <p:nvPr/>
          </p:nvSpPr>
          <p:spPr>
            <a:xfrm rot="-5400000">
              <a:off x="581886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81" name="tx81"/>
            <p:cNvSpPr/>
            <p:nvPr/>
          </p:nvSpPr>
          <p:spPr>
            <a:xfrm rot="-5400000">
              <a:off x="6506208"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82" name="tx82"/>
            <p:cNvSpPr/>
            <p:nvPr/>
          </p:nvSpPr>
          <p:spPr>
            <a:xfrm rot="-5400000">
              <a:off x="719360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83" name="tx83"/>
            <p:cNvSpPr/>
            <p:nvPr/>
          </p:nvSpPr>
          <p:spPr>
            <a:xfrm rot="-5400000">
              <a:off x="788098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84" name="tx8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7" name="tx8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8" name="tx8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60286" y="357254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91" name="pl9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92" name="pl9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93" name="tx9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94" name="tx9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95" name="tx95"/>
            <p:cNvSpPr/>
            <p:nvPr/>
          </p:nvSpPr>
          <p:spPr>
            <a:xfrm>
              <a:off x="757200" y="1330710"/>
              <a:ext cx="700740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Honduras, 2016-2025</a:t>
              </a:r>
            </a:p>
          </p:txBody>
        </p:sp>
        <p:sp>
          <p:nvSpPr>
            <p:cNvPr id="96" name="tx96"/>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97" name="tx97"/>
            <p:cNvSpPr/>
            <p:nvPr/>
          </p:nvSpPr>
          <p:spPr>
            <a:xfrm>
              <a:off x="-878177" y="6587782"/>
              <a:ext cx="9952588"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primer año para el que se disponen estimaciones de la cobertura del programa contra el VPH en Honduras fue 2016.
En 2025, la cobertura del programa con la primera dosis (HPV1) entre las niñas fue del 73 %. En 2025, la cobertura del programa con la última dosis (HPVc) entre las niñas fue del 73 %.</a:t>
            </a:r>
          </a:p>
        </p:txBody>
      </p:sp>
      <p:sp>
        <p:nvSpPr>
          <p:cNvPr id="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última dosis de la vacuna contra el VPH entre las niñas aumentó hasta el 73 %, tras el cambio a una dosis única en 2024.</a:t>
            </a:r>
          </a:p>
        </p:txBody>
      </p:sp>
      <p:grpSp xmlns:pic="http://schemas.openxmlformats.org/drawingml/2006/picture">
        <p:nvGrpSpPr>
          <p:cNvPr id="100" name=""/>
          <p:cNvGrpSpPr/>
          <p:nvPr/>
        </p:nvGrpSpPr>
        <p:grpSpPr>
          <a:xfrm>
            <a:off x="292608" y="1005840"/>
            <a:ext cx="8595360" cy="28575"/>
            <a:chOff x="292608" y="1005840"/>
            <a:chExt cx="8595360" cy="28575"/>
          </a:xfrm>
        </p:grpSpPr>
        <p:sp>
          <p:nvSpPr>
            <p:cNvPr id="1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1964395"/>
              <a:ext cx="6481656" cy="412617"/>
            </a:xfrm>
            <a:custGeom>
              <a:avLst/>
              <a:pathLst>
                <a:path w="6481656" h="412617">
                  <a:moveTo>
                    <a:pt x="0" y="158698"/>
                  </a:moveTo>
                  <a:lnTo>
                    <a:pt x="259266" y="95219"/>
                  </a:lnTo>
                  <a:lnTo>
                    <a:pt x="518532" y="126959"/>
                  </a:lnTo>
                  <a:lnTo>
                    <a:pt x="777798" y="222178"/>
                  </a:lnTo>
                  <a:lnTo>
                    <a:pt x="1037065" y="158698"/>
                  </a:lnTo>
                  <a:lnTo>
                    <a:pt x="1296331" y="31739"/>
                  </a:lnTo>
                  <a:lnTo>
                    <a:pt x="1555597" y="126959"/>
                  </a:lnTo>
                  <a:lnTo>
                    <a:pt x="1814863" y="158698"/>
                  </a:lnTo>
                  <a:lnTo>
                    <a:pt x="2074130" y="190438"/>
                  </a:lnTo>
                  <a:lnTo>
                    <a:pt x="2333396" y="63479"/>
                  </a:lnTo>
                  <a:lnTo>
                    <a:pt x="2592662" y="63479"/>
                  </a:lnTo>
                  <a:lnTo>
                    <a:pt x="2851928" y="63479"/>
                  </a:lnTo>
                  <a:lnTo>
                    <a:pt x="3111195" y="31739"/>
                  </a:lnTo>
                  <a:lnTo>
                    <a:pt x="3370461" y="0"/>
                  </a:lnTo>
                  <a:lnTo>
                    <a:pt x="3629727" y="0"/>
                  </a:lnTo>
                  <a:lnTo>
                    <a:pt x="3888994" y="31739"/>
                  </a:lnTo>
                  <a:lnTo>
                    <a:pt x="4148260" y="126959"/>
                  </a:lnTo>
                  <a:lnTo>
                    <a:pt x="4407526" y="285658"/>
                  </a:lnTo>
                  <a:lnTo>
                    <a:pt x="4666792" y="253918"/>
                  </a:lnTo>
                  <a:lnTo>
                    <a:pt x="4926059" y="285658"/>
                  </a:lnTo>
                  <a:lnTo>
                    <a:pt x="5185325" y="285658"/>
                  </a:lnTo>
                  <a:lnTo>
                    <a:pt x="5444591" y="317397"/>
                  </a:lnTo>
                  <a:lnTo>
                    <a:pt x="5703857" y="349137"/>
                  </a:lnTo>
                  <a:lnTo>
                    <a:pt x="5963124" y="380877"/>
                  </a:lnTo>
                  <a:lnTo>
                    <a:pt x="6222390" y="380877"/>
                  </a:lnTo>
                  <a:lnTo>
                    <a:pt x="6481656" y="412617"/>
                  </a:lnTo>
                </a:path>
              </a:pathLst>
            </a:custGeom>
            <a:ln w="27101" cap="flat">
              <a:solidFill>
                <a:srgbClr val="F8766D">
                  <a:alpha val="100000"/>
                </a:srgbClr>
              </a:solidFill>
              <a:prstDash val="solid"/>
              <a:round/>
            </a:ln>
          </p:spPr>
          <p:txBody>
            <a:bodyPr/>
            <a:lstStyle/>
            <a:p/>
          </p:txBody>
        </p:sp>
        <p:sp>
          <p:nvSpPr>
            <p:cNvPr id="28" name="pl28"/>
            <p:cNvSpPr/>
            <p:nvPr/>
          </p:nvSpPr>
          <p:spPr>
            <a:xfrm>
              <a:off x="6105812" y="2123094"/>
              <a:ext cx="1814863" cy="317397"/>
            </a:xfrm>
            <a:custGeom>
              <a:avLst/>
              <a:pathLst>
                <a:path w="1814863" h="317397">
                  <a:moveTo>
                    <a:pt x="0" y="0"/>
                  </a:moveTo>
                  <a:lnTo>
                    <a:pt x="259266" y="31739"/>
                  </a:lnTo>
                  <a:lnTo>
                    <a:pt x="518532" y="95219"/>
                  </a:lnTo>
                  <a:lnTo>
                    <a:pt x="777798" y="126959"/>
                  </a:lnTo>
                  <a:lnTo>
                    <a:pt x="1037065" y="190438"/>
                  </a:lnTo>
                  <a:lnTo>
                    <a:pt x="1296331" y="222178"/>
                  </a:lnTo>
                  <a:lnTo>
                    <a:pt x="1555597" y="285658"/>
                  </a:lnTo>
                  <a:lnTo>
                    <a:pt x="1814863" y="317397"/>
                  </a:lnTo>
                </a:path>
              </a:pathLst>
            </a:custGeom>
            <a:ln w="27101" cap="flat">
              <a:solidFill>
                <a:srgbClr val="7CAE00">
                  <a:alpha val="100000"/>
                </a:srgbClr>
              </a:solidFill>
              <a:prstDash val="solid"/>
              <a:round/>
            </a:ln>
          </p:spPr>
          <p:txBody>
            <a:bodyPr/>
            <a:lstStyle/>
            <a:p/>
          </p:txBody>
        </p:sp>
        <p:sp>
          <p:nvSpPr>
            <p:cNvPr id="29" name="pl29"/>
            <p:cNvSpPr/>
            <p:nvPr/>
          </p:nvSpPr>
          <p:spPr>
            <a:xfrm>
              <a:off x="4290948" y="1964395"/>
              <a:ext cx="3629727" cy="666535"/>
            </a:xfrm>
            <a:custGeom>
              <a:avLst/>
              <a:pathLst>
                <a:path w="3629727" h="666535">
                  <a:moveTo>
                    <a:pt x="0" y="666535"/>
                  </a:moveTo>
                  <a:lnTo>
                    <a:pt x="259266" y="63479"/>
                  </a:lnTo>
                  <a:lnTo>
                    <a:pt x="518532" y="0"/>
                  </a:lnTo>
                  <a:lnTo>
                    <a:pt x="777798" y="0"/>
                  </a:lnTo>
                  <a:lnTo>
                    <a:pt x="1037065" y="0"/>
                  </a:lnTo>
                  <a:lnTo>
                    <a:pt x="1296331" y="158698"/>
                  </a:lnTo>
                  <a:lnTo>
                    <a:pt x="1555597" y="285658"/>
                  </a:lnTo>
                  <a:lnTo>
                    <a:pt x="1814863" y="253918"/>
                  </a:lnTo>
                  <a:lnTo>
                    <a:pt x="2074130" y="285658"/>
                  </a:lnTo>
                  <a:lnTo>
                    <a:pt x="2333396" y="285658"/>
                  </a:lnTo>
                  <a:lnTo>
                    <a:pt x="2592662" y="317397"/>
                  </a:lnTo>
                  <a:lnTo>
                    <a:pt x="2851928" y="349137"/>
                  </a:lnTo>
                  <a:lnTo>
                    <a:pt x="3111195" y="380877"/>
                  </a:lnTo>
                  <a:lnTo>
                    <a:pt x="3370461" y="380877"/>
                  </a:lnTo>
                  <a:lnTo>
                    <a:pt x="3629727" y="412617"/>
                  </a:lnTo>
                </a:path>
              </a:pathLst>
            </a:custGeom>
            <a:ln w="27101" cap="flat">
              <a:solidFill>
                <a:srgbClr val="00BFC4">
                  <a:alpha val="100000"/>
                </a:srgbClr>
              </a:solidFill>
              <a:prstDash val="solid"/>
              <a:round/>
            </a:ln>
          </p:spPr>
          <p:txBody>
            <a:bodyPr/>
            <a:lstStyle/>
            <a:p/>
          </p:txBody>
        </p:sp>
        <p:sp>
          <p:nvSpPr>
            <p:cNvPr id="30" name="pl30"/>
            <p:cNvSpPr/>
            <p:nvPr/>
          </p:nvSpPr>
          <p:spPr>
            <a:xfrm>
              <a:off x="5587279" y="2789630"/>
              <a:ext cx="2333396" cy="698275"/>
            </a:xfrm>
            <a:custGeom>
              <a:avLst/>
              <a:pathLst>
                <a:path w="2333396" h="698275">
                  <a:moveTo>
                    <a:pt x="0" y="666535"/>
                  </a:moveTo>
                  <a:lnTo>
                    <a:pt x="259266" y="380877"/>
                  </a:lnTo>
                  <a:lnTo>
                    <a:pt x="518532" y="507836"/>
                  </a:lnTo>
                  <a:lnTo>
                    <a:pt x="777798" y="349137"/>
                  </a:lnTo>
                  <a:lnTo>
                    <a:pt x="1037065" y="698275"/>
                  </a:lnTo>
                  <a:lnTo>
                    <a:pt x="1296331" y="539576"/>
                  </a:lnTo>
                  <a:lnTo>
                    <a:pt x="1555597" y="666535"/>
                  </a:lnTo>
                  <a:lnTo>
                    <a:pt x="1814863" y="444357"/>
                  </a:lnTo>
                  <a:lnTo>
                    <a:pt x="2074130" y="31739"/>
                  </a:lnTo>
                  <a:lnTo>
                    <a:pt x="2333396"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3386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40211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3386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75125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08471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6067435" y="208471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252571" y="259255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548903" y="341778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9710" y="2358415"/>
              <a:ext cx="240232" cy="17232"/>
            </a:xfrm>
            <a:custGeom>
              <a:avLst/>
              <a:pathLst>
                <a:path w="240232" h="17232">
                  <a:moveTo>
                    <a:pt x="240232" y="0"/>
                  </a:moveTo>
                  <a:lnTo>
                    <a:pt x="0" y="17232"/>
                  </a:lnTo>
                </a:path>
              </a:pathLst>
            </a:custGeom>
          </p:spPr>
          <p:txBody>
            <a:bodyPr/>
            <a:lstStyle/>
            <a:p/>
          </p:txBody>
        </p:sp>
        <p:sp>
          <p:nvSpPr>
            <p:cNvPr id="41" name="pl41"/>
            <p:cNvSpPr/>
            <p:nvPr/>
          </p:nvSpPr>
          <p:spPr>
            <a:xfrm>
              <a:off x="7928023" y="2111069"/>
              <a:ext cx="251918" cy="258406"/>
            </a:xfrm>
            <a:custGeom>
              <a:avLst/>
              <a:pathLst>
                <a:path w="251918" h="258406">
                  <a:moveTo>
                    <a:pt x="251918" y="0"/>
                  </a:moveTo>
                  <a:lnTo>
                    <a:pt x="0" y="258406"/>
                  </a:lnTo>
                </a:path>
              </a:pathLst>
            </a:custGeom>
          </p:spPr>
          <p:txBody>
            <a:bodyPr/>
            <a:lstStyle/>
            <a:p/>
          </p:txBody>
        </p:sp>
        <p:sp>
          <p:nvSpPr>
            <p:cNvPr id="42" name="pl42"/>
            <p:cNvSpPr/>
            <p:nvPr/>
          </p:nvSpPr>
          <p:spPr>
            <a:xfrm>
              <a:off x="7931601" y="2447212"/>
              <a:ext cx="248341" cy="152752"/>
            </a:xfrm>
            <a:custGeom>
              <a:avLst/>
              <a:pathLst>
                <a:path w="248341" h="152752">
                  <a:moveTo>
                    <a:pt x="248341" y="152752"/>
                  </a:moveTo>
                  <a:lnTo>
                    <a:pt x="0" y="0"/>
                  </a:lnTo>
                </a:path>
              </a:pathLst>
            </a:custGeom>
          </p:spPr>
          <p:txBody>
            <a:bodyPr/>
            <a:lstStyle/>
            <a:p/>
          </p:txBody>
        </p:sp>
        <p:sp>
          <p:nvSpPr>
            <p:cNvPr id="43" name="pl43"/>
            <p:cNvSpPr/>
            <p:nvPr/>
          </p:nvSpPr>
          <p:spPr>
            <a:xfrm>
              <a:off x="7935688" y="2794755"/>
              <a:ext cx="244253" cy="83383"/>
            </a:xfrm>
            <a:custGeom>
              <a:avLst/>
              <a:pathLst>
                <a:path w="244253" h="83383">
                  <a:moveTo>
                    <a:pt x="244253" y="83383"/>
                  </a:moveTo>
                  <a:lnTo>
                    <a:pt x="0" y="0"/>
                  </a:lnTo>
                </a:path>
              </a:pathLst>
            </a:custGeom>
          </p:spPr>
          <p:txBody>
            <a:bodyPr/>
            <a:lstStyle/>
            <a:p/>
          </p:txBody>
        </p:sp>
        <p:sp>
          <p:nvSpPr>
            <p:cNvPr id="44" name="pg44"/>
            <p:cNvSpPr/>
            <p:nvPr/>
          </p:nvSpPr>
          <p:spPr>
            <a:xfrm>
              <a:off x="8111362" y="226715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30799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86%</a:t>
              </a:r>
            </a:p>
          </p:txBody>
        </p:sp>
        <p:sp>
          <p:nvSpPr>
            <p:cNvPr id="46" name="pg46"/>
            <p:cNvSpPr/>
            <p:nvPr/>
          </p:nvSpPr>
          <p:spPr>
            <a:xfrm>
              <a:off x="8111362" y="199578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03662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86%</a:t>
              </a:r>
            </a:p>
          </p:txBody>
        </p:sp>
        <p:sp>
          <p:nvSpPr>
            <p:cNvPr id="48" name="pg48"/>
            <p:cNvSpPr/>
            <p:nvPr/>
          </p:nvSpPr>
          <p:spPr>
            <a:xfrm>
              <a:off x="8111362" y="253874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57959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84%</a:t>
              </a:r>
            </a:p>
          </p:txBody>
        </p:sp>
        <p:sp>
          <p:nvSpPr>
            <p:cNvPr id="50" name="pg50"/>
            <p:cNvSpPr/>
            <p:nvPr/>
          </p:nvSpPr>
          <p:spPr>
            <a:xfrm>
              <a:off x="8111362" y="281397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285481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73%</a:t>
              </a:r>
            </a:p>
          </p:txBody>
        </p:sp>
        <p:sp>
          <p:nvSpPr>
            <p:cNvPr id="52" name="pg52"/>
            <p:cNvSpPr/>
            <p:nvPr/>
          </p:nvSpPr>
          <p:spPr>
            <a:xfrm>
              <a:off x="1505028" y="195582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50748" y="19996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94</a:t>
              </a:r>
            </a:p>
          </p:txBody>
        </p:sp>
        <p:sp>
          <p:nvSpPr>
            <p:cNvPr id="54" name="pg54"/>
            <p:cNvSpPr/>
            <p:nvPr/>
          </p:nvSpPr>
          <p:spPr>
            <a:xfrm>
              <a:off x="5809430" y="210826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5855150" y="2152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94</a:t>
              </a:r>
            </a:p>
          </p:txBody>
        </p:sp>
        <p:sp>
          <p:nvSpPr>
            <p:cNvPr id="56" name="pg56"/>
            <p:cNvSpPr/>
            <p:nvPr/>
          </p:nvSpPr>
          <p:spPr>
            <a:xfrm>
              <a:off x="3995342" y="261519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041062" y="26589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78</a:t>
              </a:r>
            </a:p>
          </p:txBody>
        </p:sp>
        <p:sp>
          <p:nvSpPr>
            <p:cNvPr id="58" name="pg58"/>
            <p:cNvSpPr/>
            <p:nvPr/>
          </p:nvSpPr>
          <p:spPr>
            <a:xfrm>
              <a:off x="5652895" y="328903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698615" y="3332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52</a:t>
              </a:r>
            </a:p>
          </p:txBody>
        </p:sp>
        <p:sp>
          <p:nvSpPr>
            <p:cNvPr id="60" name="tx60"/>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60286" y="345409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1663544" y="1330629"/>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8" name="tx88"/>
            <p:cNvSpPr/>
            <p:nvPr/>
          </p:nvSpPr>
          <p:spPr>
            <a:xfrm>
              <a:off x="3159084" y="1513317"/>
              <a:ext cx="356005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Honduras, 2000-2025</a:t>
              </a:r>
            </a:p>
          </p:txBody>
        </p:sp>
        <p:sp>
          <p:nvSpPr>
            <p:cNvPr id="89" name="tx89"/>
            <p:cNvSpPr/>
            <p:nvPr/>
          </p:nvSpPr>
          <p:spPr>
            <a:xfrm>
              <a:off x="4477571" y="635309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90" name="tx90"/>
            <p:cNvSpPr/>
            <p:nvPr/>
          </p:nvSpPr>
          <p:spPr>
            <a:xfrm>
              <a:off x="2160297" y="6466099"/>
              <a:ext cx="691411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PCVC y HPVc. </a:t>
              </a:r>
            </a:p>
          </p:txBody>
        </p:sp>
        <p:sp>
          <p:nvSpPr>
            <p:cNvPr id="91" name="tx91"/>
            <p:cNvSpPr/>
            <p:nvPr/>
          </p:nvSpPr>
          <p:spPr>
            <a:xfrm>
              <a:off x="2314677" y="6586855"/>
              <a:ext cx="67597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Honduras cuenta con las cuatro vacunas de los ODS.
En 2025, Honduras había alcanzado una cobertura de al menos el 90 % en ninguna de las cuatro vacunas.</a:t>
            </a:r>
          </a:p>
        </p:txBody>
      </p:sp>
      <p:sp>
        <p:nvSpPr>
          <p:cNvPr id="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ninguna vacuna relacionada con los ODS alcanzó el objetivo de cobertura del 90 % establecido por los ODS.</a:t>
            </a:r>
          </a:p>
        </p:txBody>
      </p:sp>
      <p:grpSp xmlns:pic="http://schemas.openxmlformats.org/drawingml/2006/picture">
        <p:nvGrpSpPr>
          <p:cNvPr id="94" name=""/>
          <p:cNvGrpSpPr/>
          <p:nvPr/>
        </p:nvGrpSpPr>
        <p:grpSpPr>
          <a:xfrm>
            <a:off x="292608" y="914400"/>
            <a:ext cx="8595360" cy="28575"/>
            <a:chOff x="292608" y="914400"/>
            <a:chExt cx="8595360" cy="28575"/>
          </a:xfrm>
        </p:grpSpPr>
        <p:sp>
          <p:nvSpPr>
            <p:cNvPr id="9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Recursos adicionales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Se pueden consultar más fuentes de información sobre vacunación en:
Los perfiles interactivos de los países de la WUENIC se pueden consultar en:</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Definiciones de términos de inmunización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50" i="0" b="1" u="none">
                <a:solidFill>
                  <a:srgbClr val="FFFFFF">
                    <a:alpha val="100000"/>
                  </a:srgbClr>
                </a:solidFill>
                <a:latin typeface="Aptos (Body)"/>
                <a:cs typeface="Aptos (Body)"/>
                <a:ea typeface="Aptos (Body)"/>
                <a:sym typeface="Aptos (Body)"/>
              </a:rPr>
              <a:t>Cobertura vacunal
</a:t>
            </a:r>
            <a:r>
              <a:rPr cap="none" sz="1250" i="0" b="0" u="none">
                <a:solidFill>
                  <a:srgbClr val="FFFFFF">
                    <a:alpha val="100000"/>
                  </a:srgbClr>
                </a:solidFill>
                <a:latin typeface="Aptos (Body)"/>
                <a:cs typeface="Aptos (Body)"/>
                <a:ea typeface="Aptos (Body)"/>
                <a:sym typeface="Aptos (Body)"/>
              </a:rPr>
              <a:t>Porcentaje de lactantes (niños menores de un año) que recibieron determinadas dosis de vacunas. Por ejemplo, la cobertura de DTP3 es el porcentaje de lactantes que recibieron las tres dosis de la vacuna contra la difteria, el tétanos y la tos ferina (DTP o el equivalente según el esquema de vacunación del país).  
</a:t>
            </a:r>
            <a:r>
              <a:rPr cap="none" sz="1250" i="0" b="0" u="none">
                <a:solidFill>
                  <a:srgbClr val="FFFFFF">
                    <a:alpha val="100000"/>
                  </a:srgbClr>
                </a:solidFill>
                <a:latin typeface="Aptos (Body)"/>
                <a:cs typeface="Aptos (Body)"/>
                <a:ea typeface="Aptos (Body)"/>
                <a:sym typeface="Aptos (Body)"/>
              </a:rPr>
              <a:t>
</a:t>
            </a:r>
            <a:r>
              <a:rPr cap="none" sz="1250" i="0" b="0" u="none">
                <a:solidFill>
                  <a:srgbClr val="FFFFFF">
                    <a:alpha val="100000"/>
                  </a:srgbClr>
                </a:solidFill>
                <a:latin typeface="Aptos (Body)"/>
                <a:cs typeface="Aptos (Body)"/>
                <a:ea typeface="Aptos (Body)"/>
                <a:sym typeface="Aptos (Body)"/>
              </a:rPr>
              <a:t>Sin vacunar – Lactante que no ha recibido la primera dosis de una serie de vacunas. El término «dosis cero» se utiliza para describir a los niños no vacunados con DTP1.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Sub-vacunado
</a:t>
            </a:r>
            <a:r>
              <a:rPr cap="none" sz="1250" i="0" b="0" u="none">
                <a:solidFill>
                  <a:srgbClr val="FFFFFF">
                    <a:alpha val="100000"/>
                  </a:srgbClr>
                </a:solidFill>
                <a:latin typeface="Aptos (Body)"/>
                <a:cs typeface="Aptos (Body)"/>
                <a:ea typeface="Aptos (Body)"/>
                <a:sym typeface="Aptos (Body)"/>
              </a:rPr>
              <a:t>Lactante que ha recibido algunas pero no todas las dosis de vacunas recomendadas en el esquema de vacunación regular o calendario nacional.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Dosis de vacuna
</a:t>
            </a:r>
            <a:r>
              <a:rPr cap="none" sz="1250" i="0" b="0" u="none">
                <a:solidFill>
                  <a:srgbClr val="FFFFFF">
                    <a:alpha val="100000"/>
                  </a:srgbClr>
                </a:solidFill>
                <a:latin typeface="Aptos (Body)"/>
                <a:cs typeface="Aptos (Body)"/>
                <a:ea typeface="Aptos (Body)"/>
                <a:sym typeface="Aptos (Body)"/>
              </a:rPr>
              <a:t>•  Bacilo de Calmette-Guerin (BCG): vacuna contra la tuberculosis
</a:t>
            </a:r>
            <a:r>
              <a:rPr cap="none" sz="1250" i="0" b="0" u="none">
                <a:solidFill>
                  <a:srgbClr val="FFFFFF">
                    <a:alpha val="100000"/>
                  </a:srgbClr>
                </a:solidFill>
                <a:latin typeface="Aptos (Body)"/>
                <a:cs typeface="Aptos (Body)"/>
                <a:ea typeface="Aptos (Body)"/>
                <a:sym typeface="Aptos (Body)"/>
              </a:rPr>
              <a:t>•  Dosis de nacimiento contra la hepatitis B, administrada en las 24 horas siguientes al nacimiento (HepBB)
</a:t>
            </a:r>
            <a:r>
              <a:rPr cap="none" sz="1250" i="0" b="0" u="none">
                <a:solidFill>
                  <a:srgbClr val="FFFFFF">
                    <a:alpha val="100000"/>
                  </a:srgbClr>
                </a:solidFill>
                <a:latin typeface="Aptos (Body)"/>
                <a:cs typeface="Aptos (Body)"/>
                <a:ea typeface="Aptos (Body)"/>
                <a:sym typeface="Aptos (Body)"/>
              </a:rPr>
              <a:t>•  Vacuna contra la difteria, el tétanos y la tos ferina, primera dosis (DTP1) y tercera dosis (DTP3)
</a:t>
            </a:r>
            <a:r>
              <a:rPr cap="none" sz="1250" i="0" b="0" u="none">
                <a:solidFill>
                  <a:srgbClr val="FFFFFF">
                    <a:alpha val="100000"/>
                  </a:srgbClr>
                </a:solidFill>
                <a:latin typeface="Aptos (Body)"/>
                <a:cs typeface="Aptos (Body)"/>
                <a:ea typeface="Aptos (Body)"/>
                <a:sym typeface="Aptos (Body)"/>
              </a:rPr>
              <a:t>•  Vacuna contra la hepatitis B, tercera dosis (HepB3)
</a:t>
            </a:r>
            <a:r>
              <a:rPr cap="none" sz="1250" i="0" b="0" u="none">
                <a:solidFill>
                  <a:srgbClr val="FFFFFF">
                    <a:alpha val="100000"/>
                  </a:srgbClr>
                </a:solidFill>
                <a:latin typeface="Aptos (Body)"/>
                <a:cs typeface="Aptos (Body)"/>
                <a:ea typeface="Aptos (Body)"/>
                <a:sym typeface="Aptos (Body)"/>
              </a:rPr>
              <a:t>•  Vacuna contra Haemophilus influenzae tipo b, tercera dosis (Hib3)
</a:t>
            </a:r>
            <a:r>
              <a:rPr cap="none" sz="1250" i="0" b="0" u="none">
                <a:solidFill>
                  <a:srgbClr val="FFFFFF">
                    <a:alpha val="100000"/>
                  </a:srgbClr>
                </a:solidFill>
                <a:latin typeface="Aptos (Body)"/>
                <a:cs typeface="Aptos (Body)"/>
                <a:ea typeface="Aptos (Body)"/>
                <a:sym typeface="Aptos (Body)"/>
              </a:rPr>
              <a:t>•  Vacuna antipoliomielítica inactivada, primera dosis (IPV1) y última dosis (IPVC) 
</a:t>
            </a:r>
            <a:r>
              <a:rPr cap="none" sz="1250" i="0" b="0" u="none">
                <a:solidFill>
                  <a:srgbClr val="FFFFFF">
                    <a:alpha val="100000"/>
                  </a:srgbClr>
                </a:solidFill>
                <a:latin typeface="Aptos (Body)"/>
                <a:cs typeface="Aptos (Body)"/>
                <a:ea typeface="Aptos (Body)"/>
                <a:sym typeface="Aptos (Body)"/>
              </a:rPr>
              <a:t>•  Vacuna que contiene sarampión, primera dosis (MCV1) y segunda dosis (MCV2)
</a:t>
            </a:r>
            <a:r>
              <a:rPr cap="none" sz="1250" i="0" b="0" u="none">
                <a:solidFill>
                  <a:srgbClr val="FFFFFF">
                    <a:alpha val="100000"/>
                  </a:srgbClr>
                </a:solidFill>
                <a:latin typeface="Aptos (Body)"/>
                <a:cs typeface="Aptos (Body)"/>
                <a:ea typeface="Aptos (Body)"/>
                <a:sym typeface="Aptos (Body)"/>
              </a:rPr>
              <a:t>•  Vacuna contra el rotavirus, última dosis (RotaC)
</a:t>
            </a:r>
            <a:r>
              <a:rPr cap="none" sz="1250" i="0" b="0" u="none">
                <a:solidFill>
                  <a:srgbClr val="FFFFFF">
                    <a:alpha val="100000"/>
                  </a:srgbClr>
                </a:solidFill>
                <a:latin typeface="Aptos (Body)"/>
                <a:cs typeface="Aptos (Body)"/>
                <a:ea typeface="Aptos (Body)"/>
                <a:sym typeface="Aptos (Body)"/>
              </a:rPr>
              <a:t>•  Vacuna antineumocócica, última dosis (PCVC)
</a:t>
            </a:r>
            <a:r>
              <a:rPr cap="none" sz="1250" i="0" b="0" u="none">
                <a:solidFill>
                  <a:srgbClr val="FFFFFF">
                    <a:alpha val="100000"/>
                  </a:srgbClr>
                </a:solidFill>
                <a:latin typeface="Aptos (Body)"/>
                <a:cs typeface="Aptos (Body)"/>
                <a:ea typeface="Aptos (Body)"/>
                <a:sym typeface="Aptos (Body)"/>
              </a:rPr>
              <a:t>•  Vacuna contra la fiebre amarilla (YFV) 
</a:t>
            </a:r>
            <a:r>
              <a:rPr cap="none" sz="1250" i="0" b="0" u="none">
                <a:solidFill>
                  <a:srgbClr val="FFFFFF">
                    <a:alpha val="100000"/>
                  </a:srgbClr>
                </a:solidFill>
                <a:latin typeface="Aptos (Body)"/>
                <a:cs typeface="Aptos (Body)"/>
                <a:ea typeface="Aptos (Body)"/>
                <a:sym typeface="Aptos (Body)"/>
              </a:rPr>
              <a:t>•  Vacuna meningocócica A (MengA) 
</a:t>
            </a:r>
            <a:r>
              <a:rPr cap="none" sz="1250" i="0" b="0" u="none">
                <a:solidFill>
                  <a:srgbClr val="FFFFFF">
                    <a:alpha val="100000"/>
                  </a:srgbClr>
                </a:solidFill>
                <a:latin typeface="Aptos (Body)"/>
                <a:cs typeface="Aptos (Body)"/>
                <a:ea typeface="Aptos (Body)"/>
                <a:sym typeface="Aptos (Body)"/>
              </a:rPr>
              <a:t>•  Vacuna contra el virus del papiloma humano, primera dosis (HPV1) y última dosis (HPVc): vacuna para proteger contra ciertos tipos de virus del papiloma humano que pueden provocar cáncer o verrugas genitales.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La Agenda de Inmunización 2030 (IA2030)
</a:t>
            </a:r>
            <a:r>
              <a:rPr cap="none" sz="1250" i="0" b="0" u="none">
                <a:solidFill>
                  <a:srgbClr val="FFFFFF">
                    <a:alpha val="100000"/>
                  </a:srgbClr>
                </a:solidFill>
                <a:latin typeface="Aptos (Body)"/>
                <a:cs typeface="Aptos (Body)"/>
                <a:ea typeface="Aptos (Body)"/>
                <a:sym typeface="Aptos (Body)"/>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articular la inmunización con otros servicios sanitarios.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Cuestionario breve de retroalimentación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minutos)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
Le rogamos que dedique unos minutos a completar esta breve encuesta y nos haga llegar su opinión:</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Conceptos clave</a:t>
            </a:r>
          </a:p>
        </p:txBody>
      </p:sp>
      <p:sp>
        <p:nvSpPr>
          <p:cNvPr id="3" name="body"/>
          <p:cNvSpPr>
            <a:spLocks noGrp="1"/>
          </p:cNvSpPr>
          <p:nvPr>
            <p:ph/>
          </p:nvPr>
        </p:nvSpPr>
        <p:spPr>
          <a:xfrm>
            <a:off x="411480" y="886968"/>
            <a:ext cx="4855464" cy="5449824"/>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La Organización Mundial de la Salud (OMS) proporciona recomendaciones mundiales sobre vacunas, que los países adaptan en función de sus necesidades locales. Se utilizan vacunas que contienen DTP, polio y sarampión en todos los países.
•  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
•  La DTP3 es un indicador ampliamente utilizado para medir el rendimiento de los programas de inmunización. Refleja la capacidad de un país para prestar servicios de inmunización sistemática y garantiza que los niños estén protegidos contra enfermedades prevenibles. La cobertura de DTP3 se supervisa a nivel mundial y sirve como medida clave de los esfuerzos de vacunación de un país.</a:t>
            </a:r>
          </a:p>
        </p:txBody>
      </p:sp>
      <p:sp>
        <p:nvSpPr>
          <p:cNvPr id="4" name="body"/>
          <p:cNvSpPr>
            <a:spLocks noGrp="1"/>
          </p:cNvSpPr>
          <p:nvPr>
            <p:ph/>
          </p:nvPr>
        </p:nvSpPr>
        <p:spPr>
          <a:xfrm>
            <a:off x="5788152" y="886968"/>
            <a:ext cx="5806440" cy="5669280"/>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El porcentaje de deserción o de abandono de la DTP1-DTP3 miden el porcentaje de niños que recibieron la DTP1 pero no la DTP3, representa a los niños con vacunación incompleta, indicando brechas en la prestación de los servicios y en el seguimiento.
•  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
•  La vacuna contra el VPH protege contra tipos específicos del virus del papiloma humano (VPH) y se utiliza para medir el ciclo de vida de la vacunación.
•  Otros indicadores clave son el PCVC y el MCV2, que se utilizan para supervisar los Objetivos de Desarrollo Sostenible (ODS).
•  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de la DTP1 descendió un punto porcentual, pasando del 89 % en 2024 al 88 % en 2025.
• La cobertura de la DTP3 descendió un punto porcentual, pasando del 87 % en 2024 al 86 % en 2025.
• En 2025 hubo 2 000 niños más que no recibieron ninguna dosis. Esto deja a 28 000 niños sin vacunar, vulnerables a enfermedades prevenibles mediante vacunación, y a otros 5 000 con una protección incompleta.
• Honduras representaba el 2,9 % de los niños sin ninguna dosis en América Latina y el Caribe (LACR) y el 0,2 % de los niños sin ninguna dosis a nivel mundial.
• La cobertura de la primera dosis de la vacuna contra el sarampión (MCV1) descendió un punto porcentual, pasando del 88 % en 2024 al 87 % en 2025. Hubo 30 000 niños que no recibieron la primera dosis de la vacuna contra el sarampión.
• La cobertura de la segunda dosis contra el sarampión (MCV2) disminuyó un punto porcentual, pasando del 85 % en 2024 al 84 % en 2025.
• La cobertura de la última dosis de la vacuna contra el VPH (HPVc) entre las niñas aumentó del 72 % al 73 % en 2025 gracias a la mejora en el rendimiento del programa.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11-15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calendario nacional de inmunización 2025 para los servicios rutinarios en Honduras,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año en que se introdujo cada vacuna en Honduras.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8" name="rc108"/>
            <p:cNvSpPr/>
            <p:nvPr/>
          </p:nvSpPr>
          <p:spPr>
            <a:xfrm>
              <a:off x="3133311" y="2210379"/>
              <a:ext cx="311052"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09" name="rc109"/>
            <p:cNvSpPr/>
            <p:nvPr/>
          </p:nvSpPr>
          <p:spPr>
            <a:xfrm>
              <a:off x="3444364" y="2210379"/>
              <a:ext cx="311052"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0" name="rc110"/>
            <p:cNvSpPr/>
            <p:nvPr/>
          </p:nvSpPr>
          <p:spPr>
            <a:xfrm>
              <a:off x="3755416" y="2210379"/>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1" name="rc111"/>
            <p:cNvSpPr/>
            <p:nvPr/>
          </p:nvSpPr>
          <p:spPr>
            <a:xfrm>
              <a:off x="4066468" y="221037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2" name="rc112"/>
            <p:cNvSpPr/>
            <p:nvPr/>
          </p:nvSpPr>
          <p:spPr>
            <a:xfrm>
              <a:off x="4377521" y="2210379"/>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3" name="rc113"/>
            <p:cNvSpPr/>
            <p:nvPr/>
          </p:nvSpPr>
          <p:spPr>
            <a:xfrm>
              <a:off x="4688573" y="221037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4" name="rc114"/>
            <p:cNvSpPr/>
            <p:nvPr/>
          </p:nvSpPr>
          <p:spPr>
            <a:xfrm>
              <a:off x="4999625" y="2210379"/>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5" name="rc115"/>
            <p:cNvSpPr/>
            <p:nvPr/>
          </p:nvSpPr>
          <p:spPr>
            <a:xfrm>
              <a:off x="5310677" y="2210379"/>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6" name="rc116"/>
            <p:cNvSpPr/>
            <p:nvPr/>
          </p:nvSpPr>
          <p:spPr>
            <a:xfrm>
              <a:off x="5621730" y="221037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7" name="rc117"/>
            <p:cNvSpPr/>
            <p:nvPr/>
          </p:nvSpPr>
          <p:spPr>
            <a:xfrm>
              <a:off x="5932782" y="221037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8" name="rc118"/>
            <p:cNvSpPr/>
            <p:nvPr/>
          </p:nvSpPr>
          <p:spPr>
            <a:xfrm>
              <a:off x="6243834" y="221037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9" name="rc119"/>
            <p:cNvSpPr/>
            <p:nvPr/>
          </p:nvSpPr>
          <p:spPr>
            <a:xfrm>
              <a:off x="6554887" y="2210379"/>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0" name="rc120"/>
            <p:cNvSpPr/>
            <p:nvPr/>
          </p:nvSpPr>
          <p:spPr>
            <a:xfrm>
              <a:off x="6865939" y="221037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1" name="rc121"/>
            <p:cNvSpPr/>
            <p:nvPr/>
          </p:nvSpPr>
          <p:spPr>
            <a:xfrm>
              <a:off x="7176991" y="221037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2" name="rc122"/>
            <p:cNvSpPr/>
            <p:nvPr/>
          </p:nvSpPr>
          <p:spPr>
            <a:xfrm>
              <a:off x="7488044" y="221037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3" name="rc123"/>
            <p:cNvSpPr/>
            <p:nvPr/>
          </p:nvSpPr>
          <p:spPr>
            <a:xfrm>
              <a:off x="7799096" y="221037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4" name="rc124"/>
            <p:cNvSpPr/>
            <p:nvPr/>
          </p:nvSpPr>
          <p:spPr>
            <a:xfrm>
              <a:off x="8110148" y="2210379"/>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5" name="rc125"/>
            <p:cNvSpPr/>
            <p:nvPr/>
          </p:nvSpPr>
          <p:spPr>
            <a:xfrm>
              <a:off x="8421201" y="2210379"/>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6" name="rc126"/>
            <p:cNvSpPr/>
            <p:nvPr/>
          </p:nvSpPr>
          <p:spPr>
            <a:xfrm>
              <a:off x="8732253" y="221037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7" name="rc127"/>
            <p:cNvSpPr/>
            <p:nvPr/>
          </p:nvSpPr>
          <p:spPr>
            <a:xfrm>
              <a:off x="955945"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8" name="rc128"/>
            <p:cNvSpPr/>
            <p:nvPr/>
          </p:nvSpPr>
          <p:spPr>
            <a:xfrm>
              <a:off x="1266997"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9" name="rc129"/>
            <p:cNvSpPr/>
            <p:nvPr/>
          </p:nvSpPr>
          <p:spPr>
            <a:xfrm>
              <a:off x="1578050"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0" name="rc130"/>
            <p:cNvSpPr/>
            <p:nvPr/>
          </p:nvSpPr>
          <p:spPr>
            <a:xfrm>
              <a:off x="1889102" y="299345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1" name="rc131"/>
            <p:cNvSpPr/>
            <p:nvPr/>
          </p:nvSpPr>
          <p:spPr>
            <a:xfrm>
              <a:off x="2200154"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2" name="rc132"/>
            <p:cNvSpPr/>
            <p:nvPr/>
          </p:nvSpPr>
          <p:spPr>
            <a:xfrm>
              <a:off x="2511207"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3" name="rc133"/>
            <p:cNvSpPr/>
            <p:nvPr/>
          </p:nvSpPr>
          <p:spPr>
            <a:xfrm>
              <a:off x="2822259"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4" name="rc134"/>
            <p:cNvSpPr/>
            <p:nvPr/>
          </p:nvSpPr>
          <p:spPr>
            <a:xfrm>
              <a:off x="3133311"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5" name="rc135"/>
            <p:cNvSpPr/>
            <p:nvPr/>
          </p:nvSpPr>
          <p:spPr>
            <a:xfrm>
              <a:off x="3444364"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6" name="rc136"/>
            <p:cNvSpPr/>
            <p:nvPr/>
          </p:nvSpPr>
          <p:spPr>
            <a:xfrm>
              <a:off x="3755416"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7" name="rc137"/>
            <p:cNvSpPr/>
            <p:nvPr/>
          </p:nvSpPr>
          <p:spPr>
            <a:xfrm>
              <a:off x="4066468"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8" name="rc138"/>
            <p:cNvSpPr/>
            <p:nvPr/>
          </p:nvSpPr>
          <p:spPr>
            <a:xfrm>
              <a:off x="4377521"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9" name="rc139"/>
            <p:cNvSpPr/>
            <p:nvPr/>
          </p:nvSpPr>
          <p:spPr>
            <a:xfrm>
              <a:off x="4688573"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0" name="rc140"/>
            <p:cNvSpPr/>
            <p:nvPr/>
          </p:nvSpPr>
          <p:spPr>
            <a:xfrm>
              <a:off x="4999625"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5310677"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5621730"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3" name="rc143"/>
            <p:cNvSpPr/>
            <p:nvPr/>
          </p:nvSpPr>
          <p:spPr>
            <a:xfrm>
              <a:off x="5932782"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4" name="rc144"/>
            <p:cNvSpPr/>
            <p:nvPr/>
          </p:nvSpPr>
          <p:spPr>
            <a:xfrm>
              <a:off x="6243834"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5" name="rc145"/>
            <p:cNvSpPr/>
            <p:nvPr/>
          </p:nvSpPr>
          <p:spPr>
            <a:xfrm>
              <a:off x="6554887" y="299345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6" name="rc146"/>
            <p:cNvSpPr/>
            <p:nvPr/>
          </p:nvSpPr>
          <p:spPr>
            <a:xfrm>
              <a:off x="6865939"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7" name="rc147"/>
            <p:cNvSpPr/>
            <p:nvPr/>
          </p:nvSpPr>
          <p:spPr>
            <a:xfrm>
              <a:off x="7176991"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8" name="rc148"/>
            <p:cNvSpPr/>
            <p:nvPr/>
          </p:nvSpPr>
          <p:spPr>
            <a:xfrm>
              <a:off x="7488044"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9" name="rc149"/>
            <p:cNvSpPr/>
            <p:nvPr/>
          </p:nvSpPr>
          <p:spPr>
            <a:xfrm>
              <a:off x="7799096" y="299345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0" name="rc150"/>
            <p:cNvSpPr/>
            <p:nvPr/>
          </p:nvSpPr>
          <p:spPr>
            <a:xfrm>
              <a:off x="8110148"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1" name="rc151"/>
            <p:cNvSpPr/>
            <p:nvPr/>
          </p:nvSpPr>
          <p:spPr>
            <a:xfrm>
              <a:off x="8421201"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2" name="rc152"/>
            <p:cNvSpPr/>
            <p:nvPr/>
          </p:nvSpPr>
          <p:spPr>
            <a:xfrm>
              <a:off x="8732253" y="2993459"/>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3" name="rc153"/>
            <p:cNvSpPr/>
            <p:nvPr/>
          </p:nvSpPr>
          <p:spPr>
            <a:xfrm>
              <a:off x="5621730" y="4037565"/>
              <a:ext cx="311052" cy="261026"/>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54" name="rc154"/>
            <p:cNvSpPr/>
            <p:nvPr/>
          </p:nvSpPr>
          <p:spPr>
            <a:xfrm>
              <a:off x="5932782" y="403756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5" name="rc155"/>
            <p:cNvSpPr/>
            <p:nvPr/>
          </p:nvSpPr>
          <p:spPr>
            <a:xfrm>
              <a:off x="6243834" y="403756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6" name="rc156"/>
            <p:cNvSpPr/>
            <p:nvPr/>
          </p:nvSpPr>
          <p:spPr>
            <a:xfrm>
              <a:off x="6554887" y="403756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7" name="rc157"/>
            <p:cNvSpPr/>
            <p:nvPr/>
          </p:nvSpPr>
          <p:spPr>
            <a:xfrm>
              <a:off x="6865939" y="403756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8" name="rc158"/>
            <p:cNvSpPr/>
            <p:nvPr/>
          </p:nvSpPr>
          <p:spPr>
            <a:xfrm>
              <a:off x="7176991" y="403756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9" name="rc159"/>
            <p:cNvSpPr/>
            <p:nvPr/>
          </p:nvSpPr>
          <p:spPr>
            <a:xfrm>
              <a:off x="7488044" y="403756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0" name="rc160"/>
            <p:cNvSpPr/>
            <p:nvPr/>
          </p:nvSpPr>
          <p:spPr>
            <a:xfrm>
              <a:off x="7799096" y="403756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1" name="rc161"/>
            <p:cNvSpPr/>
            <p:nvPr/>
          </p:nvSpPr>
          <p:spPr>
            <a:xfrm>
              <a:off x="8110148" y="403756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2" name="rc162"/>
            <p:cNvSpPr/>
            <p:nvPr/>
          </p:nvSpPr>
          <p:spPr>
            <a:xfrm>
              <a:off x="8421201" y="403756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3" name="rc163"/>
            <p:cNvSpPr/>
            <p:nvPr/>
          </p:nvSpPr>
          <p:spPr>
            <a:xfrm>
              <a:off x="8732253" y="403756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4" name="rc164"/>
            <p:cNvSpPr/>
            <p:nvPr/>
          </p:nvSpPr>
          <p:spPr>
            <a:xfrm>
              <a:off x="7488044" y="429859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5" name="rc165"/>
            <p:cNvSpPr/>
            <p:nvPr/>
          </p:nvSpPr>
          <p:spPr>
            <a:xfrm>
              <a:off x="7799096" y="429859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6" name="rc166"/>
            <p:cNvSpPr/>
            <p:nvPr/>
          </p:nvSpPr>
          <p:spPr>
            <a:xfrm>
              <a:off x="8110148" y="4298591"/>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7" name="rc167"/>
            <p:cNvSpPr/>
            <p:nvPr/>
          </p:nvSpPr>
          <p:spPr>
            <a:xfrm>
              <a:off x="8421201" y="4298591"/>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8" name="rc168"/>
            <p:cNvSpPr/>
            <p:nvPr/>
          </p:nvSpPr>
          <p:spPr>
            <a:xfrm>
              <a:off x="8732253" y="429859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9" name="rc169"/>
            <p:cNvSpPr/>
            <p:nvPr/>
          </p:nvSpPr>
          <p:spPr>
            <a:xfrm>
              <a:off x="955945"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0" name="rc170"/>
            <p:cNvSpPr/>
            <p:nvPr/>
          </p:nvSpPr>
          <p:spPr>
            <a:xfrm>
              <a:off x="1266997"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1" name="rc171"/>
            <p:cNvSpPr/>
            <p:nvPr/>
          </p:nvSpPr>
          <p:spPr>
            <a:xfrm>
              <a:off x="1578050"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2" name="rc172"/>
            <p:cNvSpPr/>
            <p:nvPr/>
          </p:nvSpPr>
          <p:spPr>
            <a:xfrm>
              <a:off x="1889102"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3" name="rc173"/>
            <p:cNvSpPr/>
            <p:nvPr/>
          </p:nvSpPr>
          <p:spPr>
            <a:xfrm>
              <a:off x="2200154"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4" name="rc174"/>
            <p:cNvSpPr/>
            <p:nvPr/>
          </p:nvSpPr>
          <p:spPr>
            <a:xfrm>
              <a:off x="2511207"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5" name="rc175"/>
            <p:cNvSpPr/>
            <p:nvPr/>
          </p:nvSpPr>
          <p:spPr>
            <a:xfrm>
              <a:off x="2822259"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6" name="rc176"/>
            <p:cNvSpPr/>
            <p:nvPr/>
          </p:nvSpPr>
          <p:spPr>
            <a:xfrm>
              <a:off x="3133311"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7" name="rc177"/>
            <p:cNvSpPr/>
            <p:nvPr/>
          </p:nvSpPr>
          <p:spPr>
            <a:xfrm>
              <a:off x="3444364"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8" name="rc178"/>
            <p:cNvSpPr/>
            <p:nvPr/>
          </p:nvSpPr>
          <p:spPr>
            <a:xfrm>
              <a:off x="3755416"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9" name="rc179"/>
            <p:cNvSpPr/>
            <p:nvPr/>
          </p:nvSpPr>
          <p:spPr>
            <a:xfrm>
              <a:off x="4066468"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0" name="rc180"/>
            <p:cNvSpPr/>
            <p:nvPr/>
          </p:nvSpPr>
          <p:spPr>
            <a:xfrm>
              <a:off x="4377521"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1" name="rc181"/>
            <p:cNvSpPr/>
            <p:nvPr/>
          </p:nvSpPr>
          <p:spPr>
            <a:xfrm>
              <a:off x="4688573"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2" name="rc182"/>
            <p:cNvSpPr/>
            <p:nvPr/>
          </p:nvSpPr>
          <p:spPr>
            <a:xfrm>
              <a:off x="4999625"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3" name="rc183"/>
            <p:cNvSpPr/>
            <p:nvPr/>
          </p:nvSpPr>
          <p:spPr>
            <a:xfrm>
              <a:off x="5310677"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4" name="rc184"/>
            <p:cNvSpPr/>
            <p:nvPr/>
          </p:nvSpPr>
          <p:spPr>
            <a:xfrm>
              <a:off x="5621730"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782"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6" name="rc186"/>
            <p:cNvSpPr/>
            <p:nvPr/>
          </p:nvSpPr>
          <p:spPr>
            <a:xfrm>
              <a:off x="6243834"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7" name="rc187"/>
            <p:cNvSpPr/>
            <p:nvPr/>
          </p:nvSpPr>
          <p:spPr>
            <a:xfrm>
              <a:off x="6554887"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8" name="rc188"/>
            <p:cNvSpPr/>
            <p:nvPr/>
          </p:nvSpPr>
          <p:spPr>
            <a:xfrm>
              <a:off x="6865939"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9" name="rc189"/>
            <p:cNvSpPr/>
            <p:nvPr/>
          </p:nvSpPr>
          <p:spPr>
            <a:xfrm>
              <a:off x="7176991"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0" name="rc190"/>
            <p:cNvSpPr/>
            <p:nvPr/>
          </p:nvSpPr>
          <p:spPr>
            <a:xfrm>
              <a:off x="7488044"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1" name="rc191"/>
            <p:cNvSpPr/>
            <p:nvPr/>
          </p:nvSpPr>
          <p:spPr>
            <a:xfrm>
              <a:off x="7799096"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2" name="rc192"/>
            <p:cNvSpPr/>
            <p:nvPr/>
          </p:nvSpPr>
          <p:spPr>
            <a:xfrm>
              <a:off x="8110148"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3" name="rc193"/>
            <p:cNvSpPr/>
            <p:nvPr/>
          </p:nvSpPr>
          <p:spPr>
            <a:xfrm>
              <a:off x="8421201"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4" name="rc194"/>
            <p:cNvSpPr/>
            <p:nvPr/>
          </p:nvSpPr>
          <p:spPr>
            <a:xfrm>
              <a:off x="8732253" y="455961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5" name="rc195"/>
            <p:cNvSpPr/>
            <p:nvPr/>
          </p:nvSpPr>
          <p:spPr>
            <a:xfrm>
              <a:off x="6554887"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6" name="rc196"/>
            <p:cNvSpPr/>
            <p:nvPr/>
          </p:nvSpPr>
          <p:spPr>
            <a:xfrm>
              <a:off x="6865939"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7" name="rc197"/>
            <p:cNvSpPr/>
            <p:nvPr/>
          </p:nvSpPr>
          <p:spPr>
            <a:xfrm>
              <a:off x="7176991" y="508167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8" name="rc198"/>
            <p:cNvSpPr/>
            <p:nvPr/>
          </p:nvSpPr>
          <p:spPr>
            <a:xfrm>
              <a:off x="7488044" y="508167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9" name="rc199"/>
            <p:cNvSpPr/>
            <p:nvPr/>
          </p:nvSpPr>
          <p:spPr>
            <a:xfrm>
              <a:off x="7799096" y="5081671"/>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0" name="rc200"/>
            <p:cNvSpPr/>
            <p:nvPr/>
          </p:nvSpPr>
          <p:spPr>
            <a:xfrm>
              <a:off x="8110148" y="508167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1" name="rc201"/>
            <p:cNvSpPr/>
            <p:nvPr/>
          </p:nvSpPr>
          <p:spPr>
            <a:xfrm>
              <a:off x="8421201" y="508167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2" name="rc202"/>
            <p:cNvSpPr/>
            <p:nvPr/>
          </p:nvSpPr>
          <p:spPr>
            <a:xfrm>
              <a:off x="8732253" y="5081671"/>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3" name="rc203"/>
            <p:cNvSpPr/>
            <p:nvPr/>
          </p:nvSpPr>
          <p:spPr>
            <a:xfrm>
              <a:off x="4377521" y="351551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4" name="rc204"/>
            <p:cNvSpPr/>
            <p:nvPr/>
          </p:nvSpPr>
          <p:spPr>
            <a:xfrm>
              <a:off x="4688573" y="351551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5" name="rc205"/>
            <p:cNvSpPr/>
            <p:nvPr/>
          </p:nvSpPr>
          <p:spPr>
            <a:xfrm>
              <a:off x="4999625"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5310677"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7" name="rc207"/>
            <p:cNvSpPr/>
            <p:nvPr/>
          </p:nvSpPr>
          <p:spPr>
            <a:xfrm>
              <a:off x="5621730"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8" name="rc208"/>
            <p:cNvSpPr/>
            <p:nvPr/>
          </p:nvSpPr>
          <p:spPr>
            <a:xfrm>
              <a:off x="5932782"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34" y="351551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0" name="rc210"/>
            <p:cNvSpPr/>
            <p:nvPr/>
          </p:nvSpPr>
          <p:spPr>
            <a:xfrm>
              <a:off x="6554887" y="351551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1" name="rc211"/>
            <p:cNvSpPr/>
            <p:nvPr/>
          </p:nvSpPr>
          <p:spPr>
            <a:xfrm>
              <a:off x="6865939" y="351551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2" name="rc212"/>
            <p:cNvSpPr/>
            <p:nvPr/>
          </p:nvSpPr>
          <p:spPr>
            <a:xfrm>
              <a:off x="7176991" y="351551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3" name="rc213"/>
            <p:cNvSpPr/>
            <p:nvPr/>
          </p:nvSpPr>
          <p:spPr>
            <a:xfrm>
              <a:off x="7488044" y="351551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4" name="rc214"/>
            <p:cNvSpPr/>
            <p:nvPr/>
          </p:nvSpPr>
          <p:spPr>
            <a:xfrm>
              <a:off x="7799096" y="351551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5" name="rc215"/>
            <p:cNvSpPr/>
            <p:nvPr/>
          </p:nvSpPr>
          <p:spPr>
            <a:xfrm>
              <a:off x="8110148" y="351551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6" name="rc216"/>
            <p:cNvSpPr/>
            <p:nvPr/>
          </p:nvSpPr>
          <p:spPr>
            <a:xfrm>
              <a:off x="8421201" y="351551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7" name="rc217"/>
            <p:cNvSpPr/>
            <p:nvPr/>
          </p:nvSpPr>
          <p:spPr>
            <a:xfrm>
              <a:off x="8732253" y="351551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8" name="rc218"/>
            <p:cNvSpPr/>
            <p:nvPr/>
          </p:nvSpPr>
          <p:spPr>
            <a:xfrm>
              <a:off x="955945"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9" name="rc219"/>
            <p:cNvSpPr/>
            <p:nvPr/>
          </p:nvSpPr>
          <p:spPr>
            <a:xfrm>
              <a:off x="1266997"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1578050"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1" name="rc221"/>
            <p:cNvSpPr/>
            <p:nvPr/>
          </p:nvSpPr>
          <p:spPr>
            <a:xfrm>
              <a:off x="1889102"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2" name="rc222"/>
            <p:cNvSpPr/>
            <p:nvPr/>
          </p:nvSpPr>
          <p:spPr>
            <a:xfrm>
              <a:off x="2200154"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3" name="rc223"/>
            <p:cNvSpPr/>
            <p:nvPr/>
          </p:nvSpPr>
          <p:spPr>
            <a:xfrm>
              <a:off x="2511207"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4" name="rc224"/>
            <p:cNvSpPr/>
            <p:nvPr/>
          </p:nvSpPr>
          <p:spPr>
            <a:xfrm>
              <a:off x="2822259"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5" name="rc225"/>
            <p:cNvSpPr/>
            <p:nvPr/>
          </p:nvSpPr>
          <p:spPr>
            <a:xfrm>
              <a:off x="3133311"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6" name="rc226"/>
            <p:cNvSpPr/>
            <p:nvPr/>
          </p:nvSpPr>
          <p:spPr>
            <a:xfrm>
              <a:off x="3444364"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7" name="rc227"/>
            <p:cNvSpPr/>
            <p:nvPr/>
          </p:nvSpPr>
          <p:spPr>
            <a:xfrm>
              <a:off x="3755416"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8" name="rc228"/>
            <p:cNvSpPr/>
            <p:nvPr/>
          </p:nvSpPr>
          <p:spPr>
            <a:xfrm>
              <a:off x="4066468"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9" name="rc229"/>
            <p:cNvSpPr/>
            <p:nvPr/>
          </p:nvSpPr>
          <p:spPr>
            <a:xfrm>
              <a:off x="4377521"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0" name="rc230"/>
            <p:cNvSpPr/>
            <p:nvPr/>
          </p:nvSpPr>
          <p:spPr>
            <a:xfrm>
              <a:off x="4688573"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1" name="rc231"/>
            <p:cNvSpPr/>
            <p:nvPr/>
          </p:nvSpPr>
          <p:spPr>
            <a:xfrm>
              <a:off x="4999625"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2" name="rc232"/>
            <p:cNvSpPr/>
            <p:nvPr/>
          </p:nvSpPr>
          <p:spPr>
            <a:xfrm>
              <a:off x="5310677"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3" name="rc233"/>
            <p:cNvSpPr/>
            <p:nvPr/>
          </p:nvSpPr>
          <p:spPr>
            <a:xfrm>
              <a:off x="5621730"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4" name="rc234"/>
            <p:cNvSpPr/>
            <p:nvPr/>
          </p:nvSpPr>
          <p:spPr>
            <a:xfrm>
              <a:off x="5932782"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5" name="rc235"/>
            <p:cNvSpPr/>
            <p:nvPr/>
          </p:nvSpPr>
          <p:spPr>
            <a:xfrm>
              <a:off x="6243834"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6" name="rc236"/>
            <p:cNvSpPr/>
            <p:nvPr/>
          </p:nvSpPr>
          <p:spPr>
            <a:xfrm>
              <a:off x="6554887"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7" name="rc237"/>
            <p:cNvSpPr/>
            <p:nvPr/>
          </p:nvSpPr>
          <p:spPr>
            <a:xfrm>
              <a:off x="6865939"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8" name="rc238"/>
            <p:cNvSpPr/>
            <p:nvPr/>
          </p:nvSpPr>
          <p:spPr>
            <a:xfrm>
              <a:off x="7176991"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9" name="rc239"/>
            <p:cNvSpPr/>
            <p:nvPr/>
          </p:nvSpPr>
          <p:spPr>
            <a:xfrm>
              <a:off x="7488044"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0" name="rc240"/>
            <p:cNvSpPr/>
            <p:nvPr/>
          </p:nvSpPr>
          <p:spPr>
            <a:xfrm>
              <a:off x="7799096"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1" name="rc241"/>
            <p:cNvSpPr/>
            <p:nvPr/>
          </p:nvSpPr>
          <p:spPr>
            <a:xfrm>
              <a:off x="8110148" y="482064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2" name="rc242"/>
            <p:cNvSpPr/>
            <p:nvPr/>
          </p:nvSpPr>
          <p:spPr>
            <a:xfrm>
              <a:off x="8421201" y="482064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3" name="rc243"/>
            <p:cNvSpPr/>
            <p:nvPr/>
          </p:nvSpPr>
          <p:spPr>
            <a:xfrm>
              <a:off x="8732253" y="482064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4" name="rc244"/>
            <p:cNvSpPr/>
            <p:nvPr/>
          </p:nvSpPr>
          <p:spPr>
            <a:xfrm>
              <a:off x="3755416" y="377653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5" name="rc245"/>
            <p:cNvSpPr/>
            <p:nvPr/>
          </p:nvSpPr>
          <p:spPr>
            <a:xfrm>
              <a:off x="4066468" y="377653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6" name="rc246"/>
            <p:cNvSpPr/>
            <p:nvPr/>
          </p:nvSpPr>
          <p:spPr>
            <a:xfrm>
              <a:off x="4377521" y="377653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7" name="rc247"/>
            <p:cNvSpPr/>
            <p:nvPr/>
          </p:nvSpPr>
          <p:spPr>
            <a:xfrm>
              <a:off x="4688573" y="377653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8" name="rc248"/>
            <p:cNvSpPr/>
            <p:nvPr/>
          </p:nvSpPr>
          <p:spPr>
            <a:xfrm>
              <a:off x="4999625" y="377653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9" name="rc249"/>
            <p:cNvSpPr/>
            <p:nvPr/>
          </p:nvSpPr>
          <p:spPr>
            <a:xfrm>
              <a:off x="5310677" y="377653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0" name="rc250"/>
            <p:cNvSpPr/>
            <p:nvPr/>
          </p:nvSpPr>
          <p:spPr>
            <a:xfrm>
              <a:off x="5621730" y="377653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1" name="rc251"/>
            <p:cNvSpPr/>
            <p:nvPr/>
          </p:nvSpPr>
          <p:spPr>
            <a:xfrm>
              <a:off x="5932782" y="377653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2" name="rc252"/>
            <p:cNvSpPr/>
            <p:nvPr/>
          </p:nvSpPr>
          <p:spPr>
            <a:xfrm>
              <a:off x="6243834" y="377653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3" name="rc253"/>
            <p:cNvSpPr/>
            <p:nvPr/>
          </p:nvSpPr>
          <p:spPr>
            <a:xfrm>
              <a:off x="6554887" y="377653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4" name="rc254"/>
            <p:cNvSpPr/>
            <p:nvPr/>
          </p:nvSpPr>
          <p:spPr>
            <a:xfrm>
              <a:off x="6865939" y="377653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5" name="rc255"/>
            <p:cNvSpPr/>
            <p:nvPr/>
          </p:nvSpPr>
          <p:spPr>
            <a:xfrm>
              <a:off x="7176991" y="377653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6" name="rc256"/>
            <p:cNvSpPr/>
            <p:nvPr/>
          </p:nvSpPr>
          <p:spPr>
            <a:xfrm>
              <a:off x="7488044" y="377653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7" name="rc257"/>
            <p:cNvSpPr/>
            <p:nvPr/>
          </p:nvSpPr>
          <p:spPr>
            <a:xfrm>
              <a:off x="7799096" y="377653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8" name="rc258"/>
            <p:cNvSpPr/>
            <p:nvPr/>
          </p:nvSpPr>
          <p:spPr>
            <a:xfrm>
              <a:off x="8110148" y="377653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9" name="rc259"/>
            <p:cNvSpPr/>
            <p:nvPr/>
          </p:nvSpPr>
          <p:spPr>
            <a:xfrm>
              <a:off x="8421201" y="377653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0" name="rc260"/>
            <p:cNvSpPr/>
            <p:nvPr/>
          </p:nvSpPr>
          <p:spPr>
            <a:xfrm>
              <a:off x="8732253" y="377653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1" name="rc261"/>
            <p:cNvSpPr/>
            <p:nvPr/>
          </p:nvSpPr>
          <p:spPr>
            <a:xfrm>
              <a:off x="5932782" y="5342698"/>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62" name="rc262"/>
            <p:cNvSpPr/>
            <p:nvPr/>
          </p:nvSpPr>
          <p:spPr>
            <a:xfrm>
              <a:off x="6243834" y="5342698"/>
              <a:ext cx="311052"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63" name="rc263"/>
            <p:cNvSpPr/>
            <p:nvPr/>
          </p:nvSpPr>
          <p:spPr>
            <a:xfrm>
              <a:off x="6554887" y="5342698"/>
              <a:ext cx="311052"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64" name="rc264"/>
            <p:cNvSpPr/>
            <p:nvPr/>
          </p:nvSpPr>
          <p:spPr>
            <a:xfrm>
              <a:off x="6865939" y="5342698"/>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65" name="rc265"/>
            <p:cNvSpPr/>
            <p:nvPr/>
          </p:nvSpPr>
          <p:spPr>
            <a:xfrm>
              <a:off x="7176991" y="5342698"/>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6" name="rc266"/>
            <p:cNvSpPr/>
            <p:nvPr/>
          </p:nvSpPr>
          <p:spPr>
            <a:xfrm>
              <a:off x="7488044" y="5342698"/>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67" name="rc267"/>
            <p:cNvSpPr/>
            <p:nvPr/>
          </p:nvSpPr>
          <p:spPr>
            <a:xfrm>
              <a:off x="7799096" y="5342698"/>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68" name="rc268"/>
            <p:cNvSpPr/>
            <p:nvPr/>
          </p:nvSpPr>
          <p:spPr>
            <a:xfrm>
              <a:off x="8110148" y="5342698"/>
              <a:ext cx="311052"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69" name="rc269"/>
            <p:cNvSpPr/>
            <p:nvPr/>
          </p:nvSpPr>
          <p:spPr>
            <a:xfrm>
              <a:off x="8421201" y="5342698"/>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70" name="rc270"/>
            <p:cNvSpPr/>
            <p:nvPr/>
          </p:nvSpPr>
          <p:spPr>
            <a:xfrm>
              <a:off x="8732253" y="5342698"/>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1" name="tx271"/>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4" name="tx274"/>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5" name="tx275"/>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6" name="tx276"/>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7" name="tx277"/>
            <p:cNvSpPr/>
            <p:nvPr/>
          </p:nvSpPr>
          <p:spPr>
            <a:xfrm>
              <a:off x="291749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8" name="tx278"/>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385065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4" name="tx284"/>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5" name="tx285"/>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6" name="tx286"/>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7" name="tx287"/>
            <p:cNvSpPr/>
            <p:nvPr/>
          </p:nvSpPr>
          <p:spPr>
            <a:xfrm>
              <a:off x="6028019"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8" name="tx288"/>
            <p:cNvSpPr/>
            <p:nvPr/>
          </p:nvSpPr>
          <p:spPr>
            <a:xfrm>
              <a:off x="6317977"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9" name="tx289"/>
            <p:cNvSpPr/>
            <p:nvPr/>
          </p:nvSpPr>
          <p:spPr>
            <a:xfrm>
              <a:off x="6650123"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0" name="tx290"/>
            <p:cNvSpPr/>
            <p:nvPr/>
          </p:nvSpPr>
          <p:spPr>
            <a:xfrm>
              <a:off x="696117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1" name="tx291"/>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2" name="tx292"/>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3" name="tx293"/>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4" name="tx294"/>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5" name="tx295"/>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6" name="tx296"/>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7" name="tx297"/>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8" name="tx298"/>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9" name="tx299"/>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0" name="tx300"/>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1" name="tx301"/>
            <p:cNvSpPr/>
            <p:nvPr/>
          </p:nvSpPr>
          <p:spPr>
            <a:xfrm>
              <a:off x="229539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2" name="tx302"/>
            <p:cNvSpPr/>
            <p:nvPr/>
          </p:nvSpPr>
          <p:spPr>
            <a:xfrm>
              <a:off x="260644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2896402"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4" name="tx304"/>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5" name="tx305"/>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6" name="tx306"/>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447275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478380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0" name="tx310"/>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540591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571696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4" name="tx314"/>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5" name="tx315"/>
            <p:cNvSpPr/>
            <p:nvPr/>
          </p:nvSpPr>
          <p:spPr>
            <a:xfrm>
              <a:off x="6650123"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6" name="tx316"/>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7" name="tx317"/>
            <p:cNvSpPr/>
            <p:nvPr/>
          </p:nvSpPr>
          <p:spPr>
            <a:xfrm>
              <a:off x="7272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8" name="tx318"/>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9" name="tx319"/>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0" name="tx320"/>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1" name="tx321"/>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2" name="tx322"/>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3" name="tx323"/>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4" name="tx324"/>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5" name="tx325"/>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6" name="tx326"/>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7" name="tx327"/>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8" name="tx328"/>
            <p:cNvSpPr/>
            <p:nvPr/>
          </p:nvSpPr>
          <p:spPr>
            <a:xfrm>
              <a:off x="260644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9" name="tx329"/>
            <p:cNvSpPr/>
            <p:nvPr/>
          </p:nvSpPr>
          <p:spPr>
            <a:xfrm>
              <a:off x="2896402"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0" name="tx330"/>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1" name="tx331"/>
            <p:cNvSpPr/>
            <p:nvPr/>
          </p:nvSpPr>
          <p:spPr>
            <a:xfrm>
              <a:off x="3539600"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2" name="tx332"/>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3" name="tx333"/>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4" name="tx334"/>
            <p:cNvSpPr/>
            <p:nvPr/>
          </p:nvSpPr>
          <p:spPr>
            <a:xfrm>
              <a:off x="447275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5" name="tx335"/>
            <p:cNvSpPr/>
            <p:nvPr/>
          </p:nvSpPr>
          <p:spPr>
            <a:xfrm>
              <a:off x="478380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6" name="tx336"/>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540591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571696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9" name="tx339"/>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0" name="tx340"/>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1" name="tx341"/>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2" name="tx342"/>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3" name="tx343"/>
            <p:cNvSpPr/>
            <p:nvPr/>
          </p:nvSpPr>
          <p:spPr>
            <a:xfrm>
              <a:off x="72722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4" name="tx344"/>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5" name="tx345"/>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6" name="tx346"/>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7" name="tx347"/>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8" name="tx348"/>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9" name="tx349"/>
            <p:cNvSpPr/>
            <p:nvPr/>
          </p:nvSpPr>
          <p:spPr>
            <a:xfrm>
              <a:off x="1051182"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0" name="tx350"/>
            <p:cNvSpPr/>
            <p:nvPr/>
          </p:nvSpPr>
          <p:spPr>
            <a:xfrm>
              <a:off x="136223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1" name="tx351"/>
            <p:cNvSpPr/>
            <p:nvPr/>
          </p:nvSpPr>
          <p:spPr>
            <a:xfrm>
              <a:off x="167328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2" name="tx352"/>
            <p:cNvSpPr/>
            <p:nvPr/>
          </p:nvSpPr>
          <p:spPr>
            <a:xfrm>
              <a:off x="198433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3" name="tx353"/>
            <p:cNvSpPr/>
            <p:nvPr/>
          </p:nvSpPr>
          <p:spPr>
            <a:xfrm>
              <a:off x="2295391"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4" name="tx354"/>
            <p:cNvSpPr/>
            <p:nvPr/>
          </p:nvSpPr>
          <p:spPr>
            <a:xfrm>
              <a:off x="260644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5" name="tx355"/>
            <p:cNvSpPr/>
            <p:nvPr/>
          </p:nvSpPr>
          <p:spPr>
            <a:xfrm>
              <a:off x="2896402"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6" name="tx356"/>
            <p:cNvSpPr/>
            <p:nvPr/>
          </p:nvSpPr>
          <p:spPr>
            <a:xfrm>
              <a:off x="3228548"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7" name="tx357"/>
            <p:cNvSpPr/>
            <p:nvPr/>
          </p:nvSpPr>
          <p:spPr>
            <a:xfrm>
              <a:off x="353960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8" name="tx358"/>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9" name="tx359"/>
            <p:cNvSpPr/>
            <p:nvPr/>
          </p:nvSpPr>
          <p:spPr>
            <a:xfrm>
              <a:off x="41617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0" name="tx360"/>
            <p:cNvSpPr/>
            <p:nvPr/>
          </p:nvSpPr>
          <p:spPr>
            <a:xfrm>
              <a:off x="447275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1" name="tx361"/>
            <p:cNvSpPr/>
            <p:nvPr/>
          </p:nvSpPr>
          <p:spPr>
            <a:xfrm>
              <a:off x="478380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2" name="tx362"/>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540591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571696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5" name="tx365"/>
            <p:cNvSpPr/>
            <p:nvPr/>
          </p:nvSpPr>
          <p:spPr>
            <a:xfrm>
              <a:off x="602801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6" name="tx366"/>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7" name="tx367"/>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8" name="tx368"/>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9" name="tx369"/>
            <p:cNvSpPr/>
            <p:nvPr/>
          </p:nvSpPr>
          <p:spPr>
            <a:xfrm>
              <a:off x="727222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0" name="tx370"/>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1" name="tx371"/>
            <p:cNvSpPr/>
            <p:nvPr/>
          </p:nvSpPr>
          <p:spPr>
            <a:xfrm>
              <a:off x="789433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2" name="tx372"/>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3" name="tx373"/>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4" name="tx374"/>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5" name="tx375"/>
            <p:cNvSpPr/>
            <p:nvPr/>
          </p:nvSpPr>
          <p:spPr>
            <a:xfrm>
              <a:off x="353960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76" name="tx376"/>
            <p:cNvSpPr/>
            <p:nvPr/>
          </p:nvSpPr>
          <p:spPr>
            <a:xfrm>
              <a:off x="3850652"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77" name="tx377"/>
            <p:cNvSpPr/>
            <p:nvPr/>
          </p:nvSpPr>
          <p:spPr>
            <a:xfrm>
              <a:off x="41617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8" name="tx378"/>
            <p:cNvSpPr/>
            <p:nvPr/>
          </p:nvSpPr>
          <p:spPr>
            <a:xfrm>
              <a:off x="4472757" y="230309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9" name="tx379"/>
            <p:cNvSpPr/>
            <p:nvPr/>
          </p:nvSpPr>
          <p:spPr>
            <a:xfrm>
              <a:off x="478380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0" name="tx380"/>
            <p:cNvSpPr/>
            <p:nvPr/>
          </p:nvSpPr>
          <p:spPr>
            <a:xfrm>
              <a:off x="509486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81" name="tx381"/>
            <p:cNvSpPr/>
            <p:nvPr/>
          </p:nvSpPr>
          <p:spPr>
            <a:xfrm>
              <a:off x="540591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82" name="tx382"/>
            <p:cNvSpPr/>
            <p:nvPr/>
          </p:nvSpPr>
          <p:spPr>
            <a:xfrm>
              <a:off x="571696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3" name="tx383"/>
            <p:cNvSpPr/>
            <p:nvPr/>
          </p:nvSpPr>
          <p:spPr>
            <a:xfrm>
              <a:off x="602801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4" name="tx384"/>
            <p:cNvSpPr/>
            <p:nvPr/>
          </p:nvSpPr>
          <p:spPr>
            <a:xfrm>
              <a:off x="633907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5" name="tx385"/>
            <p:cNvSpPr/>
            <p:nvPr/>
          </p:nvSpPr>
          <p:spPr>
            <a:xfrm>
              <a:off x="665012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6" name="tx386"/>
            <p:cNvSpPr/>
            <p:nvPr/>
          </p:nvSpPr>
          <p:spPr>
            <a:xfrm>
              <a:off x="696117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7" name="tx387"/>
            <p:cNvSpPr/>
            <p:nvPr/>
          </p:nvSpPr>
          <p:spPr>
            <a:xfrm>
              <a:off x="72722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8" name="tx388"/>
            <p:cNvSpPr/>
            <p:nvPr/>
          </p:nvSpPr>
          <p:spPr>
            <a:xfrm>
              <a:off x="758328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9" name="tx389"/>
            <p:cNvSpPr/>
            <p:nvPr/>
          </p:nvSpPr>
          <p:spPr>
            <a:xfrm>
              <a:off x="789433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0" name="tx390"/>
            <p:cNvSpPr/>
            <p:nvPr/>
          </p:nvSpPr>
          <p:spPr>
            <a:xfrm>
              <a:off x="820538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1" name="tx391"/>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2" name="tx392"/>
            <p:cNvSpPr/>
            <p:nvPr/>
          </p:nvSpPr>
          <p:spPr>
            <a:xfrm>
              <a:off x="882748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93" name="tx393"/>
            <p:cNvSpPr/>
            <p:nvPr/>
          </p:nvSpPr>
          <p:spPr>
            <a:xfrm>
              <a:off x="1051182"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4" name="tx394"/>
            <p:cNvSpPr/>
            <p:nvPr/>
          </p:nvSpPr>
          <p:spPr>
            <a:xfrm>
              <a:off x="136223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5" name="tx395"/>
            <p:cNvSpPr/>
            <p:nvPr/>
          </p:nvSpPr>
          <p:spPr>
            <a:xfrm>
              <a:off x="167328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6" name="tx396"/>
            <p:cNvSpPr/>
            <p:nvPr/>
          </p:nvSpPr>
          <p:spPr>
            <a:xfrm>
              <a:off x="198433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7" name="tx397"/>
            <p:cNvSpPr/>
            <p:nvPr/>
          </p:nvSpPr>
          <p:spPr>
            <a:xfrm>
              <a:off x="2295391"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8" name="tx398"/>
            <p:cNvSpPr/>
            <p:nvPr/>
          </p:nvSpPr>
          <p:spPr>
            <a:xfrm>
              <a:off x="260644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9" name="tx399"/>
            <p:cNvSpPr/>
            <p:nvPr/>
          </p:nvSpPr>
          <p:spPr>
            <a:xfrm>
              <a:off x="2896402"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0" name="tx400"/>
            <p:cNvSpPr/>
            <p:nvPr/>
          </p:nvSpPr>
          <p:spPr>
            <a:xfrm>
              <a:off x="3228548"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1" name="tx401"/>
            <p:cNvSpPr/>
            <p:nvPr/>
          </p:nvSpPr>
          <p:spPr>
            <a:xfrm>
              <a:off x="353960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2" name="tx402"/>
            <p:cNvSpPr/>
            <p:nvPr/>
          </p:nvSpPr>
          <p:spPr>
            <a:xfrm>
              <a:off x="385065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3" name="tx403"/>
            <p:cNvSpPr/>
            <p:nvPr/>
          </p:nvSpPr>
          <p:spPr>
            <a:xfrm>
              <a:off x="41617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4" name="tx404"/>
            <p:cNvSpPr/>
            <p:nvPr/>
          </p:nvSpPr>
          <p:spPr>
            <a:xfrm>
              <a:off x="447275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5" name="tx405"/>
            <p:cNvSpPr/>
            <p:nvPr/>
          </p:nvSpPr>
          <p:spPr>
            <a:xfrm>
              <a:off x="478380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6" name="tx406"/>
            <p:cNvSpPr/>
            <p:nvPr/>
          </p:nvSpPr>
          <p:spPr>
            <a:xfrm>
              <a:off x="509486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540591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571696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9" name="tx409"/>
            <p:cNvSpPr/>
            <p:nvPr/>
          </p:nvSpPr>
          <p:spPr>
            <a:xfrm>
              <a:off x="602801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0" name="tx410"/>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1" name="tx411"/>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2" name="tx412"/>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3" name="tx413"/>
            <p:cNvSpPr/>
            <p:nvPr/>
          </p:nvSpPr>
          <p:spPr>
            <a:xfrm>
              <a:off x="72722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4" name="tx414"/>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5" name="tx415"/>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6" name="tx416"/>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7" name="tx417"/>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8" name="tx418"/>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9" name="tx419"/>
            <p:cNvSpPr/>
            <p:nvPr/>
          </p:nvSpPr>
          <p:spPr>
            <a:xfrm>
              <a:off x="602801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0" name="tx420"/>
            <p:cNvSpPr/>
            <p:nvPr/>
          </p:nvSpPr>
          <p:spPr>
            <a:xfrm>
              <a:off x="6339071"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1" name="tx421"/>
            <p:cNvSpPr/>
            <p:nvPr/>
          </p:nvSpPr>
          <p:spPr>
            <a:xfrm>
              <a:off x="6650123"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2" name="tx422"/>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3" name="tx423"/>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4" name="tx424"/>
            <p:cNvSpPr/>
            <p:nvPr/>
          </p:nvSpPr>
          <p:spPr>
            <a:xfrm>
              <a:off x="758328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5" name="tx425"/>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6" name="tx426"/>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7" name="tx427"/>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8" name="tx428"/>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9" name="tx429"/>
            <p:cNvSpPr/>
            <p:nvPr/>
          </p:nvSpPr>
          <p:spPr>
            <a:xfrm>
              <a:off x="75832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0" name="tx430"/>
            <p:cNvSpPr/>
            <p:nvPr/>
          </p:nvSpPr>
          <p:spPr>
            <a:xfrm>
              <a:off x="789433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1" name="tx431"/>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2" name="tx432"/>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3" name="tx433"/>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4" name="tx434"/>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5" name="tx435"/>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6" name="tx436"/>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7" name="tx437"/>
            <p:cNvSpPr/>
            <p:nvPr/>
          </p:nvSpPr>
          <p:spPr>
            <a:xfrm>
              <a:off x="198433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8" name="tx438"/>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9" name="tx439"/>
            <p:cNvSpPr/>
            <p:nvPr/>
          </p:nvSpPr>
          <p:spPr>
            <a:xfrm>
              <a:off x="260644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0" name="tx440"/>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1" name="tx441"/>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2" name="tx442"/>
            <p:cNvSpPr/>
            <p:nvPr/>
          </p:nvSpPr>
          <p:spPr>
            <a:xfrm>
              <a:off x="3539600"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3" name="tx443"/>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4" name="tx444"/>
            <p:cNvSpPr/>
            <p:nvPr/>
          </p:nvSpPr>
          <p:spPr>
            <a:xfrm>
              <a:off x="41617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5" name="tx445"/>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6" name="tx446"/>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7" name="tx447"/>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8" name="tx448"/>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9" name="tx449"/>
            <p:cNvSpPr/>
            <p:nvPr/>
          </p:nvSpPr>
          <p:spPr>
            <a:xfrm>
              <a:off x="571696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0" name="tx450"/>
            <p:cNvSpPr/>
            <p:nvPr/>
          </p:nvSpPr>
          <p:spPr>
            <a:xfrm>
              <a:off x="602801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1" name="tx451"/>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2" name="tx452"/>
            <p:cNvSpPr/>
            <p:nvPr/>
          </p:nvSpPr>
          <p:spPr>
            <a:xfrm>
              <a:off x="665012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3" name="tx453"/>
            <p:cNvSpPr/>
            <p:nvPr/>
          </p:nvSpPr>
          <p:spPr>
            <a:xfrm>
              <a:off x="696117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4" name="tx454"/>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5" name="tx455"/>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6" name="tx456"/>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7" name="tx457"/>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8" name="tx458"/>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9" name="tx459"/>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60" name="tx460"/>
            <p:cNvSpPr/>
            <p:nvPr/>
          </p:nvSpPr>
          <p:spPr>
            <a:xfrm>
              <a:off x="665012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1" name="tx461"/>
            <p:cNvSpPr/>
            <p:nvPr/>
          </p:nvSpPr>
          <p:spPr>
            <a:xfrm>
              <a:off x="6961175"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2" name="tx462"/>
            <p:cNvSpPr/>
            <p:nvPr/>
          </p:nvSpPr>
          <p:spPr>
            <a:xfrm>
              <a:off x="72722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3" name="tx463"/>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4" name="tx464"/>
            <p:cNvSpPr/>
            <p:nvPr/>
          </p:nvSpPr>
          <p:spPr>
            <a:xfrm>
              <a:off x="789433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5" name="tx465"/>
            <p:cNvSpPr/>
            <p:nvPr/>
          </p:nvSpPr>
          <p:spPr>
            <a:xfrm>
              <a:off x="820538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66" name="tx466"/>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7" name="tx467"/>
            <p:cNvSpPr/>
            <p:nvPr/>
          </p:nvSpPr>
          <p:spPr>
            <a:xfrm>
              <a:off x="882748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68" name="tx468"/>
            <p:cNvSpPr/>
            <p:nvPr/>
          </p:nvSpPr>
          <p:spPr>
            <a:xfrm>
              <a:off x="447275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69" name="tx469"/>
            <p:cNvSpPr/>
            <p:nvPr/>
          </p:nvSpPr>
          <p:spPr>
            <a:xfrm>
              <a:off x="478380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0" name="tx470"/>
            <p:cNvSpPr/>
            <p:nvPr/>
          </p:nvSpPr>
          <p:spPr>
            <a:xfrm>
              <a:off x="509486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1" name="tx471"/>
            <p:cNvSpPr/>
            <p:nvPr/>
          </p:nvSpPr>
          <p:spPr>
            <a:xfrm>
              <a:off x="5405914"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2" name="tx472"/>
            <p:cNvSpPr/>
            <p:nvPr/>
          </p:nvSpPr>
          <p:spPr>
            <a:xfrm>
              <a:off x="5716966"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3" name="tx473"/>
            <p:cNvSpPr/>
            <p:nvPr/>
          </p:nvSpPr>
          <p:spPr>
            <a:xfrm>
              <a:off x="602801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4" name="tx474"/>
            <p:cNvSpPr/>
            <p:nvPr/>
          </p:nvSpPr>
          <p:spPr>
            <a:xfrm>
              <a:off x="633907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5" name="tx475"/>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6" name="tx476"/>
            <p:cNvSpPr/>
            <p:nvPr/>
          </p:nvSpPr>
          <p:spPr>
            <a:xfrm>
              <a:off x="696117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7" name="tx477"/>
            <p:cNvSpPr/>
            <p:nvPr/>
          </p:nvSpPr>
          <p:spPr>
            <a:xfrm>
              <a:off x="7272228"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8" name="tx478"/>
            <p:cNvSpPr/>
            <p:nvPr/>
          </p:nvSpPr>
          <p:spPr>
            <a:xfrm>
              <a:off x="75832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9" name="tx479"/>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0" name="tx480"/>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1" name="tx481"/>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2" name="tx482"/>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3" name="tx483"/>
            <p:cNvSpPr/>
            <p:nvPr/>
          </p:nvSpPr>
          <p:spPr>
            <a:xfrm>
              <a:off x="105118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4" name="tx484"/>
            <p:cNvSpPr/>
            <p:nvPr/>
          </p:nvSpPr>
          <p:spPr>
            <a:xfrm>
              <a:off x="136223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5" name="tx485"/>
            <p:cNvSpPr/>
            <p:nvPr/>
          </p:nvSpPr>
          <p:spPr>
            <a:xfrm>
              <a:off x="167328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6" name="tx486"/>
            <p:cNvSpPr/>
            <p:nvPr/>
          </p:nvSpPr>
          <p:spPr>
            <a:xfrm>
              <a:off x="198433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7" name="tx487"/>
            <p:cNvSpPr/>
            <p:nvPr/>
          </p:nvSpPr>
          <p:spPr>
            <a:xfrm>
              <a:off x="229539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8" name="tx488"/>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9" name="tx489"/>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0" name="tx490"/>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1" name="tx491"/>
            <p:cNvSpPr/>
            <p:nvPr/>
          </p:nvSpPr>
          <p:spPr>
            <a:xfrm>
              <a:off x="3539600"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2" name="tx492"/>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3" name="tx493"/>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4" name="tx494"/>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5" name="tx495"/>
            <p:cNvSpPr/>
            <p:nvPr/>
          </p:nvSpPr>
          <p:spPr>
            <a:xfrm>
              <a:off x="478380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6" name="tx496"/>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7" name="tx497"/>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8" name="tx498"/>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9" name="tx499"/>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0" name="tx500"/>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1" name="tx501"/>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02" name="tx502"/>
            <p:cNvSpPr/>
            <p:nvPr/>
          </p:nvSpPr>
          <p:spPr>
            <a:xfrm>
              <a:off x="696117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03" name="tx503"/>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04" name="tx504"/>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05" name="tx505"/>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06" name="tx506"/>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07" name="tx507"/>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08" name="tx508"/>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09" name="tx509"/>
            <p:cNvSpPr/>
            <p:nvPr/>
          </p:nvSpPr>
          <p:spPr>
            <a:xfrm>
              <a:off x="385065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10" name="tx510"/>
            <p:cNvSpPr/>
            <p:nvPr/>
          </p:nvSpPr>
          <p:spPr>
            <a:xfrm>
              <a:off x="416170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1" name="tx511"/>
            <p:cNvSpPr/>
            <p:nvPr/>
          </p:nvSpPr>
          <p:spPr>
            <a:xfrm>
              <a:off x="447275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2" name="tx512"/>
            <p:cNvSpPr/>
            <p:nvPr/>
          </p:nvSpPr>
          <p:spPr>
            <a:xfrm>
              <a:off x="478380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3" name="tx513"/>
            <p:cNvSpPr/>
            <p:nvPr/>
          </p:nvSpPr>
          <p:spPr>
            <a:xfrm>
              <a:off x="509486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4" name="tx514"/>
            <p:cNvSpPr/>
            <p:nvPr/>
          </p:nvSpPr>
          <p:spPr>
            <a:xfrm>
              <a:off x="5405914"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5" name="tx515"/>
            <p:cNvSpPr/>
            <p:nvPr/>
          </p:nvSpPr>
          <p:spPr>
            <a:xfrm>
              <a:off x="5716966"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6" name="tx516"/>
            <p:cNvSpPr/>
            <p:nvPr/>
          </p:nvSpPr>
          <p:spPr>
            <a:xfrm>
              <a:off x="602801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7" name="tx517"/>
            <p:cNvSpPr/>
            <p:nvPr/>
          </p:nvSpPr>
          <p:spPr>
            <a:xfrm>
              <a:off x="6339071"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18" name="tx518"/>
            <p:cNvSpPr/>
            <p:nvPr/>
          </p:nvSpPr>
          <p:spPr>
            <a:xfrm>
              <a:off x="6629030"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19" name="tx519"/>
            <p:cNvSpPr/>
            <p:nvPr/>
          </p:nvSpPr>
          <p:spPr>
            <a:xfrm>
              <a:off x="696117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0" name="tx520"/>
            <p:cNvSpPr/>
            <p:nvPr/>
          </p:nvSpPr>
          <p:spPr>
            <a:xfrm>
              <a:off x="7272228"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1" name="tx521"/>
            <p:cNvSpPr/>
            <p:nvPr/>
          </p:nvSpPr>
          <p:spPr>
            <a:xfrm>
              <a:off x="75832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22" name="tx522"/>
            <p:cNvSpPr/>
            <p:nvPr/>
          </p:nvSpPr>
          <p:spPr>
            <a:xfrm>
              <a:off x="789433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23" name="tx523"/>
            <p:cNvSpPr/>
            <p:nvPr/>
          </p:nvSpPr>
          <p:spPr>
            <a:xfrm>
              <a:off x="820538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24" name="tx524"/>
            <p:cNvSpPr/>
            <p:nvPr/>
          </p:nvSpPr>
          <p:spPr>
            <a:xfrm>
              <a:off x="851643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25" name="tx525"/>
            <p:cNvSpPr/>
            <p:nvPr/>
          </p:nvSpPr>
          <p:spPr>
            <a:xfrm>
              <a:off x="882748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26" name="tx526"/>
            <p:cNvSpPr/>
            <p:nvPr/>
          </p:nvSpPr>
          <p:spPr>
            <a:xfrm>
              <a:off x="6339071"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527" name="tx527"/>
            <p:cNvSpPr/>
            <p:nvPr/>
          </p:nvSpPr>
          <p:spPr>
            <a:xfrm>
              <a:off x="696117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28" name="tx528"/>
            <p:cNvSpPr/>
            <p:nvPr/>
          </p:nvSpPr>
          <p:spPr>
            <a:xfrm>
              <a:off x="8516437"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29" name="tx529"/>
            <p:cNvSpPr/>
            <p:nvPr/>
          </p:nvSpPr>
          <p:spPr>
            <a:xfrm>
              <a:off x="8827489"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30" name="tx530"/>
            <p:cNvSpPr/>
            <p:nvPr/>
          </p:nvSpPr>
          <p:spPr>
            <a:xfrm>
              <a:off x="3228548" y="230209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531" name="tx531"/>
            <p:cNvSpPr/>
            <p:nvPr/>
          </p:nvSpPr>
          <p:spPr>
            <a:xfrm>
              <a:off x="5747111" y="41276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532" name="tx532"/>
            <p:cNvSpPr/>
            <p:nvPr/>
          </p:nvSpPr>
          <p:spPr>
            <a:xfrm>
              <a:off x="6028019"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33" name="tx533"/>
            <p:cNvSpPr/>
            <p:nvPr/>
          </p:nvSpPr>
          <p:spPr>
            <a:xfrm>
              <a:off x="6650123"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534" name="tx534"/>
            <p:cNvSpPr/>
            <p:nvPr/>
          </p:nvSpPr>
          <p:spPr>
            <a:xfrm>
              <a:off x="7272228"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535" name="tx535"/>
            <p:cNvSpPr/>
            <p:nvPr/>
          </p:nvSpPr>
          <p:spPr>
            <a:xfrm>
              <a:off x="7583280"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36" name="tx536"/>
            <p:cNvSpPr/>
            <p:nvPr/>
          </p:nvSpPr>
          <p:spPr>
            <a:xfrm>
              <a:off x="7894332"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37" name="tx537"/>
            <p:cNvSpPr/>
            <p:nvPr/>
          </p:nvSpPr>
          <p:spPr>
            <a:xfrm>
              <a:off x="820538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38" name="tx538"/>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39" name="tx539"/>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40" name="tx540"/>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41" name="tx541"/>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42" name="tx542"/>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43" name="tx543"/>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44" name="tx544"/>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45" name="tx545"/>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46" name="tx546"/>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47" name="tx547"/>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48" name="tx548"/>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49" name="tx549"/>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50" name="tx550"/>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51" name="tx551"/>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52" name="tx552"/>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53" name="tx553"/>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54" name="tx554"/>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55" name="tx555"/>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56" name="tx556"/>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57" name="tx557"/>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58" name="tx558"/>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59" name="tx559"/>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60" name="tx560"/>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61" name="tx561"/>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62" name="tx562"/>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63" name="tx563"/>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64" name="tx564"/>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65" name="tx565"/>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66" name="tx566"/>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67" name="tx567"/>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68" name="tx568"/>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69" name="tx569"/>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70" name="tx570"/>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71" name="tx571"/>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72" name="tx572"/>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73" name="tx573"/>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74" name="tx574"/>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75" name="tx575"/>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76" name="tx576"/>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77" name="tx577"/>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78" name="tx578"/>
            <p:cNvSpPr/>
            <p:nvPr/>
          </p:nvSpPr>
          <p:spPr>
            <a:xfrm>
              <a:off x="2976303" y="5953771"/>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pic>
          <p:nvPicPr>
            <p:cNvPr id="579" name="pic579"/>
            <p:cNvPicPr/>
            <p:nvPr/>
          </p:nvPicPr>
          <p:blipFill>
            <a:blip r:embed="rId2" cstate="print"/>
            <a:stretch>
              <a:fillRect/>
            </a:stretch>
          </p:blipFill>
          <p:spPr>
            <a:xfrm>
              <a:off x="4862947" y="5838594"/>
              <a:ext cx="2160000" cy="219455"/>
            </a:xfrm>
            <a:prstGeom prst="rect">
              <a:avLst/>
            </a:prstGeom>
          </p:spPr>
        </p:pic>
        <p:sp>
          <p:nvSpPr>
            <p:cNvPr id="580" name="pl580"/>
            <p:cNvSpPr/>
            <p:nvPr/>
          </p:nvSpPr>
          <p:spPr>
            <a:xfrm>
              <a:off x="48665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1" name="pl581"/>
            <p:cNvSpPr/>
            <p:nvPr/>
          </p:nvSpPr>
          <p:spPr>
            <a:xfrm>
              <a:off x="61582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2" name="pl582"/>
            <p:cNvSpPr/>
            <p:nvPr/>
          </p:nvSpPr>
          <p:spPr>
            <a:xfrm>
              <a:off x="6373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3" name="pl583"/>
            <p:cNvSpPr/>
            <p:nvPr/>
          </p:nvSpPr>
          <p:spPr>
            <a:xfrm>
              <a:off x="6588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4" name="pl584"/>
            <p:cNvSpPr/>
            <p:nvPr/>
          </p:nvSpPr>
          <p:spPr>
            <a:xfrm>
              <a:off x="6804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5" name="pl585"/>
            <p:cNvSpPr/>
            <p:nvPr/>
          </p:nvSpPr>
          <p:spPr>
            <a:xfrm>
              <a:off x="7019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6" name="pl586"/>
            <p:cNvSpPr/>
            <p:nvPr/>
          </p:nvSpPr>
          <p:spPr>
            <a:xfrm>
              <a:off x="48665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7" name="pl587"/>
            <p:cNvSpPr/>
            <p:nvPr/>
          </p:nvSpPr>
          <p:spPr>
            <a:xfrm>
              <a:off x="61582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8" name="pl588"/>
            <p:cNvSpPr/>
            <p:nvPr/>
          </p:nvSpPr>
          <p:spPr>
            <a:xfrm>
              <a:off x="6373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9" name="pl589"/>
            <p:cNvSpPr/>
            <p:nvPr/>
          </p:nvSpPr>
          <p:spPr>
            <a:xfrm>
              <a:off x="6588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0" name="pl590"/>
            <p:cNvSpPr/>
            <p:nvPr/>
          </p:nvSpPr>
          <p:spPr>
            <a:xfrm>
              <a:off x="6804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1" name="pl591"/>
            <p:cNvSpPr/>
            <p:nvPr/>
          </p:nvSpPr>
          <p:spPr>
            <a:xfrm>
              <a:off x="7019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2" name="tx592"/>
            <p:cNvSpPr/>
            <p:nvPr/>
          </p:nvSpPr>
          <p:spPr>
            <a:xfrm>
              <a:off x="483546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93" name="tx593"/>
            <p:cNvSpPr/>
            <p:nvPr/>
          </p:nvSpPr>
          <p:spPr>
            <a:xfrm>
              <a:off x="609607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94" name="tx594"/>
            <p:cNvSpPr/>
            <p:nvPr/>
          </p:nvSpPr>
          <p:spPr>
            <a:xfrm>
              <a:off x="631135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95" name="tx595"/>
            <p:cNvSpPr/>
            <p:nvPr/>
          </p:nvSpPr>
          <p:spPr>
            <a:xfrm>
              <a:off x="652663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96" name="tx596"/>
            <p:cNvSpPr/>
            <p:nvPr/>
          </p:nvSpPr>
          <p:spPr>
            <a:xfrm>
              <a:off x="674191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97" name="tx597"/>
            <p:cNvSpPr/>
            <p:nvPr/>
          </p:nvSpPr>
          <p:spPr>
            <a:xfrm>
              <a:off x="6926114"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98" name="tx598"/>
            <p:cNvSpPr/>
            <p:nvPr/>
          </p:nvSpPr>
          <p:spPr>
            <a:xfrm>
              <a:off x="924840" y="1342252"/>
              <a:ext cx="308472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Honduras, 2000-2025</a:t>
              </a:r>
            </a:p>
          </p:txBody>
        </p:sp>
        <p:sp>
          <p:nvSpPr>
            <p:cNvPr id="599" name="tx599"/>
            <p:cNvSpPr/>
            <p:nvPr/>
          </p:nvSpPr>
          <p:spPr>
            <a:xfrm>
              <a:off x="4415470" y="6353093"/>
              <a:ext cx="4658940"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 </a:t>
              </a:r>
            </a:p>
          </p:txBody>
        </p:sp>
        <p:sp>
          <p:nvSpPr>
            <p:cNvPr id="600" name="tx600"/>
            <p:cNvSpPr/>
            <p:nvPr/>
          </p:nvSpPr>
          <p:spPr>
            <a:xfrm>
              <a:off x="6117191" y="6467463"/>
              <a:ext cx="295721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Información sobre existencias disponible desde 2003.</a:t>
              </a:r>
            </a:p>
          </p:txBody>
        </p:sp>
        <p:sp>
          <p:nvSpPr>
            <p:cNvPr id="601" name="tx601"/>
            <p:cNvSpPr/>
            <p:nvPr/>
          </p:nvSpPr>
          <p:spPr>
            <a:xfrm>
              <a:off x="3812195" y="6586855"/>
              <a:ext cx="5262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asterisco (*) indica dónde se produjo un desabastecimiento de vacunas a nivel nacional o subnacional.</a:t>
              </a:r>
            </a:p>
          </p:txBody>
        </p:sp>
      </p:grpSp>
      <p:sp>
        <p:nvSpPr>
          <p:cNvPr id="6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2025, ninguna de las 14 vacunas del calendario alcanzó una cobertura del 90 % o superior. La cobertura vacunal osciló entre el 78 % y el 88 %.
Desde 2007, se han realizado estimaciones para siete nuevas vacunas. La IPVC es la vacuna más reciente de la que se tiene constancia (2021), y alcanzó una cobertura del 87 % en 2025.
En 2025, Honduras no notificó ningún caso de desabastecimiento de vacunas o suministros.</a:t>
            </a:r>
          </a:p>
        </p:txBody>
      </p:sp>
      <p:sp>
        <p:nvSpPr>
          <p:cNvPr id="6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aumentó para un antígeno, se mantuvo sin cambios para ninguno y disminuyó para 13, lo que indica una mejora limitada en los resultados de la vacunación sistemática; ninguno alcanzó una cobertura de al menos el 90 %.</a:t>
            </a:r>
          </a:p>
        </p:txBody>
      </p:sp>
      <p:grpSp xmlns:pic="http://schemas.openxmlformats.org/drawingml/2006/picture">
        <p:nvGrpSpPr>
          <p:cNvPr id="604" name=""/>
          <p:cNvGrpSpPr/>
          <p:nvPr/>
        </p:nvGrpSpPr>
        <p:grpSpPr>
          <a:xfrm>
            <a:off x="292608" y="1005840"/>
            <a:ext cx="8595360" cy="28575"/>
            <a:chOff x="292608" y="1005840"/>
            <a:chExt cx="8595360" cy="28575"/>
          </a:xfrm>
        </p:grpSpPr>
        <p:sp>
          <p:nvSpPr>
            <p:cNvPr id="6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P7TF5XRZ5TZD-1674051314-8229</_dlc_DocId>
    <_dlc_DocIdUrl xmlns="5ce71423-0d49-4a04-8822-86064e799dcd">
      <Url>https://unicef.sharepoint.com/teams/DAPM-DataComm/_layouts/15/DocIdRedir.aspx?ID=P7TF5XRZ5TZD-1674051314-8229</Url>
      <Description>P7TF5XRZ5TZD-1674051314-8229</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ACE881CC-5E35-4005-A301-351067171D52}"/>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2026-07-11T19:12:00Z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5b3c0001-57d0-4b1c-a5de-2ca22be92f3f</vt:lpwstr>
  </property>
</Properties>
</file>