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df7e67cfe43a36ba7e3fd07c02ef855b6d10c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fc70f70bf8ff9516fa82fba045a85821667eec.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64975a8e6797098651f349d639145db42097fd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39902"/>
                  </a:moveTo>
                  <a:lnTo>
                    <a:pt x="259266" y="39902"/>
                  </a:lnTo>
                  <a:lnTo>
                    <a:pt x="518532" y="39902"/>
                  </a:lnTo>
                  <a:lnTo>
                    <a:pt x="777798" y="79805"/>
                  </a:lnTo>
                  <a:lnTo>
                    <a:pt x="1037065" y="39902"/>
                  </a:lnTo>
                  <a:lnTo>
                    <a:pt x="1296331" y="0"/>
                  </a:lnTo>
                  <a:lnTo>
                    <a:pt x="1555597" y="119708"/>
                  </a:lnTo>
                  <a:lnTo>
                    <a:pt x="1814863" y="199513"/>
                  </a:lnTo>
                  <a:lnTo>
                    <a:pt x="2074130" y="79805"/>
                  </a:lnTo>
                  <a:lnTo>
                    <a:pt x="2333396" y="0"/>
                  </a:lnTo>
                  <a:lnTo>
                    <a:pt x="2592662" y="0"/>
                  </a:lnTo>
                  <a:lnTo>
                    <a:pt x="2851928" y="0"/>
                  </a:lnTo>
                  <a:lnTo>
                    <a:pt x="3111195" y="39902"/>
                  </a:lnTo>
                  <a:lnTo>
                    <a:pt x="3370461" y="0"/>
                  </a:lnTo>
                  <a:lnTo>
                    <a:pt x="3629727" y="0"/>
                  </a:lnTo>
                  <a:lnTo>
                    <a:pt x="3888994" y="0"/>
                  </a:lnTo>
                  <a:lnTo>
                    <a:pt x="4148260" y="39902"/>
                  </a:lnTo>
                  <a:lnTo>
                    <a:pt x="4407526" y="279319"/>
                  </a:lnTo>
                  <a:lnTo>
                    <a:pt x="4666792" y="239416"/>
                  </a:lnTo>
                  <a:lnTo>
                    <a:pt x="4926059" y="279319"/>
                  </a:lnTo>
                  <a:lnTo>
                    <a:pt x="5185325" y="279319"/>
                  </a:lnTo>
                  <a:lnTo>
                    <a:pt x="5444591" y="319221"/>
                  </a:lnTo>
                  <a:lnTo>
                    <a:pt x="5703857" y="359124"/>
                  </a:lnTo>
                  <a:lnTo>
                    <a:pt x="5963124" y="399027"/>
                  </a:lnTo>
                  <a:lnTo>
                    <a:pt x="6222390" y="399027"/>
                  </a:lnTo>
                  <a:lnTo>
                    <a:pt x="6481656" y="43892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18735"/>
            </a:xfrm>
            <a:custGeom>
              <a:avLst/>
              <a:pathLst>
                <a:path w="6481656" h="518735">
                  <a:moveTo>
                    <a:pt x="0" y="199513"/>
                  </a:moveTo>
                  <a:lnTo>
                    <a:pt x="259266" y="119708"/>
                  </a:lnTo>
                  <a:lnTo>
                    <a:pt x="518532" y="159610"/>
                  </a:lnTo>
                  <a:lnTo>
                    <a:pt x="777798" y="279319"/>
                  </a:lnTo>
                  <a:lnTo>
                    <a:pt x="1037065" y="199513"/>
                  </a:lnTo>
                  <a:lnTo>
                    <a:pt x="1296331" y="39902"/>
                  </a:lnTo>
                  <a:lnTo>
                    <a:pt x="1555597" y="159610"/>
                  </a:lnTo>
                  <a:lnTo>
                    <a:pt x="1814863" y="199513"/>
                  </a:lnTo>
                  <a:lnTo>
                    <a:pt x="2074130" y="239416"/>
                  </a:lnTo>
                  <a:lnTo>
                    <a:pt x="2333396" y="79805"/>
                  </a:lnTo>
                  <a:lnTo>
                    <a:pt x="2592662" y="79805"/>
                  </a:lnTo>
                  <a:lnTo>
                    <a:pt x="2851928" y="79805"/>
                  </a:lnTo>
                  <a:lnTo>
                    <a:pt x="3111195" y="39902"/>
                  </a:lnTo>
                  <a:lnTo>
                    <a:pt x="3370461" y="0"/>
                  </a:lnTo>
                  <a:lnTo>
                    <a:pt x="3629727" y="0"/>
                  </a:lnTo>
                  <a:lnTo>
                    <a:pt x="3888994" y="39902"/>
                  </a:lnTo>
                  <a:lnTo>
                    <a:pt x="4148260" y="159610"/>
                  </a:lnTo>
                  <a:lnTo>
                    <a:pt x="4407526" y="359124"/>
                  </a:lnTo>
                  <a:lnTo>
                    <a:pt x="4666792" y="319221"/>
                  </a:lnTo>
                  <a:lnTo>
                    <a:pt x="4926059" y="359124"/>
                  </a:lnTo>
                  <a:lnTo>
                    <a:pt x="5185325" y="359124"/>
                  </a:lnTo>
                  <a:lnTo>
                    <a:pt x="5444591" y="399027"/>
                  </a:lnTo>
                  <a:lnTo>
                    <a:pt x="5703857" y="438929"/>
                  </a:lnTo>
                  <a:lnTo>
                    <a:pt x="5963124" y="478832"/>
                  </a:lnTo>
                  <a:lnTo>
                    <a:pt x="6222390" y="478832"/>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478832"/>
            </a:xfrm>
            <a:custGeom>
              <a:avLst/>
              <a:pathLst>
                <a:path w="6481656" h="478832">
                  <a:moveTo>
                    <a:pt x="0" y="39902"/>
                  </a:moveTo>
                  <a:lnTo>
                    <a:pt x="259266" y="0"/>
                  </a:lnTo>
                  <a:lnTo>
                    <a:pt x="518532" y="79805"/>
                  </a:lnTo>
                  <a:lnTo>
                    <a:pt x="777798" y="159610"/>
                  </a:lnTo>
                  <a:lnTo>
                    <a:pt x="1037065" y="279319"/>
                  </a:lnTo>
                  <a:lnTo>
                    <a:pt x="1296331" y="119708"/>
                  </a:lnTo>
                  <a:lnTo>
                    <a:pt x="1555597" y="159610"/>
                  </a:lnTo>
                  <a:lnTo>
                    <a:pt x="1814863" y="199513"/>
                  </a:lnTo>
                  <a:lnTo>
                    <a:pt x="2074130" y="239416"/>
                  </a:lnTo>
                  <a:lnTo>
                    <a:pt x="2333396" y="39902"/>
                  </a:lnTo>
                  <a:lnTo>
                    <a:pt x="2592662" y="39902"/>
                  </a:lnTo>
                  <a:lnTo>
                    <a:pt x="2851928" y="79805"/>
                  </a:lnTo>
                  <a:lnTo>
                    <a:pt x="3111195" y="79805"/>
                  </a:lnTo>
                  <a:lnTo>
                    <a:pt x="3370461" y="79805"/>
                  </a:lnTo>
                  <a:lnTo>
                    <a:pt x="3629727" y="79805"/>
                  </a:lnTo>
                  <a:lnTo>
                    <a:pt x="3888994" y="39902"/>
                  </a:lnTo>
                  <a:lnTo>
                    <a:pt x="4148260" y="39902"/>
                  </a:lnTo>
                  <a:lnTo>
                    <a:pt x="4407526" y="39902"/>
                  </a:lnTo>
                  <a:lnTo>
                    <a:pt x="4666792" y="319221"/>
                  </a:lnTo>
                  <a:lnTo>
                    <a:pt x="4926059" y="359124"/>
                  </a:lnTo>
                  <a:lnTo>
                    <a:pt x="5185325" y="359124"/>
                  </a:lnTo>
                  <a:lnTo>
                    <a:pt x="5444591" y="399027"/>
                  </a:lnTo>
                  <a:lnTo>
                    <a:pt x="5703857" y="399027"/>
                  </a:lnTo>
                  <a:lnTo>
                    <a:pt x="5963124" y="438929"/>
                  </a:lnTo>
                  <a:lnTo>
                    <a:pt x="6222390" y="438929"/>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6105812" y="1518126"/>
              <a:ext cx="1814863" cy="399027"/>
            </a:xfrm>
            <a:custGeom>
              <a:avLst/>
              <a:pathLst>
                <a:path w="1814863" h="399027">
                  <a:moveTo>
                    <a:pt x="0" y="0"/>
                  </a:moveTo>
                  <a:lnTo>
                    <a:pt x="259266" y="39902"/>
                  </a:lnTo>
                  <a:lnTo>
                    <a:pt x="518532" y="119708"/>
                  </a:lnTo>
                  <a:lnTo>
                    <a:pt x="777798" y="159610"/>
                  </a:lnTo>
                  <a:lnTo>
                    <a:pt x="1037065" y="239416"/>
                  </a:lnTo>
                  <a:lnTo>
                    <a:pt x="1296331" y="279319"/>
                  </a:lnTo>
                  <a:lnTo>
                    <a:pt x="1555597" y="359124"/>
                  </a:lnTo>
                  <a:lnTo>
                    <a:pt x="1814863" y="39902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394" y="1369490"/>
              <a:ext cx="252548" cy="377997"/>
            </a:xfrm>
            <a:custGeom>
              <a:avLst/>
              <a:pathLst>
                <a:path w="252548" h="377997">
                  <a:moveTo>
                    <a:pt x="252548" y="0"/>
                  </a:moveTo>
                  <a:lnTo>
                    <a:pt x="0" y="377997"/>
                  </a:lnTo>
                </a:path>
              </a:pathLst>
            </a:custGeom>
          </p:spPr>
          <p:txBody>
            <a:bodyPr/>
            <a:lstStyle/>
            <a:p/>
          </p:txBody>
        </p:sp>
        <p:sp>
          <p:nvSpPr>
            <p:cNvPr id="42" name="pl42"/>
            <p:cNvSpPr/>
            <p:nvPr/>
          </p:nvSpPr>
          <p:spPr>
            <a:xfrm>
              <a:off x="7933936" y="1650415"/>
              <a:ext cx="246005" cy="139510"/>
            </a:xfrm>
            <a:custGeom>
              <a:avLst/>
              <a:pathLst>
                <a:path w="246005" h="139510">
                  <a:moveTo>
                    <a:pt x="246005" y="0"/>
                  </a:moveTo>
                  <a:lnTo>
                    <a:pt x="0" y="139510"/>
                  </a:lnTo>
                </a:path>
              </a:pathLst>
            </a:custGeom>
          </p:spPr>
          <p:txBody>
            <a:bodyPr/>
            <a:lstStyle/>
            <a:p/>
          </p:txBody>
        </p:sp>
        <p:sp>
          <p:nvSpPr>
            <p:cNvPr id="43" name="pl43"/>
            <p:cNvSpPr/>
            <p:nvPr/>
          </p:nvSpPr>
          <p:spPr>
            <a:xfrm>
              <a:off x="7937895" y="1841276"/>
              <a:ext cx="242046" cy="55224"/>
            </a:xfrm>
            <a:custGeom>
              <a:avLst/>
              <a:pathLst>
                <a:path w="242046" h="55224">
                  <a:moveTo>
                    <a:pt x="242046" y="55224"/>
                  </a:moveTo>
                  <a:lnTo>
                    <a:pt x="0" y="0"/>
                  </a:lnTo>
                </a:path>
              </a:pathLst>
            </a:custGeom>
          </p:spPr>
          <p:txBody>
            <a:bodyPr/>
            <a:lstStyle/>
            <a:p/>
          </p:txBody>
        </p:sp>
        <p:sp>
          <p:nvSpPr>
            <p:cNvPr id="44" name="pl44"/>
            <p:cNvSpPr/>
            <p:nvPr/>
          </p:nvSpPr>
          <p:spPr>
            <a:xfrm>
              <a:off x="7930638" y="1926245"/>
              <a:ext cx="249303" cy="227513"/>
            </a:xfrm>
            <a:custGeom>
              <a:avLst/>
              <a:pathLst>
                <a:path w="249303" h="227513">
                  <a:moveTo>
                    <a:pt x="249303" y="227513"/>
                  </a:moveTo>
                  <a:lnTo>
                    <a:pt x="0" y="0"/>
                  </a:lnTo>
                </a:path>
              </a:pathLst>
            </a:custGeom>
          </p:spPr>
          <p:txBody>
            <a:bodyPr/>
            <a:lstStyle/>
            <a:p/>
          </p:txBody>
        </p:sp>
        <p:sp>
          <p:nvSpPr>
            <p:cNvPr id="45" name="pg45"/>
            <p:cNvSpPr/>
            <p:nvPr/>
          </p:nvSpPr>
          <p:spPr>
            <a:xfrm>
              <a:off x="8111362" y="12608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17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47" name="pg47"/>
            <p:cNvSpPr/>
            <p:nvPr/>
          </p:nvSpPr>
          <p:spPr>
            <a:xfrm>
              <a:off x="8111362" y="15367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775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49" name="pg49"/>
            <p:cNvSpPr/>
            <p:nvPr/>
          </p:nvSpPr>
          <p:spPr>
            <a:xfrm>
              <a:off x="8111362" y="18106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514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1" name="pg51"/>
            <p:cNvSpPr/>
            <p:nvPr/>
          </p:nvSpPr>
          <p:spPr>
            <a:xfrm>
              <a:off x="8111362" y="20851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260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059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Honduras,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87%.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153605"/>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3239275"/>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4153605"/>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578462"/>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892368"/>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716801"/>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3086887"/>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2733988"/>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(88%)</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(88%)</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(87%)</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(86%)</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hnd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4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2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47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35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49362"/>
              <a:ext cx="239888" cy="166635"/>
            </a:xfrm>
            <a:prstGeom prst="rect">
              <a:avLst/>
            </a:prstGeom>
            <a:solidFill>
              <a:srgbClr val="1CABE2">
                <a:alpha val="85098"/>
              </a:srgbClr>
            </a:solidFill>
          </p:spPr>
          <p:txBody>
            <a:bodyPr/>
            <a:lstStyle/>
            <a:p/>
          </p:txBody>
        </p:sp>
        <p:sp>
          <p:nvSpPr>
            <p:cNvPr id="23" name="rc23"/>
            <p:cNvSpPr/>
            <p:nvPr/>
          </p:nvSpPr>
          <p:spPr>
            <a:xfrm>
              <a:off x="1562816" y="3948753"/>
              <a:ext cx="239888" cy="167244"/>
            </a:xfrm>
            <a:prstGeom prst="rect">
              <a:avLst/>
            </a:prstGeom>
            <a:solidFill>
              <a:srgbClr val="1CABE2">
                <a:alpha val="85098"/>
              </a:srgbClr>
            </a:solidFill>
          </p:spPr>
          <p:txBody>
            <a:bodyPr/>
            <a:lstStyle/>
            <a:p/>
          </p:txBody>
        </p:sp>
        <p:sp>
          <p:nvSpPr>
            <p:cNvPr id="24" name="rc24"/>
            <p:cNvSpPr/>
            <p:nvPr/>
          </p:nvSpPr>
          <p:spPr>
            <a:xfrm>
              <a:off x="1829360" y="3949172"/>
              <a:ext cx="239888" cy="166825"/>
            </a:xfrm>
            <a:prstGeom prst="rect">
              <a:avLst/>
            </a:prstGeom>
            <a:solidFill>
              <a:srgbClr val="1CABE2">
                <a:alpha val="85098"/>
              </a:srgbClr>
            </a:solidFill>
          </p:spPr>
          <p:txBody>
            <a:bodyPr/>
            <a:lstStyle/>
            <a:p/>
          </p:txBody>
        </p:sp>
        <p:sp>
          <p:nvSpPr>
            <p:cNvPr id="25" name="rc25"/>
            <p:cNvSpPr/>
            <p:nvPr/>
          </p:nvSpPr>
          <p:spPr>
            <a:xfrm>
              <a:off x="2095903" y="3867110"/>
              <a:ext cx="239888" cy="248886"/>
            </a:xfrm>
            <a:prstGeom prst="rect">
              <a:avLst/>
            </a:prstGeom>
            <a:solidFill>
              <a:srgbClr val="1CABE2">
                <a:alpha val="85098"/>
              </a:srgbClr>
            </a:solidFill>
          </p:spPr>
          <p:txBody>
            <a:bodyPr/>
            <a:lstStyle/>
            <a:p/>
          </p:txBody>
        </p:sp>
        <p:sp>
          <p:nvSpPr>
            <p:cNvPr id="26" name="rc26"/>
            <p:cNvSpPr/>
            <p:nvPr/>
          </p:nvSpPr>
          <p:spPr>
            <a:xfrm>
              <a:off x="2362446" y="3950466"/>
              <a:ext cx="239888" cy="165531"/>
            </a:xfrm>
            <a:prstGeom prst="rect">
              <a:avLst/>
            </a:prstGeom>
            <a:solidFill>
              <a:srgbClr val="1CABE2">
                <a:alpha val="85098"/>
              </a:srgbClr>
            </a:solidFill>
          </p:spPr>
          <p:txBody>
            <a:bodyPr/>
            <a:lstStyle/>
            <a:p/>
          </p:txBody>
        </p:sp>
        <p:sp>
          <p:nvSpPr>
            <p:cNvPr id="27" name="rc27"/>
            <p:cNvSpPr/>
            <p:nvPr/>
          </p:nvSpPr>
          <p:spPr>
            <a:xfrm>
              <a:off x="2628989" y="4033555"/>
              <a:ext cx="239888" cy="82442"/>
            </a:xfrm>
            <a:prstGeom prst="rect">
              <a:avLst/>
            </a:prstGeom>
            <a:solidFill>
              <a:srgbClr val="1CABE2">
                <a:alpha val="85098"/>
              </a:srgbClr>
            </a:solidFill>
          </p:spPr>
          <p:txBody>
            <a:bodyPr/>
            <a:lstStyle/>
            <a:p/>
          </p:txBody>
        </p:sp>
        <p:sp>
          <p:nvSpPr>
            <p:cNvPr id="28" name="rc28"/>
            <p:cNvSpPr/>
            <p:nvPr/>
          </p:nvSpPr>
          <p:spPr>
            <a:xfrm>
              <a:off x="2895532" y="3788017"/>
              <a:ext cx="239888" cy="327979"/>
            </a:xfrm>
            <a:prstGeom prst="rect">
              <a:avLst/>
            </a:prstGeom>
            <a:solidFill>
              <a:srgbClr val="1CABE2">
                <a:alpha val="85098"/>
              </a:srgbClr>
            </a:solidFill>
          </p:spPr>
          <p:txBody>
            <a:bodyPr/>
            <a:lstStyle/>
            <a:p/>
          </p:txBody>
        </p:sp>
        <p:sp>
          <p:nvSpPr>
            <p:cNvPr id="29" name="rc29"/>
            <p:cNvSpPr/>
            <p:nvPr/>
          </p:nvSpPr>
          <p:spPr>
            <a:xfrm>
              <a:off x="3162075" y="3623247"/>
              <a:ext cx="239888" cy="492749"/>
            </a:xfrm>
            <a:prstGeom prst="rect">
              <a:avLst/>
            </a:prstGeom>
            <a:solidFill>
              <a:srgbClr val="1CABE2">
                <a:alpha val="85098"/>
              </a:srgbClr>
            </a:solidFill>
          </p:spPr>
          <p:txBody>
            <a:bodyPr/>
            <a:lstStyle/>
            <a:p/>
          </p:txBody>
        </p:sp>
        <p:sp>
          <p:nvSpPr>
            <p:cNvPr id="30" name="rc30"/>
            <p:cNvSpPr/>
            <p:nvPr/>
          </p:nvSpPr>
          <p:spPr>
            <a:xfrm>
              <a:off x="3428618" y="3869127"/>
              <a:ext cx="239888" cy="246869"/>
            </a:xfrm>
            <a:prstGeom prst="rect">
              <a:avLst/>
            </a:prstGeom>
            <a:solidFill>
              <a:srgbClr val="1CABE2">
                <a:alpha val="85098"/>
              </a:srgbClr>
            </a:solidFill>
          </p:spPr>
          <p:txBody>
            <a:bodyPr/>
            <a:lstStyle/>
            <a:p/>
          </p:txBody>
        </p:sp>
        <p:sp>
          <p:nvSpPr>
            <p:cNvPr id="31" name="rc31"/>
            <p:cNvSpPr/>
            <p:nvPr/>
          </p:nvSpPr>
          <p:spPr>
            <a:xfrm>
              <a:off x="3695161" y="4033555"/>
              <a:ext cx="239888" cy="82442"/>
            </a:xfrm>
            <a:prstGeom prst="rect">
              <a:avLst/>
            </a:prstGeom>
            <a:solidFill>
              <a:srgbClr val="1CABE2">
                <a:alpha val="85098"/>
              </a:srgbClr>
            </a:solidFill>
          </p:spPr>
          <p:txBody>
            <a:bodyPr/>
            <a:lstStyle/>
            <a:p/>
          </p:txBody>
        </p:sp>
        <p:sp>
          <p:nvSpPr>
            <p:cNvPr id="32" name="rc32"/>
            <p:cNvSpPr/>
            <p:nvPr/>
          </p:nvSpPr>
          <p:spPr>
            <a:xfrm>
              <a:off x="3961705" y="4033745"/>
              <a:ext cx="239888" cy="82251"/>
            </a:xfrm>
            <a:prstGeom prst="rect">
              <a:avLst/>
            </a:prstGeom>
            <a:solidFill>
              <a:srgbClr val="1CABE2">
                <a:alpha val="85098"/>
              </a:srgbClr>
            </a:solidFill>
          </p:spPr>
          <p:txBody>
            <a:bodyPr/>
            <a:lstStyle/>
            <a:p/>
          </p:txBody>
        </p:sp>
        <p:sp>
          <p:nvSpPr>
            <p:cNvPr id="33" name="rc33"/>
            <p:cNvSpPr/>
            <p:nvPr/>
          </p:nvSpPr>
          <p:spPr>
            <a:xfrm>
              <a:off x="4228248" y="4033669"/>
              <a:ext cx="239888" cy="82327"/>
            </a:xfrm>
            <a:prstGeom prst="rect">
              <a:avLst/>
            </a:prstGeom>
            <a:solidFill>
              <a:srgbClr val="1CABE2">
                <a:alpha val="85098"/>
              </a:srgbClr>
            </a:solidFill>
          </p:spPr>
          <p:txBody>
            <a:bodyPr/>
            <a:lstStyle/>
            <a:p/>
          </p:txBody>
        </p:sp>
        <p:sp>
          <p:nvSpPr>
            <p:cNvPr id="34" name="rc34"/>
            <p:cNvSpPr/>
            <p:nvPr/>
          </p:nvSpPr>
          <p:spPr>
            <a:xfrm>
              <a:off x="4494791" y="3950961"/>
              <a:ext cx="239888" cy="165036"/>
            </a:xfrm>
            <a:prstGeom prst="rect">
              <a:avLst/>
            </a:prstGeom>
            <a:solidFill>
              <a:srgbClr val="1CABE2">
                <a:alpha val="85098"/>
              </a:srgbClr>
            </a:solidFill>
          </p:spPr>
          <p:txBody>
            <a:bodyPr/>
            <a:lstStyle/>
            <a:p/>
          </p:txBody>
        </p:sp>
        <p:sp>
          <p:nvSpPr>
            <p:cNvPr id="35" name="rc35"/>
            <p:cNvSpPr/>
            <p:nvPr/>
          </p:nvSpPr>
          <p:spPr>
            <a:xfrm>
              <a:off x="4761334" y="4033441"/>
              <a:ext cx="239888" cy="82556"/>
            </a:xfrm>
            <a:prstGeom prst="rect">
              <a:avLst/>
            </a:prstGeom>
            <a:solidFill>
              <a:srgbClr val="1CABE2">
                <a:alpha val="85098"/>
              </a:srgbClr>
            </a:solidFill>
          </p:spPr>
          <p:txBody>
            <a:bodyPr/>
            <a:lstStyle/>
            <a:p/>
          </p:txBody>
        </p:sp>
        <p:sp>
          <p:nvSpPr>
            <p:cNvPr id="36" name="rc36"/>
            <p:cNvSpPr/>
            <p:nvPr/>
          </p:nvSpPr>
          <p:spPr>
            <a:xfrm>
              <a:off x="5027877" y="4033174"/>
              <a:ext cx="239888" cy="82822"/>
            </a:xfrm>
            <a:prstGeom prst="rect">
              <a:avLst/>
            </a:prstGeom>
            <a:solidFill>
              <a:srgbClr val="1CABE2">
                <a:alpha val="85098"/>
              </a:srgbClr>
            </a:solidFill>
          </p:spPr>
          <p:txBody>
            <a:bodyPr/>
            <a:lstStyle/>
            <a:p/>
          </p:txBody>
        </p:sp>
        <p:sp>
          <p:nvSpPr>
            <p:cNvPr id="37" name="rc37"/>
            <p:cNvSpPr/>
            <p:nvPr/>
          </p:nvSpPr>
          <p:spPr>
            <a:xfrm>
              <a:off x="5294420" y="4032603"/>
              <a:ext cx="239888" cy="83393"/>
            </a:xfrm>
            <a:prstGeom prst="rect">
              <a:avLst/>
            </a:prstGeom>
            <a:solidFill>
              <a:srgbClr val="1CABE2">
                <a:alpha val="85098"/>
              </a:srgbClr>
            </a:solidFill>
          </p:spPr>
          <p:txBody>
            <a:bodyPr/>
            <a:lstStyle/>
            <a:p/>
          </p:txBody>
        </p:sp>
        <p:sp>
          <p:nvSpPr>
            <p:cNvPr id="38" name="rc38"/>
            <p:cNvSpPr/>
            <p:nvPr/>
          </p:nvSpPr>
          <p:spPr>
            <a:xfrm>
              <a:off x="5560963" y="3947916"/>
              <a:ext cx="239888" cy="168081"/>
            </a:xfrm>
            <a:prstGeom prst="rect">
              <a:avLst/>
            </a:prstGeom>
            <a:solidFill>
              <a:srgbClr val="1CABE2">
                <a:alpha val="85098"/>
              </a:srgbClr>
            </a:solidFill>
          </p:spPr>
          <p:txBody>
            <a:bodyPr/>
            <a:lstStyle/>
            <a:p/>
          </p:txBody>
        </p:sp>
        <p:sp>
          <p:nvSpPr>
            <p:cNvPr id="39" name="rc39"/>
            <p:cNvSpPr/>
            <p:nvPr/>
          </p:nvSpPr>
          <p:spPr>
            <a:xfrm>
              <a:off x="5827506" y="3439446"/>
              <a:ext cx="239888" cy="676550"/>
            </a:xfrm>
            <a:prstGeom prst="rect">
              <a:avLst/>
            </a:prstGeom>
            <a:solidFill>
              <a:srgbClr val="1CABE2">
                <a:alpha val="85098"/>
              </a:srgbClr>
            </a:solidFill>
          </p:spPr>
          <p:txBody>
            <a:bodyPr/>
            <a:lstStyle/>
            <a:p/>
          </p:txBody>
        </p:sp>
        <p:sp>
          <p:nvSpPr>
            <p:cNvPr id="40" name="rc40"/>
            <p:cNvSpPr/>
            <p:nvPr/>
          </p:nvSpPr>
          <p:spPr>
            <a:xfrm>
              <a:off x="6094049" y="3515646"/>
              <a:ext cx="239888" cy="600350"/>
            </a:xfrm>
            <a:prstGeom prst="rect">
              <a:avLst/>
            </a:prstGeom>
            <a:solidFill>
              <a:srgbClr val="1CABE2">
                <a:alpha val="85098"/>
              </a:srgbClr>
            </a:solidFill>
          </p:spPr>
          <p:txBody>
            <a:bodyPr/>
            <a:lstStyle/>
            <a:p/>
          </p:txBody>
        </p:sp>
        <p:sp>
          <p:nvSpPr>
            <p:cNvPr id="41" name="rc41"/>
            <p:cNvSpPr/>
            <p:nvPr/>
          </p:nvSpPr>
          <p:spPr>
            <a:xfrm>
              <a:off x="6360593" y="3425440"/>
              <a:ext cx="239888" cy="690557"/>
            </a:xfrm>
            <a:prstGeom prst="rect">
              <a:avLst/>
            </a:prstGeom>
            <a:solidFill>
              <a:srgbClr val="1CABE2">
                <a:alpha val="85098"/>
              </a:srgbClr>
            </a:solidFill>
          </p:spPr>
          <p:txBody>
            <a:bodyPr/>
            <a:lstStyle/>
            <a:p/>
          </p:txBody>
        </p:sp>
        <p:sp>
          <p:nvSpPr>
            <p:cNvPr id="42" name="rc42"/>
            <p:cNvSpPr/>
            <p:nvPr/>
          </p:nvSpPr>
          <p:spPr>
            <a:xfrm>
              <a:off x="6627136" y="3422242"/>
              <a:ext cx="239888" cy="693754"/>
            </a:xfrm>
            <a:prstGeom prst="rect">
              <a:avLst/>
            </a:prstGeom>
            <a:solidFill>
              <a:srgbClr val="1CABE2">
                <a:alpha val="85098"/>
              </a:srgbClr>
            </a:solidFill>
          </p:spPr>
          <p:txBody>
            <a:bodyPr/>
            <a:lstStyle/>
            <a:p/>
          </p:txBody>
        </p:sp>
        <p:sp>
          <p:nvSpPr>
            <p:cNvPr id="43" name="rc43"/>
            <p:cNvSpPr/>
            <p:nvPr/>
          </p:nvSpPr>
          <p:spPr>
            <a:xfrm>
              <a:off x="6893679" y="3331541"/>
              <a:ext cx="239888" cy="784456"/>
            </a:xfrm>
            <a:prstGeom prst="rect">
              <a:avLst/>
            </a:prstGeom>
            <a:solidFill>
              <a:srgbClr val="1CABE2">
                <a:alpha val="85098"/>
              </a:srgbClr>
            </a:solidFill>
          </p:spPr>
          <p:txBody>
            <a:bodyPr/>
            <a:lstStyle/>
            <a:p/>
          </p:txBody>
        </p:sp>
        <p:sp>
          <p:nvSpPr>
            <p:cNvPr id="44" name="rc44"/>
            <p:cNvSpPr/>
            <p:nvPr/>
          </p:nvSpPr>
          <p:spPr>
            <a:xfrm>
              <a:off x="7160222" y="3240573"/>
              <a:ext cx="239888" cy="875424"/>
            </a:xfrm>
            <a:prstGeom prst="rect">
              <a:avLst/>
            </a:prstGeom>
            <a:solidFill>
              <a:srgbClr val="1CABE2">
                <a:alpha val="85098"/>
              </a:srgbClr>
            </a:solidFill>
          </p:spPr>
          <p:txBody>
            <a:bodyPr/>
            <a:lstStyle/>
            <a:p/>
          </p:txBody>
        </p:sp>
        <p:sp>
          <p:nvSpPr>
            <p:cNvPr id="45" name="rc45"/>
            <p:cNvSpPr/>
            <p:nvPr/>
          </p:nvSpPr>
          <p:spPr>
            <a:xfrm>
              <a:off x="7426765" y="3148273"/>
              <a:ext cx="239888" cy="967724"/>
            </a:xfrm>
            <a:prstGeom prst="rect">
              <a:avLst/>
            </a:prstGeom>
            <a:solidFill>
              <a:srgbClr val="1CABE2">
                <a:alpha val="85098"/>
              </a:srgbClr>
            </a:solidFill>
          </p:spPr>
          <p:txBody>
            <a:bodyPr/>
            <a:lstStyle/>
            <a:p/>
          </p:txBody>
        </p:sp>
        <p:sp>
          <p:nvSpPr>
            <p:cNvPr id="46" name="rc46"/>
            <p:cNvSpPr/>
            <p:nvPr/>
          </p:nvSpPr>
          <p:spPr>
            <a:xfrm>
              <a:off x="7693308" y="3145532"/>
              <a:ext cx="239888" cy="970465"/>
            </a:xfrm>
            <a:prstGeom prst="rect">
              <a:avLst/>
            </a:prstGeom>
            <a:solidFill>
              <a:srgbClr val="1CABE2">
                <a:alpha val="85098"/>
              </a:srgbClr>
            </a:solidFill>
          </p:spPr>
          <p:txBody>
            <a:bodyPr/>
            <a:lstStyle/>
            <a:p/>
          </p:txBody>
        </p:sp>
        <p:sp>
          <p:nvSpPr>
            <p:cNvPr id="47" name="rc47"/>
            <p:cNvSpPr/>
            <p:nvPr/>
          </p:nvSpPr>
          <p:spPr>
            <a:xfrm>
              <a:off x="7959851" y="3055934"/>
              <a:ext cx="239888" cy="1060062"/>
            </a:xfrm>
            <a:prstGeom prst="rect">
              <a:avLst/>
            </a:prstGeom>
            <a:solidFill>
              <a:srgbClr val="1CABE2">
                <a:alpha val="85098"/>
              </a:srgbClr>
            </a:solidFill>
          </p:spPr>
          <p:txBody>
            <a:bodyPr/>
            <a:lstStyle/>
            <a:p/>
          </p:txBody>
        </p:sp>
        <p:sp>
          <p:nvSpPr>
            <p:cNvPr id="48" name="rc48"/>
            <p:cNvSpPr/>
            <p:nvPr/>
          </p:nvSpPr>
          <p:spPr>
            <a:xfrm>
              <a:off x="1296273" y="3616130"/>
              <a:ext cx="239888" cy="333232"/>
            </a:xfrm>
            <a:prstGeom prst="rect">
              <a:avLst/>
            </a:prstGeom>
            <a:solidFill>
              <a:srgbClr val="B3B3B3">
                <a:alpha val="85098"/>
              </a:srgbClr>
            </a:solidFill>
          </p:spPr>
          <p:txBody>
            <a:bodyPr/>
            <a:lstStyle/>
            <a:p/>
          </p:txBody>
        </p:sp>
        <p:sp>
          <p:nvSpPr>
            <p:cNvPr id="49" name="rc49"/>
            <p:cNvSpPr/>
            <p:nvPr/>
          </p:nvSpPr>
          <p:spPr>
            <a:xfrm>
              <a:off x="1562816" y="3781509"/>
              <a:ext cx="239888" cy="167244"/>
            </a:xfrm>
            <a:prstGeom prst="rect">
              <a:avLst/>
            </a:prstGeom>
            <a:solidFill>
              <a:srgbClr val="B3B3B3">
                <a:alpha val="85098"/>
              </a:srgbClr>
            </a:solidFill>
          </p:spPr>
          <p:txBody>
            <a:bodyPr/>
            <a:lstStyle/>
            <a:p/>
          </p:txBody>
        </p:sp>
        <p:sp>
          <p:nvSpPr>
            <p:cNvPr id="50" name="rc50"/>
            <p:cNvSpPr/>
            <p:nvPr/>
          </p:nvSpPr>
          <p:spPr>
            <a:xfrm>
              <a:off x="1829360" y="3698953"/>
              <a:ext cx="239888" cy="250219"/>
            </a:xfrm>
            <a:prstGeom prst="rect">
              <a:avLst/>
            </a:prstGeom>
            <a:solidFill>
              <a:srgbClr val="B3B3B3">
                <a:alpha val="85098"/>
              </a:srgbClr>
            </a:solidFill>
          </p:spPr>
          <p:txBody>
            <a:bodyPr/>
            <a:lstStyle/>
            <a:p/>
          </p:txBody>
        </p:sp>
        <p:sp>
          <p:nvSpPr>
            <p:cNvPr id="51" name="rc51"/>
            <p:cNvSpPr/>
            <p:nvPr/>
          </p:nvSpPr>
          <p:spPr>
            <a:xfrm>
              <a:off x="2095903" y="3452311"/>
              <a:ext cx="239888" cy="414798"/>
            </a:xfrm>
            <a:prstGeom prst="rect">
              <a:avLst/>
            </a:prstGeom>
            <a:solidFill>
              <a:srgbClr val="B3B3B3">
                <a:alpha val="85098"/>
              </a:srgbClr>
            </a:solidFill>
          </p:spPr>
          <p:txBody>
            <a:bodyPr/>
            <a:lstStyle/>
            <a:p/>
          </p:txBody>
        </p:sp>
        <p:sp>
          <p:nvSpPr>
            <p:cNvPr id="52" name="rc52"/>
            <p:cNvSpPr/>
            <p:nvPr/>
          </p:nvSpPr>
          <p:spPr>
            <a:xfrm>
              <a:off x="2362446" y="3619365"/>
              <a:ext cx="239888" cy="331100"/>
            </a:xfrm>
            <a:prstGeom prst="rect">
              <a:avLst/>
            </a:prstGeom>
            <a:solidFill>
              <a:srgbClr val="B3B3B3">
                <a:alpha val="85098"/>
              </a:srgbClr>
            </a:solidFill>
          </p:spPr>
          <p:txBody>
            <a:bodyPr/>
            <a:lstStyle/>
            <a:p/>
          </p:txBody>
        </p:sp>
        <p:sp>
          <p:nvSpPr>
            <p:cNvPr id="53" name="rc53"/>
            <p:cNvSpPr/>
            <p:nvPr/>
          </p:nvSpPr>
          <p:spPr>
            <a:xfrm>
              <a:off x="2628989" y="3951113"/>
              <a:ext cx="239888" cy="82442"/>
            </a:xfrm>
            <a:prstGeom prst="rect">
              <a:avLst/>
            </a:prstGeom>
            <a:solidFill>
              <a:srgbClr val="B3B3B3">
                <a:alpha val="85098"/>
              </a:srgbClr>
            </a:solidFill>
          </p:spPr>
          <p:txBody>
            <a:bodyPr/>
            <a:lstStyle/>
            <a:p/>
          </p:txBody>
        </p:sp>
        <p:sp>
          <p:nvSpPr>
            <p:cNvPr id="54" name="rc54"/>
            <p:cNvSpPr/>
            <p:nvPr/>
          </p:nvSpPr>
          <p:spPr>
            <a:xfrm>
              <a:off x="2895532" y="3705994"/>
              <a:ext cx="239888" cy="82023"/>
            </a:xfrm>
            <a:prstGeom prst="rect">
              <a:avLst/>
            </a:prstGeom>
            <a:solidFill>
              <a:srgbClr val="B3B3B3">
                <a:alpha val="85098"/>
              </a:srgbClr>
            </a:solidFill>
          </p:spPr>
          <p:txBody>
            <a:bodyPr/>
            <a:lstStyle/>
            <a:p/>
          </p:txBody>
        </p:sp>
        <p:sp>
          <p:nvSpPr>
            <p:cNvPr id="55" name="rc55"/>
            <p:cNvSpPr/>
            <p:nvPr/>
          </p:nvSpPr>
          <p:spPr>
            <a:xfrm>
              <a:off x="3162075" y="3623247"/>
              <a:ext cx="239888" cy="0"/>
            </a:xfrm>
            <a:prstGeom prst="rect">
              <a:avLst/>
            </a:prstGeom>
            <a:solidFill>
              <a:srgbClr val="B3B3B3">
                <a:alpha val="85098"/>
              </a:srgbClr>
            </a:solidFill>
          </p:spPr>
          <p:txBody>
            <a:bodyPr/>
            <a:lstStyle/>
            <a:p/>
          </p:txBody>
        </p:sp>
        <p:sp>
          <p:nvSpPr>
            <p:cNvPr id="56" name="rc56"/>
            <p:cNvSpPr/>
            <p:nvPr/>
          </p:nvSpPr>
          <p:spPr>
            <a:xfrm>
              <a:off x="3428618" y="3539968"/>
              <a:ext cx="239888" cy="329159"/>
            </a:xfrm>
            <a:prstGeom prst="rect">
              <a:avLst/>
            </a:prstGeom>
            <a:solidFill>
              <a:srgbClr val="B3B3B3">
                <a:alpha val="85098"/>
              </a:srgbClr>
            </a:solidFill>
          </p:spPr>
          <p:txBody>
            <a:bodyPr/>
            <a:lstStyle/>
            <a:p/>
          </p:txBody>
        </p:sp>
        <p:sp>
          <p:nvSpPr>
            <p:cNvPr id="57" name="rc57"/>
            <p:cNvSpPr/>
            <p:nvPr/>
          </p:nvSpPr>
          <p:spPr>
            <a:xfrm>
              <a:off x="3695161" y="3868633"/>
              <a:ext cx="239888" cy="164922"/>
            </a:xfrm>
            <a:prstGeom prst="rect">
              <a:avLst/>
            </a:prstGeom>
            <a:solidFill>
              <a:srgbClr val="B3B3B3">
                <a:alpha val="85098"/>
              </a:srgbClr>
            </a:solidFill>
          </p:spPr>
          <p:txBody>
            <a:bodyPr/>
            <a:lstStyle/>
            <a:p/>
          </p:txBody>
        </p:sp>
        <p:sp>
          <p:nvSpPr>
            <p:cNvPr id="58" name="rc58"/>
            <p:cNvSpPr/>
            <p:nvPr/>
          </p:nvSpPr>
          <p:spPr>
            <a:xfrm>
              <a:off x="3961705" y="3869242"/>
              <a:ext cx="239888" cy="164503"/>
            </a:xfrm>
            <a:prstGeom prst="rect">
              <a:avLst/>
            </a:prstGeom>
            <a:solidFill>
              <a:srgbClr val="B3B3B3">
                <a:alpha val="85098"/>
              </a:srgbClr>
            </a:solidFill>
          </p:spPr>
          <p:txBody>
            <a:bodyPr/>
            <a:lstStyle/>
            <a:p/>
          </p:txBody>
        </p:sp>
        <p:sp>
          <p:nvSpPr>
            <p:cNvPr id="59" name="rc59"/>
            <p:cNvSpPr/>
            <p:nvPr/>
          </p:nvSpPr>
          <p:spPr>
            <a:xfrm>
              <a:off x="4228248" y="3869051"/>
              <a:ext cx="239888" cy="164617"/>
            </a:xfrm>
            <a:prstGeom prst="rect">
              <a:avLst/>
            </a:prstGeom>
            <a:solidFill>
              <a:srgbClr val="B3B3B3">
                <a:alpha val="85098"/>
              </a:srgbClr>
            </a:solidFill>
          </p:spPr>
          <p:txBody>
            <a:bodyPr/>
            <a:lstStyle/>
            <a:p/>
          </p:txBody>
        </p:sp>
        <p:sp>
          <p:nvSpPr>
            <p:cNvPr id="60" name="rc60"/>
            <p:cNvSpPr/>
            <p:nvPr/>
          </p:nvSpPr>
          <p:spPr>
            <a:xfrm>
              <a:off x="4494791" y="3950961"/>
              <a:ext cx="239888" cy="0"/>
            </a:xfrm>
            <a:prstGeom prst="rect">
              <a:avLst/>
            </a:prstGeom>
            <a:solidFill>
              <a:srgbClr val="B3B3B3">
                <a:alpha val="85098"/>
              </a:srgbClr>
            </a:solidFill>
          </p:spPr>
          <p:txBody>
            <a:bodyPr/>
            <a:lstStyle/>
            <a:p/>
          </p:txBody>
        </p:sp>
        <p:sp>
          <p:nvSpPr>
            <p:cNvPr id="61" name="rc61"/>
            <p:cNvSpPr/>
            <p:nvPr/>
          </p:nvSpPr>
          <p:spPr>
            <a:xfrm>
              <a:off x="4761334" y="4033441"/>
              <a:ext cx="239888" cy="0"/>
            </a:xfrm>
            <a:prstGeom prst="rect">
              <a:avLst/>
            </a:prstGeom>
            <a:solidFill>
              <a:srgbClr val="B3B3B3">
                <a:alpha val="85098"/>
              </a:srgbClr>
            </a:solidFill>
          </p:spPr>
          <p:txBody>
            <a:bodyPr/>
            <a:lstStyle/>
            <a:p/>
          </p:txBody>
        </p:sp>
        <p:sp>
          <p:nvSpPr>
            <p:cNvPr id="62" name="rc62"/>
            <p:cNvSpPr/>
            <p:nvPr/>
          </p:nvSpPr>
          <p:spPr>
            <a:xfrm>
              <a:off x="5027877" y="4033174"/>
              <a:ext cx="239888" cy="0"/>
            </a:xfrm>
            <a:prstGeom prst="rect">
              <a:avLst/>
            </a:prstGeom>
            <a:solidFill>
              <a:srgbClr val="B3B3B3">
                <a:alpha val="85098"/>
              </a:srgbClr>
            </a:solidFill>
          </p:spPr>
          <p:txBody>
            <a:bodyPr/>
            <a:lstStyle/>
            <a:p/>
          </p:txBody>
        </p:sp>
        <p:sp>
          <p:nvSpPr>
            <p:cNvPr id="63" name="rc63"/>
            <p:cNvSpPr/>
            <p:nvPr/>
          </p:nvSpPr>
          <p:spPr>
            <a:xfrm>
              <a:off x="5294420" y="3949210"/>
              <a:ext cx="239888" cy="83393"/>
            </a:xfrm>
            <a:prstGeom prst="rect">
              <a:avLst/>
            </a:prstGeom>
            <a:solidFill>
              <a:srgbClr val="B3B3B3">
                <a:alpha val="85098"/>
              </a:srgbClr>
            </a:solidFill>
          </p:spPr>
          <p:txBody>
            <a:bodyPr/>
            <a:lstStyle/>
            <a:p/>
          </p:txBody>
        </p:sp>
        <p:sp>
          <p:nvSpPr>
            <p:cNvPr id="64" name="rc64"/>
            <p:cNvSpPr/>
            <p:nvPr/>
          </p:nvSpPr>
          <p:spPr>
            <a:xfrm>
              <a:off x="5560963" y="3695831"/>
              <a:ext cx="239888" cy="252084"/>
            </a:xfrm>
            <a:prstGeom prst="rect">
              <a:avLst/>
            </a:prstGeom>
            <a:solidFill>
              <a:srgbClr val="B3B3B3">
                <a:alpha val="85098"/>
              </a:srgbClr>
            </a:solidFill>
          </p:spPr>
          <p:txBody>
            <a:bodyPr/>
            <a:lstStyle/>
            <a:p/>
          </p:txBody>
        </p:sp>
        <p:sp>
          <p:nvSpPr>
            <p:cNvPr id="65" name="rc65"/>
            <p:cNvSpPr/>
            <p:nvPr/>
          </p:nvSpPr>
          <p:spPr>
            <a:xfrm>
              <a:off x="5827506" y="3270299"/>
              <a:ext cx="239888" cy="169147"/>
            </a:xfrm>
            <a:prstGeom prst="rect">
              <a:avLst/>
            </a:prstGeom>
            <a:solidFill>
              <a:srgbClr val="B3B3B3">
                <a:alpha val="85098"/>
              </a:srgbClr>
            </a:solidFill>
          </p:spPr>
          <p:txBody>
            <a:bodyPr/>
            <a:lstStyle/>
            <a:p/>
          </p:txBody>
        </p:sp>
        <p:sp>
          <p:nvSpPr>
            <p:cNvPr id="66" name="rc66"/>
            <p:cNvSpPr/>
            <p:nvPr/>
          </p:nvSpPr>
          <p:spPr>
            <a:xfrm>
              <a:off x="6094049" y="3344101"/>
              <a:ext cx="239888" cy="171545"/>
            </a:xfrm>
            <a:prstGeom prst="rect">
              <a:avLst/>
            </a:prstGeom>
            <a:solidFill>
              <a:srgbClr val="B3B3B3">
                <a:alpha val="85098"/>
              </a:srgbClr>
            </a:solidFill>
          </p:spPr>
          <p:txBody>
            <a:bodyPr/>
            <a:lstStyle/>
            <a:p/>
          </p:txBody>
        </p:sp>
        <p:sp>
          <p:nvSpPr>
            <p:cNvPr id="67" name="rc67"/>
            <p:cNvSpPr/>
            <p:nvPr/>
          </p:nvSpPr>
          <p:spPr>
            <a:xfrm>
              <a:off x="6360593" y="3252791"/>
              <a:ext cx="239888" cy="172648"/>
            </a:xfrm>
            <a:prstGeom prst="rect">
              <a:avLst/>
            </a:prstGeom>
            <a:solidFill>
              <a:srgbClr val="B3B3B3">
                <a:alpha val="85098"/>
              </a:srgbClr>
            </a:solidFill>
          </p:spPr>
          <p:txBody>
            <a:bodyPr/>
            <a:lstStyle/>
            <a:p/>
          </p:txBody>
        </p:sp>
        <p:sp>
          <p:nvSpPr>
            <p:cNvPr id="68" name="rc68"/>
            <p:cNvSpPr/>
            <p:nvPr/>
          </p:nvSpPr>
          <p:spPr>
            <a:xfrm>
              <a:off x="6627136" y="3248832"/>
              <a:ext cx="239888" cy="173410"/>
            </a:xfrm>
            <a:prstGeom prst="rect">
              <a:avLst/>
            </a:prstGeom>
            <a:solidFill>
              <a:srgbClr val="B3B3B3">
                <a:alpha val="85098"/>
              </a:srgbClr>
            </a:solidFill>
          </p:spPr>
          <p:txBody>
            <a:bodyPr/>
            <a:lstStyle/>
            <a:p/>
          </p:txBody>
        </p:sp>
        <p:sp>
          <p:nvSpPr>
            <p:cNvPr id="69" name="rc69"/>
            <p:cNvSpPr/>
            <p:nvPr/>
          </p:nvSpPr>
          <p:spPr>
            <a:xfrm>
              <a:off x="6893679" y="3157217"/>
              <a:ext cx="239888" cy="174323"/>
            </a:xfrm>
            <a:prstGeom prst="rect">
              <a:avLst/>
            </a:prstGeom>
            <a:solidFill>
              <a:srgbClr val="B3B3B3">
                <a:alpha val="85098"/>
              </a:srgbClr>
            </a:solidFill>
          </p:spPr>
          <p:txBody>
            <a:bodyPr/>
            <a:lstStyle/>
            <a:p/>
          </p:txBody>
        </p:sp>
        <p:sp>
          <p:nvSpPr>
            <p:cNvPr id="70" name="rc70"/>
            <p:cNvSpPr/>
            <p:nvPr/>
          </p:nvSpPr>
          <p:spPr>
            <a:xfrm>
              <a:off x="7160222" y="3065488"/>
              <a:ext cx="239888" cy="175084"/>
            </a:xfrm>
            <a:prstGeom prst="rect">
              <a:avLst/>
            </a:prstGeom>
            <a:solidFill>
              <a:srgbClr val="B3B3B3">
                <a:alpha val="85098"/>
              </a:srgbClr>
            </a:solidFill>
          </p:spPr>
          <p:txBody>
            <a:bodyPr/>
            <a:lstStyle/>
            <a:p/>
          </p:txBody>
        </p:sp>
        <p:sp>
          <p:nvSpPr>
            <p:cNvPr id="71" name="rc71"/>
            <p:cNvSpPr/>
            <p:nvPr/>
          </p:nvSpPr>
          <p:spPr>
            <a:xfrm>
              <a:off x="7426765" y="2972312"/>
              <a:ext cx="239888" cy="175960"/>
            </a:xfrm>
            <a:prstGeom prst="rect">
              <a:avLst/>
            </a:prstGeom>
            <a:solidFill>
              <a:srgbClr val="B3B3B3">
                <a:alpha val="85098"/>
              </a:srgbClr>
            </a:solidFill>
          </p:spPr>
          <p:txBody>
            <a:bodyPr/>
            <a:lstStyle/>
            <a:p/>
          </p:txBody>
        </p:sp>
        <p:sp>
          <p:nvSpPr>
            <p:cNvPr id="72" name="rc72"/>
            <p:cNvSpPr/>
            <p:nvPr/>
          </p:nvSpPr>
          <p:spPr>
            <a:xfrm>
              <a:off x="7693308" y="2969077"/>
              <a:ext cx="239888" cy="176455"/>
            </a:xfrm>
            <a:prstGeom prst="rect">
              <a:avLst/>
            </a:prstGeom>
            <a:solidFill>
              <a:srgbClr val="B3B3B3">
                <a:alpha val="85098"/>
              </a:srgbClr>
            </a:solidFill>
          </p:spPr>
          <p:txBody>
            <a:bodyPr/>
            <a:lstStyle/>
            <a:p/>
          </p:txBody>
        </p:sp>
        <p:sp>
          <p:nvSpPr>
            <p:cNvPr id="73" name="rc73"/>
            <p:cNvSpPr/>
            <p:nvPr/>
          </p:nvSpPr>
          <p:spPr>
            <a:xfrm>
              <a:off x="7959851" y="2879289"/>
              <a:ext cx="239888" cy="176645"/>
            </a:xfrm>
            <a:prstGeom prst="rect">
              <a:avLst/>
            </a:prstGeom>
            <a:solidFill>
              <a:srgbClr val="B3B3B3">
                <a:alpha val="85098"/>
              </a:srgbClr>
            </a:solidFill>
          </p:spPr>
          <p:txBody>
            <a:bodyPr/>
            <a:lstStyle/>
            <a:p/>
          </p:txBody>
        </p:sp>
        <p:sp>
          <p:nvSpPr>
            <p:cNvPr id="74" name="pl74"/>
            <p:cNvSpPr/>
            <p:nvPr/>
          </p:nvSpPr>
          <p:spPr>
            <a:xfrm>
              <a:off x="1416218" y="2075428"/>
              <a:ext cx="6663577" cy="226729"/>
            </a:xfrm>
            <a:custGeom>
              <a:avLst/>
              <a:pathLst>
                <a:path w="6663577" h="226729">
                  <a:moveTo>
                    <a:pt x="0" y="20611"/>
                  </a:moveTo>
                  <a:lnTo>
                    <a:pt x="266543" y="20611"/>
                  </a:lnTo>
                  <a:lnTo>
                    <a:pt x="533086" y="20611"/>
                  </a:lnTo>
                  <a:lnTo>
                    <a:pt x="799629" y="41223"/>
                  </a:lnTo>
                  <a:lnTo>
                    <a:pt x="1066172" y="20611"/>
                  </a:lnTo>
                  <a:lnTo>
                    <a:pt x="1332715" y="0"/>
                  </a:lnTo>
                  <a:lnTo>
                    <a:pt x="1599258" y="61835"/>
                  </a:lnTo>
                  <a:lnTo>
                    <a:pt x="1865801" y="103059"/>
                  </a:lnTo>
                  <a:lnTo>
                    <a:pt x="2132344" y="41223"/>
                  </a:lnTo>
                  <a:lnTo>
                    <a:pt x="2398888" y="0"/>
                  </a:lnTo>
                  <a:lnTo>
                    <a:pt x="2665431" y="0"/>
                  </a:lnTo>
                  <a:lnTo>
                    <a:pt x="2931974" y="0"/>
                  </a:lnTo>
                  <a:lnTo>
                    <a:pt x="3198517" y="20611"/>
                  </a:lnTo>
                  <a:lnTo>
                    <a:pt x="3465060" y="0"/>
                  </a:lnTo>
                  <a:lnTo>
                    <a:pt x="3731603" y="0"/>
                  </a:lnTo>
                  <a:lnTo>
                    <a:pt x="3998146" y="0"/>
                  </a:lnTo>
                  <a:lnTo>
                    <a:pt x="4264689" y="20611"/>
                  </a:lnTo>
                  <a:lnTo>
                    <a:pt x="4531233" y="144282"/>
                  </a:lnTo>
                  <a:lnTo>
                    <a:pt x="4797776" y="123670"/>
                  </a:lnTo>
                  <a:lnTo>
                    <a:pt x="5064319" y="144282"/>
                  </a:lnTo>
                  <a:lnTo>
                    <a:pt x="5330862" y="144282"/>
                  </a:lnTo>
                  <a:lnTo>
                    <a:pt x="5597405" y="164894"/>
                  </a:lnTo>
                  <a:lnTo>
                    <a:pt x="5863948" y="185506"/>
                  </a:lnTo>
                  <a:lnTo>
                    <a:pt x="6130491" y="206118"/>
                  </a:lnTo>
                  <a:lnTo>
                    <a:pt x="6397034" y="206118"/>
                  </a:lnTo>
                  <a:lnTo>
                    <a:pt x="6663577" y="226729"/>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267953"/>
            </a:xfrm>
            <a:custGeom>
              <a:avLst/>
              <a:pathLst>
                <a:path w="6663577" h="267953">
                  <a:moveTo>
                    <a:pt x="0" y="103059"/>
                  </a:moveTo>
                  <a:lnTo>
                    <a:pt x="266543" y="61835"/>
                  </a:lnTo>
                  <a:lnTo>
                    <a:pt x="533086" y="82447"/>
                  </a:lnTo>
                  <a:lnTo>
                    <a:pt x="799629" y="144282"/>
                  </a:lnTo>
                  <a:lnTo>
                    <a:pt x="1066172" y="103059"/>
                  </a:lnTo>
                  <a:lnTo>
                    <a:pt x="1332715" y="20611"/>
                  </a:lnTo>
                  <a:lnTo>
                    <a:pt x="1599258" y="82447"/>
                  </a:lnTo>
                  <a:lnTo>
                    <a:pt x="1865801" y="103059"/>
                  </a:lnTo>
                  <a:lnTo>
                    <a:pt x="2132344" y="123670"/>
                  </a:lnTo>
                  <a:lnTo>
                    <a:pt x="2398888" y="41223"/>
                  </a:lnTo>
                  <a:lnTo>
                    <a:pt x="2665431" y="41223"/>
                  </a:lnTo>
                  <a:lnTo>
                    <a:pt x="2931974" y="41223"/>
                  </a:lnTo>
                  <a:lnTo>
                    <a:pt x="3198517" y="20611"/>
                  </a:lnTo>
                  <a:lnTo>
                    <a:pt x="3465060" y="0"/>
                  </a:lnTo>
                  <a:lnTo>
                    <a:pt x="3731603" y="0"/>
                  </a:lnTo>
                  <a:lnTo>
                    <a:pt x="3998146" y="20611"/>
                  </a:lnTo>
                  <a:lnTo>
                    <a:pt x="4264689" y="82447"/>
                  </a:lnTo>
                  <a:lnTo>
                    <a:pt x="4531233" y="185506"/>
                  </a:lnTo>
                  <a:lnTo>
                    <a:pt x="4797776" y="164894"/>
                  </a:lnTo>
                  <a:lnTo>
                    <a:pt x="5064319" y="185506"/>
                  </a:lnTo>
                  <a:lnTo>
                    <a:pt x="5330862" y="185506"/>
                  </a:lnTo>
                  <a:lnTo>
                    <a:pt x="5597405" y="206118"/>
                  </a:lnTo>
                  <a:lnTo>
                    <a:pt x="5863948" y="226729"/>
                  </a:lnTo>
                  <a:lnTo>
                    <a:pt x="6130491" y="247341"/>
                  </a:lnTo>
                  <a:lnTo>
                    <a:pt x="6397034" y="247341"/>
                  </a:lnTo>
                  <a:lnTo>
                    <a:pt x="6663577" y="267953"/>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1950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88" name="tx88"/>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9" name="tx89"/>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024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2" name="tx92"/>
            <p:cNvSpPr/>
            <p:nvPr/>
          </p:nvSpPr>
          <p:spPr>
            <a:xfrm>
              <a:off x="668679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695333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721987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5" name="tx95"/>
            <p:cNvSpPr/>
            <p:nvPr/>
          </p:nvSpPr>
          <p:spPr>
            <a:xfrm>
              <a:off x="748642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75296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801950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1340869" y="399388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9" name="tx99"/>
            <p:cNvSpPr/>
            <p:nvPr/>
          </p:nvSpPr>
          <p:spPr>
            <a:xfrm>
              <a:off x="2673584" y="40356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4006300" y="40357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5339016" y="40351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6375043" y="37302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03" name="tx103"/>
            <p:cNvSpPr/>
            <p:nvPr/>
          </p:nvSpPr>
          <p:spPr>
            <a:xfrm>
              <a:off x="6641586" y="37286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4" name="tx104"/>
            <p:cNvSpPr/>
            <p:nvPr/>
          </p:nvSpPr>
          <p:spPr>
            <a:xfrm>
              <a:off x="6908130" y="36833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05" name="tx105"/>
            <p:cNvSpPr/>
            <p:nvPr/>
          </p:nvSpPr>
          <p:spPr>
            <a:xfrm>
              <a:off x="7219877" y="36377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7441216" y="35916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7" name="tx107"/>
            <p:cNvSpPr/>
            <p:nvPr/>
          </p:nvSpPr>
          <p:spPr>
            <a:xfrm>
              <a:off x="7707759" y="35903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08" name="tx108"/>
            <p:cNvSpPr/>
            <p:nvPr/>
          </p:nvSpPr>
          <p:spPr>
            <a:xfrm>
              <a:off x="7974302" y="35455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09" name="tx109"/>
            <p:cNvSpPr/>
            <p:nvPr/>
          </p:nvSpPr>
          <p:spPr>
            <a:xfrm>
              <a:off x="1340869" y="37423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0" name="tx110"/>
            <p:cNvSpPr/>
            <p:nvPr/>
          </p:nvSpPr>
          <p:spPr>
            <a:xfrm>
              <a:off x="2673584" y="39532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1" name="tx111"/>
            <p:cNvSpPr/>
            <p:nvPr/>
          </p:nvSpPr>
          <p:spPr>
            <a:xfrm>
              <a:off x="4006300" y="39110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2" name="tx112"/>
            <p:cNvSpPr/>
            <p:nvPr/>
          </p:nvSpPr>
          <p:spPr>
            <a:xfrm>
              <a:off x="5339016" y="39517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3" name="tx113"/>
            <p:cNvSpPr/>
            <p:nvPr/>
          </p:nvSpPr>
          <p:spPr>
            <a:xfrm>
              <a:off x="6405188" y="329899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 name="tx114"/>
            <p:cNvSpPr/>
            <p:nvPr/>
          </p:nvSpPr>
          <p:spPr>
            <a:xfrm>
              <a:off x="6671731" y="32950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5" name="tx115"/>
            <p:cNvSpPr/>
            <p:nvPr/>
          </p:nvSpPr>
          <p:spPr>
            <a:xfrm>
              <a:off x="6938274" y="32039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6" name="tx116"/>
            <p:cNvSpPr/>
            <p:nvPr/>
          </p:nvSpPr>
          <p:spPr>
            <a:xfrm>
              <a:off x="7204817" y="31125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 name="tx117"/>
            <p:cNvSpPr/>
            <p:nvPr/>
          </p:nvSpPr>
          <p:spPr>
            <a:xfrm>
              <a:off x="7471361" y="30198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 name="tx118"/>
            <p:cNvSpPr/>
            <p:nvPr/>
          </p:nvSpPr>
          <p:spPr>
            <a:xfrm>
              <a:off x="7737904" y="30168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9" name="tx119"/>
            <p:cNvSpPr/>
            <p:nvPr/>
          </p:nvSpPr>
          <p:spPr>
            <a:xfrm>
              <a:off x="8004447" y="29271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0" name="tx120"/>
            <p:cNvSpPr/>
            <p:nvPr/>
          </p:nvSpPr>
          <p:spPr>
            <a:xfrm>
              <a:off x="1310724" y="349803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21" name="tx121"/>
            <p:cNvSpPr/>
            <p:nvPr/>
          </p:nvSpPr>
          <p:spPr>
            <a:xfrm>
              <a:off x="2673584" y="38330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2" name="tx122"/>
            <p:cNvSpPr/>
            <p:nvPr/>
          </p:nvSpPr>
          <p:spPr>
            <a:xfrm>
              <a:off x="4006300" y="3751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3" name="tx123"/>
            <p:cNvSpPr/>
            <p:nvPr/>
          </p:nvSpPr>
          <p:spPr>
            <a:xfrm>
              <a:off x="5339016" y="383281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4" name="tx124"/>
            <p:cNvSpPr/>
            <p:nvPr/>
          </p:nvSpPr>
          <p:spPr>
            <a:xfrm>
              <a:off x="6375043" y="31360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25" name="tx125"/>
            <p:cNvSpPr/>
            <p:nvPr/>
          </p:nvSpPr>
          <p:spPr>
            <a:xfrm>
              <a:off x="6641586" y="31307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22.8</a:t>
              </a:r>
            </a:p>
          </p:txBody>
        </p:sp>
        <p:sp>
          <p:nvSpPr>
            <p:cNvPr id="126" name="tx126"/>
            <p:cNvSpPr/>
            <p:nvPr/>
          </p:nvSpPr>
          <p:spPr>
            <a:xfrm>
              <a:off x="6908130" y="30391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7" name="tx127"/>
            <p:cNvSpPr/>
            <p:nvPr/>
          </p:nvSpPr>
          <p:spPr>
            <a:xfrm>
              <a:off x="7174673" y="29474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8" name="tx128"/>
            <p:cNvSpPr/>
            <p:nvPr/>
          </p:nvSpPr>
          <p:spPr>
            <a:xfrm>
              <a:off x="7486420" y="2854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29" name="tx129"/>
            <p:cNvSpPr/>
            <p:nvPr/>
          </p:nvSpPr>
          <p:spPr>
            <a:xfrm>
              <a:off x="7707759" y="28509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30" name="tx130"/>
            <p:cNvSpPr/>
            <p:nvPr/>
          </p:nvSpPr>
          <p:spPr>
            <a:xfrm>
              <a:off x="7974302"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32.5</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30264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5414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2" name="pl162"/>
            <p:cNvSpPr/>
            <p:nvPr/>
          </p:nvSpPr>
          <p:spPr>
            <a:xfrm>
              <a:off x="23586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483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6079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4209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5456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670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26143"/>
              <a:ext cx="3854782" cy="119033"/>
            </a:xfrm>
            <a:prstGeom prst="rect">
              <a:avLst/>
            </a:prstGeom>
            <a:solidFill>
              <a:srgbClr val="1CABE2">
                <a:alpha val="85098"/>
              </a:srgbClr>
            </a:solidFill>
          </p:spPr>
          <p:txBody>
            <a:bodyPr/>
            <a:lstStyle/>
            <a:p/>
          </p:txBody>
        </p:sp>
        <p:sp>
          <p:nvSpPr>
            <p:cNvPr id="173" name="rc173"/>
            <p:cNvSpPr/>
            <p:nvPr/>
          </p:nvSpPr>
          <p:spPr>
            <a:xfrm>
              <a:off x="1296273" y="5577352"/>
              <a:ext cx="5417262" cy="119033"/>
            </a:xfrm>
            <a:prstGeom prst="rect">
              <a:avLst/>
            </a:prstGeom>
            <a:solidFill>
              <a:srgbClr val="1CABE2">
                <a:alpha val="85098"/>
              </a:srgbClr>
            </a:solidFill>
          </p:spPr>
          <p:txBody>
            <a:bodyPr/>
            <a:lstStyle/>
            <a:p/>
          </p:txBody>
        </p:sp>
        <p:sp>
          <p:nvSpPr>
            <p:cNvPr id="174" name="rc174"/>
            <p:cNvSpPr/>
            <p:nvPr/>
          </p:nvSpPr>
          <p:spPr>
            <a:xfrm>
              <a:off x="1296273" y="5428560"/>
              <a:ext cx="5917408" cy="119033"/>
            </a:xfrm>
            <a:prstGeom prst="rect">
              <a:avLst/>
            </a:prstGeom>
            <a:solidFill>
              <a:srgbClr val="1CABE2">
                <a:alpha val="85098"/>
              </a:srgbClr>
            </a:solidFill>
          </p:spPr>
          <p:txBody>
            <a:bodyPr/>
            <a:lstStyle/>
            <a:p/>
          </p:txBody>
        </p:sp>
        <p:sp>
          <p:nvSpPr>
            <p:cNvPr id="175" name="rc175"/>
            <p:cNvSpPr/>
            <p:nvPr/>
          </p:nvSpPr>
          <p:spPr>
            <a:xfrm>
              <a:off x="5151056" y="5726143"/>
              <a:ext cx="963748" cy="119033"/>
            </a:xfrm>
            <a:prstGeom prst="rect">
              <a:avLst/>
            </a:prstGeom>
            <a:solidFill>
              <a:srgbClr val="B3B3B3">
                <a:alpha val="85098"/>
              </a:srgbClr>
            </a:solidFill>
          </p:spPr>
          <p:txBody>
            <a:bodyPr/>
            <a:lstStyle/>
            <a:p/>
          </p:txBody>
        </p:sp>
        <p:sp>
          <p:nvSpPr>
            <p:cNvPr id="176" name="rc176"/>
            <p:cNvSpPr/>
            <p:nvPr/>
          </p:nvSpPr>
          <p:spPr>
            <a:xfrm>
              <a:off x="6713536" y="5577352"/>
              <a:ext cx="984995" cy="119033"/>
            </a:xfrm>
            <a:prstGeom prst="rect">
              <a:avLst/>
            </a:prstGeom>
            <a:solidFill>
              <a:srgbClr val="B3B3B3">
                <a:alpha val="85098"/>
              </a:srgbClr>
            </a:solidFill>
          </p:spPr>
          <p:txBody>
            <a:bodyPr/>
            <a:lstStyle/>
            <a:p/>
          </p:txBody>
        </p:sp>
        <p:sp>
          <p:nvSpPr>
            <p:cNvPr id="177" name="rc177"/>
            <p:cNvSpPr/>
            <p:nvPr/>
          </p:nvSpPr>
          <p:spPr>
            <a:xfrm>
              <a:off x="7213682" y="5428560"/>
              <a:ext cx="986057" cy="119033"/>
            </a:xfrm>
            <a:prstGeom prst="rect">
              <a:avLst/>
            </a:prstGeom>
            <a:solidFill>
              <a:srgbClr val="B3B3B3">
                <a:alpha val="85098"/>
              </a:srgbClr>
            </a:solidFill>
          </p:spPr>
          <p:txBody>
            <a:bodyPr/>
            <a:lstStyle/>
            <a:p/>
          </p:txBody>
        </p:sp>
        <p:sp>
          <p:nvSpPr>
            <p:cNvPr id="178" name="tx178"/>
            <p:cNvSpPr/>
            <p:nvPr/>
          </p:nvSpPr>
          <p:spPr>
            <a:xfrm>
              <a:off x="622733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a:t>
              </a:r>
            </a:p>
          </p:txBody>
        </p:sp>
        <p:sp>
          <p:nvSpPr>
            <p:cNvPr id="179" name="tx179"/>
            <p:cNvSpPr/>
            <p:nvPr/>
          </p:nvSpPr>
          <p:spPr>
            <a:xfrm>
              <a:off x="7811058"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30.1</a:t>
              </a:r>
            </a:p>
          </p:txBody>
        </p:sp>
        <p:sp>
          <p:nvSpPr>
            <p:cNvPr id="180" name="tx180"/>
            <p:cNvSpPr/>
            <p:nvPr/>
          </p:nvSpPr>
          <p:spPr>
            <a:xfrm>
              <a:off x="83122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32.5</a:t>
              </a:r>
            </a:p>
          </p:txBody>
        </p:sp>
        <p:sp>
          <p:nvSpPr>
            <p:cNvPr id="181" name="tx181"/>
            <p:cNvSpPr/>
            <p:nvPr/>
          </p:nvSpPr>
          <p:spPr>
            <a:xfrm>
              <a:off x="311113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18.1</a:t>
              </a:r>
            </a:p>
          </p:txBody>
        </p:sp>
        <p:sp>
          <p:nvSpPr>
            <p:cNvPr id="182" name="tx182"/>
            <p:cNvSpPr/>
            <p:nvPr/>
          </p:nvSpPr>
          <p:spPr>
            <a:xfrm>
              <a:off x="389237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25.5</a:t>
              </a:r>
            </a:p>
          </p:txBody>
        </p:sp>
        <p:sp>
          <p:nvSpPr>
            <p:cNvPr id="183" name="tx183"/>
            <p:cNvSpPr/>
            <p:nvPr/>
          </p:nvSpPr>
          <p:spPr>
            <a:xfrm>
              <a:off x="414245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27.9</a:t>
              </a:r>
            </a:p>
          </p:txBody>
        </p:sp>
        <p:sp>
          <p:nvSpPr>
            <p:cNvPr id="184" name="tx184"/>
            <p:cNvSpPr/>
            <p:nvPr/>
          </p:nvSpPr>
          <p:spPr>
            <a:xfrm>
              <a:off x="5552558" y="574286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85" name="tx185"/>
            <p:cNvSpPr/>
            <p:nvPr/>
          </p:nvSpPr>
          <p:spPr>
            <a:xfrm>
              <a:off x="712566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6" name="tx186"/>
            <p:cNvSpPr/>
            <p:nvPr/>
          </p:nvSpPr>
          <p:spPr>
            <a:xfrm>
              <a:off x="762633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7" name="tx18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29665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542132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3" name="tx193"/>
            <p:cNvSpPr/>
            <p:nvPr/>
          </p:nvSpPr>
          <p:spPr>
            <a:xfrm>
              <a:off x="7545989"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4" name="tx19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Honduras.
In 2025, DTP1 coverage in Honduras remained relatively constant within 1% at 88%. The number of children missing out on any DTP vaccination (zero-dose children) increased from 25,000 in 2024 to 28,000 in 2025.
DTP3 coverage remained relatively constant within 1% at 86% in 2025, leaving 32,000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88% and DTP3 was 86%, leaving 32,000 children un- or under-vaccinated, including 28,000 zero-dose and 5,000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21871"/>
                  </a:moveTo>
                  <a:lnTo>
                    <a:pt x="135891" y="21871"/>
                  </a:lnTo>
                  <a:lnTo>
                    <a:pt x="271783" y="21871"/>
                  </a:lnTo>
                  <a:lnTo>
                    <a:pt x="407675" y="43742"/>
                  </a:lnTo>
                  <a:lnTo>
                    <a:pt x="543566" y="21871"/>
                  </a:lnTo>
                  <a:lnTo>
                    <a:pt x="679458" y="0"/>
                  </a:lnTo>
                  <a:lnTo>
                    <a:pt x="815350" y="65614"/>
                  </a:lnTo>
                  <a:lnTo>
                    <a:pt x="951242" y="109356"/>
                  </a:lnTo>
                  <a:lnTo>
                    <a:pt x="1087133" y="43742"/>
                  </a:lnTo>
                  <a:lnTo>
                    <a:pt x="1223025" y="0"/>
                  </a:lnTo>
                  <a:lnTo>
                    <a:pt x="1358917" y="0"/>
                  </a:lnTo>
                  <a:lnTo>
                    <a:pt x="1494809" y="0"/>
                  </a:lnTo>
                  <a:lnTo>
                    <a:pt x="1630700" y="21871"/>
                  </a:lnTo>
                  <a:lnTo>
                    <a:pt x="1766592" y="0"/>
                  </a:lnTo>
                  <a:lnTo>
                    <a:pt x="1902484" y="0"/>
                  </a:lnTo>
                  <a:lnTo>
                    <a:pt x="2038375" y="0"/>
                  </a:lnTo>
                  <a:lnTo>
                    <a:pt x="2174267" y="21871"/>
                  </a:lnTo>
                  <a:lnTo>
                    <a:pt x="2310159" y="153099"/>
                  </a:lnTo>
                  <a:lnTo>
                    <a:pt x="2446051" y="131228"/>
                  </a:lnTo>
                  <a:lnTo>
                    <a:pt x="2581942" y="153099"/>
                  </a:lnTo>
                  <a:lnTo>
                    <a:pt x="2717834" y="153099"/>
                  </a:lnTo>
                  <a:lnTo>
                    <a:pt x="2853726" y="174970"/>
                  </a:lnTo>
                  <a:lnTo>
                    <a:pt x="2989618" y="196842"/>
                  </a:lnTo>
                  <a:lnTo>
                    <a:pt x="3125509" y="218713"/>
                  </a:lnTo>
                  <a:lnTo>
                    <a:pt x="3261401" y="218713"/>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21871"/>
                  </a:moveTo>
                  <a:lnTo>
                    <a:pt x="135891" y="21871"/>
                  </a:lnTo>
                  <a:lnTo>
                    <a:pt x="271783" y="21871"/>
                  </a:lnTo>
                  <a:lnTo>
                    <a:pt x="407675" y="43742"/>
                  </a:lnTo>
                  <a:lnTo>
                    <a:pt x="543566" y="21871"/>
                  </a:lnTo>
                  <a:lnTo>
                    <a:pt x="679458" y="0"/>
                  </a:lnTo>
                  <a:lnTo>
                    <a:pt x="815350" y="65614"/>
                  </a:lnTo>
                  <a:lnTo>
                    <a:pt x="951242" y="109356"/>
                  </a:lnTo>
                  <a:lnTo>
                    <a:pt x="1087133" y="43742"/>
                  </a:lnTo>
                  <a:lnTo>
                    <a:pt x="1223025" y="0"/>
                  </a:lnTo>
                  <a:lnTo>
                    <a:pt x="1358917" y="0"/>
                  </a:lnTo>
                  <a:lnTo>
                    <a:pt x="1494809" y="0"/>
                  </a:lnTo>
                  <a:lnTo>
                    <a:pt x="1630700" y="21871"/>
                  </a:lnTo>
                  <a:lnTo>
                    <a:pt x="1766592" y="0"/>
                  </a:lnTo>
                  <a:lnTo>
                    <a:pt x="1902484" y="0"/>
                  </a:lnTo>
                  <a:lnTo>
                    <a:pt x="2038375" y="0"/>
                  </a:lnTo>
                  <a:lnTo>
                    <a:pt x="2174267" y="21871"/>
                  </a:lnTo>
                  <a:lnTo>
                    <a:pt x="2310159" y="153099"/>
                  </a:lnTo>
                  <a:lnTo>
                    <a:pt x="2446051" y="131228"/>
                  </a:lnTo>
                  <a:lnTo>
                    <a:pt x="2581942" y="153099"/>
                  </a:lnTo>
                  <a:lnTo>
                    <a:pt x="2717834" y="153099"/>
                  </a:lnTo>
                  <a:lnTo>
                    <a:pt x="2853726" y="174970"/>
                  </a:lnTo>
                  <a:lnTo>
                    <a:pt x="2989618" y="196842"/>
                  </a:lnTo>
                  <a:lnTo>
                    <a:pt x="3125509" y="218713"/>
                  </a:lnTo>
                  <a:lnTo>
                    <a:pt x="3261401" y="218713"/>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21871"/>
                  </a:moveTo>
                  <a:lnTo>
                    <a:pt x="135891" y="21871"/>
                  </a:lnTo>
                  <a:lnTo>
                    <a:pt x="271783" y="21871"/>
                  </a:lnTo>
                  <a:lnTo>
                    <a:pt x="407675" y="43742"/>
                  </a:lnTo>
                  <a:lnTo>
                    <a:pt x="543566" y="21871"/>
                  </a:lnTo>
                  <a:lnTo>
                    <a:pt x="679458" y="0"/>
                  </a:lnTo>
                  <a:lnTo>
                    <a:pt x="815350" y="65614"/>
                  </a:lnTo>
                  <a:lnTo>
                    <a:pt x="951242" y="109356"/>
                  </a:lnTo>
                  <a:lnTo>
                    <a:pt x="1087133" y="43742"/>
                  </a:lnTo>
                  <a:lnTo>
                    <a:pt x="1223025" y="0"/>
                  </a:lnTo>
                  <a:lnTo>
                    <a:pt x="1358917" y="0"/>
                  </a:lnTo>
                  <a:lnTo>
                    <a:pt x="1494809" y="0"/>
                  </a:lnTo>
                  <a:lnTo>
                    <a:pt x="1630700" y="21871"/>
                  </a:lnTo>
                  <a:lnTo>
                    <a:pt x="1766592" y="0"/>
                  </a:lnTo>
                  <a:lnTo>
                    <a:pt x="1902484" y="0"/>
                  </a:lnTo>
                  <a:lnTo>
                    <a:pt x="2038375" y="0"/>
                  </a:lnTo>
                  <a:lnTo>
                    <a:pt x="2174267" y="21871"/>
                  </a:lnTo>
                  <a:lnTo>
                    <a:pt x="2310159" y="153099"/>
                  </a:lnTo>
                  <a:lnTo>
                    <a:pt x="2446051" y="131228"/>
                  </a:lnTo>
                  <a:lnTo>
                    <a:pt x="2581942" y="153099"/>
                  </a:lnTo>
                  <a:lnTo>
                    <a:pt x="2717834" y="153099"/>
                  </a:lnTo>
                  <a:lnTo>
                    <a:pt x="2853726" y="174970"/>
                  </a:lnTo>
                  <a:lnTo>
                    <a:pt x="2989618" y="196842"/>
                  </a:lnTo>
                  <a:lnTo>
                    <a:pt x="3125509" y="218713"/>
                  </a:lnTo>
                  <a:lnTo>
                    <a:pt x="3261401" y="218713"/>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3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990743"/>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05" y="1405107"/>
              <a:ext cx="26178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Honduras,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34899"/>
              <a:ext cx="3397293" cy="842046"/>
            </a:xfrm>
            <a:custGeom>
              <a:avLst/>
              <a:pathLst>
                <a:path w="3397293" h="842046">
                  <a:moveTo>
                    <a:pt x="0" y="76549"/>
                  </a:moveTo>
                  <a:lnTo>
                    <a:pt x="135891" y="76549"/>
                  </a:lnTo>
                  <a:lnTo>
                    <a:pt x="271783" y="76549"/>
                  </a:lnTo>
                  <a:lnTo>
                    <a:pt x="407675" y="153099"/>
                  </a:lnTo>
                  <a:lnTo>
                    <a:pt x="543566" y="76549"/>
                  </a:lnTo>
                  <a:lnTo>
                    <a:pt x="679458" y="0"/>
                  </a:lnTo>
                  <a:lnTo>
                    <a:pt x="815350" y="229649"/>
                  </a:lnTo>
                  <a:lnTo>
                    <a:pt x="951242" y="382748"/>
                  </a:lnTo>
                  <a:lnTo>
                    <a:pt x="1087133" y="153099"/>
                  </a:lnTo>
                  <a:lnTo>
                    <a:pt x="1223025" y="0"/>
                  </a:lnTo>
                  <a:lnTo>
                    <a:pt x="1358917" y="0"/>
                  </a:lnTo>
                  <a:lnTo>
                    <a:pt x="1494809" y="0"/>
                  </a:lnTo>
                  <a:lnTo>
                    <a:pt x="1630700" y="76549"/>
                  </a:lnTo>
                  <a:lnTo>
                    <a:pt x="1766592" y="0"/>
                  </a:lnTo>
                  <a:lnTo>
                    <a:pt x="1902484" y="0"/>
                  </a:lnTo>
                  <a:lnTo>
                    <a:pt x="2038375" y="0"/>
                  </a:lnTo>
                  <a:lnTo>
                    <a:pt x="2174267" y="76549"/>
                  </a:lnTo>
                  <a:lnTo>
                    <a:pt x="2310159" y="535848"/>
                  </a:lnTo>
                  <a:lnTo>
                    <a:pt x="2446051" y="459298"/>
                  </a:lnTo>
                  <a:lnTo>
                    <a:pt x="2581942" y="535848"/>
                  </a:lnTo>
                  <a:lnTo>
                    <a:pt x="2717834" y="535848"/>
                  </a:lnTo>
                  <a:lnTo>
                    <a:pt x="2853726" y="612397"/>
                  </a:lnTo>
                  <a:lnTo>
                    <a:pt x="2989618" y="688947"/>
                  </a:lnTo>
                  <a:lnTo>
                    <a:pt x="3125509" y="765497"/>
                  </a:lnTo>
                  <a:lnTo>
                    <a:pt x="3261401" y="765497"/>
                  </a:lnTo>
                  <a:lnTo>
                    <a:pt x="3397293" y="842046"/>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34899"/>
              <a:ext cx="3397293" cy="842046"/>
            </a:xfrm>
            <a:custGeom>
              <a:avLst/>
              <a:pathLst>
                <a:path w="3397293" h="842046">
                  <a:moveTo>
                    <a:pt x="0" y="76549"/>
                  </a:moveTo>
                  <a:lnTo>
                    <a:pt x="135891" y="76549"/>
                  </a:lnTo>
                  <a:lnTo>
                    <a:pt x="271783" y="76549"/>
                  </a:lnTo>
                  <a:lnTo>
                    <a:pt x="407675" y="153099"/>
                  </a:lnTo>
                  <a:lnTo>
                    <a:pt x="543566" y="76549"/>
                  </a:lnTo>
                  <a:lnTo>
                    <a:pt x="679458" y="0"/>
                  </a:lnTo>
                  <a:lnTo>
                    <a:pt x="815350" y="229649"/>
                  </a:lnTo>
                  <a:lnTo>
                    <a:pt x="951242" y="382748"/>
                  </a:lnTo>
                  <a:lnTo>
                    <a:pt x="1087133" y="153099"/>
                  </a:lnTo>
                  <a:lnTo>
                    <a:pt x="1223025" y="0"/>
                  </a:lnTo>
                  <a:lnTo>
                    <a:pt x="1358917" y="0"/>
                  </a:lnTo>
                  <a:lnTo>
                    <a:pt x="1494809" y="0"/>
                  </a:lnTo>
                  <a:lnTo>
                    <a:pt x="1630700" y="76549"/>
                  </a:lnTo>
                  <a:lnTo>
                    <a:pt x="1766592" y="0"/>
                  </a:lnTo>
                  <a:lnTo>
                    <a:pt x="1902484" y="0"/>
                  </a:lnTo>
                  <a:lnTo>
                    <a:pt x="2038375" y="0"/>
                  </a:lnTo>
                  <a:lnTo>
                    <a:pt x="2174267" y="76549"/>
                  </a:lnTo>
                  <a:lnTo>
                    <a:pt x="2310159" y="535848"/>
                  </a:lnTo>
                  <a:lnTo>
                    <a:pt x="2446051" y="459298"/>
                  </a:lnTo>
                  <a:lnTo>
                    <a:pt x="2581942" y="535848"/>
                  </a:lnTo>
                  <a:lnTo>
                    <a:pt x="2717834" y="535848"/>
                  </a:lnTo>
                  <a:lnTo>
                    <a:pt x="2853726" y="612397"/>
                  </a:lnTo>
                  <a:lnTo>
                    <a:pt x="2989618" y="688947"/>
                  </a:lnTo>
                  <a:lnTo>
                    <a:pt x="3125509" y="765497"/>
                  </a:lnTo>
                  <a:lnTo>
                    <a:pt x="3261401" y="765497"/>
                  </a:lnTo>
                  <a:lnTo>
                    <a:pt x="3397293" y="84204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1117625"/>
            </a:xfrm>
            <a:custGeom>
              <a:avLst/>
              <a:pathLst>
                <a:path w="0" h="1117625">
                  <a:moveTo>
                    <a:pt x="0" y="11176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34899"/>
              <a:ext cx="3397293" cy="842046"/>
            </a:xfrm>
            <a:custGeom>
              <a:avLst/>
              <a:pathLst>
                <a:path w="3397293" h="842046">
                  <a:moveTo>
                    <a:pt x="0" y="76549"/>
                  </a:moveTo>
                  <a:lnTo>
                    <a:pt x="135891" y="76549"/>
                  </a:lnTo>
                  <a:lnTo>
                    <a:pt x="271783" y="76549"/>
                  </a:lnTo>
                  <a:lnTo>
                    <a:pt x="407675" y="153099"/>
                  </a:lnTo>
                  <a:lnTo>
                    <a:pt x="543566" y="76549"/>
                  </a:lnTo>
                  <a:lnTo>
                    <a:pt x="679458" y="0"/>
                  </a:lnTo>
                  <a:lnTo>
                    <a:pt x="815350" y="229649"/>
                  </a:lnTo>
                  <a:lnTo>
                    <a:pt x="951242" y="382748"/>
                  </a:lnTo>
                  <a:lnTo>
                    <a:pt x="1087133" y="153099"/>
                  </a:lnTo>
                  <a:lnTo>
                    <a:pt x="1223025" y="0"/>
                  </a:lnTo>
                  <a:lnTo>
                    <a:pt x="1358917" y="0"/>
                  </a:lnTo>
                  <a:lnTo>
                    <a:pt x="1494809" y="0"/>
                  </a:lnTo>
                  <a:lnTo>
                    <a:pt x="1630700" y="76549"/>
                  </a:lnTo>
                  <a:lnTo>
                    <a:pt x="1766592" y="0"/>
                  </a:lnTo>
                  <a:lnTo>
                    <a:pt x="1902484" y="0"/>
                  </a:lnTo>
                  <a:lnTo>
                    <a:pt x="2038375" y="0"/>
                  </a:lnTo>
                  <a:lnTo>
                    <a:pt x="2174267" y="76549"/>
                  </a:lnTo>
                  <a:lnTo>
                    <a:pt x="2310159" y="535848"/>
                  </a:lnTo>
                  <a:lnTo>
                    <a:pt x="2446051" y="459298"/>
                  </a:lnTo>
                  <a:lnTo>
                    <a:pt x="2581942" y="535848"/>
                  </a:lnTo>
                  <a:lnTo>
                    <a:pt x="2717834" y="535848"/>
                  </a:lnTo>
                  <a:lnTo>
                    <a:pt x="2853726" y="612397"/>
                  </a:lnTo>
                  <a:lnTo>
                    <a:pt x="2989618" y="688947"/>
                  </a:lnTo>
                  <a:lnTo>
                    <a:pt x="3125509" y="765497"/>
                  </a:lnTo>
                  <a:lnTo>
                    <a:pt x="3261401" y="765497"/>
                  </a:lnTo>
                  <a:lnTo>
                    <a:pt x="3397293" y="842046"/>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4909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66436" y="24909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445895" y="24909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4899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40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40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83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908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1100" y="4990743"/>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6" name="tx116"/>
            <p:cNvSpPr/>
            <p:nvPr/>
          </p:nvSpPr>
          <p:spPr>
            <a:xfrm>
              <a:off x="71954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791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315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2604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892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9460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748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4769493" cy="114824"/>
            </a:xfrm>
            <a:prstGeom prst="rect">
              <a:avLst/>
            </a:prstGeom>
            <a:solidFill>
              <a:srgbClr val="1CABE2">
                <a:alpha val="80000"/>
              </a:srgbClr>
            </a:solidFill>
          </p:spPr>
          <p:txBody>
            <a:bodyPr/>
            <a:lstStyle/>
            <a:p/>
          </p:txBody>
        </p:sp>
        <p:sp>
          <p:nvSpPr>
            <p:cNvPr id="129" name="rc129"/>
            <p:cNvSpPr/>
            <p:nvPr/>
          </p:nvSpPr>
          <p:spPr>
            <a:xfrm>
              <a:off x="1317178" y="5743865"/>
              <a:ext cx="6702737" cy="114824"/>
            </a:xfrm>
            <a:prstGeom prst="rect">
              <a:avLst/>
            </a:prstGeom>
            <a:solidFill>
              <a:srgbClr val="1CABE2">
                <a:alpha val="80000"/>
              </a:srgbClr>
            </a:solidFill>
          </p:spPr>
          <p:txBody>
            <a:bodyPr/>
            <a:lstStyle/>
            <a:p/>
          </p:txBody>
        </p:sp>
        <p:sp>
          <p:nvSpPr>
            <p:cNvPr id="130" name="rc130"/>
            <p:cNvSpPr/>
            <p:nvPr/>
          </p:nvSpPr>
          <p:spPr>
            <a:xfrm>
              <a:off x="1317178" y="5600334"/>
              <a:ext cx="7321564"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1872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614756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Honduras (88%) was 2 percentage points lower than the global average (90%) and 1 percentage point lower than the average across all LACR countries (89%).
National DTP1 coverage was 4 percentage points lower than in 2019 (92%).
This equates to 28,000 zero-dose children in 2025 compared to 18,000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DTP1 coverage was 88% - this is 4 percentage points lower than in 2019 and lower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Honduras ranked number 9 out of 33 countries for lowest DTP1 coverage (based on tied ranks).
Honduras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F26A21">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Honduras ranked number 12 out of 33 countries with 21,000 zero-dose children.
In 2025, Honduras ranked number 11 out of 33 countries with 28,000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861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877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893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5909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9925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869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4885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901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917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454153"/>
              <a:ext cx="203168" cy="1231233"/>
            </a:xfrm>
            <a:prstGeom prst="rect">
              <a:avLst/>
            </a:prstGeom>
            <a:solidFill>
              <a:srgbClr val="80BD41">
                <a:alpha val="100000"/>
              </a:srgbClr>
            </a:solidFill>
          </p:spPr>
          <p:txBody>
            <a:bodyPr/>
            <a:lstStyle/>
            <a:p/>
          </p:txBody>
        </p:sp>
        <p:sp>
          <p:nvSpPr>
            <p:cNvPr id="29" name="rc29"/>
            <p:cNvSpPr/>
            <p:nvPr/>
          </p:nvSpPr>
          <p:spPr>
            <a:xfrm>
              <a:off x="1332670" y="3375563"/>
              <a:ext cx="203168" cy="26198"/>
            </a:xfrm>
            <a:prstGeom prst="rect">
              <a:avLst/>
            </a:prstGeom>
            <a:solidFill>
              <a:srgbClr val="0058AB">
                <a:alpha val="100000"/>
              </a:srgbClr>
            </a:solidFill>
          </p:spPr>
          <p:txBody>
            <a:bodyPr/>
            <a:lstStyle/>
            <a:p/>
          </p:txBody>
        </p:sp>
        <p:sp>
          <p:nvSpPr>
            <p:cNvPr id="30" name="rc30"/>
            <p:cNvSpPr/>
            <p:nvPr/>
          </p:nvSpPr>
          <p:spPr>
            <a:xfrm>
              <a:off x="1332670" y="3401762"/>
              <a:ext cx="203168" cy="52391"/>
            </a:xfrm>
            <a:prstGeom prst="rect">
              <a:avLst/>
            </a:prstGeom>
            <a:solidFill>
              <a:srgbClr val="1CABE2">
                <a:alpha val="100000"/>
              </a:srgbClr>
            </a:solidFill>
          </p:spPr>
          <p:txBody>
            <a:bodyPr/>
            <a:lstStyle/>
            <a:p/>
          </p:txBody>
        </p:sp>
        <p:sp>
          <p:nvSpPr>
            <p:cNvPr id="31" name="rc31"/>
            <p:cNvSpPr/>
            <p:nvPr/>
          </p:nvSpPr>
          <p:spPr>
            <a:xfrm>
              <a:off x="1558413" y="3423233"/>
              <a:ext cx="203168" cy="1262153"/>
            </a:xfrm>
            <a:prstGeom prst="rect">
              <a:avLst/>
            </a:prstGeom>
            <a:solidFill>
              <a:srgbClr val="80BD41">
                <a:alpha val="100000"/>
              </a:srgbClr>
            </a:solidFill>
          </p:spPr>
          <p:txBody>
            <a:bodyPr/>
            <a:lstStyle/>
            <a:p/>
          </p:txBody>
        </p:sp>
        <p:sp>
          <p:nvSpPr>
            <p:cNvPr id="32" name="rc32"/>
            <p:cNvSpPr/>
            <p:nvPr/>
          </p:nvSpPr>
          <p:spPr>
            <a:xfrm>
              <a:off x="1558413" y="3370644"/>
              <a:ext cx="203168" cy="26294"/>
            </a:xfrm>
            <a:prstGeom prst="rect">
              <a:avLst/>
            </a:prstGeom>
            <a:solidFill>
              <a:srgbClr val="0058AB">
                <a:alpha val="100000"/>
              </a:srgbClr>
            </a:solidFill>
          </p:spPr>
          <p:txBody>
            <a:bodyPr/>
            <a:lstStyle/>
            <a:p/>
          </p:txBody>
        </p:sp>
        <p:sp>
          <p:nvSpPr>
            <p:cNvPr id="33" name="rc33"/>
            <p:cNvSpPr/>
            <p:nvPr/>
          </p:nvSpPr>
          <p:spPr>
            <a:xfrm>
              <a:off x="1558413" y="3396939"/>
              <a:ext cx="203168" cy="26294"/>
            </a:xfrm>
            <a:prstGeom prst="rect">
              <a:avLst/>
            </a:prstGeom>
            <a:solidFill>
              <a:srgbClr val="1CABE2">
                <a:alpha val="100000"/>
              </a:srgbClr>
            </a:solidFill>
          </p:spPr>
          <p:txBody>
            <a:bodyPr/>
            <a:lstStyle/>
            <a:p/>
          </p:txBody>
        </p:sp>
        <p:sp>
          <p:nvSpPr>
            <p:cNvPr id="34" name="rc34"/>
            <p:cNvSpPr/>
            <p:nvPr/>
          </p:nvSpPr>
          <p:spPr>
            <a:xfrm>
              <a:off x="1784155" y="3439528"/>
              <a:ext cx="203168" cy="1245858"/>
            </a:xfrm>
            <a:prstGeom prst="rect">
              <a:avLst/>
            </a:prstGeom>
            <a:solidFill>
              <a:srgbClr val="80BD41">
                <a:alpha val="100000"/>
              </a:srgbClr>
            </a:solidFill>
          </p:spPr>
          <p:txBody>
            <a:bodyPr/>
            <a:lstStyle/>
            <a:p/>
          </p:txBody>
        </p:sp>
        <p:sp>
          <p:nvSpPr>
            <p:cNvPr id="35" name="rc35"/>
            <p:cNvSpPr/>
            <p:nvPr/>
          </p:nvSpPr>
          <p:spPr>
            <a:xfrm>
              <a:off x="1784155" y="3373960"/>
              <a:ext cx="203168" cy="26228"/>
            </a:xfrm>
            <a:prstGeom prst="rect">
              <a:avLst/>
            </a:prstGeom>
            <a:solidFill>
              <a:srgbClr val="0058AB">
                <a:alpha val="100000"/>
              </a:srgbClr>
            </a:solidFill>
          </p:spPr>
          <p:txBody>
            <a:bodyPr/>
            <a:lstStyle/>
            <a:p/>
          </p:txBody>
        </p:sp>
        <p:sp>
          <p:nvSpPr>
            <p:cNvPr id="36" name="rc36"/>
            <p:cNvSpPr/>
            <p:nvPr/>
          </p:nvSpPr>
          <p:spPr>
            <a:xfrm>
              <a:off x="1784155" y="3400188"/>
              <a:ext cx="203168" cy="39339"/>
            </a:xfrm>
            <a:prstGeom prst="rect">
              <a:avLst/>
            </a:prstGeom>
            <a:solidFill>
              <a:srgbClr val="1CABE2">
                <a:alpha val="100000"/>
              </a:srgbClr>
            </a:solidFill>
          </p:spPr>
          <p:txBody>
            <a:bodyPr/>
            <a:lstStyle/>
            <a:p/>
          </p:txBody>
        </p:sp>
        <p:sp>
          <p:nvSpPr>
            <p:cNvPr id="37" name="rc37"/>
            <p:cNvSpPr/>
            <p:nvPr/>
          </p:nvSpPr>
          <p:spPr>
            <a:xfrm>
              <a:off x="2009898" y="3485402"/>
              <a:ext cx="203168" cy="1199984"/>
            </a:xfrm>
            <a:prstGeom prst="rect">
              <a:avLst/>
            </a:prstGeom>
            <a:solidFill>
              <a:srgbClr val="80BD41">
                <a:alpha val="100000"/>
              </a:srgbClr>
            </a:solidFill>
          </p:spPr>
          <p:txBody>
            <a:bodyPr/>
            <a:lstStyle/>
            <a:p/>
          </p:txBody>
        </p:sp>
        <p:sp>
          <p:nvSpPr>
            <p:cNvPr id="38" name="rc38"/>
            <p:cNvSpPr/>
            <p:nvPr/>
          </p:nvSpPr>
          <p:spPr>
            <a:xfrm>
              <a:off x="2009898" y="3381057"/>
              <a:ext cx="203168" cy="39130"/>
            </a:xfrm>
            <a:prstGeom prst="rect">
              <a:avLst/>
            </a:prstGeom>
            <a:solidFill>
              <a:srgbClr val="0058AB">
                <a:alpha val="100000"/>
              </a:srgbClr>
            </a:solidFill>
          </p:spPr>
          <p:txBody>
            <a:bodyPr/>
            <a:lstStyle/>
            <a:p/>
          </p:txBody>
        </p:sp>
        <p:sp>
          <p:nvSpPr>
            <p:cNvPr id="39" name="rc39"/>
            <p:cNvSpPr/>
            <p:nvPr/>
          </p:nvSpPr>
          <p:spPr>
            <a:xfrm>
              <a:off x="2009898" y="3420187"/>
              <a:ext cx="203168" cy="65215"/>
            </a:xfrm>
            <a:prstGeom prst="rect">
              <a:avLst/>
            </a:prstGeom>
            <a:solidFill>
              <a:srgbClr val="1CABE2">
                <a:alpha val="100000"/>
              </a:srgbClr>
            </a:solidFill>
          </p:spPr>
          <p:txBody>
            <a:bodyPr/>
            <a:lstStyle/>
            <a:p/>
          </p:txBody>
        </p:sp>
        <p:sp>
          <p:nvSpPr>
            <p:cNvPr id="40" name="rc40"/>
            <p:cNvSpPr/>
            <p:nvPr/>
          </p:nvSpPr>
          <p:spPr>
            <a:xfrm>
              <a:off x="2235640" y="3462076"/>
              <a:ext cx="203168" cy="1223310"/>
            </a:xfrm>
            <a:prstGeom prst="rect">
              <a:avLst/>
            </a:prstGeom>
            <a:solidFill>
              <a:srgbClr val="80BD41">
                <a:alpha val="100000"/>
              </a:srgbClr>
            </a:solidFill>
          </p:spPr>
          <p:txBody>
            <a:bodyPr/>
            <a:lstStyle/>
            <a:p/>
          </p:txBody>
        </p:sp>
        <p:sp>
          <p:nvSpPr>
            <p:cNvPr id="41" name="rc41"/>
            <p:cNvSpPr/>
            <p:nvPr/>
          </p:nvSpPr>
          <p:spPr>
            <a:xfrm>
              <a:off x="2235640" y="3383995"/>
              <a:ext cx="203168" cy="26025"/>
            </a:xfrm>
            <a:prstGeom prst="rect">
              <a:avLst/>
            </a:prstGeom>
            <a:solidFill>
              <a:srgbClr val="0058AB">
                <a:alpha val="100000"/>
              </a:srgbClr>
            </a:solidFill>
          </p:spPr>
          <p:txBody>
            <a:bodyPr/>
            <a:lstStyle/>
            <a:p/>
          </p:txBody>
        </p:sp>
        <p:sp>
          <p:nvSpPr>
            <p:cNvPr id="42" name="rc42"/>
            <p:cNvSpPr/>
            <p:nvPr/>
          </p:nvSpPr>
          <p:spPr>
            <a:xfrm>
              <a:off x="2235640" y="3410020"/>
              <a:ext cx="203168" cy="52056"/>
            </a:xfrm>
            <a:prstGeom prst="rect">
              <a:avLst/>
            </a:prstGeom>
            <a:solidFill>
              <a:srgbClr val="1CABE2">
                <a:alpha val="100000"/>
              </a:srgbClr>
            </a:solidFill>
          </p:spPr>
          <p:txBody>
            <a:bodyPr/>
            <a:lstStyle/>
            <a:p/>
          </p:txBody>
        </p:sp>
        <p:sp>
          <p:nvSpPr>
            <p:cNvPr id="43" name="rc43"/>
            <p:cNvSpPr/>
            <p:nvPr/>
          </p:nvSpPr>
          <p:spPr>
            <a:xfrm>
              <a:off x="2461382" y="3415119"/>
              <a:ext cx="203168" cy="1270268"/>
            </a:xfrm>
            <a:prstGeom prst="rect">
              <a:avLst/>
            </a:prstGeom>
            <a:solidFill>
              <a:srgbClr val="80BD41">
                <a:alpha val="100000"/>
              </a:srgbClr>
            </a:solidFill>
          </p:spPr>
          <p:txBody>
            <a:bodyPr/>
            <a:lstStyle/>
            <a:p/>
          </p:txBody>
        </p:sp>
        <p:sp>
          <p:nvSpPr>
            <p:cNvPr id="44" name="rc44"/>
            <p:cNvSpPr/>
            <p:nvPr/>
          </p:nvSpPr>
          <p:spPr>
            <a:xfrm>
              <a:off x="2461382" y="3389195"/>
              <a:ext cx="203168" cy="12961"/>
            </a:xfrm>
            <a:prstGeom prst="rect">
              <a:avLst/>
            </a:prstGeom>
            <a:solidFill>
              <a:srgbClr val="0058AB">
                <a:alpha val="100000"/>
              </a:srgbClr>
            </a:solidFill>
          </p:spPr>
          <p:txBody>
            <a:bodyPr/>
            <a:lstStyle/>
            <a:p/>
          </p:txBody>
        </p:sp>
        <p:sp>
          <p:nvSpPr>
            <p:cNvPr id="45" name="rc45"/>
            <p:cNvSpPr/>
            <p:nvPr/>
          </p:nvSpPr>
          <p:spPr>
            <a:xfrm>
              <a:off x="2461382" y="3402157"/>
              <a:ext cx="203168" cy="12961"/>
            </a:xfrm>
            <a:prstGeom prst="rect">
              <a:avLst/>
            </a:prstGeom>
            <a:solidFill>
              <a:srgbClr val="1CABE2">
                <a:alpha val="100000"/>
              </a:srgbClr>
            </a:solidFill>
          </p:spPr>
          <p:txBody>
            <a:bodyPr/>
            <a:lstStyle/>
            <a:p/>
          </p:txBody>
        </p:sp>
        <p:sp>
          <p:nvSpPr>
            <p:cNvPr id="46" name="rc46"/>
            <p:cNvSpPr/>
            <p:nvPr/>
          </p:nvSpPr>
          <p:spPr>
            <a:xfrm>
              <a:off x="2687125" y="3460676"/>
              <a:ext cx="203168" cy="1224710"/>
            </a:xfrm>
            <a:prstGeom prst="rect">
              <a:avLst/>
            </a:prstGeom>
            <a:solidFill>
              <a:srgbClr val="80BD41">
                <a:alpha val="100000"/>
              </a:srgbClr>
            </a:solidFill>
          </p:spPr>
          <p:txBody>
            <a:bodyPr/>
            <a:lstStyle/>
            <a:p/>
          </p:txBody>
        </p:sp>
        <p:sp>
          <p:nvSpPr>
            <p:cNvPr id="47" name="rc47"/>
            <p:cNvSpPr/>
            <p:nvPr/>
          </p:nvSpPr>
          <p:spPr>
            <a:xfrm>
              <a:off x="2687125" y="3396215"/>
              <a:ext cx="203168" cy="51565"/>
            </a:xfrm>
            <a:prstGeom prst="rect">
              <a:avLst/>
            </a:prstGeom>
            <a:solidFill>
              <a:srgbClr val="0058AB">
                <a:alpha val="100000"/>
              </a:srgbClr>
            </a:solidFill>
          </p:spPr>
          <p:txBody>
            <a:bodyPr/>
            <a:lstStyle/>
            <a:p/>
          </p:txBody>
        </p:sp>
        <p:sp>
          <p:nvSpPr>
            <p:cNvPr id="48" name="rc48"/>
            <p:cNvSpPr/>
            <p:nvPr/>
          </p:nvSpPr>
          <p:spPr>
            <a:xfrm>
              <a:off x="2687125" y="3447780"/>
              <a:ext cx="203168" cy="12895"/>
            </a:xfrm>
            <a:prstGeom prst="rect">
              <a:avLst/>
            </a:prstGeom>
            <a:solidFill>
              <a:srgbClr val="1CABE2">
                <a:alpha val="100000"/>
              </a:srgbClr>
            </a:solidFill>
          </p:spPr>
          <p:txBody>
            <a:bodyPr/>
            <a:lstStyle/>
            <a:p/>
          </p:txBody>
        </p:sp>
        <p:sp>
          <p:nvSpPr>
            <p:cNvPr id="49" name="rc49"/>
            <p:cNvSpPr/>
            <p:nvPr/>
          </p:nvSpPr>
          <p:spPr>
            <a:xfrm>
              <a:off x="2912867" y="3471633"/>
              <a:ext cx="203168" cy="1213753"/>
            </a:xfrm>
            <a:prstGeom prst="rect">
              <a:avLst/>
            </a:prstGeom>
            <a:solidFill>
              <a:srgbClr val="80BD41">
                <a:alpha val="100000"/>
              </a:srgbClr>
            </a:solidFill>
          </p:spPr>
          <p:txBody>
            <a:bodyPr/>
            <a:lstStyle/>
            <a:p/>
          </p:txBody>
        </p:sp>
        <p:sp>
          <p:nvSpPr>
            <p:cNvPr id="50" name="rc50"/>
            <p:cNvSpPr/>
            <p:nvPr/>
          </p:nvSpPr>
          <p:spPr>
            <a:xfrm>
              <a:off x="2912867" y="3394162"/>
              <a:ext cx="203168" cy="77470"/>
            </a:xfrm>
            <a:prstGeom prst="rect">
              <a:avLst/>
            </a:prstGeom>
            <a:solidFill>
              <a:srgbClr val="0058AB">
                <a:alpha val="100000"/>
              </a:srgbClr>
            </a:solidFill>
          </p:spPr>
          <p:txBody>
            <a:bodyPr/>
            <a:lstStyle/>
            <a:p/>
          </p:txBody>
        </p:sp>
        <p:sp>
          <p:nvSpPr>
            <p:cNvPr id="51" name="rc51"/>
            <p:cNvSpPr/>
            <p:nvPr/>
          </p:nvSpPr>
          <p:spPr>
            <a:xfrm>
              <a:off x="2912867" y="3471633"/>
              <a:ext cx="203168" cy="0"/>
            </a:xfrm>
            <a:prstGeom prst="rect">
              <a:avLst/>
            </a:prstGeom>
            <a:solidFill>
              <a:srgbClr val="1CABE2">
                <a:alpha val="100000"/>
              </a:srgbClr>
            </a:solidFill>
          </p:spPr>
          <p:txBody>
            <a:bodyPr/>
            <a:lstStyle/>
            <a:p/>
          </p:txBody>
        </p:sp>
        <p:sp>
          <p:nvSpPr>
            <p:cNvPr id="52" name="rc52"/>
            <p:cNvSpPr/>
            <p:nvPr/>
          </p:nvSpPr>
          <p:spPr>
            <a:xfrm>
              <a:off x="3138609" y="3482165"/>
              <a:ext cx="203168" cy="1203221"/>
            </a:xfrm>
            <a:prstGeom prst="rect">
              <a:avLst/>
            </a:prstGeom>
            <a:solidFill>
              <a:srgbClr val="80BD41">
                <a:alpha val="100000"/>
              </a:srgbClr>
            </a:solidFill>
          </p:spPr>
          <p:txBody>
            <a:bodyPr/>
            <a:lstStyle/>
            <a:p/>
          </p:txBody>
        </p:sp>
        <p:sp>
          <p:nvSpPr>
            <p:cNvPr id="53" name="rc53"/>
            <p:cNvSpPr/>
            <p:nvPr/>
          </p:nvSpPr>
          <p:spPr>
            <a:xfrm>
              <a:off x="3138609" y="3391601"/>
              <a:ext cx="203168" cy="38813"/>
            </a:xfrm>
            <a:prstGeom prst="rect">
              <a:avLst/>
            </a:prstGeom>
            <a:solidFill>
              <a:srgbClr val="0058AB">
                <a:alpha val="100000"/>
              </a:srgbClr>
            </a:solidFill>
          </p:spPr>
          <p:txBody>
            <a:bodyPr/>
            <a:lstStyle/>
            <a:p/>
          </p:txBody>
        </p:sp>
        <p:sp>
          <p:nvSpPr>
            <p:cNvPr id="54" name="rc54"/>
            <p:cNvSpPr/>
            <p:nvPr/>
          </p:nvSpPr>
          <p:spPr>
            <a:xfrm>
              <a:off x="3138609" y="3430414"/>
              <a:ext cx="203168" cy="51750"/>
            </a:xfrm>
            <a:prstGeom prst="rect">
              <a:avLst/>
            </a:prstGeom>
            <a:solidFill>
              <a:srgbClr val="1CABE2">
                <a:alpha val="100000"/>
              </a:srgbClr>
            </a:solidFill>
          </p:spPr>
          <p:txBody>
            <a:bodyPr/>
            <a:lstStyle/>
            <a:p/>
          </p:txBody>
        </p:sp>
        <p:sp>
          <p:nvSpPr>
            <p:cNvPr id="55" name="rc55"/>
            <p:cNvSpPr/>
            <p:nvPr/>
          </p:nvSpPr>
          <p:spPr>
            <a:xfrm>
              <a:off x="3364352" y="3427901"/>
              <a:ext cx="203168" cy="1257486"/>
            </a:xfrm>
            <a:prstGeom prst="rect">
              <a:avLst/>
            </a:prstGeom>
            <a:solidFill>
              <a:srgbClr val="80BD41">
                <a:alpha val="100000"/>
              </a:srgbClr>
            </a:solidFill>
          </p:spPr>
          <p:txBody>
            <a:bodyPr/>
            <a:lstStyle/>
            <a:p/>
          </p:txBody>
        </p:sp>
        <p:sp>
          <p:nvSpPr>
            <p:cNvPr id="56" name="rc56"/>
            <p:cNvSpPr/>
            <p:nvPr/>
          </p:nvSpPr>
          <p:spPr>
            <a:xfrm>
              <a:off x="3364352" y="3389010"/>
              <a:ext cx="203168" cy="12961"/>
            </a:xfrm>
            <a:prstGeom prst="rect">
              <a:avLst/>
            </a:prstGeom>
            <a:solidFill>
              <a:srgbClr val="0058AB">
                <a:alpha val="100000"/>
              </a:srgbClr>
            </a:solidFill>
          </p:spPr>
          <p:txBody>
            <a:bodyPr/>
            <a:lstStyle/>
            <a:p/>
          </p:txBody>
        </p:sp>
        <p:sp>
          <p:nvSpPr>
            <p:cNvPr id="57" name="rc57"/>
            <p:cNvSpPr/>
            <p:nvPr/>
          </p:nvSpPr>
          <p:spPr>
            <a:xfrm>
              <a:off x="3364352" y="3401971"/>
              <a:ext cx="203168" cy="25929"/>
            </a:xfrm>
            <a:prstGeom prst="rect">
              <a:avLst/>
            </a:prstGeom>
            <a:solidFill>
              <a:srgbClr val="1CABE2">
                <a:alpha val="100000"/>
              </a:srgbClr>
            </a:solidFill>
          </p:spPr>
          <p:txBody>
            <a:bodyPr/>
            <a:lstStyle/>
            <a:p/>
          </p:txBody>
        </p:sp>
        <p:sp>
          <p:nvSpPr>
            <p:cNvPr id="58" name="rc58"/>
            <p:cNvSpPr/>
            <p:nvPr/>
          </p:nvSpPr>
          <p:spPr>
            <a:xfrm>
              <a:off x="3590094" y="3430911"/>
              <a:ext cx="203168" cy="1254475"/>
            </a:xfrm>
            <a:prstGeom prst="rect">
              <a:avLst/>
            </a:prstGeom>
            <a:solidFill>
              <a:srgbClr val="80BD41">
                <a:alpha val="100000"/>
              </a:srgbClr>
            </a:solidFill>
          </p:spPr>
          <p:txBody>
            <a:bodyPr/>
            <a:lstStyle/>
            <a:p/>
          </p:txBody>
        </p:sp>
        <p:sp>
          <p:nvSpPr>
            <p:cNvPr id="59" name="rc59"/>
            <p:cNvSpPr/>
            <p:nvPr/>
          </p:nvSpPr>
          <p:spPr>
            <a:xfrm>
              <a:off x="3590094" y="3392115"/>
              <a:ext cx="203168" cy="12931"/>
            </a:xfrm>
            <a:prstGeom prst="rect">
              <a:avLst/>
            </a:prstGeom>
            <a:solidFill>
              <a:srgbClr val="0058AB">
                <a:alpha val="100000"/>
              </a:srgbClr>
            </a:solidFill>
          </p:spPr>
          <p:txBody>
            <a:bodyPr/>
            <a:lstStyle/>
            <a:p/>
          </p:txBody>
        </p:sp>
        <p:sp>
          <p:nvSpPr>
            <p:cNvPr id="60" name="rc60"/>
            <p:cNvSpPr/>
            <p:nvPr/>
          </p:nvSpPr>
          <p:spPr>
            <a:xfrm>
              <a:off x="3590094" y="3405047"/>
              <a:ext cx="203168" cy="25863"/>
            </a:xfrm>
            <a:prstGeom prst="rect">
              <a:avLst/>
            </a:prstGeom>
            <a:solidFill>
              <a:srgbClr val="1CABE2">
                <a:alpha val="100000"/>
              </a:srgbClr>
            </a:solidFill>
          </p:spPr>
          <p:txBody>
            <a:bodyPr/>
            <a:lstStyle/>
            <a:p/>
          </p:txBody>
        </p:sp>
        <p:sp>
          <p:nvSpPr>
            <p:cNvPr id="61" name="rc61"/>
            <p:cNvSpPr/>
            <p:nvPr/>
          </p:nvSpPr>
          <p:spPr>
            <a:xfrm>
              <a:off x="3815836" y="3429995"/>
              <a:ext cx="203168" cy="1255391"/>
            </a:xfrm>
            <a:prstGeom prst="rect">
              <a:avLst/>
            </a:prstGeom>
            <a:solidFill>
              <a:srgbClr val="80BD41">
                <a:alpha val="100000"/>
              </a:srgbClr>
            </a:solidFill>
          </p:spPr>
          <p:txBody>
            <a:bodyPr/>
            <a:lstStyle/>
            <a:p/>
          </p:txBody>
        </p:sp>
        <p:sp>
          <p:nvSpPr>
            <p:cNvPr id="62" name="rc62"/>
            <p:cNvSpPr/>
            <p:nvPr/>
          </p:nvSpPr>
          <p:spPr>
            <a:xfrm>
              <a:off x="3815836" y="3391170"/>
              <a:ext cx="203168" cy="12943"/>
            </a:xfrm>
            <a:prstGeom prst="rect">
              <a:avLst/>
            </a:prstGeom>
            <a:solidFill>
              <a:srgbClr val="0058AB">
                <a:alpha val="100000"/>
              </a:srgbClr>
            </a:solidFill>
          </p:spPr>
          <p:txBody>
            <a:bodyPr/>
            <a:lstStyle/>
            <a:p/>
          </p:txBody>
        </p:sp>
        <p:sp>
          <p:nvSpPr>
            <p:cNvPr id="63" name="rc63"/>
            <p:cNvSpPr/>
            <p:nvPr/>
          </p:nvSpPr>
          <p:spPr>
            <a:xfrm>
              <a:off x="3815836" y="3404114"/>
              <a:ext cx="203168" cy="25881"/>
            </a:xfrm>
            <a:prstGeom prst="rect">
              <a:avLst/>
            </a:prstGeom>
            <a:solidFill>
              <a:srgbClr val="1CABE2">
                <a:alpha val="100000"/>
              </a:srgbClr>
            </a:solidFill>
          </p:spPr>
          <p:txBody>
            <a:bodyPr/>
            <a:lstStyle/>
            <a:p/>
          </p:txBody>
        </p:sp>
        <p:sp>
          <p:nvSpPr>
            <p:cNvPr id="64" name="rc64"/>
            <p:cNvSpPr/>
            <p:nvPr/>
          </p:nvSpPr>
          <p:spPr>
            <a:xfrm>
              <a:off x="4041579" y="3413862"/>
              <a:ext cx="203168" cy="1271524"/>
            </a:xfrm>
            <a:prstGeom prst="rect">
              <a:avLst/>
            </a:prstGeom>
            <a:solidFill>
              <a:srgbClr val="80BD41">
                <a:alpha val="100000"/>
              </a:srgbClr>
            </a:solidFill>
          </p:spPr>
          <p:txBody>
            <a:bodyPr/>
            <a:lstStyle/>
            <a:p/>
          </p:txBody>
        </p:sp>
        <p:sp>
          <p:nvSpPr>
            <p:cNvPr id="65" name="rc65"/>
            <p:cNvSpPr/>
            <p:nvPr/>
          </p:nvSpPr>
          <p:spPr>
            <a:xfrm>
              <a:off x="4041579" y="3387915"/>
              <a:ext cx="203168" cy="25947"/>
            </a:xfrm>
            <a:prstGeom prst="rect">
              <a:avLst/>
            </a:prstGeom>
            <a:solidFill>
              <a:srgbClr val="0058AB">
                <a:alpha val="100000"/>
              </a:srgbClr>
            </a:solidFill>
          </p:spPr>
          <p:txBody>
            <a:bodyPr/>
            <a:lstStyle/>
            <a:p/>
          </p:txBody>
        </p:sp>
        <p:sp>
          <p:nvSpPr>
            <p:cNvPr id="66" name="rc66"/>
            <p:cNvSpPr/>
            <p:nvPr/>
          </p:nvSpPr>
          <p:spPr>
            <a:xfrm>
              <a:off x="4041579" y="3413862"/>
              <a:ext cx="203168" cy="0"/>
            </a:xfrm>
            <a:prstGeom prst="rect">
              <a:avLst/>
            </a:prstGeom>
            <a:solidFill>
              <a:srgbClr val="1CABE2">
                <a:alpha val="100000"/>
              </a:srgbClr>
            </a:solidFill>
          </p:spPr>
          <p:txBody>
            <a:bodyPr/>
            <a:lstStyle/>
            <a:p/>
          </p:txBody>
        </p:sp>
        <p:sp>
          <p:nvSpPr>
            <p:cNvPr id="67" name="rc67"/>
            <p:cNvSpPr/>
            <p:nvPr/>
          </p:nvSpPr>
          <p:spPr>
            <a:xfrm>
              <a:off x="4267321" y="3400439"/>
              <a:ext cx="203168" cy="1284947"/>
            </a:xfrm>
            <a:prstGeom prst="rect">
              <a:avLst/>
            </a:prstGeom>
            <a:solidFill>
              <a:srgbClr val="80BD41">
                <a:alpha val="100000"/>
              </a:srgbClr>
            </a:solidFill>
          </p:spPr>
          <p:txBody>
            <a:bodyPr/>
            <a:lstStyle/>
            <a:p/>
          </p:txBody>
        </p:sp>
        <p:sp>
          <p:nvSpPr>
            <p:cNvPr id="68" name="rc68"/>
            <p:cNvSpPr/>
            <p:nvPr/>
          </p:nvSpPr>
          <p:spPr>
            <a:xfrm>
              <a:off x="4267321" y="3387460"/>
              <a:ext cx="203168" cy="12979"/>
            </a:xfrm>
            <a:prstGeom prst="rect">
              <a:avLst/>
            </a:prstGeom>
            <a:solidFill>
              <a:srgbClr val="0058AB">
                <a:alpha val="100000"/>
              </a:srgbClr>
            </a:solidFill>
          </p:spPr>
          <p:txBody>
            <a:bodyPr/>
            <a:lstStyle/>
            <a:p/>
          </p:txBody>
        </p:sp>
        <p:sp>
          <p:nvSpPr>
            <p:cNvPr id="69" name="rc69"/>
            <p:cNvSpPr/>
            <p:nvPr/>
          </p:nvSpPr>
          <p:spPr>
            <a:xfrm>
              <a:off x="4267321" y="3400439"/>
              <a:ext cx="203168" cy="0"/>
            </a:xfrm>
            <a:prstGeom prst="rect">
              <a:avLst/>
            </a:prstGeom>
            <a:solidFill>
              <a:srgbClr val="1CABE2">
                <a:alpha val="100000"/>
              </a:srgbClr>
            </a:solidFill>
          </p:spPr>
          <p:txBody>
            <a:bodyPr/>
            <a:lstStyle/>
            <a:p/>
          </p:txBody>
        </p:sp>
        <p:sp>
          <p:nvSpPr>
            <p:cNvPr id="70" name="rc70"/>
            <p:cNvSpPr/>
            <p:nvPr/>
          </p:nvSpPr>
          <p:spPr>
            <a:xfrm>
              <a:off x="4493063" y="3396460"/>
              <a:ext cx="203168" cy="1288926"/>
            </a:xfrm>
            <a:prstGeom prst="rect">
              <a:avLst/>
            </a:prstGeom>
            <a:solidFill>
              <a:srgbClr val="80BD41">
                <a:alpha val="100000"/>
              </a:srgbClr>
            </a:solidFill>
          </p:spPr>
          <p:txBody>
            <a:bodyPr/>
            <a:lstStyle/>
            <a:p/>
          </p:txBody>
        </p:sp>
        <p:sp>
          <p:nvSpPr>
            <p:cNvPr id="71" name="rc71"/>
            <p:cNvSpPr/>
            <p:nvPr/>
          </p:nvSpPr>
          <p:spPr>
            <a:xfrm>
              <a:off x="4493063" y="3383438"/>
              <a:ext cx="203168" cy="13021"/>
            </a:xfrm>
            <a:prstGeom prst="rect">
              <a:avLst/>
            </a:prstGeom>
            <a:solidFill>
              <a:srgbClr val="0058AB">
                <a:alpha val="100000"/>
              </a:srgbClr>
            </a:solidFill>
          </p:spPr>
          <p:txBody>
            <a:bodyPr/>
            <a:lstStyle/>
            <a:p/>
          </p:txBody>
        </p:sp>
        <p:sp>
          <p:nvSpPr>
            <p:cNvPr id="72" name="rc72"/>
            <p:cNvSpPr/>
            <p:nvPr/>
          </p:nvSpPr>
          <p:spPr>
            <a:xfrm>
              <a:off x="4493063" y="3396460"/>
              <a:ext cx="203168" cy="0"/>
            </a:xfrm>
            <a:prstGeom prst="rect">
              <a:avLst/>
            </a:prstGeom>
            <a:solidFill>
              <a:srgbClr val="1CABE2">
                <a:alpha val="100000"/>
              </a:srgbClr>
            </a:solidFill>
          </p:spPr>
          <p:txBody>
            <a:bodyPr/>
            <a:lstStyle/>
            <a:p/>
          </p:txBody>
        </p:sp>
        <p:sp>
          <p:nvSpPr>
            <p:cNvPr id="73" name="rc73"/>
            <p:cNvSpPr/>
            <p:nvPr/>
          </p:nvSpPr>
          <p:spPr>
            <a:xfrm>
              <a:off x="4718806" y="3400404"/>
              <a:ext cx="203168" cy="1284983"/>
            </a:xfrm>
            <a:prstGeom prst="rect">
              <a:avLst/>
            </a:prstGeom>
            <a:solidFill>
              <a:srgbClr val="80BD41">
                <a:alpha val="100000"/>
              </a:srgbClr>
            </a:solidFill>
          </p:spPr>
          <p:txBody>
            <a:bodyPr/>
            <a:lstStyle/>
            <a:p/>
          </p:txBody>
        </p:sp>
        <p:sp>
          <p:nvSpPr>
            <p:cNvPr id="74" name="rc74"/>
            <p:cNvSpPr/>
            <p:nvPr/>
          </p:nvSpPr>
          <p:spPr>
            <a:xfrm>
              <a:off x="4718806" y="3374181"/>
              <a:ext cx="203168" cy="13111"/>
            </a:xfrm>
            <a:prstGeom prst="rect">
              <a:avLst/>
            </a:prstGeom>
            <a:solidFill>
              <a:srgbClr val="0058AB">
                <a:alpha val="100000"/>
              </a:srgbClr>
            </a:solidFill>
          </p:spPr>
          <p:txBody>
            <a:bodyPr/>
            <a:lstStyle/>
            <a:p/>
          </p:txBody>
        </p:sp>
        <p:sp>
          <p:nvSpPr>
            <p:cNvPr id="75" name="rc75"/>
            <p:cNvSpPr/>
            <p:nvPr/>
          </p:nvSpPr>
          <p:spPr>
            <a:xfrm>
              <a:off x="4718806" y="3387292"/>
              <a:ext cx="203168" cy="13111"/>
            </a:xfrm>
            <a:prstGeom prst="rect">
              <a:avLst/>
            </a:prstGeom>
            <a:solidFill>
              <a:srgbClr val="1CABE2">
                <a:alpha val="100000"/>
              </a:srgbClr>
            </a:solidFill>
          </p:spPr>
          <p:txBody>
            <a:bodyPr/>
            <a:lstStyle/>
            <a:p/>
          </p:txBody>
        </p:sp>
        <p:sp>
          <p:nvSpPr>
            <p:cNvPr id="76" name="rc76"/>
            <p:cNvSpPr/>
            <p:nvPr/>
          </p:nvSpPr>
          <p:spPr>
            <a:xfrm>
              <a:off x="4944548" y="3430235"/>
              <a:ext cx="203168" cy="1255152"/>
            </a:xfrm>
            <a:prstGeom prst="rect">
              <a:avLst/>
            </a:prstGeom>
            <a:solidFill>
              <a:srgbClr val="80BD41">
                <a:alpha val="100000"/>
              </a:srgbClr>
            </a:solidFill>
          </p:spPr>
          <p:txBody>
            <a:bodyPr/>
            <a:lstStyle/>
            <a:p/>
          </p:txBody>
        </p:sp>
        <p:sp>
          <p:nvSpPr>
            <p:cNvPr id="77" name="rc77"/>
            <p:cNvSpPr/>
            <p:nvPr/>
          </p:nvSpPr>
          <p:spPr>
            <a:xfrm>
              <a:off x="4944548" y="3364175"/>
              <a:ext cx="203168" cy="26426"/>
            </a:xfrm>
            <a:prstGeom prst="rect">
              <a:avLst/>
            </a:prstGeom>
            <a:solidFill>
              <a:srgbClr val="0058AB">
                <a:alpha val="100000"/>
              </a:srgbClr>
            </a:solidFill>
          </p:spPr>
          <p:txBody>
            <a:bodyPr/>
            <a:lstStyle/>
            <a:p/>
          </p:txBody>
        </p:sp>
        <p:sp>
          <p:nvSpPr>
            <p:cNvPr id="78" name="rc78"/>
            <p:cNvSpPr/>
            <p:nvPr/>
          </p:nvSpPr>
          <p:spPr>
            <a:xfrm>
              <a:off x="4944548" y="3390601"/>
              <a:ext cx="203168" cy="39633"/>
            </a:xfrm>
            <a:prstGeom prst="rect">
              <a:avLst/>
            </a:prstGeom>
            <a:solidFill>
              <a:srgbClr val="1CABE2">
                <a:alpha val="100000"/>
              </a:srgbClr>
            </a:solidFill>
          </p:spPr>
          <p:txBody>
            <a:bodyPr/>
            <a:lstStyle/>
            <a:p/>
          </p:txBody>
        </p:sp>
        <p:sp>
          <p:nvSpPr>
            <p:cNvPr id="79" name="rc79"/>
            <p:cNvSpPr/>
            <p:nvPr/>
          </p:nvSpPr>
          <p:spPr>
            <a:xfrm>
              <a:off x="5170291" y="3488724"/>
              <a:ext cx="203168" cy="1196663"/>
            </a:xfrm>
            <a:prstGeom prst="rect">
              <a:avLst/>
            </a:prstGeom>
            <a:solidFill>
              <a:srgbClr val="80BD41">
                <a:alpha val="100000"/>
              </a:srgbClr>
            </a:solidFill>
          </p:spPr>
          <p:txBody>
            <a:bodyPr/>
            <a:lstStyle/>
            <a:p/>
          </p:txBody>
        </p:sp>
        <p:sp>
          <p:nvSpPr>
            <p:cNvPr id="80" name="rc80"/>
            <p:cNvSpPr/>
            <p:nvPr/>
          </p:nvSpPr>
          <p:spPr>
            <a:xfrm>
              <a:off x="5170291" y="3355762"/>
              <a:ext cx="203168" cy="106368"/>
            </a:xfrm>
            <a:prstGeom prst="rect">
              <a:avLst/>
            </a:prstGeom>
            <a:solidFill>
              <a:srgbClr val="0058AB">
                <a:alpha val="100000"/>
              </a:srgbClr>
            </a:solidFill>
          </p:spPr>
          <p:txBody>
            <a:bodyPr/>
            <a:lstStyle/>
            <a:p/>
          </p:txBody>
        </p:sp>
        <p:sp>
          <p:nvSpPr>
            <p:cNvPr id="81" name="rc81"/>
            <p:cNvSpPr/>
            <p:nvPr/>
          </p:nvSpPr>
          <p:spPr>
            <a:xfrm>
              <a:off x="5170291" y="3462130"/>
              <a:ext cx="203168" cy="26593"/>
            </a:xfrm>
            <a:prstGeom prst="rect">
              <a:avLst/>
            </a:prstGeom>
            <a:solidFill>
              <a:srgbClr val="1CABE2">
                <a:alpha val="100000"/>
              </a:srgbClr>
            </a:solidFill>
          </p:spPr>
          <p:txBody>
            <a:bodyPr/>
            <a:lstStyle/>
            <a:p/>
          </p:txBody>
        </p:sp>
        <p:sp>
          <p:nvSpPr>
            <p:cNvPr id="82" name="rc82"/>
            <p:cNvSpPr/>
            <p:nvPr/>
          </p:nvSpPr>
          <p:spPr>
            <a:xfrm>
              <a:off x="5396033" y="3458306"/>
              <a:ext cx="203168" cy="1227080"/>
            </a:xfrm>
            <a:prstGeom prst="rect">
              <a:avLst/>
            </a:prstGeom>
            <a:solidFill>
              <a:srgbClr val="80BD41">
                <a:alpha val="100000"/>
              </a:srgbClr>
            </a:solidFill>
          </p:spPr>
          <p:txBody>
            <a:bodyPr/>
            <a:lstStyle/>
            <a:p/>
          </p:txBody>
        </p:sp>
        <p:sp>
          <p:nvSpPr>
            <p:cNvPr id="83" name="rc83"/>
            <p:cNvSpPr/>
            <p:nvPr/>
          </p:nvSpPr>
          <p:spPr>
            <a:xfrm>
              <a:off x="5396033" y="3336948"/>
              <a:ext cx="203168" cy="94388"/>
            </a:xfrm>
            <a:prstGeom prst="rect">
              <a:avLst/>
            </a:prstGeom>
            <a:solidFill>
              <a:srgbClr val="0058AB">
                <a:alpha val="100000"/>
              </a:srgbClr>
            </a:solidFill>
          </p:spPr>
          <p:txBody>
            <a:bodyPr/>
            <a:lstStyle/>
            <a:p/>
          </p:txBody>
        </p:sp>
        <p:sp>
          <p:nvSpPr>
            <p:cNvPr id="84" name="rc84"/>
            <p:cNvSpPr/>
            <p:nvPr/>
          </p:nvSpPr>
          <p:spPr>
            <a:xfrm>
              <a:off x="5396033" y="3431336"/>
              <a:ext cx="203168" cy="26970"/>
            </a:xfrm>
            <a:prstGeom prst="rect">
              <a:avLst/>
            </a:prstGeom>
            <a:solidFill>
              <a:srgbClr val="1CABE2">
                <a:alpha val="100000"/>
              </a:srgbClr>
            </a:solidFill>
          </p:spPr>
          <p:txBody>
            <a:bodyPr/>
            <a:lstStyle/>
            <a:p/>
          </p:txBody>
        </p:sp>
        <p:sp>
          <p:nvSpPr>
            <p:cNvPr id="85" name="rc85"/>
            <p:cNvSpPr/>
            <p:nvPr/>
          </p:nvSpPr>
          <p:spPr>
            <a:xfrm>
              <a:off x="5621775" y="3463937"/>
              <a:ext cx="203168" cy="1221449"/>
            </a:xfrm>
            <a:prstGeom prst="rect">
              <a:avLst/>
            </a:prstGeom>
            <a:solidFill>
              <a:srgbClr val="80BD41">
                <a:alpha val="100000"/>
              </a:srgbClr>
            </a:solidFill>
          </p:spPr>
          <p:txBody>
            <a:bodyPr/>
            <a:lstStyle/>
            <a:p/>
          </p:txBody>
        </p:sp>
        <p:sp>
          <p:nvSpPr>
            <p:cNvPr id="86" name="rc86"/>
            <p:cNvSpPr/>
            <p:nvPr/>
          </p:nvSpPr>
          <p:spPr>
            <a:xfrm>
              <a:off x="5621775" y="3328223"/>
              <a:ext cx="203168" cy="108570"/>
            </a:xfrm>
            <a:prstGeom prst="rect">
              <a:avLst/>
            </a:prstGeom>
            <a:solidFill>
              <a:srgbClr val="0058AB">
                <a:alpha val="100000"/>
              </a:srgbClr>
            </a:solidFill>
          </p:spPr>
          <p:txBody>
            <a:bodyPr/>
            <a:lstStyle/>
            <a:p/>
          </p:txBody>
        </p:sp>
        <p:sp>
          <p:nvSpPr>
            <p:cNvPr id="87" name="rc87"/>
            <p:cNvSpPr/>
            <p:nvPr/>
          </p:nvSpPr>
          <p:spPr>
            <a:xfrm>
              <a:off x="5621775" y="3436793"/>
              <a:ext cx="203168" cy="27144"/>
            </a:xfrm>
            <a:prstGeom prst="rect">
              <a:avLst/>
            </a:prstGeom>
            <a:solidFill>
              <a:srgbClr val="1CABE2">
                <a:alpha val="100000"/>
              </a:srgbClr>
            </a:solidFill>
          </p:spPr>
          <p:txBody>
            <a:bodyPr/>
            <a:lstStyle/>
            <a:p/>
          </p:txBody>
        </p:sp>
        <p:sp>
          <p:nvSpPr>
            <p:cNvPr id="88" name="rc88"/>
            <p:cNvSpPr/>
            <p:nvPr/>
          </p:nvSpPr>
          <p:spPr>
            <a:xfrm>
              <a:off x="5847518" y="3458324"/>
              <a:ext cx="203168" cy="1227062"/>
            </a:xfrm>
            <a:prstGeom prst="rect">
              <a:avLst/>
            </a:prstGeom>
            <a:solidFill>
              <a:srgbClr val="80BD41">
                <a:alpha val="100000"/>
              </a:srgbClr>
            </a:solidFill>
          </p:spPr>
          <p:txBody>
            <a:bodyPr/>
            <a:lstStyle/>
            <a:p/>
          </p:txBody>
        </p:sp>
        <p:sp>
          <p:nvSpPr>
            <p:cNvPr id="89" name="rc89"/>
            <p:cNvSpPr/>
            <p:nvPr/>
          </p:nvSpPr>
          <p:spPr>
            <a:xfrm>
              <a:off x="5847518" y="3321987"/>
              <a:ext cx="203168" cy="109073"/>
            </a:xfrm>
            <a:prstGeom prst="rect">
              <a:avLst/>
            </a:prstGeom>
            <a:solidFill>
              <a:srgbClr val="0058AB">
                <a:alpha val="100000"/>
              </a:srgbClr>
            </a:solidFill>
          </p:spPr>
          <p:txBody>
            <a:bodyPr/>
            <a:lstStyle/>
            <a:p/>
          </p:txBody>
        </p:sp>
        <p:sp>
          <p:nvSpPr>
            <p:cNvPr id="90" name="rc90"/>
            <p:cNvSpPr/>
            <p:nvPr/>
          </p:nvSpPr>
          <p:spPr>
            <a:xfrm>
              <a:off x="5847518" y="3431060"/>
              <a:ext cx="203168" cy="27263"/>
            </a:xfrm>
            <a:prstGeom prst="rect">
              <a:avLst/>
            </a:prstGeom>
            <a:solidFill>
              <a:srgbClr val="1CABE2">
                <a:alpha val="100000"/>
              </a:srgbClr>
            </a:solidFill>
          </p:spPr>
          <p:txBody>
            <a:bodyPr/>
            <a:lstStyle/>
            <a:p/>
          </p:txBody>
        </p:sp>
        <p:sp>
          <p:nvSpPr>
            <p:cNvPr id="91" name="rc91"/>
            <p:cNvSpPr/>
            <p:nvPr/>
          </p:nvSpPr>
          <p:spPr>
            <a:xfrm>
              <a:off x="6073260" y="3465762"/>
              <a:ext cx="203168" cy="1219624"/>
            </a:xfrm>
            <a:prstGeom prst="rect">
              <a:avLst/>
            </a:prstGeom>
            <a:solidFill>
              <a:srgbClr val="80BD41">
                <a:alpha val="100000"/>
              </a:srgbClr>
            </a:solidFill>
          </p:spPr>
          <p:txBody>
            <a:bodyPr/>
            <a:lstStyle/>
            <a:p/>
          </p:txBody>
        </p:sp>
        <p:sp>
          <p:nvSpPr>
            <p:cNvPr id="92" name="rc92"/>
            <p:cNvSpPr/>
            <p:nvPr/>
          </p:nvSpPr>
          <p:spPr>
            <a:xfrm>
              <a:off x="6073260" y="3315022"/>
              <a:ext cx="203168" cy="123333"/>
            </a:xfrm>
            <a:prstGeom prst="rect">
              <a:avLst/>
            </a:prstGeom>
            <a:solidFill>
              <a:srgbClr val="0058AB">
                <a:alpha val="100000"/>
              </a:srgbClr>
            </a:solidFill>
          </p:spPr>
          <p:txBody>
            <a:bodyPr/>
            <a:lstStyle/>
            <a:p/>
          </p:txBody>
        </p:sp>
        <p:sp>
          <p:nvSpPr>
            <p:cNvPr id="93" name="rc93"/>
            <p:cNvSpPr/>
            <p:nvPr/>
          </p:nvSpPr>
          <p:spPr>
            <a:xfrm>
              <a:off x="6073260" y="3438355"/>
              <a:ext cx="203168" cy="27407"/>
            </a:xfrm>
            <a:prstGeom prst="rect">
              <a:avLst/>
            </a:prstGeom>
            <a:solidFill>
              <a:srgbClr val="1CABE2">
                <a:alpha val="100000"/>
              </a:srgbClr>
            </a:solidFill>
          </p:spPr>
          <p:txBody>
            <a:bodyPr/>
            <a:lstStyle/>
            <a:p/>
          </p:txBody>
        </p:sp>
        <p:sp>
          <p:nvSpPr>
            <p:cNvPr id="94" name="rc94"/>
            <p:cNvSpPr/>
            <p:nvPr/>
          </p:nvSpPr>
          <p:spPr>
            <a:xfrm>
              <a:off x="6299002" y="3474212"/>
              <a:ext cx="203168" cy="1211174"/>
            </a:xfrm>
            <a:prstGeom prst="rect">
              <a:avLst/>
            </a:prstGeom>
            <a:solidFill>
              <a:srgbClr val="80BD41">
                <a:alpha val="100000"/>
              </a:srgbClr>
            </a:solidFill>
          </p:spPr>
          <p:txBody>
            <a:bodyPr/>
            <a:lstStyle/>
            <a:p/>
          </p:txBody>
        </p:sp>
        <p:sp>
          <p:nvSpPr>
            <p:cNvPr id="95" name="rc95"/>
            <p:cNvSpPr/>
            <p:nvPr/>
          </p:nvSpPr>
          <p:spPr>
            <a:xfrm>
              <a:off x="6299002" y="3309049"/>
              <a:ext cx="203168" cy="137635"/>
            </a:xfrm>
            <a:prstGeom prst="rect">
              <a:avLst/>
            </a:prstGeom>
            <a:solidFill>
              <a:srgbClr val="0058AB">
                <a:alpha val="100000"/>
              </a:srgbClr>
            </a:solidFill>
          </p:spPr>
          <p:txBody>
            <a:bodyPr/>
            <a:lstStyle/>
            <a:p/>
          </p:txBody>
        </p:sp>
        <p:sp>
          <p:nvSpPr>
            <p:cNvPr id="96" name="rc96"/>
            <p:cNvSpPr/>
            <p:nvPr/>
          </p:nvSpPr>
          <p:spPr>
            <a:xfrm>
              <a:off x="6299002" y="3446685"/>
              <a:ext cx="203168" cy="27527"/>
            </a:xfrm>
            <a:prstGeom prst="rect">
              <a:avLst/>
            </a:prstGeom>
            <a:solidFill>
              <a:srgbClr val="1CABE2">
                <a:alpha val="100000"/>
              </a:srgbClr>
            </a:solidFill>
          </p:spPr>
          <p:txBody>
            <a:bodyPr/>
            <a:lstStyle/>
            <a:p/>
          </p:txBody>
        </p:sp>
        <p:sp>
          <p:nvSpPr>
            <p:cNvPr id="97" name="rc97"/>
            <p:cNvSpPr/>
            <p:nvPr/>
          </p:nvSpPr>
          <p:spPr>
            <a:xfrm>
              <a:off x="6524745" y="3482039"/>
              <a:ext cx="203168" cy="1203347"/>
            </a:xfrm>
            <a:prstGeom prst="rect">
              <a:avLst/>
            </a:prstGeom>
            <a:solidFill>
              <a:srgbClr val="80BD41">
                <a:alpha val="100000"/>
              </a:srgbClr>
            </a:solidFill>
          </p:spPr>
          <p:txBody>
            <a:bodyPr/>
            <a:lstStyle/>
            <a:p/>
          </p:txBody>
        </p:sp>
        <p:sp>
          <p:nvSpPr>
            <p:cNvPr id="98" name="rc98"/>
            <p:cNvSpPr/>
            <p:nvPr/>
          </p:nvSpPr>
          <p:spPr>
            <a:xfrm>
              <a:off x="6524745" y="3302228"/>
              <a:ext cx="203168" cy="152147"/>
            </a:xfrm>
            <a:prstGeom prst="rect">
              <a:avLst/>
            </a:prstGeom>
            <a:solidFill>
              <a:srgbClr val="0058AB">
                <a:alpha val="100000"/>
              </a:srgbClr>
            </a:solidFill>
          </p:spPr>
          <p:txBody>
            <a:bodyPr/>
            <a:lstStyle/>
            <a:p/>
          </p:txBody>
        </p:sp>
        <p:sp>
          <p:nvSpPr>
            <p:cNvPr id="99" name="rc99"/>
            <p:cNvSpPr/>
            <p:nvPr/>
          </p:nvSpPr>
          <p:spPr>
            <a:xfrm>
              <a:off x="6524745" y="3454375"/>
              <a:ext cx="203168" cy="27664"/>
            </a:xfrm>
            <a:prstGeom prst="rect">
              <a:avLst/>
            </a:prstGeom>
            <a:solidFill>
              <a:srgbClr val="1CABE2">
                <a:alpha val="100000"/>
              </a:srgbClr>
            </a:solidFill>
          </p:spPr>
          <p:txBody>
            <a:bodyPr/>
            <a:lstStyle/>
            <a:p/>
          </p:txBody>
        </p:sp>
        <p:sp>
          <p:nvSpPr>
            <p:cNvPr id="100" name="rc100"/>
            <p:cNvSpPr/>
            <p:nvPr/>
          </p:nvSpPr>
          <p:spPr>
            <a:xfrm>
              <a:off x="6750487" y="3478640"/>
              <a:ext cx="203168" cy="1206746"/>
            </a:xfrm>
            <a:prstGeom prst="rect">
              <a:avLst/>
            </a:prstGeom>
            <a:solidFill>
              <a:srgbClr val="80BD41">
                <a:alpha val="100000"/>
              </a:srgbClr>
            </a:solidFill>
          </p:spPr>
          <p:txBody>
            <a:bodyPr/>
            <a:lstStyle/>
            <a:p/>
          </p:txBody>
        </p:sp>
        <p:sp>
          <p:nvSpPr>
            <p:cNvPr id="101" name="rc101"/>
            <p:cNvSpPr/>
            <p:nvPr/>
          </p:nvSpPr>
          <p:spPr>
            <a:xfrm>
              <a:off x="6750487" y="3298320"/>
              <a:ext cx="203168" cy="152577"/>
            </a:xfrm>
            <a:prstGeom prst="rect">
              <a:avLst/>
            </a:prstGeom>
            <a:solidFill>
              <a:srgbClr val="0058AB">
                <a:alpha val="100000"/>
              </a:srgbClr>
            </a:solidFill>
          </p:spPr>
          <p:txBody>
            <a:bodyPr/>
            <a:lstStyle/>
            <a:p/>
          </p:txBody>
        </p:sp>
        <p:sp>
          <p:nvSpPr>
            <p:cNvPr id="102" name="rc102"/>
            <p:cNvSpPr/>
            <p:nvPr/>
          </p:nvSpPr>
          <p:spPr>
            <a:xfrm>
              <a:off x="6750487" y="3450898"/>
              <a:ext cx="203168" cy="27742"/>
            </a:xfrm>
            <a:prstGeom prst="rect">
              <a:avLst/>
            </a:prstGeom>
            <a:solidFill>
              <a:srgbClr val="1CABE2">
                <a:alpha val="100000"/>
              </a:srgbClr>
            </a:solidFill>
          </p:spPr>
          <p:txBody>
            <a:bodyPr/>
            <a:lstStyle/>
            <a:p/>
          </p:txBody>
        </p:sp>
        <p:sp>
          <p:nvSpPr>
            <p:cNvPr id="103" name="rc103"/>
            <p:cNvSpPr/>
            <p:nvPr/>
          </p:nvSpPr>
          <p:spPr>
            <a:xfrm>
              <a:off x="6976229" y="3490974"/>
              <a:ext cx="203168" cy="1194413"/>
            </a:xfrm>
            <a:prstGeom prst="rect">
              <a:avLst/>
            </a:prstGeom>
            <a:solidFill>
              <a:srgbClr val="80BD41">
                <a:alpha val="100000"/>
              </a:srgbClr>
            </a:solidFill>
          </p:spPr>
          <p:txBody>
            <a:bodyPr/>
            <a:lstStyle/>
            <a:p/>
          </p:txBody>
        </p:sp>
        <p:sp>
          <p:nvSpPr>
            <p:cNvPr id="104" name="rc104"/>
            <p:cNvSpPr/>
            <p:nvPr/>
          </p:nvSpPr>
          <p:spPr>
            <a:xfrm>
              <a:off x="6976229" y="3296537"/>
              <a:ext cx="203168" cy="166664"/>
            </a:xfrm>
            <a:prstGeom prst="rect">
              <a:avLst/>
            </a:prstGeom>
            <a:solidFill>
              <a:srgbClr val="0058AB">
                <a:alpha val="100000"/>
              </a:srgbClr>
            </a:solidFill>
          </p:spPr>
          <p:txBody>
            <a:bodyPr/>
            <a:lstStyle/>
            <a:p/>
          </p:txBody>
        </p:sp>
        <p:sp>
          <p:nvSpPr>
            <p:cNvPr id="105" name="rc105"/>
            <p:cNvSpPr/>
            <p:nvPr/>
          </p:nvSpPr>
          <p:spPr>
            <a:xfrm>
              <a:off x="6976229" y="3463201"/>
              <a:ext cx="203168" cy="27772"/>
            </a:xfrm>
            <a:prstGeom prst="rect">
              <a:avLst/>
            </a:prstGeom>
            <a:solidFill>
              <a:srgbClr val="1CABE2">
                <a:alpha val="100000"/>
              </a:srgbClr>
            </a:solidFill>
          </p:spPr>
          <p:txBody>
            <a:bodyPr/>
            <a:lstStyle/>
            <a:p/>
          </p:txBody>
        </p:sp>
        <p:sp>
          <p:nvSpPr>
            <p:cNvPr id="106" name="rc106"/>
            <p:cNvSpPr/>
            <p:nvPr/>
          </p:nvSpPr>
          <p:spPr>
            <a:xfrm>
              <a:off x="7201972" y="3298434"/>
              <a:ext cx="203168" cy="133171"/>
            </a:xfrm>
            <a:prstGeom prst="rect">
              <a:avLst/>
            </a:prstGeom>
            <a:solidFill>
              <a:srgbClr val="F26A21">
                <a:alpha val="100000"/>
              </a:srgbClr>
            </a:solidFill>
          </p:spPr>
          <p:txBody>
            <a:bodyPr/>
            <a:lstStyle/>
            <a:p/>
          </p:txBody>
        </p:sp>
        <p:sp>
          <p:nvSpPr>
            <p:cNvPr id="107" name="rc107"/>
            <p:cNvSpPr/>
            <p:nvPr/>
          </p:nvSpPr>
          <p:spPr>
            <a:xfrm>
              <a:off x="7201972" y="3431605"/>
              <a:ext cx="203168" cy="1253781"/>
            </a:xfrm>
            <a:prstGeom prst="rect">
              <a:avLst/>
            </a:prstGeom>
            <a:solidFill>
              <a:srgbClr val="FFC20E">
                <a:alpha val="100000"/>
              </a:srgbClr>
            </a:solidFill>
          </p:spPr>
          <p:txBody>
            <a:bodyPr/>
            <a:lstStyle/>
            <a:p/>
          </p:txBody>
        </p:sp>
        <p:sp>
          <p:nvSpPr>
            <p:cNvPr id="108" name="rc108"/>
            <p:cNvSpPr/>
            <p:nvPr/>
          </p:nvSpPr>
          <p:spPr>
            <a:xfrm>
              <a:off x="7427714" y="3300121"/>
              <a:ext cx="203168" cy="106409"/>
            </a:xfrm>
            <a:prstGeom prst="rect">
              <a:avLst/>
            </a:prstGeom>
            <a:solidFill>
              <a:srgbClr val="F26A21">
                <a:alpha val="100000"/>
              </a:srgbClr>
            </a:solidFill>
          </p:spPr>
          <p:txBody>
            <a:bodyPr/>
            <a:lstStyle/>
            <a:p/>
          </p:txBody>
        </p:sp>
        <p:sp>
          <p:nvSpPr>
            <p:cNvPr id="109" name="rc109"/>
            <p:cNvSpPr/>
            <p:nvPr/>
          </p:nvSpPr>
          <p:spPr>
            <a:xfrm>
              <a:off x="7427714" y="3406530"/>
              <a:ext cx="203168" cy="1278856"/>
            </a:xfrm>
            <a:prstGeom prst="rect">
              <a:avLst/>
            </a:prstGeom>
            <a:solidFill>
              <a:srgbClr val="FFC20E">
                <a:alpha val="100000"/>
              </a:srgbClr>
            </a:solidFill>
          </p:spPr>
          <p:txBody>
            <a:bodyPr/>
            <a:lstStyle/>
            <a:p/>
          </p:txBody>
        </p:sp>
        <p:sp>
          <p:nvSpPr>
            <p:cNvPr id="110" name="rc110"/>
            <p:cNvSpPr/>
            <p:nvPr/>
          </p:nvSpPr>
          <p:spPr>
            <a:xfrm>
              <a:off x="7653457" y="3301384"/>
              <a:ext cx="203168" cy="85024"/>
            </a:xfrm>
            <a:prstGeom prst="rect">
              <a:avLst/>
            </a:prstGeom>
            <a:solidFill>
              <a:srgbClr val="F26A21">
                <a:alpha val="100000"/>
              </a:srgbClr>
            </a:solidFill>
          </p:spPr>
          <p:txBody>
            <a:bodyPr/>
            <a:lstStyle/>
            <a:p/>
          </p:txBody>
        </p:sp>
        <p:sp>
          <p:nvSpPr>
            <p:cNvPr id="111" name="rc111"/>
            <p:cNvSpPr/>
            <p:nvPr/>
          </p:nvSpPr>
          <p:spPr>
            <a:xfrm>
              <a:off x="7653457" y="3386409"/>
              <a:ext cx="203168" cy="1298978"/>
            </a:xfrm>
            <a:prstGeom prst="rect">
              <a:avLst/>
            </a:prstGeom>
            <a:solidFill>
              <a:srgbClr val="FFC20E">
                <a:alpha val="100000"/>
              </a:srgbClr>
            </a:solidFill>
          </p:spPr>
          <p:txBody>
            <a:bodyPr/>
            <a:lstStyle/>
            <a:p/>
          </p:txBody>
        </p:sp>
        <p:sp>
          <p:nvSpPr>
            <p:cNvPr id="112" name="rc112"/>
            <p:cNvSpPr/>
            <p:nvPr/>
          </p:nvSpPr>
          <p:spPr>
            <a:xfrm>
              <a:off x="7879199" y="3305088"/>
              <a:ext cx="203168" cy="67938"/>
            </a:xfrm>
            <a:prstGeom prst="rect">
              <a:avLst/>
            </a:prstGeom>
            <a:solidFill>
              <a:srgbClr val="F26A21">
                <a:alpha val="100000"/>
              </a:srgbClr>
            </a:solidFill>
          </p:spPr>
          <p:txBody>
            <a:bodyPr/>
            <a:lstStyle/>
            <a:p/>
          </p:txBody>
        </p:sp>
        <p:sp>
          <p:nvSpPr>
            <p:cNvPr id="113" name="rc113"/>
            <p:cNvSpPr/>
            <p:nvPr/>
          </p:nvSpPr>
          <p:spPr>
            <a:xfrm>
              <a:off x="7879199" y="3373026"/>
              <a:ext cx="203168" cy="1312360"/>
            </a:xfrm>
            <a:prstGeom prst="rect">
              <a:avLst/>
            </a:prstGeom>
            <a:solidFill>
              <a:srgbClr val="FFC20E">
                <a:alpha val="100000"/>
              </a:srgbClr>
            </a:solidFill>
          </p:spPr>
          <p:txBody>
            <a:bodyPr/>
            <a:lstStyle/>
            <a:p/>
          </p:txBody>
        </p:sp>
        <p:sp>
          <p:nvSpPr>
            <p:cNvPr id="114" name="rc114"/>
            <p:cNvSpPr/>
            <p:nvPr/>
          </p:nvSpPr>
          <p:spPr>
            <a:xfrm>
              <a:off x="8104941" y="3310725"/>
              <a:ext cx="203168" cy="54285"/>
            </a:xfrm>
            <a:prstGeom prst="rect">
              <a:avLst/>
            </a:prstGeom>
            <a:solidFill>
              <a:srgbClr val="F26A21">
                <a:alpha val="100000"/>
              </a:srgbClr>
            </a:solidFill>
          </p:spPr>
          <p:txBody>
            <a:bodyPr/>
            <a:lstStyle/>
            <a:p/>
          </p:txBody>
        </p:sp>
        <p:sp>
          <p:nvSpPr>
            <p:cNvPr id="115" name="rc115"/>
            <p:cNvSpPr/>
            <p:nvPr/>
          </p:nvSpPr>
          <p:spPr>
            <a:xfrm>
              <a:off x="8104941" y="3365010"/>
              <a:ext cx="203168" cy="1320376"/>
            </a:xfrm>
            <a:prstGeom prst="rect">
              <a:avLst/>
            </a:prstGeom>
            <a:solidFill>
              <a:srgbClr val="FFC20E">
                <a:alpha val="100000"/>
              </a:srgbClr>
            </a:solidFill>
          </p:spPr>
          <p:txBody>
            <a:bodyPr/>
            <a:lstStyle/>
            <a:p/>
          </p:txBody>
        </p:sp>
        <p:sp>
          <p:nvSpPr>
            <p:cNvPr id="116" name="pl116"/>
            <p:cNvSpPr/>
            <p:nvPr/>
          </p:nvSpPr>
          <p:spPr>
            <a:xfrm>
              <a:off x="1434255" y="2071041"/>
              <a:ext cx="5643558" cy="290482"/>
            </a:xfrm>
            <a:custGeom>
              <a:avLst/>
              <a:pathLst>
                <a:path w="5643558" h="290482">
                  <a:moveTo>
                    <a:pt x="0" y="26407"/>
                  </a:moveTo>
                  <a:lnTo>
                    <a:pt x="225742" y="26407"/>
                  </a:lnTo>
                  <a:lnTo>
                    <a:pt x="451484" y="26407"/>
                  </a:lnTo>
                  <a:lnTo>
                    <a:pt x="677227" y="52815"/>
                  </a:lnTo>
                  <a:lnTo>
                    <a:pt x="902969" y="26407"/>
                  </a:lnTo>
                  <a:lnTo>
                    <a:pt x="1128711" y="0"/>
                  </a:lnTo>
                  <a:lnTo>
                    <a:pt x="1354454" y="79222"/>
                  </a:lnTo>
                  <a:lnTo>
                    <a:pt x="1580196" y="132037"/>
                  </a:lnTo>
                  <a:lnTo>
                    <a:pt x="1805938" y="52815"/>
                  </a:lnTo>
                  <a:lnTo>
                    <a:pt x="2031681" y="0"/>
                  </a:lnTo>
                  <a:lnTo>
                    <a:pt x="2257423" y="0"/>
                  </a:lnTo>
                  <a:lnTo>
                    <a:pt x="2483165" y="0"/>
                  </a:lnTo>
                  <a:lnTo>
                    <a:pt x="2708908" y="26407"/>
                  </a:lnTo>
                  <a:lnTo>
                    <a:pt x="2934650" y="0"/>
                  </a:lnTo>
                  <a:lnTo>
                    <a:pt x="3160393" y="0"/>
                  </a:lnTo>
                  <a:lnTo>
                    <a:pt x="3386135" y="0"/>
                  </a:lnTo>
                  <a:lnTo>
                    <a:pt x="3611877" y="26407"/>
                  </a:lnTo>
                  <a:lnTo>
                    <a:pt x="3837620" y="184852"/>
                  </a:lnTo>
                  <a:lnTo>
                    <a:pt x="4063362" y="158445"/>
                  </a:lnTo>
                  <a:lnTo>
                    <a:pt x="4289104" y="184852"/>
                  </a:lnTo>
                  <a:lnTo>
                    <a:pt x="4514847" y="184852"/>
                  </a:lnTo>
                  <a:lnTo>
                    <a:pt x="4740589" y="211260"/>
                  </a:lnTo>
                  <a:lnTo>
                    <a:pt x="4966331" y="237667"/>
                  </a:lnTo>
                  <a:lnTo>
                    <a:pt x="5192074" y="264075"/>
                  </a:lnTo>
                  <a:lnTo>
                    <a:pt x="5417816" y="264075"/>
                  </a:lnTo>
                  <a:lnTo>
                    <a:pt x="5643558" y="290482"/>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71041"/>
              <a:ext cx="5643558" cy="343297"/>
            </a:xfrm>
            <a:custGeom>
              <a:avLst/>
              <a:pathLst>
                <a:path w="5643558" h="343297">
                  <a:moveTo>
                    <a:pt x="0" y="132037"/>
                  </a:moveTo>
                  <a:lnTo>
                    <a:pt x="225742" y="79222"/>
                  </a:lnTo>
                  <a:lnTo>
                    <a:pt x="451484" y="105630"/>
                  </a:lnTo>
                  <a:lnTo>
                    <a:pt x="677227" y="184852"/>
                  </a:lnTo>
                  <a:lnTo>
                    <a:pt x="902969" y="132037"/>
                  </a:lnTo>
                  <a:lnTo>
                    <a:pt x="1128711" y="26407"/>
                  </a:lnTo>
                  <a:lnTo>
                    <a:pt x="1354454" y="105630"/>
                  </a:lnTo>
                  <a:lnTo>
                    <a:pt x="1580196" y="132037"/>
                  </a:lnTo>
                  <a:lnTo>
                    <a:pt x="1805938" y="158445"/>
                  </a:lnTo>
                  <a:lnTo>
                    <a:pt x="2031681" y="52815"/>
                  </a:lnTo>
                  <a:lnTo>
                    <a:pt x="2257423" y="52815"/>
                  </a:lnTo>
                  <a:lnTo>
                    <a:pt x="2483165" y="52815"/>
                  </a:lnTo>
                  <a:lnTo>
                    <a:pt x="2708908" y="26407"/>
                  </a:lnTo>
                  <a:lnTo>
                    <a:pt x="2934650" y="0"/>
                  </a:lnTo>
                  <a:lnTo>
                    <a:pt x="3160393" y="0"/>
                  </a:lnTo>
                  <a:lnTo>
                    <a:pt x="3386135" y="26407"/>
                  </a:lnTo>
                  <a:lnTo>
                    <a:pt x="3611877" y="105630"/>
                  </a:lnTo>
                  <a:lnTo>
                    <a:pt x="3837620" y="237667"/>
                  </a:lnTo>
                  <a:lnTo>
                    <a:pt x="4063362" y="211260"/>
                  </a:lnTo>
                  <a:lnTo>
                    <a:pt x="4289104" y="237667"/>
                  </a:lnTo>
                  <a:lnTo>
                    <a:pt x="4514847" y="237667"/>
                  </a:lnTo>
                  <a:lnTo>
                    <a:pt x="4740589" y="264075"/>
                  </a:lnTo>
                  <a:lnTo>
                    <a:pt x="4966331" y="290482"/>
                  </a:lnTo>
                  <a:lnTo>
                    <a:pt x="5192074" y="316890"/>
                  </a:lnTo>
                  <a:lnTo>
                    <a:pt x="5417816" y="316890"/>
                  </a:lnTo>
                  <a:lnTo>
                    <a:pt x="5643558" y="343297"/>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5503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33225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6558000"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78374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8" name="tx128"/>
            <p:cNvSpPr/>
            <p:nvPr/>
          </p:nvSpPr>
          <p:spPr>
            <a:xfrm>
              <a:off x="700948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9" name="tx129"/>
            <p:cNvSpPr/>
            <p:nvPr/>
          </p:nvSpPr>
          <p:spPr>
            <a:xfrm>
              <a:off x="136592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2335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65503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588077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10651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6332258"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6558000"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8" name="tx138"/>
            <p:cNvSpPr/>
            <p:nvPr/>
          </p:nvSpPr>
          <p:spPr>
            <a:xfrm>
              <a:off x="678374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9" name="tx139"/>
            <p:cNvSpPr/>
            <p:nvPr/>
          </p:nvSpPr>
          <p:spPr>
            <a:xfrm>
              <a:off x="7009485"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295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4311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8327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2342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3317"/>
              <a:ext cx="439899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Honduras</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Honduras is projected to have a  decline in the number of surviving infants by 2030. To achieve the IA2030 ZD target, more (~1.56%)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5942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770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946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682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858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532964"/>
              <a:ext cx="215906" cy="517647"/>
            </a:xfrm>
            <a:prstGeom prst="rect">
              <a:avLst/>
            </a:prstGeom>
            <a:solidFill>
              <a:srgbClr val="0058AB">
                <a:alpha val="100000"/>
              </a:srgbClr>
            </a:solidFill>
          </p:spPr>
          <p:txBody>
            <a:bodyPr/>
            <a:lstStyle/>
            <a:p/>
          </p:txBody>
        </p:sp>
        <p:sp>
          <p:nvSpPr>
            <p:cNvPr id="39" name="rc39"/>
            <p:cNvSpPr/>
            <p:nvPr/>
          </p:nvSpPr>
          <p:spPr>
            <a:xfrm>
              <a:off x="1530867" y="4531072"/>
              <a:ext cx="215906" cy="519538"/>
            </a:xfrm>
            <a:prstGeom prst="rect">
              <a:avLst/>
            </a:prstGeom>
            <a:solidFill>
              <a:srgbClr val="0058AB">
                <a:alpha val="100000"/>
              </a:srgbClr>
            </a:solidFill>
          </p:spPr>
          <p:txBody>
            <a:bodyPr/>
            <a:lstStyle/>
            <a:p/>
          </p:txBody>
        </p:sp>
        <p:sp>
          <p:nvSpPr>
            <p:cNvPr id="40" name="rc40"/>
            <p:cNvSpPr/>
            <p:nvPr/>
          </p:nvSpPr>
          <p:spPr>
            <a:xfrm>
              <a:off x="1770763" y="4532373"/>
              <a:ext cx="215906" cy="518238"/>
            </a:xfrm>
            <a:prstGeom prst="rect">
              <a:avLst/>
            </a:prstGeom>
            <a:solidFill>
              <a:srgbClr val="0058AB">
                <a:alpha val="100000"/>
              </a:srgbClr>
            </a:solidFill>
          </p:spPr>
          <p:txBody>
            <a:bodyPr/>
            <a:lstStyle/>
            <a:p/>
          </p:txBody>
        </p:sp>
        <p:sp>
          <p:nvSpPr>
            <p:cNvPr id="41" name="rc41"/>
            <p:cNvSpPr/>
            <p:nvPr/>
          </p:nvSpPr>
          <p:spPr>
            <a:xfrm>
              <a:off x="2010660" y="4277451"/>
              <a:ext cx="215906" cy="773159"/>
            </a:xfrm>
            <a:prstGeom prst="rect">
              <a:avLst/>
            </a:prstGeom>
            <a:solidFill>
              <a:srgbClr val="0058AB">
                <a:alpha val="100000"/>
              </a:srgbClr>
            </a:solidFill>
          </p:spPr>
          <p:txBody>
            <a:bodyPr/>
            <a:lstStyle/>
            <a:p/>
          </p:txBody>
        </p:sp>
        <p:sp>
          <p:nvSpPr>
            <p:cNvPr id="42" name="rc42"/>
            <p:cNvSpPr/>
            <p:nvPr/>
          </p:nvSpPr>
          <p:spPr>
            <a:xfrm>
              <a:off x="2250556" y="4536393"/>
              <a:ext cx="215906" cy="514218"/>
            </a:xfrm>
            <a:prstGeom prst="rect">
              <a:avLst/>
            </a:prstGeom>
            <a:solidFill>
              <a:srgbClr val="0058AB">
                <a:alpha val="100000"/>
              </a:srgbClr>
            </a:solidFill>
          </p:spPr>
          <p:txBody>
            <a:bodyPr/>
            <a:lstStyle/>
            <a:p/>
          </p:txBody>
        </p:sp>
        <p:sp>
          <p:nvSpPr>
            <p:cNvPr id="43" name="rc43"/>
            <p:cNvSpPr/>
            <p:nvPr/>
          </p:nvSpPr>
          <p:spPr>
            <a:xfrm>
              <a:off x="2490453" y="4794507"/>
              <a:ext cx="215906" cy="256104"/>
            </a:xfrm>
            <a:prstGeom prst="rect">
              <a:avLst/>
            </a:prstGeom>
            <a:solidFill>
              <a:srgbClr val="0058AB">
                <a:alpha val="100000"/>
              </a:srgbClr>
            </a:solidFill>
          </p:spPr>
          <p:txBody>
            <a:bodyPr/>
            <a:lstStyle/>
            <a:p/>
          </p:txBody>
        </p:sp>
        <p:sp>
          <p:nvSpPr>
            <p:cNvPr id="44" name="rc44"/>
            <p:cNvSpPr/>
            <p:nvPr/>
          </p:nvSpPr>
          <p:spPr>
            <a:xfrm>
              <a:off x="2730349" y="4031752"/>
              <a:ext cx="215906" cy="1018858"/>
            </a:xfrm>
            <a:prstGeom prst="rect">
              <a:avLst/>
            </a:prstGeom>
            <a:solidFill>
              <a:srgbClr val="0058AB">
                <a:alpha val="100000"/>
              </a:srgbClr>
            </a:solidFill>
          </p:spPr>
          <p:txBody>
            <a:bodyPr/>
            <a:lstStyle/>
            <a:p/>
          </p:txBody>
        </p:sp>
        <p:sp>
          <p:nvSpPr>
            <p:cNvPr id="45" name="rc45"/>
            <p:cNvSpPr/>
            <p:nvPr/>
          </p:nvSpPr>
          <p:spPr>
            <a:xfrm>
              <a:off x="2970245" y="3519899"/>
              <a:ext cx="215906" cy="1530712"/>
            </a:xfrm>
            <a:prstGeom prst="rect">
              <a:avLst/>
            </a:prstGeom>
            <a:solidFill>
              <a:srgbClr val="0058AB">
                <a:alpha val="100000"/>
              </a:srgbClr>
            </a:solidFill>
          </p:spPr>
          <p:txBody>
            <a:bodyPr/>
            <a:lstStyle/>
            <a:p/>
          </p:txBody>
        </p:sp>
        <p:sp>
          <p:nvSpPr>
            <p:cNvPr id="46" name="rc46"/>
            <p:cNvSpPr/>
            <p:nvPr/>
          </p:nvSpPr>
          <p:spPr>
            <a:xfrm>
              <a:off x="3210142" y="4283718"/>
              <a:ext cx="215906" cy="766893"/>
            </a:xfrm>
            <a:prstGeom prst="rect">
              <a:avLst/>
            </a:prstGeom>
            <a:solidFill>
              <a:srgbClr val="0058AB">
                <a:alpha val="100000"/>
              </a:srgbClr>
            </a:solidFill>
          </p:spPr>
          <p:txBody>
            <a:bodyPr/>
            <a:lstStyle/>
            <a:p/>
          </p:txBody>
        </p:sp>
        <p:sp>
          <p:nvSpPr>
            <p:cNvPr id="47" name="rc47"/>
            <p:cNvSpPr/>
            <p:nvPr/>
          </p:nvSpPr>
          <p:spPr>
            <a:xfrm>
              <a:off x="3450038" y="4794507"/>
              <a:ext cx="215906" cy="256104"/>
            </a:xfrm>
            <a:prstGeom prst="rect">
              <a:avLst/>
            </a:prstGeom>
            <a:solidFill>
              <a:srgbClr val="0058AB">
                <a:alpha val="100000"/>
              </a:srgbClr>
            </a:solidFill>
          </p:spPr>
          <p:txBody>
            <a:bodyPr/>
            <a:lstStyle/>
            <a:p/>
          </p:txBody>
        </p:sp>
        <p:sp>
          <p:nvSpPr>
            <p:cNvPr id="48" name="rc48"/>
            <p:cNvSpPr/>
            <p:nvPr/>
          </p:nvSpPr>
          <p:spPr>
            <a:xfrm>
              <a:off x="3689935" y="4795098"/>
              <a:ext cx="215906" cy="255512"/>
            </a:xfrm>
            <a:prstGeom prst="rect">
              <a:avLst/>
            </a:prstGeom>
            <a:solidFill>
              <a:srgbClr val="0058AB">
                <a:alpha val="100000"/>
              </a:srgbClr>
            </a:solidFill>
          </p:spPr>
          <p:txBody>
            <a:bodyPr/>
            <a:lstStyle/>
            <a:p/>
          </p:txBody>
        </p:sp>
        <p:sp>
          <p:nvSpPr>
            <p:cNvPr id="49" name="rc49"/>
            <p:cNvSpPr/>
            <p:nvPr/>
          </p:nvSpPr>
          <p:spPr>
            <a:xfrm>
              <a:off x="3929831" y="4794862"/>
              <a:ext cx="215906" cy="255749"/>
            </a:xfrm>
            <a:prstGeom prst="rect">
              <a:avLst/>
            </a:prstGeom>
            <a:solidFill>
              <a:srgbClr val="0058AB">
                <a:alpha val="100000"/>
              </a:srgbClr>
            </a:solidFill>
          </p:spPr>
          <p:txBody>
            <a:bodyPr/>
            <a:lstStyle/>
            <a:p/>
          </p:txBody>
        </p:sp>
        <p:sp>
          <p:nvSpPr>
            <p:cNvPr id="50" name="rc50"/>
            <p:cNvSpPr/>
            <p:nvPr/>
          </p:nvSpPr>
          <p:spPr>
            <a:xfrm>
              <a:off x="4169728" y="4537930"/>
              <a:ext cx="215906" cy="512680"/>
            </a:xfrm>
            <a:prstGeom prst="rect">
              <a:avLst/>
            </a:prstGeom>
            <a:solidFill>
              <a:srgbClr val="0058AB">
                <a:alpha val="100000"/>
              </a:srgbClr>
            </a:solidFill>
          </p:spPr>
          <p:txBody>
            <a:bodyPr/>
            <a:lstStyle/>
            <a:p/>
          </p:txBody>
        </p:sp>
        <p:sp>
          <p:nvSpPr>
            <p:cNvPr id="51" name="rc51"/>
            <p:cNvSpPr/>
            <p:nvPr/>
          </p:nvSpPr>
          <p:spPr>
            <a:xfrm>
              <a:off x="4409624" y="4794152"/>
              <a:ext cx="215906" cy="256458"/>
            </a:xfrm>
            <a:prstGeom prst="rect">
              <a:avLst/>
            </a:prstGeom>
            <a:solidFill>
              <a:srgbClr val="0058AB">
                <a:alpha val="100000"/>
              </a:srgbClr>
            </a:solidFill>
          </p:spPr>
          <p:txBody>
            <a:bodyPr/>
            <a:lstStyle/>
            <a:p/>
          </p:txBody>
        </p:sp>
        <p:sp>
          <p:nvSpPr>
            <p:cNvPr id="52" name="rc52"/>
            <p:cNvSpPr/>
            <p:nvPr/>
          </p:nvSpPr>
          <p:spPr>
            <a:xfrm>
              <a:off x="4649521" y="4793325"/>
              <a:ext cx="215906" cy="257286"/>
            </a:xfrm>
            <a:prstGeom prst="rect">
              <a:avLst/>
            </a:prstGeom>
            <a:solidFill>
              <a:srgbClr val="0058AB">
                <a:alpha val="100000"/>
              </a:srgbClr>
            </a:solidFill>
          </p:spPr>
          <p:txBody>
            <a:bodyPr/>
            <a:lstStyle/>
            <a:p/>
          </p:txBody>
        </p:sp>
        <p:sp>
          <p:nvSpPr>
            <p:cNvPr id="53" name="rc53"/>
            <p:cNvSpPr/>
            <p:nvPr/>
          </p:nvSpPr>
          <p:spPr>
            <a:xfrm>
              <a:off x="4889417" y="4791551"/>
              <a:ext cx="215906" cy="259059"/>
            </a:xfrm>
            <a:prstGeom prst="rect">
              <a:avLst/>
            </a:prstGeom>
            <a:solidFill>
              <a:srgbClr val="0058AB">
                <a:alpha val="100000"/>
              </a:srgbClr>
            </a:solidFill>
          </p:spPr>
          <p:txBody>
            <a:bodyPr/>
            <a:lstStyle/>
            <a:p/>
          </p:txBody>
        </p:sp>
        <p:sp>
          <p:nvSpPr>
            <p:cNvPr id="54" name="rc54"/>
            <p:cNvSpPr/>
            <p:nvPr/>
          </p:nvSpPr>
          <p:spPr>
            <a:xfrm>
              <a:off x="5129313" y="4528471"/>
              <a:ext cx="215906" cy="522140"/>
            </a:xfrm>
            <a:prstGeom prst="rect">
              <a:avLst/>
            </a:prstGeom>
            <a:solidFill>
              <a:srgbClr val="0058AB">
                <a:alpha val="100000"/>
              </a:srgbClr>
            </a:solidFill>
          </p:spPr>
          <p:txBody>
            <a:bodyPr/>
            <a:lstStyle/>
            <a:p/>
          </p:txBody>
        </p:sp>
        <p:sp>
          <p:nvSpPr>
            <p:cNvPr id="55" name="rc55"/>
            <p:cNvSpPr/>
            <p:nvPr/>
          </p:nvSpPr>
          <p:spPr>
            <a:xfrm>
              <a:off x="5369210" y="2948927"/>
              <a:ext cx="215906" cy="2101684"/>
            </a:xfrm>
            <a:prstGeom prst="rect">
              <a:avLst/>
            </a:prstGeom>
            <a:solidFill>
              <a:srgbClr val="0058AB">
                <a:alpha val="100000"/>
              </a:srgbClr>
            </a:solidFill>
          </p:spPr>
          <p:txBody>
            <a:bodyPr/>
            <a:lstStyle/>
            <a:p/>
          </p:txBody>
        </p:sp>
        <p:sp>
          <p:nvSpPr>
            <p:cNvPr id="56" name="rc56"/>
            <p:cNvSpPr/>
            <p:nvPr/>
          </p:nvSpPr>
          <p:spPr>
            <a:xfrm>
              <a:off x="5609106" y="3185639"/>
              <a:ext cx="215906" cy="1864971"/>
            </a:xfrm>
            <a:prstGeom prst="rect">
              <a:avLst/>
            </a:prstGeom>
            <a:solidFill>
              <a:srgbClr val="0058AB">
                <a:alpha val="100000"/>
              </a:srgbClr>
            </a:solidFill>
          </p:spPr>
          <p:txBody>
            <a:bodyPr/>
            <a:lstStyle/>
            <a:p/>
          </p:txBody>
        </p:sp>
        <p:sp>
          <p:nvSpPr>
            <p:cNvPr id="57" name="rc57"/>
            <p:cNvSpPr/>
            <p:nvPr/>
          </p:nvSpPr>
          <p:spPr>
            <a:xfrm>
              <a:off x="5849003" y="2905415"/>
              <a:ext cx="215906" cy="2145196"/>
            </a:xfrm>
            <a:prstGeom prst="rect">
              <a:avLst/>
            </a:prstGeom>
            <a:solidFill>
              <a:srgbClr val="0058AB">
                <a:alpha val="100000"/>
              </a:srgbClr>
            </a:solidFill>
          </p:spPr>
          <p:txBody>
            <a:bodyPr/>
            <a:lstStyle/>
            <a:p/>
          </p:txBody>
        </p:sp>
        <p:sp>
          <p:nvSpPr>
            <p:cNvPr id="58" name="rc58"/>
            <p:cNvSpPr/>
            <p:nvPr/>
          </p:nvSpPr>
          <p:spPr>
            <a:xfrm>
              <a:off x="6088899" y="2895483"/>
              <a:ext cx="215906" cy="2155128"/>
            </a:xfrm>
            <a:prstGeom prst="rect">
              <a:avLst/>
            </a:prstGeom>
            <a:solidFill>
              <a:srgbClr val="0058AB">
                <a:alpha val="100000"/>
              </a:srgbClr>
            </a:solidFill>
          </p:spPr>
          <p:txBody>
            <a:bodyPr/>
            <a:lstStyle/>
            <a:p/>
          </p:txBody>
        </p:sp>
        <p:sp>
          <p:nvSpPr>
            <p:cNvPr id="59" name="rc59"/>
            <p:cNvSpPr/>
            <p:nvPr/>
          </p:nvSpPr>
          <p:spPr>
            <a:xfrm>
              <a:off x="6328796" y="2613721"/>
              <a:ext cx="215906" cy="2436890"/>
            </a:xfrm>
            <a:prstGeom prst="rect">
              <a:avLst/>
            </a:prstGeom>
            <a:solidFill>
              <a:srgbClr val="0058AB">
                <a:alpha val="100000"/>
              </a:srgbClr>
            </a:solidFill>
          </p:spPr>
          <p:txBody>
            <a:bodyPr/>
            <a:lstStyle/>
            <a:p/>
          </p:txBody>
        </p:sp>
        <p:sp>
          <p:nvSpPr>
            <p:cNvPr id="60" name="rc60"/>
            <p:cNvSpPr/>
            <p:nvPr/>
          </p:nvSpPr>
          <p:spPr>
            <a:xfrm>
              <a:off x="6568692" y="2331132"/>
              <a:ext cx="215906" cy="2719479"/>
            </a:xfrm>
            <a:prstGeom prst="rect">
              <a:avLst/>
            </a:prstGeom>
            <a:solidFill>
              <a:srgbClr val="0058AB">
                <a:alpha val="100000"/>
              </a:srgbClr>
            </a:solidFill>
          </p:spPr>
          <p:txBody>
            <a:bodyPr/>
            <a:lstStyle/>
            <a:p/>
          </p:txBody>
        </p:sp>
        <p:sp>
          <p:nvSpPr>
            <p:cNvPr id="61" name="rc61"/>
            <p:cNvSpPr/>
            <p:nvPr/>
          </p:nvSpPr>
          <p:spPr>
            <a:xfrm>
              <a:off x="6808589" y="2044404"/>
              <a:ext cx="215906" cy="3006207"/>
            </a:xfrm>
            <a:prstGeom prst="rect">
              <a:avLst/>
            </a:prstGeom>
            <a:solidFill>
              <a:srgbClr val="0058AB">
                <a:alpha val="100000"/>
              </a:srgbClr>
            </a:solidFill>
          </p:spPr>
          <p:txBody>
            <a:bodyPr/>
            <a:lstStyle/>
            <a:p/>
          </p:txBody>
        </p:sp>
        <p:sp>
          <p:nvSpPr>
            <p:cNvPr id="62" name="rc62"/>
            <p:cNvSpPr/>
            <p:nvPr/>
          </p:nvSpPr>
          <p:spPr>
            <a:xfrm>
              <a:off x="7048485" y="2035891"/>
              <a:ext cx="215906" cy="3014720"/>
            </a:xfrm>
            <a:prstGeom prst="rect">
              <a:avLst/>
            </a:prstGeom>
            <a:solidFill>
              <a:srgbClr val="0058AB">
                <a:alpha val="100000"/>
              </a:srgbClr>
            </a:solidFill>
          </p:spPr>
          <p:txBody>
            <a:bodyPr/>
            <a:lstStyle/>
            <a:p/>
          </p:txBody>
        </p:sp>
        <p:sp>
          <p:nvSpPr>
            <p:cNvPr id="63" name="rc63"/>
            <p:cNvSpPr/>
            <p:nvPr/>
          </p:nvSpPr>
          <p:spPr>
            <a:xfrm>
              <a:off x="7288381" y="1757558"/>
              <a:ext cx="215906" cy="3293053"/>
            </a:xfrm>
            <a:prstGeom prst="rect">
              <a:avLst/>
            </a:prstGeom>
            <a:solidFill>
              <a:srgbClr val="0058AB">
                <a:alpha val="100000"/>
              </a:srgbClr>
            </a:solidFill>
          </p:spPr>
          <p:txBody>
            <a:bodyPr/>
            <a:lstStyle/>
            <a:p/>
          </p:txBody>
        </p:sp>
        <p:sp>
          <p:nvSpPr>
            <p:cNvPr id="64" name="rc64"/>
            <p:cNvSpPr/>
            <p:nvPr/>
          </p:nvSpPr>
          <p:spPr>
            <a:xfrm>
              <a:off x="8487864" y="3977954"/>
              <a:ext cx="215906" cy="1072657"/>
            </a:xfrm>
            <a:prstGeom prst="rect">
              <a:avLst/>
            </a:prstGeom>
            <a:solidFill>
              <a:srgbClr val="69DBFF">
                <a:alpha val="100000"/>
              </a:srgbClr>
            </a:solidFill>
          </p:spPr>
          <p:txBody>
            <a:bodyPr/>
            <a:lstStyle/>
            <a:p/>
          </p:txBody>
        </p:sp>
        <p:sp>
          <p:nvSpPr>
            <p:cNvPr id="65" name="pl65"/>
            <p:cNvSpPr/>
            <p:nvPr/>
          </p:nvSpPr>
          <p:spPr>
            <a:xfrm>
              <a:off x="6196853" y="2905415"/>
              <a:ext cx="2398964" cy="1072598"/>
            </a:xfrm>
            <a:custGeom>
              <a:avLst/>
              <a:pathLst>
                <a:path w="2398964" h="1072598">
                  <a:moveTo>
                    <a:pt x="0" y="0"/>
                  </a:moveTo>
                  <a:lnTo>
                    <a:pt x="239896" y="107259"/>
                  </a:lnTo>
                  <a:lnTo>
                    <a:pt x="479792" y="214519"/>
                  </a:lnTo>
                  <a:lnTo>
                    <a:pt x="719689" y="321779"/>
                  </a:lnTo>
                  <a:lnTo>
                    <a:pt x="959585" y="429039"/>
                  </a:lnTo>
                  <a:lnTo>
                    <a:pt x="1199482" y="536299"/>
                  </a:lnTo>
                  <a:lnTo>
                    <a:pt x="1439378" y="643558"/>
                  </a:lnTo>
                  <a:lnTo>
                    <a:pt x="1679275" y="750818"/>
                  </a:lnTo>
                  <a:lnTo>
                    <a:pt x="1919171" y="858078"/>
                  </a:lnTo>
                  <a:lnTo>
                    <a:pt x="2159067" y="965338"/>
                  </a:lnTo>
                  <a:lnTo>
                    <a:pt x="2398964" y="1072598"/>
                  </a:lnTo>
                </a:path>
              </a:pathLst>
            </a:custGeom>
            <a:ln w="13550" cap="flat">
              <a:solidFill>
                <a:srgbClr val="000000">
                  <a:alpha val="100000"/>
                </a:srgbClr>
              </a:solidFill>
              <a:prstDash val="solid"/>
              <a:round/>
            </a:ln>
          </p:spPr>
          <p:txBody>
            <a:bodyPr/>
            <a:lstStyle/>
            <a:p/>
          </p:txBody>
        </p:sp>
        <p:sp>
          <p:nvSpPr>
            <p:cNvPr id="66" name="pt66"/>
            <p:cNvSpPr/>
            <p:nvPr/>
          </p:nvSpPr>
          <p:spPr>
            <a:xfrm>
              <a:off x="6172027" y="2880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987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095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202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3096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4168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524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6314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7386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8459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953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108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6284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31392" y="1330710"/>
              <a:ext cx="61319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Honduras</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105%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105%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90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3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5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0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2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4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6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8449"/>
              <a:ext cx="239888" cy="1239572"/>
            </a:xfrm>
            <a:prstGeom prst="rect">
              <a:avLst/>
            </a:prstGeom>
            <a:solidFill>
              <a:srgbClr val="80BD41">
                <a:alpha val="100000"/>
              </a:srgbClr>
            </a:solidFill>
          </p:spPr>
          <p:txBody>
            <a:bodyPr/>
            <a:lstStyle/>
            <a:p/>
          </p:txBody>
        </p:sp>
        <p:sp>
          <p:nvSpPr>
            <p:cNvPr id="26" name="rc26"/>
            <p:cNvSpPr/>
            <p:nvPr/>
          </p:nvSpPr>
          <p:spPr>
            <a:xfrm>
              <a:off x="1296273" y="3043138"/>
              <a:ext cx="239888" cy="25311"/>
            </a:xfrm>
            <a:prstGeom prst="rect">
              <a:avLst/>
            </a:prstGeom>
            <a:solidFill>
              <a:srgbClr val="1CABE2">
                <a:alpha val="100000"/>
              </a:srgbClr>
            </a:solidFill>
          </p:spPr>
          <p:txBody>
            <a:bodyPr/>
            <a:lstStyle/>
            <a:p/>
          </p:txBody>
        </p:sp>
        <p:sp>
          <p:nvSpPr>
            <p:cNvPr id="27" name="rc27"/>
            <p:cNvSpPr/>
            <p:nvPr/>
          </p:nvSpPr>
          <p:spPr>
            <a:xfrm>
              <a:off x="1562816" y="3063768"/>
              <a:ext cx="239888" cy="1244252"/>
            </a:xfrm>
            <a:prstGeom prst="rect">
              <a:avLst/>
            </a:prstGeom>
            <a:solidFill>
              <a:srgbClr val="80BD41">
                <a:alpha val="100000"/>
              </a:srgbClr>
            </a:solidFill>
          </p:spPr>
          <p:txBody>
            <a:bodyPr/>
            <a:lstStyle/>
            <a:p/>
          </p:txBody>
        </p:sp>
        <p:sp>
          <p:nvSpPr>
            <p:cNvPr id="28" name="rc28"/>
            <p:cNvSpPr/>
            <p:nvPr/>
          </p:nvSpPr>
          <p:spPr>
            <a:xfrm>
              <a:off x="1562816" y="3038399"/>
              <a:ext cx="239888" cy="25369"/>
            </a:xfrm>
            <a:prstGeom prst="rect">
              <a:avLst/>
            </a:prstGeom>
            <a:solidFill>
              <a:srgbClr val="1CABE2">
                <a:alpha val="100000"/>
              </a:srgbClr>
            </a:solidFill>
          </p:spPr>
          <p:txBody>
            <a:bodyPr/>
            <a:lstStyle/>
            <a:p/>
          </p:txBody>
        </p:sp>
        <p:sp>
          <p:nvSpPr>
            <p:cNvPr id="29" name="rc29"/>
            <p:cNvSpPr/>
            <p:nvPr/>
          </p:nvSpPr>
          <p:spPr>
            <a:xfrm>
              <a:off x="1829360" y="3066889"/>
              <a:ext cx="239888" cy="1241132"/>
            </a:xfrm>
            <a:prstGeom prst="rect">
              <a:avLst/>
            </a:prstGeom>
            <a:solidFill>
              <a:srgbClr val="80BD41">
                <a:alpha val="100000"/>
              </a:srgbClr>
            </a:solidFill>
          </p:spPr>
          <p:txBody>
            <a:bodyPr/>
            <a:lstStyle/>
            <a:p/>
          </p:txBody>
        </p:sp>
        <p:sp>
          <p:nvSpPr>
            <p:cNvPr id="30" name="rc30"/>
            <p:cNvSpPr/>
            <p:nvPr/>
          </p:nvSpPr>
          <p:spPr>
            <a:xfrm>
              <a:off x="1829360" y="3041577"/>
              <a:ext cx="239888" cy="25311"/>
            </a:xfrm>
            <a:prstGeom prst="rect">
              <a:avLst/>
            </a:prstGeom>
            <a:solidFill>
              <a:srgbClr val="1CABE2">
                <a:alpha val="100000"/>
              </a:srgbClr>
            </a:solidFill>
          </p:spPr>
          <p:txBody>
            <a:bodyPr/>
            <a:lstStyle/>
            <a:p/>
          </p:txBody>
        </p:sp>
        <p:sp>
          <p:nvSpPr>
            <p:cNvPr id="31" name="rc31"/>
            <p:cNvSpPr/>
            <p:nvPr/>
          </p:nvSpPr>
          <p:spPr>
            <a:xfrm>
              <a:off x="2095903" y="3086190"/>
              <a:ext cx="239888" cy="1221830"/>
            </a:xfrm>
            <a:prstGeom prst="rect">
              <a:avLst/>
            </a:prstGeom>
            <a:solidFill>
              <a:srgbClr val="80BD41">
                <a:alpha val="100000"/>
              </a:srgbClr>
            </a:solidFill>
          </p:spPr>
          <p:txBody>
            <a:bodyPr/>
            <a:lstStyle/>
            <a:p/>
          </p:txBody>
        </p:sp>
        <p:sp>
          <p:nvSpPr>
            <p:cNvPr id="32" name="rc32"/>
            <p:cNvSpPr/>
            <p:nvPr/>
          </p:nvSpPr>
          <p:spPr>
            <a:xfrm>
              <a:off x="2095903" y="3048396"/>
              <a:ext cx="239888" cy="37793"/>
            </a:xfrm>
            <a:prstGeom prst="rect">
              <a:avLst/>
            </a:prstGeom>
            <a:solidFill>
              <a:srgbClr val="1CABE2">
                <a:alpha val="100000"/>
              </a:srgbClr>
            </a:solidFill>
          </p:spPr>
          <p:txBody>
            <a:bodyPr/>
            <a:lstStyle/>
            <a:p/>
          </p:txBody>
        </p:sp>
        <p:sp>
          <p:nvSpPr>
            <p:cNvPr id="33" name="rc33"/>
            <p:cNvSpPr/>
            <p:nvPr/>
          </p:nvSpPr>
          <p:spPr>
            <a:xfrm>
              <a:off x="2362446" y="3076424"/>
              <a:ext cx="239888" cy="1231597"/>
            </a:xfrm>
            <a:prstGeom prst="rect">
              <a:avLst/>
            </a:prstGeom>
            <a:solidFill>
              <a:srgbClr val="80BD41">
                <a:alpha val="100000"/>
              </a:srgbClr>
            </a:solidFill>
          </p:spPr>
          <p:txBody>
            <a:bodyPr/>
            <a:lstStyle/>
            <a:p/>
          </p:txBody>
        </p:sp>
        <p:sp>
          <p:nvSpPr>
            <p:cNvPr id="34" name="rc34"/>
            <p:cNvSpPr/>
            <p:nvPr/>
          </p:nvSpPr>
          <p:spPr>
            <a:xfrm>
              <a:off x="2362446" y="3051286"/>
              <a:ext cx="239888" cy="25138"/>
            </a:xfrm>
            <a:prstGeom prst="rect">
              <a:avLst/>
            </a:prstGeom>
            <a:solidFill>
              <a:srgbClr val="1CABE2">
                <a:alpha val="100000"/>
              </a:srgbClr>
            </a:solidFill>
          </p:spPr>
          <p:txBody>
            <a:bodyPr/>
            <a:lstStyle/>
            <a:p/>
          </p:txBody>
        </p:sp>
        <p:sp>
          <p:nvSpPr>
            <p:cNvPr id="35" name="rc35"/>
            <p:cNvSpPr/>
            <p:nvPr/>
          </p:nvSpPr>
          <p:spPr>
            <a:xfrm>
              <a:off x="2628989" y="3068796"/>
              <a:ext cx="239888" cy="1239225"/>
            </a:xfrm>
            <a:prstGeom prst="rect">
              <a:avLst/>
            </a:prstGeom>
            <a:solidFill>
              <a:srgbClr val="80BD41">
                <a:alpha val="100000"/>
              </a:srgbClr>
            </a:solidFill>
          </p:spPr>
          <p:txBody>
            <a:bodyPr/>
            <a:lstStyle/>
            <a:p/>
          </p:txBody>
        </p:sp>
        <p:sp>
          <p:nvSpPr>
            <p:cNvPr id="36" name="rc36"/>
            <p:cNvSpPr/>
            <p:nvPr/>
          </p:nvSpPr>
          <p:spPr>
            <a:xfrm>
              <a:off x="2628989" y="3056256"/>
              <a:ext cx="239888" cy="12540"/>
            </a:xfrm>
            <a:prstGeom prst="rect">
              <a:avLst/>
            </a:prstGeom>
            <a:solidFill>
              <a:srgbClr val="1CABE2">
                <a:alpha val="100000"/>
              </a:srgbClr>
            </a:solidFill>
          </p:spPr>
          <p:txBody>
            <a:bodyPr/>
            <a:lstStyle/>
            <a:p/>
          </p:txBody>
        </p:sp>
        <p:sp>
          <p:nvSpPr>
            <p:cNvPr id="37" name="rc37"/>
            <p:cNvSpPr/>
            <p:nvPr/>
          </p:nvSpPr>
          <p:spPr>
            <a:xfrm>
              <a:off x="2895532" y="3112889"/>
              <a:ext cx="239888" cy="1195132"/>
            </a:xfrm>
            <a:prstGeom prst="rect">
              <a:avLst/>
            </a:prstGeom>
            <a:solidFill>
              <a:srgbClr val="80BD41">
                <a:alpha val="100000"/>
              </a:srgbClr>
            </a:solidFill>
          </p:spPr>
          <p:txBody>
            <a:bodyPr/>
            <a:lstStyle/>
            <a:p/>
          </p:txBody>
        </p:sp>
        <p:sp>
          <p:nvSpPr>
            <p:cNvPr id="38" name="rc38"/>
            <p:cNvSpPr/>
            <p:nvPr/>
          </p:nvSpPr>
          <p:spPr>
            <a:xfrm>
              <a:off x="2895532" y="3063075"/>
              <a:ext cx="239888" cy="49814"/>
            </a:xfrm>
            <a:prstGeom prst="rect">
              <a:avLst/>
            </a:prstGeom>
            <a:solidFill>
              <a:srgbClr val="1CABE2">
                <a:alpha val="100000"/>
              </a:srgbClr>
            </a:solidFill>
          </p:spPr>
          <p:txBody>
            <a:bodyPr/>
            <a:lstStyle/>
            <a:p/>
          </p:txBody>
        </p:sp>
        <p:sp>
          <p:nvSpPr>
            <p:cNvPr id="39" name="rc39"/>
            <p:cNvSpPr/>
            <p:nvPr/>
          </p:nvSpPr>
          <p:spPr>
            <a:xfrm>
              <a:off x="3162075" y="3135889"/>
              <a:ext cx="239888" cy="1172132"/>
            </a:xfrm>
            <a:prstGeom prst="rect">
              <a:avLst/>
            </a:prstGeom>
            <a:solidFill>
              <a:srgbClr val="80BD41">
                <a:alpha val="100000"/>
              </a:srgbClr>
            </a:solidFill>
          </p:spPr>
          <p:txBody>
            <a:bodyPr/>
            <a:lstStyle/>
            <a:p/>
          </p:txBody>
        </p:sp>
        <p:sp>
          <p:nvSpPr>
            <p:cNvPr id="40" name="rc40"/>
            <p:cNvSpPr/>
            <p:nvPr/>
          </p:nvSpPr>
          <p:spPr>
            <a:xfrm>
              <a:off x="3162075" y="3061052"/>
              <a:ext cx="239888" cy="74836"/>
            </a:xfrm>
            <a:prstGeom prst="rect">
              <a:avLst/>
            </a:prstGeom>
            <a:solidFill>
              <a:srgbClr val="1CABE2">
                <a:alpha val="100000"/>
              </a:srgbClr>
            </a:solidFill>
          </p:spPr>
          <p:txBody>
            <a:bodyPr/>
            <a:lstStyle/>
            <a:p/>
          </p:txBody>
        </p:sp>
        <p:sp>
          <p:nvSpPr>
            <p:cNvPr id="41" name="rc41"/>
            <p:cNvSpPr/>
            <p:nvPr/>
          </p:nvSpPr>
          <p:spPr>
            <a:xfrm>
              <a:off x="3428618" y="3096072"/>
              <a:ext cx="239888" cy="1211948"/>
            </a:xfrm>
            <a:prstGeom prst="rect">
              <a:avLst/>
            </a:prstGeom>
            <a:solidFill>
              <a:srgbClr val="80BD41">
                <a:alpha val="100000"/>
              </a:srgbClr>
            </a:solidFill>
          </p:spPr>
          <p:txBody>
            <a:bodyPr/>
            <a:lstStyle/>
            <a:p/>
          </p:txBody>
        </p:sp>
        <p:sp>
          <p:nvSpPr>
            <p:cNvPr id="42" name="rc42"/>
            <p:cNvSpPr/>
            <p:nvPr/>
          </p:nvSpPr>
          <p:spPr>
            <a:xfrm>
              <a:off x="3428618" y="3058567"/>
              <a:ext cx="239888" cy="37505"/>
            </a:xfrm>
            <a:prstGeom prst="rect">
              <a:avLst/>
            </a:prstGeom>
            <a:solidFill>
              <a:srgbClr val="1CABE2">
                <a:alpha val="100000"/>
              </a:srgbClr>
            </a:solidFill>
          </p:spPr>
          <p:txBody>
            <a:bodyPr/>
            <a:lstStyle/>
            <a:p/>
          </p:txBody>
        </p:sp>
        <p:sp>
          <p:nvSpPr>
            <p:cNvPr id="43" name="rc43"/>
            <p:cNvSpPr/>
            <p:nvPr/>
          </p:nvSpPr>
          <p:spPr>
            <a:xfrm>
              <a:off x="3695161" y="3068622"/>
              <a:ext cx="239888" cy="1239398"/>
            </a:xfrm>
            <a:prstGeom prst="rect">
              <a:avLst/>
            </a:prstGeom>
            <a:solidFill>
              <a:srgbClr val="80BD41">
                <a:alpha val="100000"/>
              </a:srgbClr>
            </a:solidFill>
          </p:spPr>
          <p:txBody>
            <a:bodyPr/>
            <a:lstStyle/>
            <a:p/>
          </p:txBody>
        </p:sp>
        <p:sp>
          <p:nvSpPr>
            <p:cNvPr id="44" name="rc44"/>
            <p:cNvSpPr/>
            <p:nvPr/>
          </p:nvSpPr>
          <p:spPr>
            <a:xfrm>
              <a:off x="3695161" y="3056082"/>
              <a:ext cx="239888" cy="12540"/>
            </a:xfrm>
            <a:prstGeom prst="rect">
              <a:avLst/>
            </a:prstGeom>
            <a:solidFill>
              <a:srgbClr val="1CABE2">
                <a:alpha val="100000"/>
              </a:srgbClr>
            </a:solidFill>
          </p:spPr>
          <p:txBody>
            <a:bodyPr/>
            <a:lstStyle/>
            <a:p/>
          </p:txBody>
        </p:sp>
        <p:sp>
          <p:nvSpPr>
            <p:cNvPr id="45" name="rc45"/>
            <p:cNvSpPr/>
            <p:nvPr/>
          </p:nvSpPr>
          <p:spPr>
            <a:xfrm>
              <a:off x="3961705" y="3071570"/>
              <a:ext cx="239888" cy="1236451"/>
            </a:xfrm>
            <a:prstGeom prst="rect">
              <a:avLst/>
            </a:prstGeom>
            <a:solidFill>
              <a:srgbClr val="80BD41">
                <a:alpha val="100000"/>
              </a:srgbClr>
            </a:solidFill>
          </p:spPr>
          <p:txBody>
            <a:bodyPr/>
            <a:lstStyle/>
            <a:p/>
          </p:txBody>
        </p:sp>
        <p:sp>
          <p:nvSpPr>
            <p:cNvPr id="46" name="rc46"/>
            <p:cNvSpPr/>
            <p:nvPr/>
          </p:nvSpPr>
          <p:spPr>
            <a:xfrm>
              <a:off x="3961705" y="3059087"/>
              <a:ext cx="239888" cy="12482"/>
            </a:xfrm>
            <a:prstGeom prst="rect">
              <a:avLst/>
            </a:prstGeom>
            <a:solidFill>
              <a:srgbClr val="1CABE2">
                <a:alpha val="100000"/>
              </a:srgbClr>
            </a:solidFill>
          </p:spPr>
          <p:txBody>
            <a:bodyPr/>
            <a:lstStyle/>
            <a:p/>
          </p:txBody>
        </p:sp>
        <p:sp>
          <p:nvSpPr>
            <p:cNvPr id="47" name="rc47"/>
            <p:cNvSpPr/>
            <p:nvPr/>
          </p:nvSpPr>
          <p:spPr>
            <a:xfrm>
              <a:off x="4228248" y="3070703"/>
              <a:ext cx="239888" cy="1237318"/>
            </a:xfrm>
            <a:prstGeom prst="rect">
              <a:avLst/>
            </a:prstGeom>
            <a:solidFill>
              <a:srgbClr val="80BD41">
                <a:alpha val="100000"/>
              </a:srgbClr>
            </a:solidFill>
          </p:spPr>
          <p:txBody>
            <a:bodyPr/>
            <a:lstStyle/>
            <a:p/>
          </p:txBody>
        </p:sp>
        <p:sp>
          <p:nvSpPr>
            <p:cNvPr id="48" name="rc48"/>
            <p:cNvSpPr/>
            <p:nvPr/>
          </p:nvSpPr>
          <p:spPr>
            <a:xfrm>
              <a:off x="4228248" y="3058220"/>
              <a:ext cx="239888" cy="12482"/>
            </a:xfrm>
            <a:prstGeom prst="rect">
              <a:avLst/>
            </a:prstGeom>
            <a:solidFill>
              <a:srgbClr val="1CABE2">
                <a:alpha val="100000"/>
              </a:srgbClr>
            </a:solidFill>
          </p:spPr>
          <p:txBody>
            <a:bodyPr/>
            <a:lstStyle/>
            <a:p/>
          </p:txBody>
        </p:sp>
        <p:sp>
          <p:nvSpPr>
            <p:cNvPr id="49" name="rc49"/>
            <p:cNvSpPr/>
            <p:nvPr/>
          </p:nvSpPr>
          <p:spPr>
            <a:xfrm>
              <a:off x="4494791" y="3080122"/>
              <a:ext cx="239888" cy="1227898"/>
            </a:xfrm>
            <a:prstGeom prst="rect">
              <a:avLst/>
            </a:prstGeom>
            <a:solidFill>
              <a:srgbClr val="80BD41">
                <a:alpha val="100000"/>
              </a:srgbClr>
            </a:solidFill>
          </p:spPr>
          <p:txBody>
            <a:bodyPr/>
            <a:lstStyle/>
            <a:p/>
          </p:txBody>
        </p:sp>
        <p:sp>
          <p:nvSpPr>
            <p:cNvPr id="50" name="rc50"/>
            <p:cNvSpPr/>
            <p:nvPr/>
          </p:nvSpPr>
          <p:spPr>
            <a:xfrm>
              <a:off x="4494791" y="3055042"/>
              <a:ext cx="239888" cy="25080"/>
            </a:xfrm>
            <a:prstGeom prst="rect">
              <a:avLst/>
            </a:prstGeom>
            <a:solidFill>
              <a:srgbClr val="1CABE2">
                <a:alpha val="100000"/>
              </a:srgbClr>
            </a:solidFill>
          </p:spPr>
          <p:txBody>
            <a:bodyPr/>
            <a:lstStyle/>
            <a:p/>
          </p:txBody>
        </p:sp>
        <p:sp>
          <p:nvSpPr>
            <p:cNvPr id="51" name="rc51"/>
            <p:cNvSpPr/>
            <p:nvPr/>
          </p:nvSpPr>
          <p:spPr>
            <a:xfrm>
              <a:off x="4761334" y="3067178"/>
              <a:ext cx="239888" cy="1240843"/>
            </a:xfrm>
            <a:prstGeom prst="rect">
              <a:avLst/>
            </a:prstGeom>
            <a:solidFill>
              <a:srgbClr val="80BD41">
                <a:alpha val="100000"/>
              </a:srgbClr>
            </a:solidFill>
          </p:spPr>
          <p:txBody>
            <a:bodyPr/>
            <a:lstStyle/>
            <a:p/>
          </p:txBody>
        </p:sp>
        <p:sp>
          <p:nvSpPr>
            <p:cNvPr id="52" name="rc52"/>
            <p:cNvSpPr/>
            <p:nvPr/>
          </p:nvSpPr>
          <p:spPr>
            <a:xfrm>
              <a:off x="4761334" y="3054638"/>
              <a:ext cx="239888" cy="12540"/>
            </a:xfrm>
            <a:prstGeom prst="rect">
              <a:avLst/>
            </a:prstGeom>
            <a:solidFill>
              <a:srgbClr val="1CABE2">
                <a:alpha val="100000"/>
              </a:srgbClr>
            </a:solidFill>
          </p:spPr>
          <p:txBody>
            <a:bodyPr/>
            <a:lstStyle/>
            <a:p/>
          </p:txBody>
        </p:sp>
        <p:sp>
          <p:nvSpPr>
            <p:cNvPr id="53" name="rc53"/>
            <p:cNvSpPr/>
            <p:nvPr/>
          </p:nvSpPr>
          <p:spPr>
            <a:xfrm>
              <a:off x="5027877" y="3063306"/>
              <a:ext cx="239888" cy="1244715"/>
            </a:xfrm>
            <a:prstGeom prst="rect">
              <a:avLst/>
            </a:prstGeom>
            <a:solidFill>
              <a:srgbClr val="80BD41">
                <a:alpha val="100000"/>
              </a:srgbClr>
            </a:solidFill>
          </p:spPr>
          <p:txBody>
            <a:bodyPr/>
            <a:lstStyle/>
            <a:p/>
          </p:txBody>
        </p:sp>
        <p:sp>
          <p:nvSpPr>
            <p:cNvPr id="54" name="rc54"/>
            <p:cNvSpPr/>
            <p:nvPr/>
          </p:nvSpPr>
          <p:spPr>
            <a:xfrm>
              <a:off x="5027877" y="3050708"/>
              <a:ext cx="239888" cy="12597"/>
            </a:xfrm>
            <a:prstGeom prst="rect">
              <a:avLst/>
            </a:prstGeom>
            <a:solidFill>
              <a:srgbClr val="1CABE2">
                <a:alpha val="100000"/>
              </a:srgbClr>
            </a:solidFill>
          </p:spPr>
          <p:txBody>
            <a:bodyPr/>
            <a:lstStyle/>
            <a:p/>
          </p:txBody>
        </p:sp>
        <p:sp>
          <p:nvSpPr>
            <p:cNvPr id="55" name="rc55"/>
            <p:cNvSpPr/>
            <p:nvPr/>
          </p:nvSpPr>
          <p:spPr>
            <a:xfrm>
              <a:off x="5294420" y="3054464"/>
              <a:ext cx="239888" cy="1253556"/>
            </a:xfrm>
            <a:prstGeom prst="rect">
              <a:avLst/>
            </a:prstGeom>
            <a:solidFill>
              <a:srgbClr val="80BD41">
                <a:alpha val="100000"/>
              </a:srgbClr>
            </a:solidFill>
          </p:spPr>
          <p:txBody>
            <a:bodyPr/>
            <a:lstStyle/>
            <a:p/>
          </p:txBody>
        </p:sp>
        <p:sp>
          <p:nvSpPr>
            <p:cNvPr id="56" name="rc56"/>
            <p:cNvSpPr/>
            <p:nvPr/>
          </p:nvSpPr>
          <p:spPr>
            <a:xfrm>
              <a:off x="5294420" y="3041808"/>
              <a:ext cx="239888" cy="12655"/>
            </a:xfrm>
            <a:prstGeom prst="rect">
              <a:avLst/>
            </a:prstGeom>
            <a:solidFill>
              <a:srgbClr val="1CABE2">
                <a:alpha val="100000"/>
              </a:srgbClr>
            </a:solidFill>
          </p:spPr>
          <p:txBody>
            <a:bodyPr/>
            <a:lstStyle/>
            <a:p/>
          </p:txBody>
        </p:sp>
        <p:sp>
          <p:nvSpPr>
            <p:cNvPr id="57" name="rc57"/>
            <p:cNvSpPr/>
            <p:nvPr/>
          </p:nvSpPr>
          <p:spPr>
            <a:xfrm>
              <a:off x="5560963" y="3057643"/>
              <a:ext cx="239888" cy="1250378"/>
            </a:xfrm>
            <a:prstGeom prst="rect">
              <a:avLst/>
            </a:prstGeom>
            <a:solidFill>
              <a:srgbClr val="80BD41">
                <a:alpha val="100000"/>
              </a:srgbClr>
            </a:solidFill>
          </p:spPr>
          <p:txBody>
            <a:bodyPr/>
            <a:lstStyle/>
            <a:p/>
          </p:txBody>
        </p:sp>
        <p:sp>
          <p:nvSpPr>
            <p:cNvPr id="58" name="rc58"/>
            <p:cNvSpPr/>
            <p:nvPr/>
          </p:nvSpPr>
          <p:spPr>
            <a:xfrm>
              <a:off x="5560963" y="3032100"/>
              <a:ext cx="239888" cy="25542"/>
            </a:xfrm>
            <a:prstGeom prst="rect">
              <a:avLst/>
            </a:prstGeom>
            <a:solidFill>
              <a:srgbClr val="1CABE2">
                <a:alpha val="100000"/>
              </a:srgbClr>
            </a:solidFill>
          </p:spPr>
          <p:txBody>
            <a:bodyPr/>
            <a:lstStyle/>
            <a:p/>
          </p:txBody>
        </p:sp>
        <p:sp>
          <p:nvSpPr>
            <p:cNvPr id="59" name="rc59"/>
            <p:cNvSpPr/>
            <p:nvPr/>
          </p:nvSpPr>
          <p:spPr>
            <a:xfrm>
              <a:off x="5827506" y="3126700"/>
              <a:ext cx="239888" cy="1181320"/>
            </a:xfrm>
            <a:prstGeom prst="rect">
              <a:avLst/>
            </a:prstGeom>
            <a:solidFill>
              <a:srgbClr val="80BD41">
                <a:alpha val="100000"/>
              </a:srgbClr>
            </a:solidFill>
          </p:spPr>
          <p:txBody>
            <a:bodyPr/>
            <a:lstStyle/>
            <a:p/>
          </p:txBody>
        </p:sp>
        <p:sp>
          <p:nvSpPr>
            <p:cNvPr id="60" name="rc60"/>
            <p:cNvSpPr/>
            <p:nvPr/>
          </p:nvSpPr>
          <p:spPr>
            <a:xfrm>
              <a:off x="5827506" y="3024009"/>
              <a:ext cx="239888" cy="102690"/>
            </a:xfrm>
            <a:prstGeom prst="rect">
              <a:avLst/>
            </a:prstGeom>
            <a:solidFill>
              <a:srgbClr val="1CABE2">
                <a:alpha val="100000"/>
              </a:srgbClr>
            </a:solidFill>
          </p:spPr>
          <p:txBody>
            <a:bodyPr/>
            <a:lstStyle/>
            <a:p/>
          </p:txBody>
        </p:sp>
        <p:sp>
          <p:nvSpPr>
            <p:cNvPr id="61" name="rc61"/>
            <p:cNvSpPr/>
            <p:nvPr/>
          </p:nvSpPr>
          <p:spPr>
            <a:xfrm>
              <a:off x="6094049" y="3096997"/>
              <a:ext cx="239888" cy="1211024"/>
            </a:xfrm>
            <a:prstGeom prst="rect">
              <a:avLst/>
            </a:prstGeom>
            <a:solidFill>
              <a:srgbClr val="80BD41">
                <a:alpha val="100000"/>
              </a:srgbClr>
            </a:solidFill>
          </p:spPr>
          <p:txBody>
            <a:bodyPr/>
            <a:lstStyle/>
            <a:p/>
          </p:txBody>
        </p:sp>
        <p:sp>
          <p:nvSpPr>
            <p:cNvPr id="62" name="rc62"/>
            <p:cNvSpPr/>
            <p:nvPr/>
          </p:nvSpPr>
          <p:spPr>
            <a:xfrm>
              <a:off x="6094049" y="3005864"/>
              <a:ext cx="239888" cy="91133"/>
            </a:xfrm>
            <a:prstGeom prst="rect">
              <a:avLst/>
            </a:prstGeom>
            <a:solidFill>
              <a:srgbClr val="1CABE2">
                <a:alpha val="100000"/>
              </a:srgbClr>
            </a:solidFill>
          </p:spPr>
          <p:txBody>
            <a:bodyPr/>
            <a:lstStyle/>
            <a:p/>
          </p:txBody>
        </p:sp>
        <p:sp>
          <p:nvSpPr>
            <p:cNvPr id="63" name="rc63"/>
            <p:cNvSpPr/>
            <p:nvPr/>
          </p:nvSpPr>
          <p:spPr>
            <a:xfrm>
              <a:off x="6360593" y="3102256"/>
              <a:ext cx="239888" cy="1205765"/>
            </a:xfrm>
            <a:prstGeom prst="rect">
              <a:avLst/>
            </a:prstGeom>
            <a:solidFill>
              <a:srgbClr val="80BD41">
                <a:alpha val="100000"/>
              </a:srgbClr>
            </a:solidFill>
          </p:spPr>
          <p:txBody>
            <a:bodyPr/>
            <a:lstStyle/>
            <a:p/>
          </p:txBody>
        </p:sp>
        <p:sp>
          <p:nvSpPr>
            <p:cNvPr id="64" name="rc64"/>
            <p:cNvSpPr/>
            <p:nvPr/>
          </p:nvSpPr>
          <p:spPr>
            <a:xfrm>
              <a:off x="6360593" y="2997427"/>
              <a:ext cx="239888" cy="104829"/>
            </a:xfrm>
            <a:prstGeom prst="rect">
              <a:avLst/>
            </a:prstGeom>
            <a:solidFill>
              <a:srgbClr val="1CABE2">
                <a:alpha val="100000"/>
              </a:srgbClr>
            </a:solidFill>
          </p:spPr>
          <p:txBody>
            <a:bodyPr/>
            <a:lstStyle/>
            <a:p/>
          </p:txBody>
        </p:sp>
        <p:sp>
          <p:nvSpPr>
            <p:cNvPr id="65" name="rc65"/>
            <p:cNvSpPr/>
            <p:nvPr/>
          </p:nvSpPr>
          <p:spPr>
            <a:xfrm>
              <a:off x="6627136" y="3096708"/>
              <a:ext cx="239888" cy="1211313"/>
            </a:xfrm>
            <a:prstGeom prst="rect">
              <a:avLst/>
            </a:prstGeom>
            <a:solidFill>
              <a:srgbClr val="80BD41">
                <a:alpha val="100000"/>
              </a:srgbClr>
            </a:solidFill>
          </p:spPr>
          <p:txBody>
            <a:bodyPr/>
            <a:lstStyle/>
            <a:p/>
          </p:txBody>
        </p:sp>
        <p:sp>
          <p:nvSpPr>
            <p:cNvPr id="66" name="rc66"/>
            <p:cNvSpPr/>
            <p:nvPr/>
          </p:nvSpPr>
          <p:spPr>
            <a:xfrm>
              <a:off x="6627136" y="2991359"/>
              <a:ext cx="239888" cy="105349"/>
            </a:xfrm>
            <a:prstGeom prst="rect">
              <a:avLst/>
            </a:prstGeom>
            <a:solidFill>
              <a:srgbClr val="1CABE2">
                <a:alpha val="100000"/>
              </a:srgbClr>
            </a:solidFill>
          </p:spPr>
          <p:txBody>
            <a:bodyPr/>
            <a:lstStyle/>
            <a:p/>
          </p:txBody>
        </p:sp>
        <p:sp>
          <p:nvSpPr>
            <p:cNvPr id="67" name="rc67"/>
            <p:cNvSpPr/>
            <p:nvPr/>
          </p:nvSpPr>
          <p:spPr>
            <a:xfrm>
              <a:off x="6893679" y="3103758"/>
              <a:ext cx="239888" cy="1204263"/>
            </a:xfrm>
            <a:prstGeom prst="rect">
              <a:avLst/>
            </a:prstGeom>
            <a:solidFill>
              <a:srgbClr val="80BD41">
                <a:alpha val="100000"/>
              </a:srgbClr>
            </a:solidFill>
          </p:spPr>
          <p:txBody>
            <a:bodyPr/>
            <a:lstStyle/>
            <a:p/>
          </p:txBody>
        </p:sp>
        <p:sp>
          <p:nvSpPr>
            <p:cNvPr id="68" name="rc68"/>
            <p:cNvSpPr/>
            <p:nvPr/>
          </p:nvSpPr>
          <p:spPr>
            <a:xfrm>
              <a:off x="6893679" y="2984655"/>
              <a:ext cx="239888" cy="119102"/>
            </a:xfrm>
            <a:prstGeom prst="rect">
              <a:avLst/>
            </a:prstGeom>
            <a:solidFill>
              <a:srgbClr val="1CABE2">
                <a:alpha val="100000"/>
              </a:srgbClr>
            </a:solidFill>
          </p:spPr>
          <p:txBody>
            <a:bodyPr/>
            <a:lstStyle/>
            <a:p/>
          </p:txBody>
        </p:sp>
        <p:sp>
          <p:nvSpPr>
            <p:cNvPr id="69" name="rc69"/>
            <p:cNvSpPr/>
            <p:nvPr/>
          </p:nvSpPr>
          <p:spPr>
            <a:xfrm>
              <a:off x="7160222" y="3111791"/>
              <a:ext cx="239888" cy="1196230"/>
            </a:xfrm>
            <a:prstGeom prst="rect">
              <a:avLst/>
            </a:prstGeom>
            <a:solidFill>
              <a:srgbClr val="80BD41">
                <a:alpha val="100000"/>
              </a:srgbClr>
            </a:solidFill>
          </p:spPr>
          <p:txBody>
            <a:bodyPr/>
            <a:lstStyle/>
            <a:p/>
          </p:txBody>
        </p:sp>
        <p:sp>
          <p:nvSpPr>
            <p:cNvPr id="70" name="rc70"/>
            <p:cNvSpPr/>
            <p:nvPr/>
          </p:nvSpPr>
          <p:spPr>
            <a:xfrm>
              <a:off x="7160222" y="2978876"/>
              <a:ext cx="239888" cy="132914"/>
            </a:xfrm>
            <a:prstGeom prst="rect">
              <a:avLst/>
            </a:prstGeom>
            <a:solidFill>
              <a:srgbClr val="1CABE2">
                <a:alpha val="100000"/>
              </a:srgbClr>
            </a:solidFill>
          </p:spPr>
          <p:txBody>
            <a:bodyPr/>
            <a:lstStyle/>
            <a:p/>
          </p:txBody>
        </p:sp>
        <p:sp>
          <p:nvSpPr>
            <p:cNvPr id="71" name="rc71"/>
            <p:cNvSpPr/>
            <p:nvPr/>
          </p:nvSpPr>
          <p:spPr>
            <a:xfrm>
              <a:off x="7426765" y="3119246"/>
              <a:ext cx="239888" cy="1188775"/>
            </a:xfrm>
            <a:prstGeom prst="rect">
              <a:avLst/>
            </a:prstGeom>
            <a:solidFill>
              <a:srgbClr val="80BD41">
                <a:alpha val="100000"/>
              </a:srgbClr>
            </a:solidFill>
          </p:spPr>
          <p:txBody>
            <a:bodyPr/>
            <a:lstStyle/>
            <a:p/>
          </p:txBody>
        </p:sp>
        <p:sp>
          <p:nvSpPr>
            <p:cNvPr id="72" name="rc72"/>
            <p:cNvSpPr/>
            <p:nvPr/>
          </p:nvSpPr>
          <p:spPr>
            <a:xfrm>
              <a:off x="7426765" y="2972346"/>
              <a:ext cx="239888" cy="146899"/>
            </a:xfrm>
            <a:prstGeom prst="rect">
              <a:avLst/>
            </a:prstGeom>
            <a:solidFill>
              <a:srgbClr val="1CABE2">
                <a:alpha val="100000"/>
              </a:srgbClr>
            </a:solidFill>
          </p:spPr>
          <p:txBody>
            <a:bodyPr/>
            <a:lstStyle/>
            <a:p/>
          </p:txBody>
        </p:sp>
        <p:sp>
          <p:nvSpPr>
            <p:cNvPr id="73" name="rc73"/>
            <p:cNvSpPr/>
            <p:nvPr/>
          </p:nvSpPr>
          <p:spPr>
            <a:xfrm>
              <a:off x="7693308" y="3115894"/>
              <a:ext cx="239888" cy="1192127"/>
            </a:xfrm>
            <a:prstGeom prst="rect">
              <a:avLst/>
            </a:prstGeom>
            <a:solidFill>
              <a:srgbClr val="80BD41">
                <a:alpha val="100000"/>
              </a:srgbClr>
            </a:solidFill>
          </p:spPr>
          <p:txBody>
            <a:bodyPr/>
            <a:lstStyle/>
            <a:p/>
          </p:txBody>
        </p:sp>
        <p:sp>
          <p:nvSpPr>
            <p:cNvPr id="74" name="rc74"/>
            <p:cNvSpPr/>
            <p:nvPr/>
          </p:nvSpPr>
          <p:spPr>
            <a:xfrm>
              <a:off x="7693308" y="2968532"/>
              <a:ext cx="239888" cy="147361"/>
            </a:xfrm>
            <a:prstGeom prst="rect">
              <a:avLst/>
            </a:prstGeom>
            <a:solidFill>
              <a:srgbClr val="1CABE2">
                <a:alpha val="100000"/>
              </a:srgbClr>
            </a:solidFill>
          </p:spPr>
          <p:txBody>
            <a:bodyPr/>
            <a:lstStyle/>
            <a:p/>
          </p:txBody>
        </p:sp>
        <p:sp>
          <p:nvSpPr>
            <p:cNvPr id="75" name="rc75"/>
            <p:cNvSpPr/>
            <p:nvPr/>
          </p:nvSpPr>
          <p:spPr>
            <a:xfrm>
              <a:off x="7959851" y="3127741"/>
              <a:ext cx="239888" cy="1180280"/>
            </a:xfrm>
            <a:prstGeom prst="rect">
              <a:avLst/>
            </a:prstGeom>
            <a:solidFill>
              <a:srgbClr val="80BD41">
                <a:alpha val="100000"/>
              </a:srgbClr>
            </a:solidFill>
          </p:spPr>
          <p:txBody>
            <a:bodyPr/>
            <a:lstStyle/>
            <a:p/>
          </p:txBody>
        </p:sp>
        <p:sp>
          <p:nvSpPr>
            <p:cNvPr id="76" name="rc76"/>
            <p:cNvSpPr/>
            <p:nvPr/>
          </p:nvSpPr>
          <p:spPr>
            <a:xfrm>
              <a:off x="7959851" y="2966798"/>
              <a:ext cx="239888" cy="160942"/>
            </a:xfrm>
            <a:prstGeom prst="rect">
              <a:avLst/>
            </a:prstGeom>
            <a:solidFill>
              <a:srgbClr val="1CABE2">
                <a:alpha val="100000"/>
              </a:srgbClr>
            </a:solidFill>
          </p:spPr>
          <p:txBody>
            <a:bodyPr/>
            <a:lstStyle/>
            <a:p/>
          </p:txBody>
        </p:sp>
        <p:sp>
          <p:nvSpPr>
            <p:cNvPr id="77" name="pl77"/>
            <p:cNvSpPr/>
            <p:nvPr/>
          </p:nvSpPr>
          <p:spPr>
            <a:xfrm>
              <a:off x="1416218" y="2095023"/>
              <a:ext cx="6663577" cy="245888"/>
            </a:xfrm>
            <a:custGeom>
              <a:avLst/>
              <a:pathLst>
                <a:path w="6663577" h="245888">
                  <a:moveTo>
                    <a:pt x="0" y="22353"/>
                  </a:moveTo>
                  <a:lnTo>
                    <a:pt x="266543" y="22353"/>
                  </a:lnTo>
                  <a:lnTo>
                    <a:pt x="533086" y="22353"/>
                  </a:lnTo>
                  <a:lnTo>
                    <a:pt x="799629" y="44707"/>
                  </a:lnTo>
                  <a:lnTo>
                    <a:pt x="1066172" y="22353"/>
                  </a:lnTo>
                  <a:lnTo>
                    <a:pt x="1332715" y="0"/>
                  </a:lnTo>
                  <a:lnTo>
                    <a:pt x="1599258" y="67060"/>
                  </a:lnTo>
                  <a:lnTo>
                    <a:pt x="1865801" y="111767"/>
                  </a:lnTo>
                  <a:lnTo>
                    <a:pt x="2132344" y="44707"/>
                  </a:lnTo>
                  <a:lnTo>
                    <a:pt x="2398888" y="0"/>
                  </a:lnTo>
                  <a:lnTo>
                    <a:pt x="2665431" y="0"/>
                  </a:lnTo>
                  <a:lnTo>
                    <a:pt x="2931974" y="0"/>
                  </a:lnTo>
                  <a:lnTo>
                    <a:pt x="3198517" y="22353"/>
                  </a:lnTo>
                  <a:lnTo>
                    <a:pt x="3465060" y="0"/>
                  </a:lnTo>
                  <a:lnTo>
                    <a:pt x="3731603" y="0"/>
                  </a:lnTo>
                  <a:lnTo>
                    <a:pt x="3998146" y="0"/>
                  </a:lnTo>
                  <a:lnTo>
                    <a:pt x="4264689" y="22353"/>
                  </a:lnTo>
                  <a:lnTo>
                    <a:pt x="4531233" y="156474"/>
                  </a:lnTo>
                  <a:lnTo>
                    <a:pt x="4797776" y="134121"/>
                  </a:lnTo>
                  <a:lnTo>
                    <a:pt x="5064319" y="156474"/>
                  </a:lnTo>
                  <a:lnTo>
                    <a:pt x="5330862" y="156474"/>
                  </a:lnTo>
                  <a:lnTo>
                    <a:pt x="5597405" y="178828"/>
                  </a:lnTo>
                  <a:lnTo>
                    <a:pt x="5863948" y="201181"/>
                  </a:lnTo>
                  <a:lnTo>
                    <a:pt x="6130491" y="223535"/>
                  </a:lnTo>
                  <a:lnTo>
                    <a:pt x="6397034" y="223535"/>
                  </a:lnTo>
                  <a:lnTo>
                    <a:pt x="6663577" y="24588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298664" y="2907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90" name="tx90"/>
            <p:cNvSpPr/>
            <p:nvPr/>
          </p:nvSpPr>
          <p:spPr>
            <a:xfrm>
              <a:off x="2631380" y="29203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91" name="tx91"/>
            <p:cNvSpPr/>
            <p:nvPr/>
          </p:nvSpPr>
          <p:spPr>
            <a:xfrm>
              <a:off x="3964096" y="2923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92" name="tx92"/>
            <p:cNvSpPr/>
            <p:nvPr/>
          </p:nvSpPr>
          <p:spPr>
            <a:xfrm>
              <a:off x="5296811" y="29058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93" name="tx93"/>
            <p:cNvSpPr/>
            <p:nvPr/>
          </p:nvSpPr>
          <p:spPr>
            <a:xfrm>
              <a:off x="6362984" y="2861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4" name="tx94"/>
            <p:cNvSpPr/>
            <p:nvPr/>
          </p:nvSpPr>
          <p:spPr>
            <a:xfrm>
              <a:off x="6629527" y="2855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5" name="tx95"/>
            <p:cNvSpPr/>
            <p:nvPr/>
          </p:nvSpPr>
          <p:spPr>
            <a:xfrm>
              <a:off x="6935247" y="284872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6" name="tx96"/>
            <p:cNvSpPr/>
            <p:nvPr/>
          </p:nvSpPr>
          <p:spPr>
            <a:xfrm>
              <a:off x="7201790" y="2842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7" name="tx97"/>
            <p:cNvSpPr/>
            <p:nvPr/>
          </p:nvSpPr>
          <p:spPr>
            <a:xfrm>
              <a:off x="7429156" y="2836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8" name="tx98"/>
            <p:cNvSpPr/>
            <p:nvPr/>
          </p:nvSpPr>
          <p:spPr>
            <a:xfrm>
              <a:off x="7695699" y="28325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9" name="tx99"/>
            <p:cNvSpPr/>
            <p:nvPr/>
          </p:nvSpPr>
          <p:spPr>
            <a:xfrm>
              <a:off x="7962242" y="28308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232.1</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531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12" name="tx112"/>
            <p:cNvSpPr/>
            <p:nvPr/>
          </p:nvSpPr>
          <p:spPr>
            <a:xfrm>
              <a:off x="1350915" y="30221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2631380" y="365450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214.4</a:t>
              </a:r>
            </a:p>
          </p:txBody>
        </p:sp>
        <p:sp>
          <p:nvSpPr>
            <p:cNvPr id="114" name="tx114"/>
            <p:cNvSpPr/>
            <p:nvPr/>
          </p:nvSpPr>
          <p:spPr>
            <a:xfrm>
              <a:off x="2683631" y="3028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5" name="tx115"/>
            <p:cNvSpPr/>
            <p:nvPr/>
          </p:nvSpPr>
          <p:spPr>
            <a:xfrm>
              <a:off x="4003272" y="365589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6" name="tx116"/>
            <p:cNvSpPr/>
            <p:nvPr/>
          </p:nvSpPr>
          <p:spPr>
            <a:xfrm>
              <a:off x="4016347" y="30314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7" name="tx117"/>
            <p:cNvSpPr/>
            <p:nvPr/>
          </p:nvSpPr>
          <p:spPr>
            <a:xfrm>
              <a:off x="5296811" y="3646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216.9</a:t>
              </a:r>
            </a:p>
          </p:txBody>
        </p:sp>
        <p:sp>
          <p:nvSpPr>
            <p:cNvPr id="118" name="tx118"/>
            <p:cNvSpPr/>
            <p:nvPr/>
          </p:nvSpPr>
          <p:spPr>
            <a:xfrm>
              <a:off x="5349062" y="30142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362984" y="3670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208.7</a:t>
              </a:r>
            </a:p>
          </p:txBody>
        </p:sp>
        <p:sp>
          <p:nvSpPr>
            <p:cNvPr id="120" name="tx120"/>
            <p:cNvSpPr/>
            <p:nvPr/>
          </p:nvSpPr>
          <p:spPr>
            <a:xfrm>
              <a:off x="6389109" y="3014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1" name="tx121"/>
            <p:cNvSpPr/>
            <p:nvPr/>
          </p:nvSpPr>
          <p:spPr>
            <a:xfrm>
              <a:off x="6629527" y="36673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22" name="tx122"/>
            <p:cNvSpPr/>
            <p:nvPr/>
          </p:nvSpPr>
          <p:spPr>
            <a:xfrm>
              <a:off x="6655652" y="3008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3" name="tx123"/>
            <p:cNvSpPr/>
            <p:nvPr/>
          </p:nvSpPr>
          <p:spPr>
            <a:xfrm>
              <a:off x="6896070" y="3670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208.4</a:t>
              </a:r>
            </a:p>
          </p:txBody>
        </p:sp>
        <p:sp>
          <p:nvSpPr>
            <p:cNvPr id="124" name="tx124"/>
            <p:cNvSpPr/>
            <p:nvPr/>
          </p:nvSpPr>
          <p:spPr>
            <a:xfrm>
              <a:off x="6922195" y="30091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5" name="tx125"/>
            <p:cNvSpPr/>
            <p:nvPr/>
          </p:nvSpPr>
          <p:spPr>
            <a:xfrm>
              <a:off x="7201790" y="367485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26" name="tx126"/>
            <p:cNvSpPr/>
            <p:nvPr/>
          </p:nvSpPr>
          <p:spPr>
            <a:xfrm>
              <a:off x="7227915" y="301024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7" name="tx127"/>
            <p:cNvSpPr/>
            <p:nvPr/>
          </p:nvSpPr>
          <p:spPr>
            <a:xfrm>
              <a:off x="7429156" y="3678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205.7</a:t>
              </a:r>
            </a:p>
          </p:txBody>
        </p:sp>
        <p:sp>
          <p:nvSpPr>
            <p:cNvPr id="128" name="tx128"/>
            <p:cNvSpPr/>
            <p:nvPr/>
          </p:nvSpPr>
          <p:spPr>
            <a:xfrm>
              <a:off x="7455282" y="3010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9" name="tx129"/>
            <p:cNvSpPr/>
            <p:nvPr/>
          </p:nvSpPr>
          <p:spPr>
            <a:xfrm>
              <a:off x="7695699" y="36768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206.3</a:t>
              </a:r>
            </a:p>
          </p:txBody>
        </p:sp>
        <p:sp>
          <p:nvSpPr>
            <p:cNvPr id="130" name="tx130"/>
            <p:cNvSpPr/>
            <p:nvPr/>
          </p:nvSpPr>
          <p:spPr>
            <a:xfrm>
              <a:off x="7721825" y="3007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31" name="tx131"/>
            <p:cNvSpPr/>
            <p:nvPr/>
          </p:nvSpPr>
          <p:spPr>
            <a:xfrm>
              <a:off x="7962242" y="368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204.2</a:t>
              </a:r>
            </a:p>
          </p:txBody>
        </p:sp>
        <p:sp>
          <p:nvSpPr>
            <p:cNvPr id="132" name="tx132"/>
            <p:cNvSpPr/>
            <p:nvPr/>
          </p:nvSpPr>
          <p:spPr>
            <a:xfrm>
              <a:off x="7988368" y="3012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78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1001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2217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44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4" name="pl164"/>
            <p:cNvSpPr/>
            <p:nvPr/>
          </p:nvSpPr>
          <p:spPr>
            <a:xfrm>
              <a:off x="20044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9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373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37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01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126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91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455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1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783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910713" cy="129091"/>
            </a:xfrm>
            <a:prstGeom prst="rect">
              <a:avLst/>
            </a:prstGeom>
            <a:solidFill>
              <a:srgbClr val="80BD41">
                <a:alpha val="100000"/>
              </a:srgbClr>
            </a:solidFill>
          </p:spPr>
          <p:txBody>
            <a:bodyPr/>
            <a:lstStyle/>
            <a:p/>
          </p:txBody>
        </p:sp>
        <p:sp>
          <p:nvSpPr>
            <p:cNvPr id="179" name="rc179"/>
            <p:cNvSpPr/>
            <p:nvPr/>
          </p:nvSpPr>
          <p:spPr>
            <a:xfrm>
              <a:off x="7206987" y="5954972"/>
              <a:ext cx="513876" cy="129091"/>
            </a:xfrm>
            <a:prstGeom prst="rect">
              <a:avLst/>
            </a:prstGeom>
            <a:solidFill>
              <a:srgbClr val="1CABE2">
                <a:alpha val="100000"/>
              </a:srgbClr>
            </a:solidFill>
          </p:spPr>
          <p:txBody>
            <a:bodyPr/>
            <a:lstStyle/>
            <a:p/>
          </p:txBody>
        </p:sp>
        <p:sp>
          <p:nvSpPr>
            <p:cNvPr id="180" name="rc180"/>
            <p:cNvSpPr/>
            <p:nvPr/>
          </p:nvSpPr>
          <p:spPr>
            <a:xfrm>
              <a:off x="1296273" y="5793607"/>
              <a:ext cx="5843858" cy="129091"/>
            </a:xfrm>
            <a:prstGeom prst="rect">
              <a:avLst/>
            </a:prstGeom>
            <a:solidFill>
              <a:srgbClr val="80BD41">
                <a:alpha val="100000"/>
              </a:srgbClr>
            </a:solidFill>
          </p:spPr>
          <p:txBody>
            <a:bodyPr/>
            <a:lstStyle/>
            <a:p/>
          </p:txBody>
        </p:sp>
        <p:sp>
          <p:nvSpPr>
            <p:cNvPr id="181" name="rc181"/>
            <p:cNvSpPr/>
            <p:nvPr/>
          </p:nvSpPr>
          <p:spPr>
            <a:xfrm>
              <a:off x="7140132" y="5793607"/>
              <a:ext cx="722373" cy="129091"/>
            </a:xfrm>
            <a:prstGeom prst="rect">
              <a:avLst/>
            </a:prstGeom>
            <a:solidFill>
              <a:srgbClr val="1CABE2">
                <a:alpha val="100000"/>
              </a:srgbClr>
            </a:solidFill>
          </p:spPr>
          <p:txBody>
            <a:bodyPr/>
            <a:lstStyle/>
            <a:p/>
          </p:txBody>
        </p:sp>
        <p:sp>
          <p:nvSpPr>
            <p:cNvPr id="182" name="rc182"/>
            <p:cNvSpPr/>
            <p:nvPr/>
          </p:nvSpPr>
          <p:spPr>
            <a:xfrm>
              <a:off x="1296273" y="5632243"/>
              <a:ext cx="5785785" cy="129091"/>
            </a:xfrm>
            <a:prstGeom prst="rect">
              <a:avLst/>
            </a:prstGeom>
            <a:solidFill>
              <a:srgbClr val="80BD41">
                <a:alpha val="100000"/>
              </a:srgbClr>
            </a:solidFill>
          </p:spPr>
          <p:txBody>
            <a:bodyPr/>
            <a:lstStyle/>
            <a:p/>
          </p:txBody>
        </p:sp>
        <p:sp>
          <p:nvSpPr>
            <p:cNvPr id="183" name="rc183"/>
            <p:cNvSpPr/>
            <p:nvPr/>
          </p:nvSpPr>
          <p:spPr>
            <a:xfrm>
              <a:off x="7082059" y="5632243"/>
              <a:ext cx="788944" cy="129091"/>
            </a:xfrm>
            <a:prstGeom prst="rect">
              <a:avLst/>
            </a:prstGeom>
            <a:solidFill>
              <a:srgbClr val="1CABE2">
                <a:alpha val="100000"/>
              </a:srgbClr>
            </a:solidFill>
          </p:spPr>
          <p:txBody>
            <a:bodyPr/>
            <a:lstStyle/>
            <a:p/>
          </p:txBody>
        </p:sp>
        <p:sp>
          <p:nvSpPr>
            <p:cNvPr id="184" name="tx184"/>
            <p:cNvSpPr/>
            <p:nvPr/>
          </p:nvSpPr>
          <p:spPr>
            <a:xfrm>
              <a:off x="789741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5" name="tx185"/>
            <p:cNvSpPr/>
            <p:nvPr/>
          </p:nvSpPr>
          <p:spPr>
            <a:xfrm>
              <a:off x="804613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86" name="tx186"/>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87" name="tx187"/>
            <p:cNvSpPr/>
            <p:nvPr/>
          </p:nvSpPr>
          <p:spPr>
            <a:xfrm>
              <a:off x="411599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208.7</a:t>
              </a:r>
            </a:p>
          </p:txBody>
        </p:sp>
        <p:sp>
          <p:nvSpPr>
            <p:cNvPr id="188" name="tx188"/>
            <p:cNvSpPr/>
            <p:nvPr/>
          </p:nvSpPr>
          <p:spPr>
            <a:xfrm>
              <a:off x="735843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89" name="tx189"/>
            <p:cNvSpPr/>
            <p:nvPr/>
          </p:nvSpPr>
          <p:spPr>
            <a:xfrm>
              <a:off x="408256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206.3</a:t>
              </a:r>
            </a:p>
          </p:txBody>
        </p:sp>
        <p:sp>
          <p:nvSpPr>
            <p:cNvPr id="190" name="tx190"/>
            <p:cNvSpPr/>
            <p:nvPr/>
          </p:nvSpPr>
          <p:spPr>
            <a:xfrm>
              <a:off x="73958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91" name="tx191"/>
            <p:cNvSpPr/>
            <p:nvPr/>
          </p:nvSpPr>
          <p:spPr>
            <a:xfrm>
              <a:off x="405352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204.2</a:t>
              </a:r>
            </a:p>
          </p:txBody>
        </p:sp>
        <p:sp>
          <p:nvSpPr>
            <p:cNvPr id="192" name="tx192"/>
            <p:cNvSpPr/>
            <p:nvPr/>
          </p:nvSpPr>
          <p:spPr>
            <a:xfrm>
              <a:off x="737103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3499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0125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42898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8454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2618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(88%) was lower than in 2019 (92%).
The number of children vaccinated with DTP1 decreased 2%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Honduras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109356"/>
                  </a:moveTo>
                  <a:lnTo>
                    <a:pt x="135891" y="65614"/>
                  </a:lnTo>
                  <a:lnTo>
                    <a:pt x="271783" y="87485"/>
                  </a:lnTo>
                  <a:lnTo>
                    <a:pt x="407675" y="153099"/>
                  </a:lnTo>
                  <a:lnTo>
                    <a:pt x="543566" y="109356"/>
                  </a:lnTo>
                  <a:lnTo>
                    <a:pt x="679458" y="21871"/>
                  </a:lnTo>
                  <a:lnTo>
                    <a:pt x="815350" y="87485"/>
                  </a:lnTo>
                  <a:lnTo>
                    <a:pt x="951242" y="109356"/>
                  </a:lnTo>
                  <a:lnTo>
                    <a:pt x="1087133" y="131228"/>
                  </a:lnTo>
                  <a:lnTo>
                    <a:pt x="1223025" y="43742"/>
                  </a:lnTo>
                  <a:lnTo>
                    <a:pt x="1358917" y="43742"/>
                  </a:lnTo>
                  <a:lnTo>
                    <a:pt x="1494809" y="43742"/>
                  </a:lnTo>
                  <a:lnTo>
                    <a:pt x="1630700" y="21871"/>
                  </a:lnTo>
                  <a:lnTo>
                    <a:pt x="1766592" y="0"/>
                  </a:lnTo>
                  <a:lnTo>
                    <a:pt x="1902484" y="0"/>
                  </a:lnTo>
                  <a:lnTo>
                    <a:pt x="2038375" y="21871"/>
                  </a:lnTo>
                  <a:lnTo>
                    <a:pt x="2174267" y="87485"/>
                  </a:lnTo>
                  <a:lnTo>
                    <a:pt x="2310159" y="196842"/>
                  </a:lnTo>
                  <a:lnTo>
                    <a:pt x="2446051" y="174970"/>
                  </a:lnTo>
                  <a:lnTo>
                    <a:pt x="2581942" y="196842"/>
                  </a:lnTo>
                  <a:lnTo>
                    <a:pt x="2717834" y="196842"/>
                  </a:lnTo>
                  <a:lnTo>
                    <a:pt x="2853726" y="218713"/>
                  </a:lnTo>
                  <a:lnTo>
                    <a:pt x="2989618" y="240584"/>
                  </a:lnTo>
                  <a:lnTo>
                    <a:pt x="3125509" y="262456"/>
                  </a:lnTo>
                  <a:lnTo>
                    <a:pt x="3261401" y="262456"/>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109356"/>
                  </a:moveTo>
                  <a:lnTo>
                    <a:pt x="135891" y="65614"/>
                  </a:lnTo>
                  <a:lnTo>
                    <a:pt x="271783" y="87485"/>
                  </a:lnTo>
                  <a:lnTo>
                    <a:pt x="407675" y="153099"/>
                  </a:lnTo>
                  <a:lnTo>
                    <a:pt x="543566" y="109356"/>
                  </a:lnTo>
                  <a:lnTo>
                    <a:pt x="679458" y="21871"/>
                  </a:lnTo>
                  <a:lnTo>
                    <a:pt x="815350" y="87485"/>
                  </a:lnTo>
                  <a:lnTo>
                    <a:pt x="951242" y="109356"/>
                  </a:lnTo>
                  <a:lnTo>
                    <a:pt x="1087133" y="131228"/>
                  </a:lnTo>
                  <a:lnTo>
                    <a:pt x="1223025" y="43742"/>
                  </a:lnTo>
                  <a:lnTo>
                    <a:pt x="1358917" y="43742"/>
                  </a:lnTo>
                  <a:lnTo>
                    <a:pt x="1494809" y="43742"/>
                  </a:lnTo>
                  <a:lnTo>
                    <a:pt x="1630700" y="21871"/>
                  </a:lnTo>
                  <a:lnTo>
                    <a:pt x="1766592" y="0"/>
                  </a:lnTo>
                  <a:lnTo>
                    <a:pt x="1902484" y="0"/>
                  </a:lnTo>
                  <a:lnTo>
                    <a:pt x="2038375" y="21871"/>
                  </a:lnTo>
                  <a:lnTo>
                    <a:pt x="2174267" y="87485"/>
                  </a:lnTo>
                  <a:lnTo>
                    <a:pt x="2310159" y="196842"/>
                  </a:lnTo>
                  <a:lnTo>
                    <a:pt x="2446051" y="174970"/>
                  </a:lnTo>
                  <a:lnTo>
                    <a:pt x="2581942" y="196842"/>
                  </a:lnTo>
                  <a:lnTo>
                    <a:pt x="2717834" y="196842"/>
                  </a:lnTo>
                  <a:lnTo>
                    <a:pt x="2853726" y="218713"/>
                  </a:lnTo>
                  <a:lnTo>
                    <a:pt x="2989618" y="240584"/>
                  </a:lnTo>
                  <a:lnTo>
                    <a:pt x="3125509" y="262456"/>
                  </a:lnTo>
                  <a:lnTo>
                    <a:pt x="3261401" y="262456"/>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109356"/>
                  </a:moveTo>
                  <a:lnTo>
                    <a:pt x="135891" y="65614"/>
                  </a:lnTo>
                  <a:lnTo>
                    <a:pt x="271783" y="87485"/>
                  </a:lnTo>
                  <a:lnTo>
                    <a:pt x="407675" y="153099"/>
                  </a:lnTo>
                  <a:lnTo>
                    <a:pt x="543566" y="109356"/>
                  </a:lnTo>
                  <a:lnTo>
                    <a:pt x="679458" y="21871"/>
                  </a:lnTo>
                  <a:lnTo>
                    <a:pt x="815350" y="87485"/>
                  </a:lnTo>
                  <a:lnTo>
                    <a:pt x="951242" y="109356"/>
                  </a:lnTo>
                  <a:lnTo>
                    <a:pt x="1087133" y="131228"/>
                  </a:lnTo>
                  <a:lnTo>
                    <a:pt x="1223025" y="43742"/>
                  </a:lnTo>
                  <a:lnTo>
                    <a:pt x="1358917" y="43742"/>
                  </a:lnTo>
                  <a:lnTo>
                    <a:pt x="1494809" y="43742"/>
                  </a:lnTo>
                  <a:lnTo>
                    <a:pt x="1630700" y="21871"/>
                  </a:lnTo>
                  <a:lnTo>
                    <a:pt x="1766592" y="0"/>
                  </a:lnTo>
                  <a:lnTo>
                    <a:pt x="1902484" y="0"/>
                  </a:lnTo>
                  <a:lnTo>
                    <a:pt x="2038375" y="21871"/>
                  </a:lnTo>
                  <a:lnTo>
                    <a:pt x="2174267" y="87485"/>
                  </a:lnTo>
                  <a:lnTo>
                    <a:pt x="2310159" y="196842"/>
                  </a:lnTo>
                  <a:lnTo>
                    <a:pt x="2446051" y="174970"/>
                  </a:lnTo>
                  <a:lnTo>
                    <a:pt x="2581942" y="196842"/>
                  </a:lnTo>
                  <a:lnTo>
                    <a:pt x="2717834" y="196842"/>
                  </a:lnTo>
                  <a:lnTo>
                    <a:pt x="2853726" y="218713"/>
                  </a:lnTo>
                  <a:lnTo>
                    <a:pt x="2989618" y="240584"/>
                  </a:lnTo>
                  <a:lnTo>
                    <a:pt x="3125509" y="262456"/>
                  </a:lnTo>
                  <a:lnTo>
                    <a:pt x="3261401" y="262456"/>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3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990743"/>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05" y="1405107"/>
              <a:ext cx="26178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Honduras,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69713"/>
              <a:ext cx="3397293" cy="785641"/>
            </a:xfrm>
            <a:custGeom>
              <a:avLst/>
              <a:pathLst>
                <a:path w="3397293" h="785641">
                  <a:moveTo>
                    <a:pt x="0" y="302169"/>
                  </a:moveTo>
                  <a:lnTo>
                    <a:pt x="135891" y="181301"/>
                  </a:lnTo>
                  <a:lnTo>
                    <a:pt x="271783" y="241735"/>
                  </a:lnTo>
                  <a:lnTo>
                    <a:pt x="407675" y="423037"/>
                  </a:lnTo>
                  <a:lnTo>
                    <a:pt x="543566" y="302169"/>
                  </a:lnTo>
                  <a:lnTo>
                    <a:pt x="679458" y="60433"/>
                  </a:lnTo>
                  <a:lnTo>
                    <a:pt x="815350" y="241735"/>
                  </a:lnTo>
                  <a:lnTo>
                    <a:pt x="951242" y="302169"/>
                  </a:lnTo>
                  <a:lnTo>
                    <a:pt x="1087133" y="362603"/>
                  </a:lnTo>
                  <a:lnTo>
                    <a:pt x="1223025" y="120867"/>
                  </a:lnTo>
                  <a:lnTo>
                    <a:pt x="1358917" y="120867"/>
                  </a:lnTo>
                  <a:lnTo>
                    <a:pt x="1494809" y="120867"/>
                  </a:lnTo>
                  <a:lnTo>
                    <a:pt x="1630700" y="60433"/>
                  </a:lnTo>
                  <a:lnTo>
                    <a:pt x="1766592" y="0"/>
                  </a:lnTo>
                  <a:lnTo>
                    <a:pt x="1902484" y="0"/>
                  </a:lnTo>
                  <a:lnTo>
                    <a:pt x="2038375" y="60433"/>
                  </a:lnTo>
                  <a:lnTo>
                    <a:pt x="2174267" y="241735"/>
                  </a:lnTo>
                  <a:lnTo>
                    <a:pt x="2310159" y="543905"/>
                  </a:lnTo>
                  <a:lnTo>
                    <a:pt x="2446051" y="483471"/>
                  </a:lnTo>
                  <a:lnTo>
                    <a:pt x="2581942" y="543905"/>
                  </a:lnTo>
                  <a:lnTo>
                    <a:pt x="2717834" y="543905"/>
                  </a:lnTo>
                  <a:lnTo>
                    <a:pt x="2853726" y="604339"/>
                  </a:lnTo>
                  <a:lnTo>
                    <a:pt x="2989618" y="664773"/>
                  </a:lnTo>
                  <a:lnTo>
                    <a:pt x="3125509" y="725207"/>
                  </a:lnTo>
                  <a:lnTo>
                    <a:pt x="3261401" y="725207"/>
                  </a:lnTo>
                  <a:lnTo>
                    <a:pt x="3397293" y="78564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69713"/>
              <a:ext cx="3397293" cy="785641"/>
            </a:xfrm>
            <a:custGeom>
              <a:avLst/>
              <a:pathLst>
                <a:path w="3397293" h="785641">
                  <a:moveTo>
                    <a:pt x="0" y="302169"/>
                  </a:moveTo>
                  <a:lnTo>
                    <a:pt x="135891" y="181301"/>
                  </a:lnTo>
                  <a:lnTo>
                    <a:pt x="271783" y="241735"/>
                  </a:lnTo>
                  <a:lnTo>
                    <a:pt x="407675" y="423037"/>
                  </a:lnTo>
                  <a:lnTo>
                    <a:pt x="543566" y="302169"/>
                  </a:lnTo>
                  <a:lnTo>
                    <a:pt x="679458" y="60433"/>
                  </a:lnTo>
                  <a:lnTo>
                    <a:pt x="815350" y="241735"/>
                  </a:lnTo>
                  <a:lnTo>
                    <a:pt x="951242" y="302169"/>
                  </a:lnTo>
                  <a:lnTo>
                    <a:pt x="1087133" y="362603"/>
                  </a:lnTo>
                  <a:lnTo>
                    <a:pt x="1223025" y="120867"/>
                  </a:lnTo>
                  <a:lnTo>
                    <a:pt x="1358917" y="120867"/>
                  </a:lnTo>
                  <a:lnTo>
                    <a:pt x="1494809" y="120867"/>
                  </a:lnTo>
                  <a:lnTo>
                    <a:pt x="1630700" y="60433"/>
                  </a:lnTo>
                  <a:lnTo>
                    <a:pt x="1766592" y="0"/>
                  </a:lnTo>
                  <a:lnTo>
                    <a:pt x="1902484" y="0"/>
                  </a:lnTo>
                  <a:lnTo>
                    <a:pt x="2038375" y="60433"/>
                  </a:lnTo>
                  <a:lnTo>
                    <a:pt x="2174267" y="241735"/>
                  </a:lnTo>
                  <a:lnTo>
                    <a:pt x="2310159" y="543905"/>
                  </a:lnTo>
                  <a:lnTo>
                    <a:pt x="2446051" y="483471"/>
                  </a:lnTo>
                  <a:lnTo>
                    <a:pt x="2581942" y="543905"/>
                  </a:lnTo>
                  <a:lnTo>
                    <a:pt x="2717834" y="543905"/>
                  </a:lnTo>
                  <a:lnTo>
                    <a:pt x="2853726" y="604339"/>
                  </a:lnTo>
                  <a:lnTo>
                    <a:pt x="2989618" y="664773"/>
                  </a:lnTo>
                  <a:lnTo>
                    <a:pt x="3125509" y="725207"/>
                  </a:lnTo>
                  <a:lnTo>
                    <a:pt x="3261401" y="725207"/>
                  </a:lnTo>
                  <a:lnTo>
                    <a:pt x="3397293" y="78564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157128"/>
            </a:xfrm>
            <a:custGeom>
              <a:avLst/>
              <a:pathLst>
                <a:path w="0" h="157128">
                  <a:moveTo>
                    <a:pt x="0" y="1571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217562"/>
            </a:xfrm>
            <a:custGeom>
              <a:avLst/>
              <a:pathLst>
                <a:path w="0" h="217562">
                  <a:moveTo>
                    <a:pt x="0" y="2175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157128"/>
            </a:xfrm>
            <a:custGeom>
              <a:avLst/>
              <a:pathLst>
                <a:path w="0" h="157128">
                  <a:moveTo>
                    <a:pt x="0" y="1571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69713"/>
              <a:ext cx="3397293" cy="785641"/>
            </a:xfrm>
            <a:custGeom>
              <a:avLst/>
              <a:pathLst>
                <a:path w="3397293" h="785641">
                  <a:moveTo>
                    <a:pt x="0" y="302169"/>
                  </a:moveTo>
                  <a:lnTo>
                    <a:pt x="135891" y="181301"/>
                  </a:lnTo>
                  <a:lnTo>
                    <a:pt x="271783" y="241735"/>
                  </a:lnTo>
                  <a:lnTo>
                    <a:pt x="407675" y="423037"/>
                  </a:lnTo>
                  <a:lnTo>
                    <a:pt x="543566" y="302169"/>
                  </a:lnTo>
                  <a:lnTo>
                    <a:pt x="679458" y="60433"/>
                  </a:lnTo>
                  <a:lnTo>
                    <a:pt x="815350" y="241735"/>
                  </a:lnTo>
                  <a:lnTo>
                    <a:pt x="951242" y="302169"/>
                  </a:lnTo>
                  <a:lnTo>
                    <a:pt x="1087133" y="362603"/>
                  </a:lnTo>
                  <a:lnTo>
                    <a:pt x="1223025" y="120867"/>
                  </a:lnTo>
                  <a:lnTo>
                    <a:pt x="1358917" y="120867"/>
                  </a:lnTo>
                  <a:lnTo>
                    <a:pt x="1494809" y="120867"/>
                  </a:lnTo>
                  <a:lnTo>
                    <a:pt x="1630700" y="60433"/>
                  </a:lnTo>
                  <a:lnTo>
                    <a:pt x="1766592" y="0"/>
                  </a:lnTo>
                  <a:lnTo>
                    <a:pt x="1902484" y="0"/>
                  </a:lnTo>
                  <a:lnTo>
                    <a:pt x="2038375" y="60433"/>
                  </a:lnTo>
                  <a:lnTo>
                    <a:pt x="2174267" y="241735"/>
                  </a:lnTo>
                  <a:lnTo>
                    <a:pt x="2310159" y="543905"/>
                  </a:lnTo>
                  <a:lnTo>
                    <a:pt x="2446051" y="483471"/>
                  </a:lnTo>
                  <a:lnTo>
                    <a:pt x="2581942" y="543905"/>
                  </a:lnTo>
                  <a:lnTo>
                    <a:pt x="2717834" y="543905"/>
                  </a:lnTo>
                  <a:lnTo>
                    <a:pt x="2853726" y="604339"/>
                  </a:lnTo>
                  <a:lnTo>
                    <a:pt x="2989618" y="664773"/>
                  </a:lnTo>
                  <a:lnTo>
                    <a:pt x="3125509" y="725207"/>
                  </a:lnTo>
                  <a:lnTo>
                    <a:pt x="3261401" y="725207"/>
                  </a:lnTo>
                  <a:lnTo>
                    <a:pt x="3397293" y="785641"/>
                  </a:lnTo>
                </a:path>
              </a:pathLst>
            </a:custGeom>
            <a:ln w="27101" cap="flat">
              <a:solidFill>
                <a:srgbClr val="0058AB">
                  <a:alpha val="100000"/>
                </a:srgbClr>
              </a:solidFill>
              <a:prstDash val="solid"/>
              <a:round/>
            </a:ln>
          </p:spPr>
          <p:txBody>
            <a:bodyPr/>
            <a:lstStyle/>
            <a:p/>
          </p:txBody>
        </p:sp>
        <p:sp>
          <p:nvSpPr>
            <p:cNvPr id="92" name="tx92"/>
            <p:cNvSpPr/>
            <p:nvPr/>
          </p:nvSpPr>
          <p:spPr>
            <a:xfrm>
              <a:off x="5407519" y="25100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766436" y="2511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45895"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083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40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40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83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908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1100" y="4990743"/>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8" name="tx118"/>
            <p:cNvSpPr/>
            <p:nvPr/>
          </p:nvSpPr>
          <p:spPr>
            <a:xfrm>
              <a:off x="71954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791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438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971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9505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705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238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0772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110358" cy="114824"/>
            </a:xfrm>
            <a:prstGeom prst="rect">
              <a:avLst/>
            </a:prstGeom>
            <a:solidFill>
              <a:srgbClr val="1CABE2">
                <a:alpha val="80000"/>
              </a:srgbClr>
            </a:solidFill>
          </p:spPr>
          <p:txBody>
            <a:bodyPr/>
            <a:lstStyle/>
            <a:p/>
          </p:txBody>
        </p:sp>
        <p:sp>
          <p:nvSpPr>
            <p:cNvPr id="132" name="rc132"/>
            <p:cNvSpPr/>
            <p:nvPr/>
          </p:nvSpPr>
          <p:spPr>
            <a:xfrm>
              <a:off x="1317178" y="5743865"/>
              <a:ext cx="6790001"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432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3965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764992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Honduras (86%) was 1 percentage point higher than the global average (85%) and 3 percentage points higher than the average across all LACR countries (83%).
National DTP3 coverage was 4 percentage points lower than in 2019 (90%).
This equates to 32,000 un- and undervaccinated children in 2025 compared to 23,000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DTP3 coverage was 86% - this is 4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Honduras ranked number 15 out of 33 countries for lowest DTP3 coverage (based on tied ranks).
Honduras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4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8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23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68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6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1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458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05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9324"/>
              <a:ext cx="239888" cy="1142684"/>
            </a:xfrm>
            <a:prstGeom prst="rect">
              <a:avLst/>
            </a:prstGeom>
            <a:solidFill>
              <a:srgbClr val="80BD41">
                <a:alpha val="100000"/>
              </a:srgbClr>
            </a:solidFill>
          </p:spPr>
          <p:txBody>
            <a:bodyPr/>
            <a:lstStyle/>
            <a:p/>
          </p:txBody>
        </p:sp>
        <p:sp>
          <p:nvSpPr>
            <p:cNvPr id="26" name="rc26"/>
            <p:cNvSpPr/>
            <p:nvPr/>
          </p:nvSpPr>
          <p:spPr>
            <a:xfrm>
              <a:off x="1296273" y="2996403"/>
              <a:ext cx="239888" cy="72920"/>
            </a:xfrm>
            <a:prstGeom prst="rect">
              <a:avLst/>
            </a:prstGeom>
            <a:solidFill>
              <a:srgbClr val="1CABE2">
                <a:alpha val="100000"/>
              </a:srgbClr>
            </a:solidFill>
          </p:spPr>
          <p:txBody>
            <a:bodyPr/>
            <a:lstStyle/>
            <a:p/>
          </p:txBody>
        </p:sp>
        <p:sp>
          <p:nvSpPr>
            <p:cNvPr id="27" name="rc27"/>
            <p:cNvSpPr/>
            <p:nvPr/>
          </p:nvSpPr>
          <p:spPr>
            <a:xfrm>
              <a:off x="1562816" y="3040611"/>
              <a:ext cx="239888" cy="1171397"/>
            </a:xfrm>
            <a:prstGeom prst="rect">
              <a:avLst/>
            </a:prstGeom>
            <a:solidFill>
              <a:srgbClr val="80BD41">
                <a:alpha val="100000"/>
              </a:srgbClr>
            </a:solidFill>
          </p:spPr>
          <p:txBody>
            <a:bodyPr/>
            <a:lstStyle/>
            <a:p/>
          </p:txBody>
        </p:sp>
        <p:sp>
          <p:nvSpPr>
            <p:cNvPr id="28" name="rc28"/>
            <p:cNvSpPr/>
            <p:nvPr/>
          </p:nvSpPr>
          <p:spPr>
            <a:xfrm>
              <a:off x="1562816" y="2991794"/>
              <a:ext cx="239888" cy="48817"/>
            </a:xfrm>
            <a:prstGeom prst="rect">
              <a:avLst/>
            </a:prstGeom>
            <a:solidFill>
              <a:srgbClr val="1CABE2">
                <a:alpha val="100000"/>
              </a:srgbClr>
            </a:solidFill>
          </p:spPr>
          <p:txBody>
            <a:bodyPr/>
            <a:lstStyle/>
            <a:p/>
          </p:txBody>
        </p:sp>
        <p:sp>
          <p:nvSpPr>
            <p:cNvPr id="29" name="rc29"/>
            <p:cNvSpPr/>
            <p:nvPr/>
          </p:nvSpPr>
          <p:spPr>
            <a:xfrm>
              <a:off x="1829360" y="3055773"/>
              <a:ext cx="239888" cy="1156236"/>
            </a:xfrm>
            <a:prstGeom prst="rect">
              <a:avLst/>
            </a:prstGeom>
            <a:solidFill>
              <a:srgbClr val="80BD41">
                <a:alpha val="100000"/>
              </a:srgbClr>
            </a:solidFill>
          </p:spPr>
          <p:txBody>
            <a:bodyPr/>
            <a:lstStyle/>
            <a:p/>
          </p:txBody>
        </p:sp>
        <p:sp>
          <p:nvSpPr>
            <p:cNvPr id="30" name="rc30"/>
            <p:cNvSpPr/>
            <p:nvPr/>
          </p:nvSpPr>
          <p:spPr>
            <a:xfrm>
              <a:off x="1829360" y="2994904"/>
              <a:ext cx="239888" cy="60869"/>
            </a:xfrm>
            <a:prstGeom prst="rect">
              <a:avLst/>
            </a:prstGeom>
            <a:solidFill>
              <a:srgbClr val="1CABE2">
                <a:alpha val="100000"/>
              </a:srgbClr>
            </a:solidFill>
          </p:spPr>
          <p:txBody>
            <a:bodyPr/>
            <a:lstStyle/>
            <a:p/>
          </p:txBody>
        </p:sp>
        <p:sp>
          <p:nvSpPr>
            <p:cNvPr id="31" name="rc31"/>
            <p:cNvSpPr/>
            <p:nvPr/>
          </p:nvSpPr>
          <p:spPr>
            <a:xfrm>
              <a:off x="2095903" y="3098315"/>
              <a:ext cx="239888" cy="1113694"/>
            </a:xfrm>
            <a:prstGeom prst="rect">
              <a:avLst/>
            </a:prstGeom>
            <a:solidFill>
              <a:srgbClr val="80BD41">
                <a:alpha val="100000"/>
              </a:srgbClr>
            </a:solidFill>
          </p:spPr>
          <p:txBody>
            <a:bodyPr/>
            <a:lstStyle/>
            <a:p/>
          </p:txBody>
        </p:sp>
        <p:sp>
          <p:nvSpPr>
            <p:cNvPr id="32" name="rc32"/>
            <p:cNvSpPr/>
            <p:nvPr/>
          </p:nvSpPr>
          <p:spPr>
            <a:xfrm>
              <a:off x="2095903" y="3001457"/>
              <a:ext cx="239888" cy="96857"/>
            </a:xfrm>
            <a:prstGeom prst="rect">
              <a:avLst/>
            </a:prstGeom>
            <a:solidFill>
              <a:srgbClr val="1CABE2">
                <a:alpha val="100000"/>
              </a:srgbClr>
            </a:solidFill>
          </p:spPr>
          <p:txBody>
            <a:bodyPr/>
            <a:lstStyle/>
            <a:p/>
          </p:txBody>
        </p:sp>
        <p:sp>
          <p:nvSpPr>
            <p:cNvPr id="33" name="rc33"/>
            <p:cNvSpPr/>
            <p:nvPr/>
          </p:nvSpPr>
          <p:spPr>
            <a:xfrm>
              <a:off x="2362446" y="3076655"/>
              <a:ext cx="239888" cy="1135354"/>
            </a:xfrm>
            <a:prstGeom prst="rect">
              <a:avLst/>
            </a:prstGeom>
            <a:solidFill>
              <a:srgbClr val="80BD41">
                <a:alpha val="100000"/>
              </a:srgbClr>
            </a:solidFill>
          </p:spPr>
          <p:txBody>
            <a:bodyPr/>
            <a:lstStyle/>
            <a:p/>
          </p:txBody>
        </p:sp>
        <p:sp>
          <p:nvSpPr>
            <p:cNvPr id="34" name="rc34"/>
            <p:cNvSpPr/>
            <p:nvPr/>
          </p:nvSpPr>
          <p:spPr>
            <a:xfrm>
              <a:off x="2362446" y="3004179"/>
              <a:ext cx="239888" cy="72476"/>
            </a:xfrm>
            <a:prstGeom prst="rect">
              <a:avLst/>
            </a:prstGeom>
            <a:solidFill>
              <a:srgbClr val="1CABE2">
                <a:alpha val="100000"/>
              </a:srgbClr>
            </a:solidFill>
          </p:spPr>
          <p:txBody>
            <a:bodyPr/>
            <a:lstStyle/>
            <a:p/>
          </p:txBody>
        </p:sp>
        <p:sp>
          <p:nvSpPr>
            <p:cNvPr id="35" name="rc35"/>
            <p:cNvSpPr/>
            <p:nvPr/>
          </p:nvSpPr>
          <p:spPr>
            <a:xfrm>
              <a:off x="2628989" y="3033114"/>
              <a:ext cx="239888" cy="1178895"/>
            </a:xfrm>
            <a:prstGeom prst="rect">
              <a:avLst/>
            </a:prstGeom>
            <a:solidFill>
              <a:srgbClr val="80BD41">
                <a:alpha val="100000"/>
              </a:srgbClr>
            </a:solidFill>
          </p:spPr>
          <p:txBody>
            <a:bodyPr/>
            <a:lstStyle/>
            <a:p/>
          </p:txBody>
        </p:sp>
        <p:sp>
          <p:nvSpPr>
            <p:cNvPr id="36" name="rc36"/>
            <p:cNvSpPr/>
            <p:nvPr/>
          </p:nvSpPr>
          <p:spPr>
            <a:xfrm>
              <a:off x="2628989" y="3009066"/>
              <a:ext cx="239888" cy="24047"/>
            </a:xfrm>
            <a:prstGeom prst="rect">
              <a:avLst/>
            </a:prstGeom>
            <a:solidFill>
              <a:srgbClr val="1CABE2">
                <a:alpha val="100000"/>
              </a:srgbClr>
            </a:solidFill>
          </p:spPr>
          <p:txBody>
            <a:bodyPr/>
            <a:lstStyle/>
            <a:p/>
          </p:txBody>
        </p:sp>
        <p:sp>
          <p:nvSpPr>
            <p:cNvPr id="37" name="rc37"/>
            <p:cNvSpPr/>
            <p:nvPr/>
          </p:nvSpPr>
          <p:spPr>
            <a:xfrm>
              <a:off x="2895532" y="3075378"/>
              <a:ext cx="239888" cy="1136631"/>
            </a:xfrm>
            <a:prstGeom prst="rect">
              <a:avLst/>
            </a:prstGeom>
            <a:solidFill>
              <a:srgbClr val="80BD41">
                <a:alpha val="100000"/>
              </a:srgbClr>
            </a:solidFill>
          </p:spPr>
          <p:txBody>
            <a:bodyPr/>
            <a:lstStyle/>
            <a:p/>
          </p:txBody>
        </p:sp>
        <p:sp>
          <p:nvSpPr>
            <p:cNvPr id="38" name="rc38"/>
            <p:cNvSpPr/>
            <p:nvPr/>
          </p:nvSpPr>
          <p:spPr>
            <a:xfrm>
              <a:off x="2895532" y="3015564"/>
              <a:ext cx="239888" cy="59813"/>
            </a:xfrm>
            <a:prstGeom prst="rect">
              <a:avLst/>
            </a:prstGeom>
            <a:solidFill>
              <a:srgbClr val="1CABE2">
                <a:alpha val="100000"/>
              </a:srgbClr>
            </a:solidFill>
          </p:spPr>
          <p:txBody>
            <a:bodyPr/>
            <a:lstStyle/>
            <a:p/>
          </p:txBody>
        </p:sp>
        <p:sp>
          <p:nvSpPr>
            <p:cNvPr id="39" name="rc39"/>
            <p:cNvSpPr/>
            <p:nvPr/>
          </p:nvSpPr>
          <p:spPr>
            <a:xfrm>
              <a:off x="3162075" y="3085541"/>
              <a:ext cx="239888" cy="1126467"/>
            </a:xfrm>
            <a:prstGeom prst="rect">
              <a:avLst/>
            </a:prstGeom>
            <a:solidFill>
              <a:srgbClr val="80BD41">
                <a:alpha val="100000"/>
              </a:srgbClr>
            </a:solidFill>
          </p:spPr>
          <p:txBody>
            <a:bodyPr/>
            <a:lstStyle/>
            <a:p/>
          </p:txBody>
        </p:sp>
        <p:sp>
          <p:nvSpPr>
            <p:cNvPr id="40" name="rc40"/>
            <p:cNvSpPr/>
            <p:nvPr/>
          </p:nvSpPr>
          <p:spPr>
            <a:xfrm>
              <a:off x="3162075" y="3013620"/>
              <a:ext cx="239888" cy="71921"/>
            </a:xfrm>
            <a:prstGeom prst="rect">
              <a:avLst/>
            </a:prstGeom>
            <a:solidFill>
              <a:srgbClr val="1CABE2">
                <a:alpha val="100000"/>
              </a:srgbClr>
            </a:solidFill>
          </p:spPr>
          <p:txBody>
            <a:bodyPr/>
            <a:lstStyle/>
            <a:p/>
          </p:txBody>
        </p:sp>
        <p:sp>
          <p:nvSpPr>
            <p:cNvPr id="41" name="rc41"/>
            <p:cNvSpPr/>
            <p:nvPr/>
          </p:nvSpPr>
          <p:spPr>
            <a:xfrm>
              <a:off x="3428618" y="3095316"/>
              <a:ext cx="239888" cy="1116693"/>
            </a:xfrm>
            <a:prstGeom prst="rect">
              <a:avLst/>
            </a:prstGeom>
            <a:solidFill>
              <a:srgbClr val="80BD41">
                <a:alpha val="100000"/>
              </a:srgbClr>
            </a:solidFill>
          </p:spPr>
          <p:txBody>
            <a:bodyPr/>
            <a:lstStyle/>
            <a:p/>
          </p:txBody>
        </p:sp>
        <p:sp>
          <p:nvSpPr>
            <p:cNvPr id="42" name="rc42"/>
            <p:cNvSpPr/>
            <p:nvPr/>
          </p:nvSpPr>
          <p:spPr>
            <a:xfrm>
              <a:off x="3428618" y="3011287"/>
              <a:ext cx="239888" cy="84028"/>
            </a:xfrm>
            <a:prstGeom prst="rect">
              <a:avLst/>
            </a:prstGeom>
            <a:solidFill>
              <a:srgbClr val="1CABE2">
                <a:alpha val="100000"/>
              </a:srgbClr>
            </a:solidFill>
          </p:spPr>
          <p:txBody>
            <a:bodyPr/>
            <a:lstStyle/>
            <a:p/>
          </p:txBody>
        </p:sp>
        <p:sp>
          <p:nvSpPr>
            <p:cNvPr id="43" name="rc43"/>
            <p:cNvSpPr/>
            <p:nvPr/>
          </p:nvSpPr>
          <p:spPr>
            <a:xfrm>
              <a:off x="3695161" y="3044943"/>
              <a:ext cx="239888" cy="1167065"/>
            </a:xfrm>
            <a:prstGeom prst="rect">
              <a:avLst/>
            </a:prstGeom>
            <a:solidFill>
              <a:srgbClr val="80BD41">
                <a:alpha val="100000"/>
              </a:srgbClr>
            </a:solidFill>
          </p:spPr>
          <p:txBody>
            <a:bodyPr/>
            <a:lstStyle/>
            <a:p/>
          </p:txBody>
        </p:sp>
        <p:sp>
          <p:nvSpPr>
            <p:cNvPr id="44" name="rc44"/>
            <p:cNvSpPr/>
            <p:nvPr/>
          </p:nvSpPr>
          <p:spPr>
            <a:xfrm>
              <a:off x="3695161" y="3008844"/>
              <a:ext cx="239888" cy="36099"/>
            </a:xfrm>
            <a:prstGeom prst="rect">
              <a:avLst/>
            </a:prstGeom>
            <a:solidFill>
              <a:srgbClr val="1CABE2">
                <a:alpha val="100000"/>
              </a:srgbClr>
            </a:solidFill>
          </p:spPr>
          <p:txBody>
            <a:bodyPr/>
            <a:lstStyle/>
            <a:p/>
          </p:txBody>
        </p:sp>
        <p:sp>
          <p:nvSpPr>
            <p:cNvPr id="45" name="rc45"/>
            <p:cNvSpPr/>
            <p:nvPr/>
          </p:nvSpPr>
          <p:spPr>
            <a:xfrm>
              <a:off x="3961705" y="3047776"/>
              <a:ext cx="239888" cy="1164233"/>
            </a:xfrm>
            <a:prstGeom prst="rect">
              <a:avLst/>
            </a:prstGeom>
            <a:solidFill>
              <a:srgbClr val="80BD41">
                <a:alpha val="100000"/>
              </a:srgbClr>
            </a:solidFill>
          </p:spPr>
          <p:txBody>
            <a:bodyPr/>
            <a:lstStyle/>
            <a:p/>
          </p:txBody>
        </p:sp>
        <p:sp>
          <p:nvSpPr>
            <p:cNvPr id="46" name="rc46"/>
            <p:cNvSpPr/>
            <p:nvPr/>
          </p:nvSpPr>
          <p:spPr>
            <a:xfrm>
              <a:off x="3961705" y="3011787"/>
              <a:ext cx="239888" cy="35988"/>
            </a:xfrm>
            <a:prstGeom prst="rect">
              <a:avLst/>
            </a:prstGeom>
            <a:solidFill>
              <a:srgbClr val="1CABE2">
                <a:alpha val="100000"/>
              </a:srgbClr>
            </a:solidFill>
          </p:spPr>
          <p:txBody>
            <a:bodyPr/>
            <a:lstStyle/>
            <a:p/>
          </p:txBody>
        </p:sp>
        <p:sp>
          <p:nvSpPr>
            <p:cNvPr id="47" name="rc47"/>
            <p:cNvSpPr/>
            <p:nvPr/>
          </p:nvSpPr>
          <p:spPr>
            <a:xfrm>
              <a:off x="4228248" y="3046887"/>
              <a:ext cx="239888" cy="1165122"/>
            </a:xfrm>
            <a:prstGeom prst="rect">
              <a:avLst/>
            </a:prstGeom>
            <a:solidFill>
              <a:srgbClr val="80BD41">
                <a:alpha val="100000"/>
              </a:srgbClr>
            </a:solidFill>
          </p:spPr>
          <p:txBody>
            <a:bodyPr/>
            <a:lstStyle/>
            <a:p/>
          </p:txBody>
        </p:sp>
        <p:sp>
          <p:nvSpPr>
            <p:cNvPr id="48" name="rc48"/>
            <p:cNvSpPr/>
            <p:nvPr/>
          </p:nvSpPr>
          <p:spPr>
            <a:xfrm>
              <a:off x="4228248" y="3010843"/>
              <a:ext cx="239888" cy="36043"/>
            </a:xfrm>
            <a:prstGeom prst="rect">
              <a:avLst/>
            </a:prstGeom>
            <a:solidFill>
              <a:srgbClr val="1CABE2">
                <a:alpha val="100000"/>
              </a:srgbClr>
            </a:solidFill>
          </p:spPr>
          <p:txBody>
            <a:bodyPr/>
            <a:lstStyle/>
            <a:p/>
          </p:txBody>
        </p:sp>
        <p:sp>
          <p:nvSpPr>
            <p:cNvPr id="49" name="rc49"/>
            <p:cNvSpPr/>
            <p:nvPr/>
          </p:nvSpPr>
          <p:spPr>
            <a:xfrm>
              <a:off x="4494791" y="3031947"/>
              <a:ext cx="239888" cy="1180061"/>
            </a:xfrm>
            <a:prstGeom prst="rect">
              <a:avLst/>
            </a:prstGeom>
            <a:solidFill>
              <a:srgbClr val="80BD41">
                <a:alpha val="100000"/>
              </a:srgbClr>
            </a:solidFill>
          </p:spPr>
          <p:txBody>
            <a:bodyPr/>
            <a:lstStyle/>
            <a:p/>
          </p:txBody>
        </p:sp>
        <p:sp>
          <p:nvSpPr>
            <p:cNvPr id="50" name="rc50"/>
            <p:cNvSpPr/>
            <p:nvPr/>
          </p:nvSpPr>
          <p:spPr>
            <a:xfrm>
              <a:off x="4494791" y="3007844"/>
              <a:ext cx="239888" cy="24103"/>
            </a:xfrm>
            <a:prstGeom prst="rect">
              <a:avLst/>
            </a:prstGeom>
            <a:solidFill>
              <a:srgbClr val="1CABE2">
                <a:alpha val="100000"/>
              </a:srgbClr>
            </a:solidFill>
          </p:spPr>
          <p:txBody>
            <a:bodyPr/>
            <a:lstStyle/>
            <a:p/>
          </p:txBody>
        </p:sp>
        <p:sp>
          <p:nvSpPr>
            <p:cNvPr id="51" name="rc51"/>
            <p:cNvSpPr/>
            <p:nvPr/>
          </p:nvSpPr>
          <p:spPr>
            <a:xfrm>
              <a:off x="4761334" y="3019507"/>
              <a:ext cx="239888" cy="1192502"/>
            </a:xfrm>
            <a:prstGeom prst="rect">
              <a:avLst/>
            </a:prstGeom>
            <a:solidFill>
              <a:srgbClr val="80BD41">
                <a:alpha val="100000"/>
              </a:srgbClr>
            </a:solidFill>
          </p:spPr>
          <p:txBody>
            <a:bodyPr/>
            <a:lstStyle/>
            <a:p/>
          </p:txBody>
        </p:sp>
        <p:sp>
          <p:nvSpPr>
            <p:cNvPr id="52" name="rc52"/>
            <p:cNvSpPr/>
            <p:nvPr/>
          </p:nvSpPr>
          <p:spPr>
            <a:xfrm>
              <a:off x="4761334" y="3007455"/>
              <a:ext cx="239888" cy="12051"/>
            </a:xfrm>
            <a:prstGeom prst="rect">
              <a:avLst/>
            </a:prstGeom>
            <a:solidFill>
              <a:srgbClr val="1CABE2">
                <a:alpha val="100000"/>
              </a:srgbClr>
            </a:solidFill>
          </p:spPr>
          <p:txBody>
            <a:bodyPr/>
            <a:lstStyle/>
            <a:p/>
          </p:txBody>
        </p:sp>
        <p:sp>
          <p:nvSpPr>
            <p:cNvPr id="53" name="rc53"/>
            <p:cNvSpPr/>
            <p:nvPr/>
          </p:nvSpPr>
          <p:spPr>
            <a:xfrm>
              <a:off x="5027877" y="3015786"/>
              <a:ext cx="239888" cy="1196223"/>
            </a:xfrm>
            <a:prstGeom prst="rect">
              <a:avLst/>
            </a:prstGeom>
            <a:solidFill>
              <a:srgbClr val="80BD41">
                <a:alpha val="100000"/>
              </a:srgbClr>
            </a:solidFill>
          </p:spPr>
          <p:txBody>
            <a:bodyPr/>
            <a:lstStyle/>
            <a:p/>
          </p:txBody>
        </p:sp>
        <p:sp>
          <p:nvSpPr>
            <p:cNvPr id="54" name="rc54"/>
            <p:cNvSpPr/>
            <p:nvPr/>
          </p:nvSpPr>
          <p:spPr>
            <a:xfrm>
              <a:off x="5027877" y="3003679"/>
              <a:ext cx="239888" cy="12107"/>
            </a:xfrm>
            <a:prstGeom prst="rect">
              <a:avLst/>
            </a:prstGeom>
            <a:solidFill>
              <a:srgbClr val="1CABE2">
                <a:alpha val="100000"/>
              </a:srgbClr>
            </a:solidFill>
          </p:spPr>
          <p:txBody>
            <a:bodyPr/>
            <a:lstStyle/>
            <a:p/>
          </p:txBody>
        </p:sp>
        <p:sp>
          <p:nvSpPr>
            <p:cNvPr id="55" name="rc55"/>
            <p:cNvSpPr/>
            <p:nvPr/>
          </p:nvSpPr>
          <p:spPr>
            <a:xfrm>
              <a:off x="5294420" y="3019451"/>
              <a:ext cx="239888" cy="1192557"/>
            </a:xfrm>
            <a:prstGeom prst="rect">
              <a:avLst/>
            </a:prstGeom>
            <a:solidFill>
              <a:srgbClr val="80BD41">
                <a:alpha val="100000"/>
              </a:srgbClr>
            </a:solidFill>
          </p:spPr>
          <p:txBody>
            <a:bodyPr/>
            <a:lstStyle/>
            <a:p/>
          </p:txBody>
        </p:sp>
        <p:sp>
          <p:nvSpPr>
            <p:cNvPr id="56" name="rc56"/>
            <p:cNvSpPr/>
            <p:nvPr/>
          </p:nvSpPr>
          <p:spPr>
            <a:xfrm>
              <a:off x="5294420" y="2995126"/>
              <a:ext cx="239888" cy="24325"/>
            </a:xfrm>
            <a:prstGeom prst="rect">
              <a:avLst/>
            </a:prstGeom>
            <a:solidFill>
              <a:srgbClr val="1CABE2">
                <a:alpha val="100000"/>
              </a:srgbClr>
            </a:solidFill>
          </p:spPr>
          <p:txBody>
            <a:bodyPr/>
            <a:lstStyle/>
            <a:p/>
          </p:txBody>
        </p:sp>
        <p:sp>
          <p:nvSpPr>
            <p:cNvPr id="57" name="rc57"/>
            <p:cNvSpPr/>
            <p:nvPr/>
          </p:nvSpPr>
          <p:spPr>
            <a:xfrm>
              <a:off x="5560963" y="3047109"/>
              <a:ext cx="239888" cy="1164899"/>
            </a:xfrm>
            <a:prstGeom prst="rect">
              <a:avLst/>
            </a:prstGeom>
            <a:solidFill>
              <a:srgbClr val="80BD41">
                <a:alpha val="100000"/>
              </a:srgbClr>
            </a:solidFill>
          </p:spPr>
          <p:txBody>
            <a:bodyPr/>
            <a:lstStyle/>
            <a:p/>
          </p:txBody>
        </p:sp>
        <p:sp>
          <p:nvSpPr>
            <p:cNvPr id="58" name="rc58"/>
            <p:cNvSpPr/>
            <p:nvPr/>
          </p:nvSpPr>
          <p:spPr>
            <a:xfrm>
              <a:off x="5560963" y="2985796"/>
              <a:ext cx="239888" cy="61313"/>
            </a:xfrm>
            <a:prstGeom prst="rect">
              <a:avLst/>
            </a:prstGeom>
            <a:solidFill>
              <a:srgbClr val="1CABE2">
                <a:alpha val="100000"/>
              </a:srgbClr>
            </a:solidFill>
          </p:spPr>
          <p:txBody>
            <a:bodyPr/>
            <a:lstStyle/>
            <a:p/>
          </p:txBody>
        </p:sp>
        <p:sp>
          <p:nvSpPr>
            <p:cNvPr id="59" name="rc59"/>
            <p:cNvSpPr/>
            <p:nvPr/>
          </p:nvSpPr>
          <p:spPr>
            <a:xfrm>
              <a:off x="5827506" y="3101425"/>
              <a:ext cx="239888" cy="1110584"/>
            </a:xfrm>
            <a:prstGeom prst="rect">
              <a:avLst/>
            </a:prstGeom>
            <a:solidFill>
              <a:srgbClr val="80BD41">
                <a:alpha val="100000"/>
              </a:srgbClr>
            </a:solidFill>
          </p:spPr>
          <p:txBody>
            <a:bodyPr/>
            <a:lstStyle/>
            <a:p/>
          </p:txBody>
        </p:sp>
        <p:sp>
          <p:nvSpPr>
            <p:cNvPr id="60" name="rc60"/>
            <p:cNvSpPr/>
            <p:nvPr/>
          </p:nvSpPr>
          <p:spPr>
            <a:xfrm>
              <a:off x="5827506" y="2978020"/>
              <a:ext cx="239888" cy="123404"/>
            </a:xfrm>
            <a:prstGeom prst="rect">
              <a:avLst/>
            </a:prstGeom>
            <a:solidFill>
              <a:srgbClr val="1CABE2">
                <a:alpha val="100000"/>
              </a:srgbClr>
            </a:solidFill>
          </p:spPr>
          <p:txBody>
            <a:bodyPr/>
            <a:lstStyle/>
            <a:p/>
          </p:txBody>
        </p:sp>
        <p:sp>
          <p:nvSpPr>
            <p:cNvPr id="61" name="rc61"/>
            <p:cNvSpPr/>
            <p:nvPr/>
          </p:nvSpPr>
          <p:spPr>
            <a:xfrm>
              <a:off x="6094049" y="3073156"/>
              <a:ext cx="239888" cy="1138852"/>
            </a:xfrm>
            <a:prstGeom prst="rect">
              <a:avLst/>
            </a:prstGeom>
            <a:solidFill>
              <a:srgbClr val="80BD41">
                <a:alpha val="100000"/>
              </a:srgbClr>
            </a:solidFill>
          </p:spPr>
          <p:txBody>
            <a:bodyPr/>
            <a:lstStyle/>
            <a:p/>
          </p:txBody>
        </p:sp>
        <p:sp>
          <p:nvSpPr>
            <p:cNvPr id="62" name="rc62"/>
            <p:cNvSpPr/>
            <p:nvPr/>
          </p:nvSpPr>
          <p:spPr>
            <a:xfrm>
              <a:off x="6094049" y="2960526"/>
              <a:ext cx="239888" cy="112630"/>
            </a:xfrm>
            <a:prstGeom prst="rect">
              <a:avLst/>
            </a:prstGeom>
            <a:solidFill>
              <a:srgbClr val="1CABE2">
                <a:alpha val="100000"/>
              </a:srgbClr>
            </a:solidFill>
          </p:spPr>
          <p:txBody>
            <a:bodyPr/>
            <a:lstStyle/>
            <a:p/>
          </p:txBody>
        </p:sp>
        <p:sp>
          <p:nvSpPr>
            <p:cNvPr id="63" name="rc63"/>
            <p:cNvSpPr/>
            <p:nvPr/>
          </p:nvSpPr>
          <p:spPr>
            <a:xfrm>
              <a:off x="6360593" y="3078432"/>
              <a:ext cx="239888" cy="1133576"/>
            </a:xfrm>
            <a:prstGeom prst="rect">
              <a:avLst/>
            </a:prstGeom>
            <a:solidFill>
              <a:srgbClr val="80BD41">
                <a:alpha val="100000"/>
              </a:srgbClr>
            </a:solidFill>
          </p:spPr>
          <p:txBody>
            <a:bodyPr/>
            <a:lstStyle/>
            <a:p/>
          </p:txBody>
        </p:sp>
        <p:sp>
          <p:nvSpPr>
            <p:cNvPr id="64" name="rc64"/>
            <p:cNvSpPr/>
            <p:nvPr/>
          </p:nvSpPr>
          <p:spPr>
            <a:xfrm>
              <a:off x="6360593" y="2952473"/>
              <a:ext cx="239888" cy="125959"/>
            </a:xfrm>
            <a:prstGeom prst="rect">
              <a:avLst/>
            </a:prstGeom>
            <a:solidFill>
              <a:srgbClr val="1CABE2">
                <a:alpha val="100000"/>
              </a:srgbClr>
            </a:solidFill>
          </p:spPr>
          <p:txBody>
            <a:bodyPr/>
            <a:lstStyle/>
            <a:p/>
          </p:txBody>
        </p:sp>
        <p:sp>
          <p:nvSpPr>
            <p:cNvPr id="65" name="rc65"/>
            <p:cNvSpPr/>
            <p:nvPr/>
          </p:nvSpPr>
          <p:spPr>
            <a:xfrm>
              <a:off x="6627136" y="3073212"/>
              <a:ext cx="239888" cy="1138797"/>
            </a:xfrm>
            <a:prstGeom prst="rect">
              <a:avLst/>
            </a:prstGeom>
            <a:solidFill>
              <a:srgbClr val="80BD41">
                <a:alpha val="100000"/>
              </a:srgbClr>
            </a:solidFill>
          </p:spPr>
          <p:txBody>
            <a:bodyPr/>
            <a:lstStyle/>
            <a:p/>
          </p:txBody>
        </p:sp>
        <p:sp>
          <p:nvSpPr>
            <p:cNvPr id="66" name="rc66"/>
            <p:cNvSpPr/>
            <p:nvPr/>
          </p:nvSpPr>
          <p:spPr>
            <a:xfrm>
              <a:off x="6627136" y="2946697"/>
              <a:ext cx="239888" cy="126514"/>
            </a:xfrm>
            <a:prstGeom prst="rect">
              <a:avLst/>
            </a:prstGeom>
            <a:solidFill>
              <a:srgbClr val="1CABE2">
                <a:alpha val="100000"/>
              </a:srgbClr>
            </a:solidFill>
          </p:spPr>
          <p:txBody>
            <a:bodyPr/>
            <a:lstStyle/>
            <a:p/>
          </p:txBody>
        </p:sp>
        <p:sp>
          <p:nvSpPr>
            <p:cNvPr id="67" name="rc67"/>
            <p:cNvSpPr/>
            <p:nvPr/>
          </p:nvSpPr>
          <p:spPr>
            <a:xfrm>
              <a:off x="6893679" y="3080098"/>
              <a:ext cx="239888" cy="1131910"/>
            </a:xfrm>
            <a:prstGeom prst="rect">
              <a:avLst/>
            </a:prstGeom>
            <a:solidFill>
              <a:srgbClr val="80BD41">
                <a:alpha val="100000"/>
              </a:srgbClr>
            </a:solidFill>
          </p:spPr>
          <p:txBody>
            <a:bodyPr/>
            <a:lstStyle/>
            <a:p/>
          </p:txBody>
        </p:sp>
        <p:sp>
          <p:nvSpPr>
            <p:cNvPr id="68" name="rc68"/>
            <p:cNvSpPr/>
            <p:nvPr/>
          </p:nvSpPr>
          <p:spPr>
            <a:xfrm>
              <a:off x="6893679" y="2940199"/>
              <a:ext cx="239888" cy="139899"/>
            </a:xfrm>
            <a:prstGeom prst="rect">
              <a:avLst/>
            </a:prstGeom>
            <a:solidFill>
              <a:srgbClr val="1CABE2">
                <a:alpha val="100000"/>
              </a:srgbClr>
            </a:solidFill>
          </p:spPr>
          <p:txBody>
            <a:bodyPr/>
            <a:lstStyle/>
            <a:p/>
          </p:txBody>
        </p:sp>
        <p:sp>
          <p:nvSpPr>
            <p:cNvPr id="69" name="rc69"/>
            <p:cNvSpPr/>
            <p:nvPr/>
          </p:nvSpPr>
          <p:spPr>
            <a:xfrm>
              <a:off x="7160222" y="3087929"/>
              <a:ext cx="239888" cy="1124079"/>
            </a:xfrm>
            <a:prstGeom prst="rect">
              <a:avLst/>
            </a:prstGeom>
            <a:solidFill>
              <a:srgbClr val="80BD41">
                <a:alpha val="100000"/>
              </a:srgbClr>
            </a:solidFill>
          </p:spPr>
          <p:txBody>
            <a:bodyPr/>
            <a:lstStyle/>
            <a:p/>
          </p:txBody>
        </p:sp>
        <p:sp>
          <p:nvSpPr>
            <p:cNvPr id="70" name="rc70"/>
            <p:cNvSpPr/>
            <p:nvPr/>
          </p:nvSpPr>
          <p:spPr>
            <a:xfrm>
              <a:off x="7160222" y="2934646"/>
              <a:ext cx="239888" cy="153283"/>
            </a:xfrm>
            <a:prstGeom prst="rect">
              <a:avLst/>
            </a:prstGeom>
            <a:solidFill>
              <a:srgbClr val="1CABE2">
                <a:alpha val="100000"/>
              </a:srgbClr>
            </a:solidFill>
          </p:spPr>
          <p:txBody>
            <a:bodyPr/>
            <a:lstStyle/>
            <a:p/>
          </p:txBody>
        </p:sp>
        <p:sp>
          <p:nvSpPr>
            <p:cNvPr id="71" name="rc71"/>
            <p:cNvSpPr/>
            <p:nvPr/>
          </p:nvSpPr>
          <p:spPr>
            <a:xfrm>
              <a:off x="7426765" y="3095205"/>
              <a:ext cx="239888" cy="1116804"/>
            </a:xfrm>
            <a:prstGeom prst="rect">
              <a:avLst/>
            </a:prstGeom>
            <a:solidFill>
              <a:srgbClr val="80BD41">
                <a:alpha val="100000"/>
              </a:srgbClr>
            </a:solidFill>
          </p:spPr>
          <p:txBody>
            <a:bodyPr/>
            <a:lstStyle/>
            <a:p/>
          </p:txBody>
        </p:sp>
        <p:sp>
          <p:nvSpPr>
            <p:cNvPr id="72" name="rc72"/>
            <p:cNvSpPr/>
            <p:nvPr/>
          </p:nvSpPr>
          <p:spPr>
            <a:xfrm>
              <a:off x="7426765" y="2928314"/>
              <a:ext cx="239888" cy="166890"/>
            </a:xfrm>
            <a:prstGeom prst="rect">
              <a:avLst/>
            </a:prstGeom>
            <a:solidFill>
              <a:srgbClr val="1CABE2">
                <a:alpha val="100000"/>
              </a:srgbClr>
            </a:solidFill>
          </p:spPr>
          <p:txBody>
            <a:bodyPr/>
            <a:lstStyle/>
            <a:p/>
          </p:txBody>
        </p:sp>
        <p:sp>
          <p:nvSpPr>
            <p:cNvPr id="73" name="rc73"/>
            <p:cNvSpPr/>
            <p:nvPr/>
          </p:nvSpPr>
          <p:spPr>
            <a:xfrm>
              <a:off x="7693308" y="3092039"/>
              <a:ext cx="239888" cy="1119970"/>
            </a:xfrm>
            <a:prstGeom prst="rect">
              <a:avLst/>
            </a:prstGeom>
            <a:solidFill>
              <a:srgbClr val="80BD41">
                <a:alpha val="100000"/>
              </a:srgbClr>
            </a:solidFill>
          </p:spPr>
          <p:txBody>
            <a:bodyPr/>
            <a:lstStyle/>
            <a:p/>
          </p:txBody>
        </p:sp>
        <p:sp>
          <p:nvSpPr>
            <p:cNvPr id="74" name="rc74"/>
            <p:cNvSpPr/>
            <p:nvPr/>
          </p:nvSpPr>
          <p:spPr>
            <a:xfrm>
              <a:off x="7693308" y="2924704"/>
              <a:ext cx="239888" cy="167334"/>
            </a:xfrm>
            <a:prstGeom prst="rect">
              <a:avLst/>
            </a:prstGeom>
            <a:solidFill>
              <a:srgbClr val="1CABE2">
                <a:alpha val="100000"/>
              </a:srgbClr>
            </a:solidFill>
          </p:spPr>
          <p:txBody>
            <a:bodyPr/>
            <a:lstStyle/>
            <a:p/>
          </p:txBody>
        </p:sp>
        <p:sp>
          <p:nvSpPr>
            <p:cNvPr id="75" name="rc75"/>
            <p:cNvSpPr/>
            <p:nvPr/>
          </p:nvSpPr>
          <p:spPr>
            <a:xfrm>
              <a:off x="7959851" y="3103480"/>
              <a:ext cx="239888" cy="1108529"/>
            </a:xfrm>
            <a:prstGeom prst="rect">
              <a:avLst/>
            </a:prstGeom>
            <a:solidFill>
              <a:srgbClr val="80BD41">
                <a:alpha val="100000"/>
              </a:srgbClr>
            </a:solidFill>
          </p:spPr>
          <p:txBody>
            <a:bodyPr/>
            <a:lstStyle/>
            <a:p/>
          </p:txBody>
        </p:sp>
        <p:sp>
          <p:nvSpPr>
            <p:cNvPr id="76" name="rc76"/>
            <p:cNvSpPr/>
            <p:nvPr/>
          </p:nvSpPr>
          <p:spPr>
            <a:xfrm>
              <a:off x="7959851" y="2923038"/>
              <a:ext cx="239888" cy="180441"/>
            </a:xfrm>
            <a:prstGeom prst="rect">
              <a:avLst/>
            </a:prstGeom>
            <a:solidFill>
              <a:srgbClr val="1CABE2">
                <a:alpha val="100000"/>
              </a:srgbClr>
            </a:solidFill>
          </p:spPr>
          <p:txBody>
            <a:bodyPr/>
            <a:lstStyle/>
            <a:p/>
          </p:txBody>
        </p:sp>
        <p:sp>
          <p:nvSpPr>
            <p:cNvPr id="77" name="pl77"/>
            <p:cNvSpPr/>
            <p:nvPr/>
          </p:nvSpPr>
          <p:spPr>
            <a:xfrm>
              <a:off x="1416218" y="2085226"/>
              <a:ext cx="6663577" cy="279274"/>
            </a:xfrm>
            <a:custGeom>
              <a:avLst/>
              <a:pathLst>
                <a:path w="6663577" h="279274">
                  <a:moveTo>
                    <a:pt x="0" y="107413"/>
                  </a:moveTo>
                  <a:lnTo>
                    <a:pt x="266543" y="64447"/>
                  </a:lnTo>
                  <a:lnTo>
                    <a:pt x="533086" y="85930"/>
                  </a:lnTo>
                  <a:lnTo>
                    <a:pt x="799629" y="150378"/>
                  </a:lnTo>
                  <a:lnTo>
                    <a:pt x="1066172" y="107413"/>
                  </a:lnTo>
                  <a:lnTo>
                    <a:pt x="1332715" y="21482"/>
                  </a:lnTo>
                  <a:lnTo>
                    <a:pt x="1599258" y="85930"/>
                  </a:lnTo>
                  <a:lnTo>
                    <a:pt x="1865801" y="107413"/>
                  </a:lnTo>
                  <a:lnTo>
                    <a:pt x="2132344" y="128895"/>
                  </a:lnTo>
                  <a:lnTo>
                    <a:pt x="2398888" y="42965"/>
                  </a:lnTo>
                  <a:lnTo>
                    <a:pt x="2665431" y="42965"/>
                  </a:lnTo>
                  <a:lnTo>
                    <a:pt x="2931974" y="42965"/>
                  </a:lnTo>
                  <a:lnTo>
                    <a:pt x="3198517" y="21482"/>
                  </a:lnTo>
                  <a:lnTo>
                    <a:pt x="3465060" y="0"/>
                  </a:lnTo>
                  <a:lnTo>
                    <a:pt x="3731603" y="0"/>
                  </a:lnTo>
                  <a:lnTo>
                    <a:pt x="3998146" y="21482"/>
                  </a:lnTo>
                  <a:lnTo>
                    <a:pt x="4264689" y="85930"/>
                  </a:lnTo>
                  <a:lnTo>
                    <a:pt x="4531233" y="193343"/>
                  </a:lnTo>
                  <a:lnTo>
                    <a:pt x="4797776" y="171861"/>
                  </a:lnTo>
                  <a:lnTo>
                    <a:pt x="5064319" y="193343"/>
                  </a:lnTo>
                  <a:lnTo>
                    <a:pt x="5330862" y="193343"/>
                  </a:lnTo>
                  <a:lnTo>
                    <a:pt x="5597405" y="214826"/>
                  </a:lnTo>
                  <a:lnTo>
                    <a:pt x="5863948" y="236309"/>
                  </a:lnTo>
                  <a:lnTo>
                    <a:pt x="6130491" y="257791"/>
                  </a:lnTo>
                  <a:lnTo>
                    <a:pt x="6397034" y="257791"/>
                  </a:lnTo>
                  <a:lnTo>
                    <a:pt x="6663577" y="279274"/>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298664" y="2860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90" name="tx90"/>
            <p:cNvSpPr/>
            <p:nvPr/>
          </p:nvSpPr>
          <p:spPr>
            <a:xfrm>
              <a:off x="2631380" y="2873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91" name="tx91"/>
            <p:cNvSpPr/>
            <p:nvPr/>
          </p:nvSpPr>
          <p:spPr>
            <a:xfrm>
              <a:off x="3964096" y="28758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92" name="tx92"/>
            <p:cNvSpPr/>
            <p:nvPr/>
          </p:nvSpPr>
          <p:spPr>
            <a:xfrm>
              <a:off x="5296811" y="2859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93" name="tx93"/>
            <p:cNvSpPr/>
            <p:nvPr/>
          </p:nvSpPr>
          <p:spPr>
            <a:xfrm>
              <a:off x="6362984" y="28165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4" name="tx94"/>
            <p:cNvSpPr/>
            <p:nvPr/>
          </p:nvSpPr>
          <p:spPr>
            <a:xfrm>
              <a:off x="6629527" y="2810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5" name="tx95"/>
            <p:cNvSpPr/>
            <p:nvPr/>
          </p:nvSpPr>
          <p:spPr>
            <a:xfrm>
              <a:off x="6935247" y="280427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6" name="tx96"/>
            <p:cNvSpPr/>
            <p:nvPr/>
          </p:nvSpPr>
          <p:spPr>
            <a:xfrm>
              <a:off x="7201790" y="27986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7" name="tx97"/>
            <p:cNvSpPr/>
            <p:nvPr/>
          </p:nvSpPr>
          <p:spPr>
            <a:xfrm>
              <a:off x="7429156" y="2792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8" name="tx98"/>
            <p:cNvSpPr/>
            <p:nvPr/>
          </p:nvSpPr>
          <p:spPr>
            <a:xfrm>
              <a:off x="7695699" y="2788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9" name="tx99"/>
            <p:cNvSpPr/>
            <p:nvPr/>
          </p:nvSpPr>
          <p:spPr>
            <a:xfrm>
              <a:off x="7962242" y="27870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232.1</a:t>
              </a:r>
            </a:p>
          </p:txBody>
        </p:sp>
        <p:sp>
          <p:nvSpPr>
            <p:cNvPr id="100" name="pl100"/>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05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205.8</a:t>
              </a:r>
            </a:p>
          </p:txBody>
        </p:sp>
        <p:sp>
          <p:nvSpPr>
            <p:cNvPr id="112" name="tx112"/>
            <p:cNvSpPr/>
            <p:nvPr/>
          </p:nvSpPr>
          <p:spPr>
            <a:xfrm>
              <a:off x="1324790" y="29977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3" name="tx113"/>
            <p:cNvSpPr/>
            <p:nvPr/>
          </p:nvSpPr>
          <p:spPr>
            <a:xfrm>
              <a:off x="2631380" y="35874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14" name="tx114"/>
            <p:cNvSpPr/>
            <p:nvPr/>
          </p:nvSpPr>
          <p:spPr>
            <a:xfrm>
              <a:off x="2683631" y="29859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5" name="tx115"/>
            <p:cNvSpPr/>
            <p:nvPr/>
          </p:nvSpPr>
          <p:spPr>
            <a:xfrm>
              <a:off x="3964096" y="3594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16" name="tx116"/>
            <p:cNvSpPr/>
            <p:nvPr/>
          </p:nvSpPr>
          <p:spPr>
            <a:xfrm>
              <a:off x="4016347" y="29947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5296811" y="358182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8" name="tx118"/>
            <p:cNvSpPr/>
            <p:nvPr/>
          </p:nvSpPr>
          <p:spPr>
            <a:xfrm>
              <a:off x="5349062" y="297366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101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204.1</a:t>
              </a:r>
            </a:p>
          </p:txBody>
        </p:sp>
        <p:sp>
          <p:nvSpPr>
            <p:cNvPr id="120" name="tx120"/>
            <p:cNvSpPr/>
            <p:nvPr/>
          </p:nvSpPr>
          <p:spPr>
            <a:xfrm>
              <a:off x="6389109" y="29815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1" name="tx121"/>
            <p:cNvSpPr/>
            <p:nvPr/>
          </p:nvSpPr>
          <p:spPr>
            <a:xfrm>
              <a:off x="6629527" y="3607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205.1</a:t>
              </a:r>
            </a:p>
          </p:txBody>
        </p:sp>
        <p:sp>
          <p:nvSpPr>
            <p:cNvPr id="122" name="tx122"/>
            <p:cNvSpPr/>
            <p:nvPr/>
          </p:nvSpPr>
          <p:spPr>
            <a:xfrm>
              <a:off x="6655652" y="2974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3" name="tx123"/>
            <p:cNvSpPr/>
            <p:nvPr/>
          </p:nvSpPr>
          <p:spPr>
            <a:xfrm>
              <a:off x="6896070" y="3610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203.8</a:t>
              </a:r>
            </a:p>
          </p:txBody>
        </p:sp>
        <p:sp>
          <p:nvSpPr>
            <p:cNvPr id="124" name="tx124"/>
            <p:cNvSpPr/>
            <p:nvPr/>
          </p:nvSpPr>
          <p:spPr>
            <a:xfrm>
              <a:off x="6922195" y="2975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5" name="tx125"/>
            <p:cNvSpPr/>
            <p:nvPr/>
          </p:nvSpPr>
          <p:spPr>
            <a:xfrm>
              <a:off x="7162613" y="3614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202.4</a:t>
              </a:r>
            </a:p>
          </p:txBody>
        </p:sp>
        <p:sp>
          <p:nvSpPr>
            <p:cNvPr id="126" name="tx126"/>
            <p:cNvSpPr/>
            <p:nvPr/>
          </p:nvSpPr>
          <p:spPr>
            <a:xfrm>
              <a:off x="7188738" y="2976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7" name="tx127"/>
            <p:cNvSpPr/>
            <p:nvPr/>
          </p:nvSpPr>
          <p:spPr>
            <a:xfrm>
              <a:off x="7429156" y="3618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201.1</a:t>
              </a:r>
            </a:p>
          </p:txBody>
        </p:sp>
        <p:sp>
          <p:nvSpPr>
            <p:cNvPr id="128" name="tx128"/>
            <p:cNvSpPr/>
            <p:nvPr/>
          </p:nvSpPr>
          <p:spPr>
            <a:xfrm>
              <a:off x="7494458" y="29766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9" name="tx129"/>
            <p:cNvSpPr/>
            <p:nvPr/>
          </p:nvSpPr>
          <p:spPr>
            <a:xfrm>
              <a:off x="7695699" y="3616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30" name="tx130"/>
            <p:cNvSpPr/>
            <p:nvPr/>
          </p:nvSpPr>
          <p:spPr>
            <a:xfrm>
              <a:off x="7721825" y="297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31" name="tx131"/>
            <p:cNvSpPr/>
            <p:nvPr/>
          </p:nvSpPr>
          <p:spPr>
            <a:xfrm>
              <a:off x="7962242" y="3622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199.6</a:t>
              </a:r>
            </a:p>
          </p:txBody>
        </p:sp>
        <p:sp>
          <p:nvSpPr>
            <p:cNvPr id="132" name="tx132"/>
            <p:cNvSpPr/>
            <p:nvPr/>
          </p:nvSpPr>
          <p:spPr>
            <a:xfrm>
              <a:off x="7988368" y="2978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045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491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937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383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4" name="pl164"/>
            <p:cNvSpPr/>
            <p:nvPr/>
          </p:nvSpPr>
          <p:spPr>
            <a:xfrm>
              <a:off x="20044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9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373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37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01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126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91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455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19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783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782102" cy="124062"/>
            </a:xfrm>
            <a:prstGeom prst="rect">
              <a:avLst/>
            </a:prstGeom>
            <a:solidFill>
              <a:srgbClr val="80BD41">
                <a:alpha val="100000"/>
              </a:srgbClr>
            </a:solidFill>
          </p:spPr>
          <p:txBody>
            <a:bodyPr/>
            <a:lstStyle/>
            <a:p/>
          </p:txBody>
        </p:sp>
        <p:sp>
          <p:nvSpPr>
            <p:cNvPr id="179" name="rc179"/>
            <p:cNvSpPr/>
            <p:nvPr/>
          </p:nvSpPr>
          <p:spPr>
            <a:xfrm>
              <a:off x="7078376" y="5840557"/>
              <a:ext cx="642487" cy="124062"/>
            </a:xfrm>
            <a:prstGeom prst="rect">
              <a:avLst/>
            </a:prstGeom>
            <a:solidFill>
              <a:srgbClr val="1CABE2">
                <a:alpha val="100000"/>
              </a:srgbClr>
            </a:solidFill>
          </p:spPr>
          <p:txBody>
            <a:bodyPr/>
            <a:lstStyle/>
            <a:p/>
          </p:txBody>
        </p:sp>
        <p:sp>
          <p:nvSpPr>
            <p:cNvPr id="180" name="rc180"/>
            <p:cNvSpPr/>
            <p:nvPr/>
          </p:nvSpPr>
          <p:spPr>
            <a:xfrm>
              <a:off x="1296273" y="5685479"/>
              <a:ext cx="5712698" cy="124062"/>
            </a:xfrm>
            <a:prstGeom prst="rect">
              <a:avLst/>
            </a:prstGeom>
            <a:solidFill>
              <a:srgbClr val="80BD41">
                <a:alpha val="100000"/>
              </a:srgbClr>
            </a:solidFill>
          </p:spPr>
          <p:txBody>
            <a:bodyPr/>
            <a:lstStyle/>
            <a:p/>
          </p:txBody>
        </p:sp>
        <p:sp>
          <p:nvSpPr>
            <p:cNvPr id="181" name="rc181"/>
            <p:cNvSpPr/>
            <p:nvPr/>
          </p:nvSpPr>
          <p:spPr>
            <a:xfrm>
              <a:off x="7008971" y="5685479"/>
              <a:ext cx="853533" cy="124062"/>
            </a:xfrm>
            <a:prstGeom prst="rect">
              <a:avLst/>
            </a:prstGeom>
            <a:solidFill>
              <a:srgbClr val="1CABE2">
                <a:alpha val="100000"/>
              </a:srgbClr>
            </a:solidFill>
          </p:spPr>
          <p:txBody>
            <a:bodyPr/>
            <a:lstStyle/>
            <a:p/>
          </p:txBody>
        </p:sp>
        <p:sp>
          <p:nvSpPr>
            <p:cNvPr id="182" name="rc182"/>
            <p:cNvSpPr/>
            <p:nvPr/>
          </p:nvSpPr>
          <p:spPr>
            <a:xfrm>
              <a:off x="1296273" y="5530401"/>
              <a:ext cx="5654341" cy="124062"/>
            </a:xfrm>
            <a:prstGeom prst="rect">
              <a:avLst/>
            </a:prstGeom>
            <a:solidFill>
              <a:srgbClr val="80BD41">
                <a:alpha val="100000"/>
              </a:srgbClr>
            </a:solidFill>
          </p:spPr>
          <p:txBody>
            <a:bodyPr/>
            <a:lstStyle/>
            <a:p/>
          </p:txBody>
        </p:sp>
        <p:sp>
          <p:nvSpPr>
            <p:cNvPr id="183" name="rc183"/>
            <p:cNvSpPr/>
            <p:nvPr/>
          </p:nvSpPr>
          <p:spPr>
            <a:xfrm>
              <a:off x="6950615" y="5530401"/>
              <a:ext cx="920388" cy="124062"/>
            </a:xfrm>
            <a:prstGeom prst="rect">
              <a:avLst/>
            </a:prstGeom>
            <a:solidFill>
              <a:srgbClr val="1CABE2">
                <a:alpha val="100000"/>
              </a:srgbClr>
            </a:solidFill>
          </p:spPr>
          <p:txBody>
            <a:bodyPr/>
            <a:lstStyle/>
            <a:p/>
          </p:txBody>
        </p:sp>
        <p:sp>
          <p:nvSpPr>
            <p:cNvPr id="184" name="tx184"/>
            <p:cNvSpPr/>
            <p:nvPr/>
          </p:nvSpPr>
          <p:spPr>
            <a:xfrm>
              <a:off x="789741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5" name="tx185"/>
            <p:cNvSpPr/>
            <p:nvPr/>
          </p:nvSpPr>
          <p:spPr>
            <a:xfrm>
              <a:off x="804613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86" name="tx186"/>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87" name="tx187"/>
            <p:cNvSpPr/>
            <p:nvPr/>
          </p:nvSpPr>
          <p:spPr>
            <a:xfrm>
              <a:off x="405168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204.1</a:t>
              </a:r>
            </a:p>
          </p:txBody>
        </p:sp>
        <p:sp>
          <p:nvSpPr>
            <p:cNvPr id="188" name="tx188"/>
            <p:cNvSpPr/>
            <p:nvPr/>
          </p:nvSpPr>
          <p:spPr>
            <a:xfrm>
              <a:off x="7294126"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9" name="tx189"/>
            <p:cNvSpPr/>
            <p:nvPr/>
          </p:nvSpPr>
          <p:spPr>
            <a:xfrm>
              <a:off x="401698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201.7</a:t>
              </a:r>
            </a:p>
          </p:txBody>
        </p:sp>
        <p:sp>
          <p:nvSpPr>
            <p:cNvPr id="190" name="tx190"/>
            <p:cNvSpPr/>
            <p:nvPr/>
          </p:nvSpPr>
          <p:spPr>
            <a:xfrm>
              <a:off x="7330245"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91" name="tx191"/>
            <p:cNvSpPr/>
            <p:nvPr/>
          </p:nvSpPr>
          <p:spPr>
            <a:xfrm>
              <a:off x="3987806"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199.6</a:t>
              </a:r>
            </a:p>
          </p:txBody>
        </p:sp>
        <p:sp>
          <p:nvSpPr>
            <p:cNvPr id="192" name="tx192"/>
            <p:cNvSpPr/>
            <p:nvPr/>
          </p:nvSpPr>
          <p:spPr>
            <a:xfrm>
              <a:off x="7305316"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3499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01256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42898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84540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2618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(86%) was lower than in 2019 (90%).
The number of children vaccinated with DTP3 decreased 2%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12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97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58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0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90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07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58452"/>
              <a:ext cx="239888" cy="153556"/>
            </a:xfrm>
            <a:prstGeom prst="rect">
              <a:avLst/>
            </a:prstGeom>
            <a:solidFill>
              <a:srgbClr val="E2231A">
                <a:alpha val="90196"/>
              </a:srgbClr>
            </a:solidFill>
          </p:spPr>
          <p:txBody>
            <a:bodyPr/>
            <a:lstStyle/>
            <a:p/>
          </p:txBody>
        </p:sp>
        <p:sp>
          <p:nvSpPr>
            <p:cNvPr id="24" name="rc24"/>
            <p:cNvSpPr/>
            <p:nvPr/>
          </p:nvSpPr>
          <p:spPr>
            <a:xfrm>
              <a:off x="1562816" y="4134950"/>
              <a:ext cx="239888" cy="77059"/>
            </a:xfrm>
            <a:prstGeom prst="rect">
              <a:avLst/>
            </a:prstGeom>
            <a:solidFill>
              <a:srgbClr val="E2231A">
                <a:alpha val="90196"/>
              </a:srgbClr>
            </a:solidFill>
          </p:spPr>
          <p:txBody>
            <a:bodyPr/>
            <a:lstStyle/>
            <a:p/>
          </p:txBody>
        </p:sp>
        <p:sp>
          <p:nvSpPr>
            <p:cNvPr id="25" name="rc25"/>
            <p:cNvSpPr/>
            <p:nvPr/>
          </p:nvSpPr>
          <p:spPr>
            <a:xfrm>
              <a:off x="1829360" y="3981428"/>
              <a:ext cx="239888" cy="230581"/>
            </a:xfrm>
            <a:prstGeom prst="rect">
              <a:avLst/>
            </a:prstGeom>
            <a:solidFill>
              <a:srgbClr val="E2231A">
                <a:alpha val="90196"/>
              </a:srgbClr>
            </a:solidFill>
          </p:spPr>
          <p:txBody>
            <a:bodyPr/>
            <a:lstStyle/>
            <a:p/>
          </p:txBody>
        </p:sp>
        <p:sp>
          <p:nvSpPr>
            <p:cNvPr id="26" name="rc26"/>
            <p:cNvSpPr/>
            <p:nvPr/>
          </p:nvSpPr>
          <p:spPr>
            <a:xfrm>
              <a:off x="2095903" y="3829765"/>
              <a:ext cx="239888" cy="382243"/>
            </a:xfrm>
            <a:prstGeom prst="rect">
              <a:avLst/>
            </a:prstGeom>
            <a:solidFill>
              <a:srgbClr val="E2231A">
                <a:alpha val="90196"/>
              </a:srgbClr>
            </a:solidFill>
          </p:spPr>
          <p:txBody>
            <a:bodyPr/>
            <a:lstStyle/>
            <a:p/>
          </p:txBody>
        </p:sp>
        <p:sp>
          <p:nvSpPr>
            <p:cNvPr id="27" name="rc27"/>
            <p:cNvSpPr/>
            <p:nvPr/>
          </p:nvSpPr>
          <p:spPr>
            <a:xfrm>
              <a:off x="2362446" y="3601780"/>
              <a:ext cx="239888" cy="610229"/>
            </a:xfrm>
            <a:prstGeom prst="rect">
              <a:avLst/>
            </a:prstGeom>
            <a:solidFill>
              <a:srgbClr val="E2231A">
                <a:alpha val="90196"/>
              </a:srgbClr>
            </a:solidFill>
          </p:spPr>
          <p:txBody>
            <a:bodyPr/>
            <a:lstStyle/>
            <a:p/>
          </p:txBody>
        </p:sp>
        <p:sp>
          <p:nvSpPr>
            <p:cNvPr id="28" name="rc28"/>
            <p:cNvSpPr/>
            <p:nvPr/>
          </p:nvSpPr>
          <p:spPr>
            <a:xfrm>
              <a:off x="2628989" y="3908122"/>
              <a:ext cx="239888" cy="303887"/>
            </a:xfrm>
            <a:prstGeom prst="rect">
              <a:avLst/>
            </a:prstGeom>
            <a:solidFill>
              <a:srgbClr val="E2231A">
                <a:alpha val="90196"/>
              </a:srgbClr>
            </a:solidFill>
          </p:spPr>
          <p:txBody>
            <a:bodyPr/>
            <a:lstStyle/>
            <a:p/>
          </p:txBody>
        </p:sp>
        <p:sp>
          <p:nvSpPr>
            <p:cNvPr id="29" name="rc29"/>
            <p:cNvSpPr/>
            <p:nvPr/>
          </p:nvSpPr>
          <p:spPr>
            <a:xfrm>
              <a:off x="2895532" y="3834185"/>
              <a:ext cx="239888" cy="377824"/>
            </a:xfrm>
            <a:prstGeom prst="rect">
              <a:avLst/>
            </a:prstGeom>
            <a:solidFill>
              <a:srgbClr val="E2231A">
                <a:alpha val="90196"/>
              </a:srgbClr>
            </a:solidFill>
          </p:spPr>
          <p:txBody>
            <a:bodyPr/>
            <a:lstStyle/>
            <a:p/>
          </p:txBody>
        </p:sp>
        <p:sp>
          <p:nvSpPr>
            <p:cNvPr id="30" name="rc30"/>
            <p:cNvSpPr/>
            <p:nvPr/>
          </p:nvSpPr>
          <p:spPr>
            <a:xfrm>
              <a:off x="3162075" y="3757932"/>
              <a:ext cx="239888" cy="454076"/>
            </a:xfrm>
            <a:prstGeom prst="rect">
              <a:avLst/>
            </a:prstGeom>
            <a:solidFill>
              <a:srgbClr val="E2231A">
                <a:alpha val="90196"/>
              </a:srgbClr>
            </a:solidFill>
          </p:spPr>
          <p:txBody>
            <a:bodyPr/>
            <a:lstStyle/>
            <a:p/>
          </p:txBody>
        </p:sp>
        <p:sp>
          <p:nvSpPr>
            <p:cNvPr id="31" name="rc31"/>
            <p:cNvSpPr/>
            <p:nvPr/>
          </p:nvSpPr>
          <p:spPr>
            <a:xfrm>
              <a:off x="3428618" y="3681189"/>
              <a:ext cx="239888" cy="530820"/>
            </a:xfrm>
            <a:prstGeom prst="rect">
              <a:avLst/>
            </a:prstGeom>
            <a:solidFill>
              <a:srgbClr val="E2231A">
                <a:alpha val="90196"/>
              </a:srgbClr>
            </a:solidFill>
          </p:spPr>
          <p:txBody>
            <a:bodyPr/>
            <a:lstStyle/>
            <a:p/>
          </p:txBody>
        </p:sp>
        <p:sp>
          <p:nvSpPr>
            <p:cNvPr id="32" name="rc32"/>
            <p:cNvSpPr/>
            <p:nvPr/>
          </p:nvSpPr>
          <p:spPr>
            <a:xfrm>
              <a:off x="3695161" y="4060031"/>
              <a:ext cx="239888" cy="151978"/>
            </a:xfrm>
            <a:prstGeom prst="rect">
              <a:avLst/>
            </a:prstGeom>
            <a:solidFill>
              <a:srgbClr val="E2231A">
                <a:alpha val="90196"/>
              </a:srgbClr>
            </a:solidFill>
          </p:spPr>
          <p:txBody>
            <a:bodyPr/>
            <a:lstStyle/>
            <a:p/>
          </p:txBody>
        </p:sp>
        <p:sp>
          <p:nvSpPr>
            <p:cNvPr id="33" name="rc33"/>
            <p:cNvSpPr/>
            <p:nvPr/>
          </p:nvSpPr>
          <p:spPr>
            <a:xfrm>
              <a:off x="3961705" y="4060416"/>
              <a:ext cx="239888" cy="151592"/>
            </a:xfrm>
            <a:prstGeom prst="rect">
              <a:avLst/>
            </a:prstGeom>
            <a:solidFill>
              <a:srgbClr val="E2231A">
                <a:alpha val="90196"/>
              </a:srgbClr>
            </a:solidFill>
          </p:spPr>
          <p:txBody>
            <a:bodyPr/>
            <a:lstStyle/>
            <a:p/>
          </p:txBody>
        </p:sp>
        <p:sp>
          <p:nvSpPr>
            <p:cNvPr id="34" name="rc34"/>
            <p:cNvSpPr/>
            <p:nvPr/>
          </p:nvSpPr>
          <p:spPr>
            <a:xfrm>
              <a:off x="4228248" y="3984445"/>
              <a:ext cx="239888" cy="227564"/>
            </a:xfrm>
            <a:prstGeom prst="rect">
              <a:avLst/>
            </a:prstGeom>
            <a:solidFill>
              <a:srgbClr val="E2231A">
                <a:alpha val="90196"/>
              </a:srgbClr>
            </a:solidFill>
          </p:spPr>
          <p:txBody>
            <a:bodyPr/>
            <a:lstStyle/>
            <a:p/>
          </p:txBody>
        </p:sp>
        <p:sp>
          <p:nvSpPr>
            <p:cNvPr id="35" name="rc35"/>
            <p:cNvSpPr/>
            <p:nvPr/>
          </p:nvSpPr>
          <p:spPr>
            <a:xfrm>
              <a:off x="4494791" y="3983848"/>
              <a:ext cx="239888" cy="228160"/>
            </a:xfrm>
            <a:prstGeom prst="rect">
              <a:avLst/>
            </a:prstGeom>
            <a:solidFill>
              <a:srgbClr val="E2231A">
                <a:alpha val="90196"/>
              </a:srgbClr>
            </a:solidFill>
          </p:spPr>
          <p:txBody>
            <a:bodyPr/>
            <a:lstStyle/>
            <a:p/>
          </p:txBody>
        </p:sp>
        <p:sp>
          <p:nvSpPr>
            <p:cNvPr id="36" name="rc36"/>
            <p:cNvSpPr/>
            <p:nvPr/>
          </p:nvSpPr>
          <p:spPr>
            <a:xfrm>
              <a:off x="4761334" y="3983778"/>
              <a:ext cx="239888" cy="228230"/>
            </a:xfrm>
            <a:prstGeom prst="rect">
              <a:avLst/>
            </a:prstGeom>
            <a:solidFill>
              <a:srgbClr val="E2231A">
                <a:alpha val="90196"/>
              </a:srgbClr>
            </a:solidFill>
          </p:spPr>
          <p:txBody>
            <a:bodyPr/>
            <a:lstStyle/>
            <a:p/>
          </p:txBody>
        </p:sp>
        <p:sp>
          <p:nvSpPr>
            <p:cNvPr id="37" name="rc37"/>
            <p:cNvSpPr/>
            <p:nvPr/>
          </p:nvSpPr>
          <p:spPr>
            <a:xfrm>
              <a:off x="5027877" y="3983077"/>
              <a:ext cx="239888" cy="228932"/>
            </a:xfrm>
            <a:prstGeom prst="rect">
              <a:avLst/>
            </a:prstGeom>
            <a:solidFill>
              <a:srgbClr val="E2231A">
                <a:alpha val="90196"/>
              </a:srgbClr>
            </a:solidFill>
          </p:spPr>
          <p:txBody>
            <a:bodyPr/>
            <a:lstStyle/>
            <a:p/>
          </p:txBody>
        </p:sp>
        <p:sp>
          <p:nvSpPr>
            <p:cNvPr id="38" name="rc38"/>
            <p:cNvSpPr/>
            <p:nvPr/>
          </p:nvSpPr>
          <p:spPr>
            <a:xfrm>
              <a:off x="5294420" y="4058312"/>
              <a:ext cx="239888" cy="153697"/>
            </a:xfrm>
            <a:prstGeom prst="rect">
              <a:avLst/>
            </a:prstGeom>
            <a:solidFill>
              <a:srgbClr val="E2231A">
                <a:alpha val="90196"/>
              </a:srgbClr>
            </a:solidFill>
          </p:spPr>
          <p:txBody>
            <a:bodyPr/>
            <a:lstStyle/>
            <a:p/>
          </p:txBody>
        </p:sp>
        <p:sp>
          <p:nvSpPr>
            <p:cNvPr id="39" name="rc39"/>
            <p:cNvSpPr/>
            <p:nvPr/>
          </p:nvSpPr>
          <p:spPr>
            <a:xfrm>
              <a:off x="5560963" y="4057119"/>
              <a:ext cx="239888" cy="154889"/>
            </a:xfrm>
            <a:prstGeom prst="rect">
              <a:avLst/>
            </a:prstGeom>
            <a:solidFill>
              <a:srgbClr val="E2231A">
                <a:alpha val="90196"/>
              </a:srgbClr>
            </a:solidFill>
          </p:spPr>
          <p:txBody>
            <a:bodyPr/>
            <a:lstStyle/>
            <a:p/>
          </p:txBody>
        </p:sp>
        <p:sp>
          <p:nvSpPr>
            <p:cNvPr id="40" name="rc40"/>
            <p:cNvSpPr/>
            <p:nvPr/>
          </p:nvSpPr>
          <p:spPr>
            <a:xfrm>
              <a:off x="5827506" y="4056137"/>
              <a:ext cx="239888" cy="155871"/>
            </a:xfrm>
            <a:prstGeom prst="rect">
              <a:avLst/>
            </a:prstGeom>
            <a:solidFill>
              <a:srgbClr val="E2231A">
                <a:alpha val="90196"/>
              </a:srgbClr>
            </a:solidFill>
          </p:spPr>
          <p:txBody>
            <a:bodyPr/>
            <a:lstStyle/>
            <a:p/>
          </p:txBody>
        </p:sp>
        <p:sp>
          <p:nvSpPr>
            <p:cNvPr id="41" name="rc41"/>
            <p:cNvSpPr/>
            <p:nvPr/>
          </p:nvSpPr>
          <p:spPr>
            <a:xfrm>
              <a:off x="6094049" y="3500694"/>
              <a:ext cx="239888" cy="711314"/>
            </a:xfrm>
            <a:prstGeom prst="rect">
              <a:avLst/>
            </a:prstGeom>
            <a:solidFill>
              <a:srgbClr val="E2231A">
                <a:alpha val="90196"/>
              </a:srgbClr>
            </a:solidFill>
          </p:spPr>
          <p:txBody>
            <a:bodyPr/>
            <a:lstStyle/>
            <a:p/>
          </p:txBody>
        </p:sp>
        <p:sp>
          <p:nvSpPr>
            <p:cNvPr id="42" name="rc42"/>
            <p:cNvSpPr/>
            <p:nvPr/>
          </p:nvSpPr>
          <p:spPr>
            <a:xfrm>
              <a:off x="6360593" y="3416550"/>
              <a:ext cx="239888" cy="795458"/>
            </a:xfrm>
            <a:prstGeom prst="rect">
              <a:avLst/>
            </a:prstGeom>
            <a:solidFill>
              <a:srgbClr val="E2231A">
                <a:alpha val="90196"/>
              </a:srgbClr>
            </a:solidFill>
          </p:spPr>
          <p:txBody>
            <a:bodyPr/>
            <a:lstStyle/>
            <a:p/>
          </p:txBody>
        </p:sp>
        <p:sp>
          <p:nvSpPr>
            <p:cNvPr id="43" name="rc43"/>
            <p:cNvSpPr/>
            <p:nvPr/>
          </p:nvSpPr>
          <p:spPr>
            <a:xfrm>
              <a:off x="6627136" y="3412903"/>
              <a:ext cx="239888" cy="799106"/>
            </a:xfrm>
            <a:prstGeom prst="rect">
              <a:avLst/>
            </a:prstGeom>
            <a:solidFill>
              <a:srgbClr val="E2231A">
                <a:alpha val="90196"/>
              </a:srgbClr>
            </a:solidFill>
          </p:spPr>
          <p:txBody>
            <a:bodyPr/>
            <a:lstStyle/>
            <a:p/>
          </p:txBody>
        </p:sp>
        <p:sp>
          <p:nvSpPr>
            <p:cNvPr id="44" name="rc44"/>
            <p:cNvSpPr/>
            <p:nvPr/>
          </p:nvSpPr>
          <p:spPr>
            <a:xfrm>
              <a:off x="6893679" y="3328478"/>
              <a:ext cx="239888" cy="883531"/>
            </a:xfrm>
            <a:prstGeom prst="rect">
              <a:avLst/>
            </a:prstGeom>
            <a:solidFill>
              <a:srgbClr val="E2231A">
                <a:alpha val="90196"/>
              </a:srgbClr>
            </a:solidFill>
          </p:spPr>
          <p:txBody>
            <a:bodyPr/>
            <a:lstStyle/>
            <a:p/>
          </p:txBody>
        </p:sp>
        <p:sp>
          <p:nvSpPr>
            <p:cNvPr id="45" name="rc45"/>
            <p:cNvSpPr/>
            <p:nvPr/>
          </p:nvSpPr>
          <p:spPr>
            <a:xfrm>
              <a:off x="7160222" y="3324620"/>
              <a:ext cx="239888" cy="887389"/>
            </a:xfrm>
            <a:prstGeom prst="rect">
              <a:avLst/>
            </a:prstGeom>
            <a:solidFill>
              <a:srgbClr val="E2231A">
                <a:alpha val="90196"/>
              </a:srgbClr>
            </a:solidFill>
          </p:spPr>
          <p:txBody>
            <a:bodyPr/>
            <a:lstStyle/>
            <a:p/>
          </p:txBody>
        </p:sp>
        <p:sp>
          <p:nvSpPr>
            <p:cNvPr id="46" name="rc46"/>
            <p:cNvSpPr/>
            <p:nvPr/>
          </p:nvSpPr>
          <p:spPr>
            <a:xfrm>
              <a:off x="7426765" y="3239178"/>
              <a:ext cx="239888" cy="972831"/>
            </a:xfrm>
            <a:prstGeom prst="rect">
              <a:avLst/>
            </a:prstGeom>
            <a:solidFill>
              <a:srgbClr val="E2231A">
                <a:alpha val="90196"/>
              </a:srgbClr>
            </a:solidFill>
          </p:spPr>
          <p:txBody>
            <a:bodyPr/>
            <a:lstStyle/>
            <a:p/>
          </p:txBody>
        </p:sp>
        <p:sp>
          <p:nvSpPr>
            <p:cNvPr id="47" name="rc47"/>
            <p:cNvSpPr/>
            <p:nvPr/>
          </p:nvSpPr>
          <p:spPr>
            <a:xfrm>
              <a:off x="7693308" y="3236407"/>
              <a:ext cx="239888" cy="975602"/>
            </a:xfrm>
            <a:prstGeom prst="rect">
              <a:avLst/>
            </a:prstGeom>
            <a:solidFill>
              <a:srgbClr val="E2231A">
                <a:alpha val="90196"/>
              </a:srgbClr>
            </a:solidFill>
          </p:spPr>
          <p:txBody>
            <a:bodyPr/>
            <a:lstStyle/>
            <a:p/>
          </p:txBody>
        </p:sp>
        <p:sp>
          <p:nvSpPr>
            <p:cNvPr id="48" name="rc48"/>
            <p:cNvSpPr/>
            <p:nvPr/>
          </p:nvSpPr>
          <p:spPr>
            <a:xfrm>
              <a:off x="7959851" y="3153771"/>
              <a:ext cx="239888" cy="1058238"/>
            </a:xfrm>
            <a:prstGeom prst="rect">
              <a:avLst/>
            </a:prstGeom>
            <a:solidFill>
              <a:srgbClr val="E2231A">
                <a:alpha val="90196"/>
              </a:srgbClr>
            </a:solidFill>
          </p:spPr>
          <p:txBody>
            <a:bodyPr/>
            <a:lstStyle/>
            <a:p/>
          </p:txBody>
        </p:sp>
        <p:sp>
          <p:nvSpPr>
            <p:cNvPr id="49" name="rc49"/>
            <p:cNvSpPr/>
            <p:nvPr/>
          </p:nvSpPr>
          <p:spPr>
            <a:xfrm>
              <a:off x="7160222" y="3259100"/>
              <a:ext cx="239888" cy="65519"/>
            </a:xfrm>
            <a:prstGeom prst="rect">
              <a:avLst/>
            </a:prstGeom>
            <a:solidFill>
              <a:srgbClr val="B3B3B3">
                <a:alpha val="90196"/>
              </a:srgbClr>
            </a:solidFill>
          </p:spPr>
          <p:txBody>
            <a:bodyPr/>
            <a:lstStyle/>
            <a:p/>
          </p:txBody>
        </p:sp>
        <p:sp>
          <p:nvSpPr>
            <p:cNvPr id="50" name="rc50"/>
            <p:cNvSpPr/>
            <p:nvPr/>
          </p:nvSpPr>
          <p:spPr>
            <a:xfrm>
              <a:off x="7426765" y="3174500"/>
              <a:ext cx="239888" cy="64677"/>
            </a:xfrm>
            <a:prstGeom prst="rect">
              <a:avLst/>
            </a:prstGeom>
            <a:solidFill>
              <a:srgbClr val="B3B3B3">
                <a:alpha val="90196"/>
              </a:srgbClr>
            </a:solidFill>
          </p:spPr>
          <p:txBody>
            <a:bodyPr/>
            <a:lstStyle/>
            <a:p/>
          </p:txBody>
        </p:sp>
        <p:sp>
          <p:nvSpPr>
            <p:cNvPr id="51" name="rc51"/>
            <p:cNvSpPr/>
            <p:nvPr/>
          </p:nvSpPr>
          <p:spPr>
            <a:xfrm>
              <a:off x="7693308" y="3009158"/>
              <a:ext cx="239888" cy="227248"/>
            </a:xfrm>
            <a:prstGeom prst="rect">
              <a:avLst/>
            </a:prstGeom>
            <a:solidFill>
              <a:srgbClr val="B3B3B3">
                <a:alpha val="90196"/>
              </a:srgbClr>
            </a:solidFill>
          </p:spPr>
          <p:txBody>
            <a:bodyPr/>
            <a:lstStyle/>
            <a:p/>
          </p:txBody>
        </p:sp>
        <p:sp>
          <p:nvSpPr>
            <p:cNvPr id="52" name="rc52"/>
            <p:cNvSpPr/>
            <p:nvPr/>
          </p:nvSpPr>
          <p:spPr>
            <a:xfrm>
              <a:off x="7959851" y="2923049"/>
              <a:ext cx="239888" cy="230721"/>
            </a:xfrm>
            <a:prstGeom prst="rect">
              <a:avLst/>
            </a:prstGeom>
            <a:solidFill>
              <a:srgbClr val="B3B3B3">
                <a:alpha val="90196"/>
              </a:srgbClr>
            </a:solidFill>
          </p:spPr>
          <p:txBody>
            <a:bodyPr/>
            <a:lstStyle/>
            <a:p/>
          </p:txBody>
        </p:sp>
        <p:sp>
          <p:nvSpPr>
            <p:cNvPr id="53" name="pl53"/>
            <p:cNvSpPr/>
            <p:nvPr/>
          </p:nvSpPr>
          <p:spPr>
            <a:xfrm>
              <a:off x="1416218" y="2085226"/>
              <a:ext cx="6663577" cy="257791"/>
            </a:xfrm>
            <a:custGeom>
              <a:avLst/>
              <a:pathLst>
                <a:path w="6663577" h="257791">
                  <a:moveTo>
                    <a:pt x="0" y="21482"/>
                  </a:moveTo>
                  <a:lnTo>
                    <a:pt x="266543" y="0"/>
                  </a:lnTo>
                  <a:lnTo>
                    <a:pt x="533086" y="42965"/>
                  </a:lnTo>
                  <a:lnTo>
                    <a:pt x="799629" y="85930"/>
                  </a:lnTo>
                  <a:lnTo>
                    <a:pt x="1066172" y="150378"/>
                  </a:lnTo>
                  <a:lnTo>
                    <a:pt x="1332715" y="64447"/>
                  </a:lnTo>
                  <a:lnTo>
                    <a:pt x="1599258" y="85930"/>
                  </a:lnTo>
                  <a:lnTo>
                    <a:pt x="1865801" y="107413"/>
                  </a:lnTo>
                  <a:lnTo>
                    <a:pt x="2132344" y="128895"/>
                  </a:lnTo>
                  <a:lnTo>
                    <a:pt x="2398888" y="21482"/>
                  </a:lnTo>
                  <a:lnTo>
                    <a:pt x="2665431" y="21482"/>
                  </a:lnTo>
                  <a:lnTo>
                    <a:pt x="2931974" y="42965"/>
                  </a:lnTo>
                  <a:lnTo>
                    <a:pt x="3198517" y="42965"/>
                  </a:lnTo>
                  <a:lnTo>
                    <a:pt x="3465060" y="42965"/>
                  </a:lnTo>
                  <a:lnTo>
                    <a:pt x="3731603" y="42965"/>
                  </a:lnTo>
                  <a:lnTo>
                    <a:pt x="3998146" y="21482"/>
                  </a:lnTo>
                  <a:lnTo>
                    <a:pt x="4264689" y="21482"/>
                  </a:lnTo>
                  <a:lnTo>
                    <a:pt x="4531233" y="21482"/>
                  </a:lnTo>
                  <a:lnTo>
                    <a:pt x="4797776" y="171861"/>
                  </a:lnTo>
                  <a:lnTo>
                    <a:pt x="5064319" y="193343"/>
                  </a:lnTo>
                  <a:lnTo>
                    <a:pt x="5330862" y="193343"/>
                  </a:lnTo>
                  <a:lnTo>
                    <a:pt x="5597405" y="214826"/>
                  </a:lnTo>
                  <a:lnTo>
                    <a:pt x="5863948" y="214826"/>
                  </a:lnTo>
                  <a:lnTo>
                    <a:pt x="6130491" y="236309"/>
                  </a:lnTo>
                  <a:lnTo>
                    <a:pt x="6397034" y="236309"/>
                  </a:lnTo>
                  <a:lnTo>
                    <a:pt x="6663577" y="257791"/>
                  </a:lnTo>
                </a:path>
              </a:pathLst>
            </a:custGeom>
            <a:ln w="27101" cap="flat">
              <a:solidFill>
                <a:srgbClr val="3283FE">
                  <a:alpha val="100000"/>
                </a:srgbClr>
              </a:solidFill>
              <a:prstDash val="solid"/>
              <a:round/>
            </a:ln>
          </p:spPr>
          <p:txBody>
            <a:bodyPr/>
            <a:lstStyle/>
            <a:p/>
          </p:txBody>
        </p:sp>
        <p:sp>
          <p:nvSpPr>
            <p:cNvPr id="54" name="pl54"/>
            <p:cNvSpPr/>
            <p:nvPr/>
          </p:nvSpPr>
          <p:spPr>
            <a:xfrm>
              <a:off x="6213994" y="2192639"/>
              <a:ext cx="1865801" cy="214826"/>
            </a:xfrm>
            <a:custGeom>
              <a:avLst/>
              <a:pathLst>
                <a:path w="1865801" h="214826">
                  <a:moveTo>
                    <a:pt x="0" y="0"/>
                  </a:moveTo>
                  <a:lnTo>
                    <a:pt x="266543" y="21482"/>
                  </a:lnTo>
                  <a:lnTo>
                    <a:pt x="533086" y="64447"/>
                  </a:lnTo>
                  <a:lnTo>
                    <a:pt x="799629" y="85930"/>
                  </a:lnTo>
                  <a:lnTo>
                    <a:pt x="1066172" y="128895"/>
                  </a:lnTo>
                  <a:lnTo>
                    <a:pt x="1332715" y="150378"/>
                  </a:lnTo>
                  <a:lnTo>
                    <a:pt x="1599258" y="193343"/>
                  </a:lnTo>
                  <a:lnTo>
                    <a:pt x="1865801" y="214826"/>
                  </a:lnTo>
                </a:path>
              </a:pathLst>
            </a:custGeom>
            <a:ln w="27101" cap="flat">
              <a:solidFill>
                <a:srgbClr val="FFA500">
                  <a:alpha val="100000"/>
                </a:srgbClr>
              </a:solidFill>
              <a:prstDash val="solid"/>
              <a:round/>
            </a:ln>
          </p:spPr>
          <p:txBody>
            <a:bodyPr/>
            <a:lstStyle/>
            <a:p/>
          </p:txBody>
        </p:sp>
        <p:sp>
          <p:nvSpPr>
            <p:cNvPr id="55" name="tx55"/>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56" name="tx56"/>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57" name="tx57"/>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58" name="tx58"/>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59" name="tx59"/>
            <p:cNvSpPr/>
            <p:nvPr/>
          </p:nvSpPr>
          <p:spPr>
            <a:xfrm>
              <a:off x="641019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0" name="tx60"/>
            <p:cNvSpPr/>
            <p:nvPr/>
          </p:nvSpPr>
          <p:spPr>
            <a:xfrm>
              <a:off x="641019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61" name="tx61"/>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2" name="tx62"/>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3" name="tx63"/>
            <p:cNvSpPr/>
            <p:nvPr/>
          </p:nvSpPr>
          <p:spPr>
            <a:xfrm>
              <a:off x="694328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4" name="tx64"/>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65" name="tx65"/>
            <p:cNvSpPr/>
            <p:nvPr/>
          </p:nvSpPr>
          <p:spPr>
            <a:xfrm>
              <a:off x="720982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6" name="tx66"/>
            <p:cNvSpPr/>
            <p:nvPr/>
          </p:nvSpPr>
          <p:spPr>
            <a:xfrm>
              <a:off x="720982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7" name="tx67"/>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8" name="tx68"/>
            <p:cNvSpPr/>
            <p:nvPr/>
          </p:nvSpPr>
          <p:spPr>
            <a:xfrm>
              <a:off x="747637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69" name="tx69"/>
            <p:cNvSpPr/>
            <p:nvPr/>
          </p:nvSpPr>
          <p:spPr>
            <a:xfrm>
              <a:off x="774291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0" name="tx70"/>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1" name="tx71"/>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2" name="tx72"/>
            <p:cNvSpPr/>
            <p:nvPr/>
          </p:nvSpPr>
          <p:spPr>
            <a:xfrm>
              <a:off x="800945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3" name="tx73"/>
            <p:cNvSpPr/>
            <p:nvPr/>
          </p:nvSpPr>
          <p:spPr>
            <a:xfrm>
              <a:off x="1340869" y="409643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2673584" y="40196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75" name="tx75"/>
            <p:cNvSpPr/>
            <p:nvPr/>
          </p:nvSpPr>
          <p:spPr>
            <a:xfrm>
              <a:off x="4006300" y="40957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6" name="tx76"/>
            <p:cNvSpPr/>
            <p:nvPr/>
          </p:nvSpPr>
          <p:spPr>
            <a:xfrm>
              <a:off x="5339016" y="409636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7" name="tx77"/>
            <p:cNvSpPr/>
            <p:nvPr/>
          </p:nvSpPr>
          <p:spPr>
            <a:xfrm>
              <a:off x="6375043" y="37751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78" name="tx78"/>
            <p:cNvSpPr/>
            <p:nvPr/>
          </p:nvSpPr>
          <p:spPr>
            <a:xfrm>
              <a:off x="6641586" y="37720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79" name="tx79"/>
            <p:cNvSpPr/>
            <p:nvPr/>
          </p:nvSpPr>
          <p:spPr>
            <a:xfrm>
              <a:off x="6908130" y="3729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80" name="tx80"/>
            <p:cNvSpPr/>
            <p:nvPr/>
          </p:nvSpPr>
          <p:spPr>
            <a:xfrm>
              <a:off x="7174673" y="37278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81" name="tx81"/>
            <p:cNvSpPr/>
            <p:nvPr/>
          </p:nvSpPr>
          <p:spPr>
            <a:xfrm>
              <a:off x="7441216" y="368647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82" name="tx82"/>
            <p:cNvSpPr/>
            <p:nvPr/>
          </p:nvSpPr>
          <p:spPr>
            <a:xfrm>
              <a:off x="7707759" y="36837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83" name="tx83"/>
            <p:cNvSpPr/>
            <p:nvPr/>
          </p:nvSpPr>
          <p:spPr>
            <a:xfrm>
              <a:off x="7974302" y="36423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84" name="tx84"/>
            <p:cNvSpPr/>
            <p:nvPr/>
          </p:nvSpPr>
          <p:spPr>
            <a:xfrm>
              <a:off x="7204817" y="32514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5" name="tx85"/>
            <p:cNvSpPr/>
            <p:nvPr/>
          </p:nvSpPr>
          <p:spPr>
            <a:xfrm>
              <a:off x="7471361" y="31663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6" name="tx86"/>
            <p:cNvSpPr/>
            <p:nvPr/>
          </p:nvSpPr>
          <p:spPr>
            <a:xfrm>
              <a:off x="7737904" y="30823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8004447" y="29979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8" name="tx88"/>
            <p:cNvSpPr/>
            <p:nvPr/>
          </p:nvSpPr>
          <p:spPr>
            <a:xfrm>
              <a:off x="7185222" y="315405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27.2</a:t>
              </a:r>
            </a:p>
          </p:txBody>
        </p:sp>
        <p:sp>
          <p:nvSpPr>
            <p:cNvPr id="89" name="tx89"/>
            <p:cNvSpPr/>
            <p:nvPr/>
          </p:nvSpPr>
          <p:spPr>
            <a:xfrm>
              <a:off x="7451765" y="306826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29.6</a:t>
              </a:r>
            </a:p>
          </p:txBody>
        </p:sp>
        <p:sp>
          <p:nvSpPr>
            <p:cNvPr id="90" name="tx90"/>
            <p:cNvSpPr/>
            <p:nvPr/>
          </p:nvSpPr>
          <p:spPr>
            <a:xfrm>
              <a:off x="7718308" y="290287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34.3</a:t>
              </a:r>
            </a:p>
          </p:txBody>
        </p:sp>
        <p:sp>
          <p:nvSpPr>
            <p:cNvPr id="91" name="tx91"/>
            <p:cNvSpPr/>
            <p:nvPr/>
          </p:nvSpPr>
          <p:spPr>
            <a:xfrm>
              <a:off x="7984851"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36.7</a:t>
              </a:r>
            </a:p>
          </p:txBody>
        </p:sp>
        <p:sp>
          <p:nvSpPr>
            <p:cNvPr id="92" name="tx9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39902" y="34584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4" name="tx94"/>
            <p:cNvSpPr/>
            <p:nvPr/>
          </p:nvSpPr>
          <p:spPr>
            <a:xfrm>
              <a:off x="639902" y="27569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95" name="tx95"/>
            <p:cNvSpPr/>
            <p:nvPr/>
          </p:nvSpPr>
          <p:spPr>
            <a:xfrm>
              <a:off x="639902" y="20554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5080163"/>
              <a:ext cx="201456" cy="201456"/>
            </a:xfrm>
            <a:prstGeom prst="rect">
              <a:avLst/>
            </a:prstGeom>
            <a:solidFill>
              <a:srgbClr val="E2231A">
                <a:alpha val="90196"/>
              </a:srgbClr>
            </a:solidFill>
          </p:spPr>
          <p:txBody>
            <a:bodyPr/>
            <a:lstStyle/>
            <a:p/>
          </p:txBody>
        </p:sp>
        <p:sp>
          <p:nvSpPr>
            <p:cNvPr id="119" name="rc119"/>
            <p:cNvSpPr/>
            <p:nvPr/>
          </p:nvSpPr>
          <p:spPr>
            <a:xfrm>
              <a:off x="5642950" y="5080163"/>
              <a:ext cx="201456" cy="201456"/>
            </a:xfrm>
            <a:prstGeom prst="rect">
              <a:avLst/>
            </a:prstGeom>
            <a:solidFill>
              <a:srgbClr val="B3B3B3">
                <a:alpha val="90196"/>
              </a:srgbClr>
            </a:solidFill>
          </p:spPr>
          <p:txBody>
            <a:bodyPr/>
            <a:lstStyle/>
            <a:p/>
          </p:txBody>
        </p:sp>
        <p:sp>
          <p:nvSpPr>
            <p:cNvPr id="120" name="tx12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24" name="pl124"/>
            <p:cNvSpPr/>
            <p:nvPr/>
          </p:nvSpPr>
          <p:spPr>
            <a:xfrm>
              <a:off x="22355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1140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9926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711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748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0533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9319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840557"/>
              <a:ext cx="4260353" cy="124062"/>
            </a:xfrm>
            <a:prstGeom prst="rect">
              <a:avLst/>
            </a:prstGeom>
            <a:solidFill>
              <a:srgbClr val="E2231A">
                <a:alpha val="90196"/>
              </a:srgbClr>
            </a:solidFill>
          </p:spPr>
          <p:txBody>
            <a:bodyPr/>
            <a:lstStyle/>
            <a:p/>
          </p:txBody>
        </p:sp>
        <p:sp>
          <p:nvSpPr>
            <p:cNvPr id="136" name="rc136"/>
            <p:cNvSpPr/>
            <p:nvPr/>
          </p:nvSpPr>
          <p:spPr>
            <a:xfrm>
              <a:off x="1296273" y="5685479"/>
              <a:ext cx="5225174" cy="124062"/>
            </a:xfrm>
            <a:prstGeom prst="rect">
              <a:avLst/>
            </a:prstGeom>
            <a:solidFill>
              <a:srgbClr val="E2231A">
                <a:alpha val="90196"/>
              </a:srgbClr>
            </a:solidFill>
          </p:spPr>
          <p:txBody>
            <a:bodyPr/>
            <a:lstStyle/>
            <a:p/>
          </p:txBody>
        </p:sp>
        <p:sp>
          <p:nvSpPr>
            <p:cNvPr id="137" name="rc137"/>
            <p:cNvSpPr/>
            <p:nvPr/>
          </p:nvSpPr>
          <p:spPr>
            <a:xfrm>
              <a:off x="1296273" y="5530401"/>
              <a:ext cx="5667759" cy="124062"/>
            </a:xfrm>
            <a:prstGeom prst="rect">
              <a:avLst/>
            </a:prstGeom>
            <a:solidFill>
              <a:srgbClr val="E2231A">
                <a:alpha val="90196"/>
              </a:srgbClr>
            </a:solidFill>
          </p:spPr>
          <p:txBody>
            <a:bodyPr/>
            <a:lstStyle/>
            <a:p/>
          </p:txBody>
        </p:sp>
        <p:sp>
          <p:nvSpPr>
            <p:cNvPr id="138" name="rc138"/>
            <p:cNvSpPr/>
            <p:nvPr/>
          </p:nvSpPr>
          <p:spPr>
            <a:xfrm>
              <a:off x="6521448" y="5685479"/>
              <a:ext cx="1217109" cy="124062"/>
            </a:xfrm>
            <a:prstGeom prst="rect">
              <a:avLst/>
            </a:prstGeom>
            <a:solidFill>
              <a:srgbClr val="B3B3B3">
                <a:alpha val="90196"/>
              </a:srgbClr>
            </a:solidFill>
          </p:spPr>
          <p:txBody>
            <a:bodyPr/>
            <a:lstStyle/>
            <a:p/>
          </p:txBody>
        </p:sp>
        <p:sp>
          <p:nvSpPr>
            <p:cNvPr id="139" name="rc139"/>
            <p:cNvSpPr/>
            <p:nvPr/>
          </p:nvSpPr>
          <p:spPr>
            <a:xfrm>
              <a:off x="6964033" y="5530401"/>
              <a:ext cx="1235707" cy="124062"/>
            </a:xfrm>
            <a:prstGeom prst="rect">
              <a:avLst/>
            </a:prstGeom>
            <a:solidFill>
              <a:srgbClr val="B3B3B3">
                <a:alpha val="90196"/>
              </a:srgbClr>
            </a:solidFill>
          </p:spPr>
          <p:txBody>
            <a:bodyPr/>
            <a:lstStyle/>
            <a:p/>
          </p:txBody>
        </p:sp>
        <p:sp>
          <p:nvSpPr>
            <p:cNvPr id="140" name="tx140"/>
            <p:cNvSpPr/>
            <p:nvPr/>
          </p:nvSpPr>
          <p:spPr>
            <a:xfrm>
              <a:off x="785108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34.3</a:t>
              </a:r>
            </a:p>
          </p:txBody>
        </p:sp>
        <p:sp>
          <p:nvSpPr>
            <p:cNvPr id="141" name="tx141"/>
            <p:cNvSpPr/>
            <p:nvPr/>
          </p:nvSpPr>
          <p:spPr>
            <a:xfrm>
              <a:off x="831226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36.7</a:t>
              </a:r>
            </a:p>
          </p:txBody>
        </p:sp>
        <p:sp>
          <p:nvSpPr>
            <p:cNvPr id="142" name="tx142"/>
            <p:cNvSpPr/>
            <p:nvPr/>
          </p:nvSpPr>
          <p:spPr>
            <a:xfrm>
              <a:off x="331392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22.7</a:t>
              </a:r>
            </a:p>
          </p:txBody>
        </p:sp>
        <p:sp>
          <p:nvSpPr>
            <p:cNvPr id="143" name="tx143"/>
            <p:cNvSpPr/>
            <p:nvPr/>
          </p:nvSpPr>
          <p:spPr>
            <a:xfrm>
              <a:off x="379633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a:t>
              </a:r>
            </a:p>
          </p:txBody>
        </p:sp>
        <p:sp>
          <p:nvSpPr>
            <p:cNvPr id="144" name="tx144"/>
            <p:cNvSpPr/>
            <p:nvPr/>
          </p:nvSpPr>
          <p:spPr>
            <a:xfrm>
              <a:off x="401762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30.2</a:t>
              </a:r>
            </a:p>
          </p:txBody>
        </p:sp>
        <p:sp>
          <p:nvSpPr>
            <p:cNvPr id="145" name="tx145"/>
            <p:cNvSpPr/>
            <p:nvPr/>
          </p:nvSpPr>
          <p:spPr>
            <a:xfrm>
              <a:off x="7049630"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46" name="tx146"/>
            <p:cNvSpPr/>
            <p:nvPr/>
          </p:nvSpPr>
          <p:spPr>
            <a:xfrm>
              <a:off x="750151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47" name="tx14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1" name="tx151"/>
            <p:cNvSpPr/>
            <p:nvPr/>
          </p:nvSpPr>
          <p:spPr>
            <a:xfrm>
              <a:off x="305053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2" name="tx152"/>
            <p:cNvSpPr/>
            <p:nvPr/>
          </p:nvSpPr>
          <p:spPr>
            <a:xfrm>
              <a:off x="492908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3" name="tx153"/>
            <p:cNvSpPr/>
            <p:nvPr/>
          </p:nvSpPr>
          <p:spPr>
            <a:xfrm>
              <a:off x="6807626"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4" name="tx15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5" name="tx15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6" name="tx15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87%. This is lower than in 2019, where coverage was 90%.
30,000 children missed their routine first dose of measles vaccine.
MCV2 is typically administered to children between 18 months and five years old. MCV2 coverage remained relatively constant (within 1%) at 84% in 2025.</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88% in 2025 - below the 95% level needed to prevent outbreaks and, leaving 30,000 children without any protection against measles. MCV2 coverage also remained relatively constant (within 1%) at 85% - below the IA2030 target of 90%.</a:t>
            </a:r>
          </a:p>
        </p:txBody>
      </p:sp>
      <p:grpSp xmlns:pic="http://schemas.openxmlformats.org/drawingml/2006/picture">
        <p:nvGrpSpPr>
          <p:cNvPr id="159" name=""/>
          <p:cNvGrpSpPr/>
          <p:nvPr/>
        </p:nvGrpSpPr>
        <p:grpSpPr>
          <a:xfrm>
            <a:off x="292608" y="1097280"/>
            <a:ext cx="8595360" cy="28575"/>
            <a:chOff x="292608" y="1097280"/>
            <a:chExt cx="8595360" cy="28575"/>
          </a:xfrm>
        </p:grpSpPr>
        <p:sp>
          <p:nvSpPr>
            <p:cNvPr id="16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21871"/>
                  </a:moveTo>
                  <a:lnTo>
                    <a:pt x="135891" y="0"/>
                  </a:lnTo>
                  <a:lnTo>
                    <a:pt x="271783" y="43742"/>
                  </a:lnTo>
                  <a:lnTo>
                    <a:pt x="407675" y="87485"/>
                  </a:lnTo>
                  <a:lnTo>
                    <a:pt x="543566" y="153099"/>
                  </a:lnTo>
                  <a:lnTo>
                    <a:pt x="679458" y="65614"/>
                  </a:lnTo>
                  <a:lnTo>
                    <a:pt x="815350" y="87485"/>
                  </a:lnTo>
                  <a:lnTo>
                    <a:pt x="951242" y="109356"/>
                  </a:lnTo>
                  <a:lnTo>
                    <a:pt x="1087133" y="131228"/>
                  </a:lnTo>
                  <a:lnTo>
                    <a:pt x="1223025" y="21871"/>
                  </a:lnTo>
                  <a:lnTo>
                    <a:pt x="1358917" y="21871"/>
                  </a:lnTo>
                  <a:lnTo>
                    <a:pt x="1494809" y="43742"/>
                  </a:lnTo>
                  <a:lnTo>
                    <a:pt x="1630700" y="43742"/>
                  </a:lnTo>
                  <a:lnTo>
                    <a:pt x="1766592" y="43742"/>
                  </a:lnTo>
                  <a:lnTo>
                    <a:pt x="1902484" y="43742"/>
                  </a:lnTo>
                  <a:lnTo>
                    <a:pt x="2038375" y="21871"/>
                  </a:lnTo>
                  <a:lnTo>
                    <a:pt x="2174267" y="21871"/>
                  </a:lnTo>
                  <a:lnTo>
                    <a:pt x="2310159" y="21871"/>
                  </a:lnTo>
                  <a:lnTo>
                    <a:pt x="2446051" y="174970"/>
                  </a:lnTo>
                  <a:lnTo>
                    <a:pt x="2581942" y="196842"/>
                  </a:lnTo>
                  <a:lnTo>
                    <a:pt x="2717834" y="196842"/>
                  </a:lnTo>
                  <a:lnTo>
                    <a:pt x="2853726" y="218713"/>
                  </a:lnTo>
                  <a:lnTo>
                    <a:pt x="2989618" y="218713"/>
                  </a:lnTo>
                  <a:lnTo>
                    <a:pt x="3125509" y="240584"/>
                  </a:lnTo>
                  <a:lnTo>
                    <a:pt x="3261401" y="240584"/>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21871"/>
                  </a:moveTo>
                  <a:lnTo>
                    <a:pt x="135891" y="0"/>
                  </a:lnTo>
                  <a:lnTo>
                    <a:pt x="271783" y="43742"/>
                  </a:lnTo>
                  <a:lnTo>
                    <a:pt x="407675" y="87485"/>
                  </a:lnTo>
                  <a:lnTo>
                    <a:pt x="543566" y="153099"/>
                  </a:lnTo>
                  <a:lnTo>
                    <a:pt x="679458" y="65614"/>
                  </a:lnTo>
                  <a:lnTo>
                    <a:pt x="815350" y="87485"/>
                  </a:lnTo>
                  <a:lnTo>
                    <a:pt x="951242" y="109356"/>
                  </a:lnTo>
                  <a:lnTo>
                    <a:pt x="1087133" y="131228"/>
                  </a:lnTo>
                  <a:lnTo>
                    <a:pt x="1223025" y="21871"/>
                  </a:lnTo>
                  <a:lnTo>
                    <a:pt x="1358917" y="21871"/>
                  </a:lnTo>
                  <a:lnTo>
                    <a:pt x="1494809" y="43742"/>
                  </a:lnTo>
                  <a:lnTo>
                    <a:pt x="1630700" y="43742"/>
                  </a:lnTo>
                  <a:lnTo>
                    <a:pt x="1766592" y="43742"/>
                  </a:lnTo>
                  <a:lnTo>
                    <a:pt x="1902484" y="43742"/>
                  </a:lnTo>
                  <a:lnTo>
                    <a:pt x="2038375" y="21871"/>
                  </a:lnTo>
                  <a:lnTo>
                    <a:pt x="2174267" y="21871"/>
                  </a:lnTo>
                  <a:lnTo>
                    <a:pt x="2310159" y="21871"/>
                  </a:lnTo>
                  <a:lnTo>
                    <a:pt x="2446051" y="174970"/>
                  </a:lnTo>
                  <a:lnTo>
                    <a:pt x="2581942" y="196842"/>
                  </a:lnTo>
                  <a:lnTo>
                    <a:pt x="2717834" y="196842"/>
                  </a:lnTo>
                  <a:lnTo>
                    <a:pt x="2853726" y="218713"/>
                  </a:lnTo>
                  <a:lnTo>
                    <a:pt x="2989618" y="218713"/>
                  </a:lnTo>
                  <a:lnTo>
                    <a:pt x="3125509" y="240584"/>
                  </a:lnTo>
                  <a:lnTo>
                    <a:pt x="3261401" y="240584"/>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21871"/>
                  </a:moveTo>
                  <a:lnTo>
                    <a:pt x="135891" y="0"/>
                  </a:lnTo>
                  <a:lnTo>
                    <a:pt x="271783" y="43742"/>
                  </a:lnTo>
                  <a:lnTo>
                    <a:pt x="407675" y="87485"/>
                  </a:lnTo>
                  <a:lnTo>
                    <a:pt x="543566" y="153099"/>
                  </a:lnTo>
                  <a:lnTo>
                    <a:pt x="679458" y="65614"/>
                  </a:lnTo>
                  <a:lnTo>
                    <a:pt x="815350" y="87485"/>
                  </a:lnTo>
                  <a:lnTo>
                    <a:pt x="951242" y="109356"/>
                  </a:lnTo>
                  <a:lnTo>
                    <a:pt x="1087133" y="131228"/>
                  </a:lnTo>
                  <a:lnTo>
                    <a:pt x="1223025" y="21871"/>
                  </a:lnTo>
                  <a:lnTo>
                    <a:pt x="1358917" y="21871"/>
                  </a:lnTo>
                  <a:lnTo>
                    <a:pt x="1494809" y="43742"/>
                  </a:lnTo>
                  <a:lnTo>
                    <a:pt x="1630700" y="43742"/>
                  </a:lnTo>
                  <a:lnTo>
                    <a:pt x="1766592" y="43742"/>
                  </a:lnTo>
                  <a:lnTo>
                    <a:pt x="1902484" y="43742"/>
                  </a:lnTo>
                  <a:lnTo>
                    <a:pt x="2038375" y="21871"/>
                  </a:lnTo>
                  <a:lnTo>
                    <a:pt x="2174267" y="21871"/>
                  </a:lnTo>
                  <a:lnTo>
                    <a:pt x="2310159" y="21871"/>
                  </a:lnTo>
                  <a:lnTo>
                    <a:pt x="2446051" y="174970"/>
                  </a:lnTo>
                  <a:lnTo>
                    <a:pt x="2581942" y="196842"/>
                  </a:lnTo>
                  <a:lnTo>
                    <a:pt x="2717834" y="196842"/>
                  </a:lnTo>
                  <a:lnTo>
                    <a:pt x="2853726" y="218713"/>
                  </a:lnTo>
                  <a:lnTo>
                    <a:pt x="2989618" y="218713"/>
                  </a:lnTo>
                  <a:lnTo>
                    <a:pt x="3125509" y="240584"/>
                  </a:lnTo>
                  <a:lnTo>
                    <a:pt x="3261401" y="240584"/>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3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990743"/>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3776" y="1403693"/>
              <a:ext cx="2651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Honduras,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8641"/>
              <a:ext cx="3397293" cy="810526"/>
            </a:xfrm>
            <a:custGeom>
              <a:avLst/>
              <a:pathLst>
                <a:path w="3397293" h="810526">
                  <a:moveTo>
                    <a:pt x="0" y="67543"/>
                  </a:moveTo>
                  <a:lnTo>
                    <a:pt x="135891" y="0"/>
                  </a:lnTo>
                  <a:lnTo>
                    <a:pt x="271783" y="135087"/>
                  </a:lnTo>
                  <a:lnTo>
                    <a:pt x="407675" y="270175"/>
                  </a:lnTo>
                  <a:lnTo>
                    <a:pt x="543566" y="472807"/>
                  </a:lnTo>
                  <a:lnTo>
                    <a:pt x="679458" y="202631"/>
                  </a:lnTo>
                  <a:lnTo>
                    <a:pt x="815350" y="270175"/>
                  </a:lnTo>
                  <a:lnTo>
                    <a:pt x="951242" y="337719"/>
                  </a:lnTo>
                  <a:lnTo>
                    <a:pt x="1087133" y="405263"/>
                  </a:lnTo>
                  <a:lnTo>
                    <a:pt x="1223025" y="67543"/>
                  </a:lnTo>
                  <a:lnTo>
                    <a:pt x="1358917" y="67543"/>
                  </a:lnTo>
                  <a:lnTo>
                    <a:pt x="1494809" y="135087"/>
                  </a:lnTo>
                  <a:lnTo>
                    <a:pt x="1630700" y="135087"/>
                  </a:lnTo>
                  <a:lnTo>
                    <a:pt x="1766592" y="135087"/>
                  </a:lnTo>
                  <a:lnTo>
                    <a:pt x="1902484" y="135087"/>
                  </a:lnTo>
                  <a:lnTo>
                    <a:pt x="2038375" y="67543"/>
                  </a:lnTo>
                  <a:lnTo>
                    <a:pt x="2174267" y="67543"/>
                  </a:lnTo>
                  <a:lnTo>
                    <a:pt x="2310159" y="67543"/>
                  </a:lnTo>
                  <a:lnTo>
                    <a:pt x="2446051" y="540350"/>
                  </a:lnTo>
                  <a:lnTo>
                    <a:pt x="2581942" y="607894"/>
                  </a:lnTo>
                  <a:lnTo>
                    <a:pt x="2717834" y="607894"/>
                  </a:lnTo>
                  <a:lnTo>
                    <a:pt x="2853726" y="675438"/>
                  </a:lnTo>
                  <a:lnTo>
                    <a:pt x="2989618" y="675438"/>
                  </a:lnTo>
                  <a:lnTo>
                    <a:pt x="3125509" y="742982"/>
                  </a:lnTo>
                  <a:lnTo>
                    <a:pt x="3261401" y="742982"/>
                  </a:lnTo>
                  <a:lnTo>
                    <a:pt x="3397293" y="810526"/>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8641"/>
              <a:ext cx="3397293" cy="810526"/>
            </a:xfrm>
            <a:custGeom>
              <a:avLst/>
              <a:pathLst>
                <a:path w="3397293" h="810526">
                  <a:moveTo>
                    <a:pt x="0" y="67543"/>
                  </a:moveTo>
                  <a:lnTo>
                    <a:pt x="135891" y="0"/>
                  </a:lnTo>
                  <a:lnTo>
                    <a:pt x="271783" y="135087"/>
                  </a:lnTo>
                  <a:lnTo>
                    <a:pt x="407675" y="270175"/>
                  </a:lnTo>
                  <a:lnTo>
                    <a:pt x="543566" y="472807"/>
                  </a:lnTo>
                  <a:lnTo>
                    <a:pt x="679458" y="202631"/>
                  </a:lnTo>
                  <a:lnTo>
                    <a:pt x="815350" y="270175"/>
                  </a:lnTo>
                  <a:lnTo>
                    <a:pt x="951242" y="337719"/>
                  </a:lnTo>
                  <a:lnTo>
                    <a:pt x="1087133" y="405263"/>
                  </a:lnTo>
                  <a:lnTo>
                    <a:pt x="1223025" y="67543"/>
                  </a:lnTo>
                  <a:lnTo>
                    <a:pt x="1358917" y="67543"/>
                  </a:lnTo>
                  <a:lnTo>
                    <a:pt x="1494809" y="135087"/>
                  </a:lnTo>
                  <a:lnTo>
                    <a:pt x="1630700" y="135087"/>
                  </a:lnTo>
                  <a:lnTo>
                    <a:pt x="1766592" y="135087"/>
                  </a:lnTo>
                  <a:lnTo>
                    <a:pt x="1902484" y="135087"/>
                  </a:lnTo>
                  <a:lnTo>
                    <a:pt x="2038375" y="67543"/>
                  </a:lnTo>
                  <a:lnTo>
                    <a:pt x="2174267" y="67543"/>
                  </a:lnTo>
                  <a:lnTo>
                    <a:pt x="2310159" y="67543"/>
                  </a:lnTo>
                  <a:lnTo>
                    <a:pt x="2446051" y="540350"/>
                  </a:lnTo>
                  <a:lnTo>
                    <a:pt x="2581942" y="607894"/>
                  </a:lnTo>
                  <a:lnTo>
                    <a:pt x="2717834" y="607894"/>
                  </a:lnTo>
                  <a:lnTo>
                    <a:pt x="2853726" y="675438"/>
                  </a:lnTo>
                  <a:lnTo>
                    <a:pt x="2989618" y="675438"/>
                  </a:lnTo>
                  <a:lnTo>
                    <a:pt x="3125509" y="742982"/>
                  </a:lnTo>
                  <a:lnTo>
                    <a:pt x="3261401" y="742982"/>
                  </a:lnTo>
                  <a:lnTo>
                    <a:pt x="3397293" y="81052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310701"/>
            </a:xfrm>
            <a:custGeom>
              <a:avLst/>
              <a:pathLst>
                <a:path w="0" h="310701">
                  <a:moveTo>
                    <a:pt x="0" y="3107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38641"/>
              <a:ext cx="3397293" cy="810526"/>
            </a:xfrm>
            <a:custGeom>
              <a:avLst/>
              <a:pathLst>
                <a:path w="3397293" h="810526">
                  <a:moveTo>
                    <a:pt x="0" y="67543"/>
                  </a:moveTo>
                  <a:lnTo>
                    <a:pt x="135891" y="0"/>
                  </a:lnTo>
                  <a:lnTo>
                    <a:pt x="271783" y="135087"/>
                  </a:lnTo>
                  <a:lnTo>
                    <a:pt x="407675" y="270175"/>
                  </a:lnTo>
                  <a:lnTo>
                    <a:pt x="543566" y="472807"/>
                  </a:lnTo>
                  <a:lnTo>
                    <a:pt x="679458" y="202631"/>
                  </a:lnTo>
                  <a:lnTo>
                    <a:pt x="815350" y="270175"/>
                  </a:lnTo>
                  <a:lnTo>
                    <a:pt x="951242" y="337719"/>
                  </a:lnTo>
                  <a:lnTo>
                    <a:pt x="1087133" y="405263"/>
                  </a:lnTo>
                  <a:lnTo>
                    <a:pt x="1223025" y="67543"/>
                  </a:lnTo>
                  <a:lnTo>
                    <a:pt x="1358917" y="67543"/>
                  </a:lnTo>
                  <a:lnTo>
                    <a:pt x="1494809" y="135087"/>
                  </a:lnTo>
                  <a:lnTo>
                    <a:pt x="1630700" y="135087"/>
                  </a:lnTo>
                  <a:lnTo>
                    <a:pt x="1766592" y="135087"/>
                  </a:lnTo>
                  <a:lnTo>
                    <a:pt x="1902484" y="135087"/>
                  </a:lnTo>
                  <a:lnTo>
                    <a:pt x="2038375" y="67543"/>
                  </a:lnTo>
                  <a:lnTo>
                    <a:pt x="2174267" y="67543"/>
                  </a:lnTo>
                  <a:lnTo>
                    <a:pt x="2310159" y="67543"/>
                  </a:lnTo>
                  <a:lnTo>
                    <a:pt x="2446051" y="540350"/>
                  </a:lnTo>
                  <a:lnTo>
                    <a:pt x="2581942" y="607894"/>
                  </a:lnTo>
                  <a:lnTo>
                    <a:pt x="2717834" y="607894"/>
                  </a:lnTo>
                  <a:lnTo>
                    <a:pt x="2853726" y="675438"/>
                  </a:lnTo>
                  <a:lnTo>
                    <a:pt x="2989618" y="675438"/>
                  </a:lnTo>
                  <a:lnTo>
                    <a:pt x="3125509" y="742982"/>
                  </a:lnTo>
                  <a:lnTo>
                    <a:pt x="3261401" y="742982"/>
                  </a:lnTo>
                  <a:lnTo>
                    <a:pt x="3397293" y="810526"/>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86977"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66436"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445895"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40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0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83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908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100" y="4990743"/>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7" name="tx117"/>
            <p:cNvSpPr/>
            <p:nvPr/>
          </p:nvSpPr>
          <p:spPr>
            <a:xfrm>
              <a:off x="71954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791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305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572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839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438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705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972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503489" cy="114824"/>
            </a:xfrm>
            <a:prstGeom prst="rect">
              <a:avLst/>
            </a:prstGeom>
            <a:solidFill>
              <a:srgbClr val="E2231A">
                <a:alpha val="80000"/>
              </a:srgbClr>
            </a:solidFill>
          </p:spPr>
          <p:txBody>
            <a:bodyPr/>
            <a:lstStyle/>
            <a:p/>
          </p:txBody>
        </p:sp>
        <p:sp>
          <p:nvSpPr>
            <p:cNvPr id="131" name="rc131"/>
            <p:cNvSpPr/>
            <p:nvPr/>
          </p:nvSpPr>
          <p:spPr>
            <a:xfrm>
              <a:off x="1317178" y="5743865"/>
              <a:ext cx="6749836"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165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74327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816996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Honduras (87%) was 3 percentage points higher than the global average (84%) and 1 percentage point higher than average across all LACR countries (86%).
National MCV1 coverage was 3 percentage points lower than in 2019 (90%).
This equates to 30,000 unvaccinated children in 2025 compared to 23,000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MCV1 coverage was 87% - this is 3 percentage points lower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Honduras ranked number 11 out of 33 countries for lowest MCV1 coverage (based on tied ranks).
Honduras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90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3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5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0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2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4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6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8449"/>
              <a:ext cx="239888" cy="1239572"/>
            </a:xfrm>
            <a:prstGeom prst="rect">
              <a:avLst/>
            </a:prstGeom>
            <a:solidFill>
              <a:srgbClr val="80BD41">
                <a:alpha val="100000"/>
              </a:srgbClr>
            </a:solidFill>
          </p:spPr>
          <p:txBody>
            <a:bodyPr/>
            <a:lstStyle/>
            <a:p/>
          </p:txBody>
        </p:sp>
        <p:sp>
          <p:nvSpPr>
            <p:cNvPr id="26" name="rc26"/>
            <p:cNvSpPr/>
            <p:nvPr/>
          </p:nvSpPr>
          <p:spPr>
            <a:xfrm>
              <a:off x="1296273" y="3043138"/>
              <a:ext cx="239888" cy="25311"/>
            </a:xfrm>
            <a:prstGeom prst="rect">
              <a:avLst/>
            </a:prstGeom>
            <a:solidFill>
              <a:srgbClr val="E2231A">
                <a:alpha val="100000"/>
              </a:srgbClr>
            </a:solidFill>
          </p:spPr>
          <p:txBody>
            <a:bodyPr/>
            <a:lstStyle/>
            <a:p/>
          </p:txBody>
        </p:sp>
        <p:sp>
          <p:nvSpPr>
            <p:cNvPr id="27" name="rc27"/>
            <p:cNvSpPr/>
            <p:nvPr/>
          </p:nvSpPr>
          <p:spPr>
            <a:xfrm>
              <a:off x="1562816" y="3051055"/>
              <a:ext cx="239888" cy="1256966"/>
            </a:xfrm>
            <a:prstGeom prst="rect">
              <a:avLst/>
            </a:prstGeom>
            <a:solidFill>
              <a:srgbClr val="80BD41">
                <a:alpha val="100000"/>
              </a:srgbClr>
            </a:solidFill>
          </p:spPr>
          <p:txBody>
            <a:bodyPr/>
            <a:lstStyle/>
            <a:p/>
          </p:txBody>
        </p:sp>
        <p:sp>
          <p:nvSpPr>
            <p:cNvPr id="28" name="rc28"/>
            <p:cNvSpPr/>
            <p:nvPr/>
          </p:nvSpPr>
          <p:spPr>
            <a:xfrm>
              <a:off x="1562816" y="3038341"/>
              <a:ext cx="239888" cy="12713"/>
            </a:xfrm>
            <a:prstGeom prst="rect">
              <a:avLst/>
            </a:prstGeom>
            <a:solidFill>
              <a:srgbClr val="E2231A">
                <a:alpha val="100000"/>
              </a:srgbClr>
            </a:solidFill>
          </p:spPr>
          <p:txBody>
            <a:bodyPr/>
            <a:lstStyle/>
            <a:p/>
          </p:txBody>
        </p:sp>
        <p:sp>
          <p:nvSpPr>
            <p:cNvPr id="29" name="rc29"/>
            <p:cNvSpPr/>
            <p:nvPr/>
          </p:nvSpPr>
          <p:spPr>
            <a:xfrm>
              <a:off x="1829360" y="3079545"/>
              <a:ext cx="239888" cy="1228476"/>
            </a:xfrm>
            <a:prstGeom prst="rect">
              <a:avLst/>
            </a:prstGeom>
            <a:solidFill>
              <a:srgbClr val="80BD41">
                <a:alpha val="100000"/>
              </a:srgbClr>
            </a:solidFill>
          </p:spPr>
          <p:txBody>
            <a:bodyPr/>
            <a:lstStyle/>
            <a:p/>
          </p:txBody>
        </p:sp>
        <p:sp>
          <p:nvSpPr>
            <p:cNvPr id="30" name="rc30"/>
            <p:cNvSpPr/>
            <p:nvPr/>
          </p:nvSpPr>
          <p:spPr>
            <a:xfrm>
              <a:off x="1829360" y="3041577"/>
              <a:ext cx="239888" cy="37967"/>
            </a:xfrm>
            <a:prstGeom prst="rect">
              <a:avLst/>
            </a:prstGeom>
            <a:solidFill>
              <a:srgbClr val="E2231A">
                <a:alpha val="100000"/>
              </a:srgbClr>
            </a:solidFill>
          </p:spPr>
          <p:txBody>
            <a:bodyPr/>
            <a:lstStyle/>
            <a:p/>
          </p:txBody>
        </p:sp>
        <p:sp>
          <p:nvSpPr>
            <p:cNvPr id="31" name="rc31"/>
            <p:cNvSpPr/>
            <p:nvPr/>
          </p:nvSpPr>
          <p:spPr>
            <a:xfrm>
              <a:off x="2095903" y="3111386"/>
              <a:ext cx="239888" cy="1196634"/>
            </a:xfrm>
            <a:prstGeom prst="rect">
              <a:avLst/>
            </a:prstGeom>
            <a:solidFill>
              <a:srgbClr val="80BD41">
                <a:alpha val="100000"/>
              </a:srgbClr>
            </a:solidFill>
          </p:spPr>
          <p:txBody>
            <a:bodyPr/>
            <a:lstStyle/>
            <a:p/>
          </p:txBody>
        </p:sp>
        <p:sp>
          <p:nvSpPr>
            <p:cNvPr id="32" name="rc32"/>
            <p:cNvSpPr/>
            <p:nvPr/>
          </p:nvSpPr>
          <p:spPr>
            <a:xfrm>
              <a:off x="2095903" y="3048396"/>
              <a:ext cx="239888" cy="62989"/>
            </a:xfrm>
            <a:prstGeom prst="rect">
              <a:avLst/>
            </a:prstGeom>
            <a:solidFill>
              <a:srgbClr val="E2231A">
                <a:alpha val="100000"/>
              </a:srgbClr>
            </a:solidFill>
          </p:spPr>
          <p:txBody>
            <a:bodyPr/>
            <a:lstStyle/>
            <a:p/>
          </p:txBody>
        </p:sp>
        <p:sp>
          <p:nvSpPr>
            <p:cNvPr id="33" name="rc33"/>
            <p:cNvSpPr/>
            <p:nvPr/>
          </p:nvSpPr>
          <p:spPr>
            <a:xfrm>
              <a:off x="2362446" y="3151839"/>
              <a:ext cx="239888" cy="1156182"/>
            </a:xfrm>
            <a:prstGeom prst="rect">
              <a:avLst/>
            </a:prstGeom>
            <a:solidFill>
              <a:srgbClr val="80BD41">
                <a:alpha val="100000"/>
              </a:srgbClr>
            </a:solidFill>
          </p:spPr>
          <p:txBody>
            <a:bodyPr/>
            <a:lstStyle/>
            <a:p/>
          </p:txBody>
        </p:sp>
        <p:sp>
          <p:nvSpPr>
            <p:cNvPr id="34" name="rc34"/>
            <p:cNvSpPr/>
            <p:nvPr/>
          </p:nvSpPr>
          <p:spPr>
            <a:xfrm>
              <a:off x="2362446" y="3051286"/>
              <a:ext cx="239888" cy="100552"/>
            </a:xfrm>
            <a:prstGeom prst="rect">
              <a:avLst/>
            </a:prstGeom>
            <a:solidFill>
              <a:srgbClr val="E2231A">
                <a:alpha val="100000"/>
              </a:srgbClr>
            </a:solidFill>
          </p:spPr>
          <p:txBody>
            <a:bodyPr/>
            <a:lstStyle/>
            <a:p/>
          </p:txBody>
        </p:sp>
        <p:sp>
          <p:nvSpPr>
            <p:cNvPr id="35" name="rc35"/>
            <p:cNvSpPr/>
            <p:nvPr/>
          </p:nvSpPr>
          <p:spPr>
            <a:xfrm>
              <a:off x="2628989" y="3106359"/>
              <a:ext cx="239888" cy="1201662"/>
            </a:xfrm>
            <a:prstGeom prst="rect">
              <a:avLst/>
            </a:prstGeom>
            <a:solidFill>
              <a:srgbClr val="80BD41">
                <a:alpha val="100000"/>
              </a:srgbClr>
            </a:solidFill>
          </p:spPr>
          <p:txBody>
            <a:bodyPr/>
            <a:lstStyle/>
            <a:p/>
          </p:txBody>
        </p:sp>
        <p:sp>
          <p:nvSpPr>
            <p:cNvPr id="36" name="rc36"/>
            <p:cNvSpPr/>
            <p:nvPr/>
          </p:nvSpPr>
          <p:spPr>
            <a:xfrm>
              <a:off x="2628989" y="3056313"/>
              <a:ext cx="239888" cy="50045"/>
            </a:xfrm>
            <a:prstGeom prst="rect">
              <a:avLst/>
            </a:prstGeom>
            <a:solidFill>
              <a:srgbClr val="E2231A">
                <a:alpha val="100000"/>
              </a:srgbClr>
            </a:solidFill>
          </p:spPr>
          <p:txBody>
            <a:bodyPr/>
            <a:lstStyle/>
            <a:p/>
          </p:txBody>
        </p:sp>
        <p:sp>
          <p:nvSpPr>
            <p:cNvPr id="37" name="rc37"/>
            <p:cNvSpPr/>
            <p:nvPr/>
          </p:nvSpPr>
          <p:spPr>
            <a:xfrm>
              <a:off x="2895532" y="3125313"/>
              <a:ext cx="239888" cy="1182707"/>
            </a:xfrm>
            <a:prstGeom prst="rect">
              <a:avLst/>
            </a:prstGeom>
            <a:solidFill>
              <a:srgbClr val="80BD41">
                <a:alpha val="100000"/>
              </a:srgbClr>
            </a:solidFill>
          </p:spPr>
          <p:txBody>
            <a:bodyPr/>
            <a:lstStyle/>
            <a:p/>
          </p:txBody>
        </p:sp>
        <p:sp>
          <p:nvSpPr>
            <p:cNvPr id="38" name="rc38"/>
            <p:cNvSpPr/>
            <p:nvPr/>
          </p:nvSpPr>
          <p:spPr>
            <a:xfrm>
              <a:off x="2895532" y="3063075"/>
              <a:ext cx="239888" cy="62238"/>
            </a:xfrm>
            <a:prstGeom prst="rect">
              <a:avLst/>
            </a:prstGeom>
            <a:solidFill>
              <a:srgbClr val="E2231A">
                <a:alpha val="100000"/>
              </a:srgbClr>
            </a:solidFill>
          </p:spPr>
          <p:txBody>
            <a:bodyPr/>
            <a:lstStyle/>
            <a:p/>
          </p:txBody>
        </p:sp>
        <p:sp>
          <p:nvSpPr>
            <p:cNvPr id="39" name="rc39"/>
            <p:cNvSpPr/>
            <p:nvPr/>
          </p:nvSpPr>
          <p:spPr>
            <a:xfrm>
              <a:off x="3162075" y="3135889"/>
              <a:ext cx="239888" cy="1172132"/>
            </a:xfrm>
            <a:prstGeom prst="rect">
              <a:avLst/>
            </a:prstGeom>
            <a:solidFill>
              <a:srgbClr val="80BD41">
                <a:alpha val="100000"/>
              </a:srgbClr>
            </a:solidFill>
          </p:spPr>
          <p:txBody>
            <a:bodyPr/>
            <a:lstStyle/>
            <a:p/>
          </p:txBody>
        </p:sp>
        <p:sp>
          <p:nvSpPr>
            <p:cNvPr id="40" name="rc40"/>
            <p:cNvSpPr/>
            <p:nvPr/>
          </p:nvSpPr>
          <p:spPr>
            <a:xfrm>
              <a:off x="3162075" y="3061052"/>
              <a:ext cx="239888" cy="74836"/>
            </a:xfrm>
            <a:prstGeom prst="rect">
              <a:avLst/>
            </a:prstGeom>
            <a:solidFill>
              <a:srgbClr val="E2231A">
                <a:alpha val="100000"/>
              </a:srgbClr>
            </a:solidFill>
          </p:spPr>
          <p:txBody>
            <a:bodyPr/>
            <a:lstStyle/>
            <a:p/>
          </p:txBody>
        </p:sp>
        <p:sp>
          <p:nvSpPr>
            <p:cNvPr id="41" name="rc41"/>
            <p:cNvSpPr/>
            <p:nvPr/>
          </p:nvSpPr>
          <p:spPr>
            <a:xfrm>
              <a:off x="3428618" y="3146060"/>
              <a:ext cx="239888" cy="1161961"/>
            </a:xfrm>
            <a:prstGeom prst="rect">
              <a:avLst/>
            </a:prstGeom>
            <a:solidFill>
              <a:srgbClr val="80BD41">
                <a:alpha val="100000"/>
              </a:srgbClr>
            </a:solidFill>
          </p:spPr>
          <p:txBody>
            <a:bodyPr/>
            <a:lstStyle/>
            <a:p/>
          </p:txBody>
        </p:sp>
        <p:sp>
          <p:nvSpPr>
            <p:cNvPr id="42" name="rc42"/>
            <p:cNvSpPr/>
            <p:nvPr/>
          </p:nvSpPr>
          <p:spPr>
            <a:xfrm>
              <a:off x="3428618" y="3058625"/>
              <a:ext cx="239888" cy="87434"/>
            </a:xfrm>
            <a:prstGeom prst="rect">
              <a:avLst/>
            </a:prstGeom>
            <a:solidFill>
              <a:srgbClr val="E2231A">
                <a:alpha val="100000"/>
              </a:srgbClr>
            </a:solidFill>
          </p:spPr>
          <p:txBody>
            <a:bodyPr/>
            <a:lstStyle/>
            <a:p/>
          </p:txBody>
        </p:sp>
        <p:sp>
          <p:nvSpPr>
            <p:cNvPr id="43" name="rc43"/>
            <p:cNvSpPr/>
            <p:nvPr/>
          </p:nvSpPr>
          <p:spPr>
            <a:xfrm>
              <a:off x="3695161" y="3081163"/>
              <a:ext cx="239888" cy="1226858"/>
            </a:xfrm>
            <a:prstGeom prst="rect">
              <a:avLst/>
            </a:prstGeom>
            <a:solidFill>
              <a:srgbClr val="80BD41">
                <a:alpha val="100000"/>
              </a:srgbClr>
            </a:solidFill>
          </p:spPr>
          <p:txBody>
            <a:bodyPr/>
            <a:lstStyle/>
            <a:p/>
          </p:txBody>
        </p:sp>
        <p:sp>
          <p:nvSpPr>
            <p:cNvPr id="44" name="rc44"/>
            <p:cNvSpPr/>
            <p:nvPr/>
          </p:nvSpPr>
          <p:spPr>
            <a:xfrm>
              <a:off x="3695161" y="3056140"/>
              <a:ext cx="239888" cy="25022"/>
            </a:xfrm>
            <a:prstGeom prst="rect">
              <a:avLst/>
            </a:prstGeom>
            <a:solidFill>
              <a:srgbClr val="E2231A">
                <a:alpha val="100000"/>
              </a:srgbClr>
            </a:solidFill>
          </p:spPr>
          <p:txBody>
            <a:bodyPr/>
            <a:lstStyle/>
            <a:p/>
          </p:txBody>
        </p:sp>
        <p:sp>
          <p:nvSpPr>
            <p:cNvPr id="45" name="rc45"/>
            <p:cNvSpPr/>
            <p:nvPr/>
          </p:nvSpPr>
          <p:spPr>
            <a:xfrm>
              <a:off x="3961705" y="3084110"/>
              <a:ext cx="239888" cy="1223911"/>
            </a:xfrm>
            <a:prstGeom prst="rect">
              <a:avLst/>
            </a:prstGeom>
            <a:solidFill>
              <a:srgbClr val="80BD41">
                <a:alpha val="100000"/>
              </a:srgbClr>
            </a:solidFill>
          </p:spPr>
          <p:txBody>
            <a:bodyPr/>
            <a:lstStyle/>
            <a:p/>
          </p:txBody>
        </p:sp>
        <p:sp>
          <p:nvSpPr>
            <p:cNvPr id="46" name="rc46"/>
            <p:cNvSpPr/>
            <p:nvPr/>
          </p:nvSpPr>
          <p:spPr>
            <a:xfrm>
              <a:off x="3961705" y="3059145"/>
              <a:ext cx="239888" cy="24964"/>
            </a:xfrm>
            <a:prstGeom prst="rect">
              <a:avLst/>
            </a:prstGeom>
            <a:solidFill>
              <a:srgbClr val="E2231A">
                <a:alpha val="100000"/>
              </a:srgbClr>
            </a:solidFill>
          </p:spPr>
          <p:txBody>
            <a:bodyPr/>
            <a:lstStyle/>
            <a:p/>
          </p:txBody>
        </p:sp>
        <p:sp>
          <p:nvSpPr>
            <p:cNvPr id="47" name="rc47"/>
            <p:cNvSpPr/>
            <p:nvPr/>
          </p:nvSpPr>
          <p:spPr>
            <a:xfrm>
              <a:off x="4228248" y="3095668"/>
              <a:ext cx="239888" cy="1212353"/>
            </a:xfrm>
            <a:prstGeom prst="rect">
              <a:avLst/>
            </a:prstGeom>
            <a:solidFill>
              <a:srgbClr val="80BD41">
                <a:alpha val="100000"/>
              </a:srgbClr>
            </a:solidFill>
          </p:spPr>
          <p:txBody>
            <a:bodyPr/>
            <a:lstStyle/>
            <a:p/>
          </p:txBody>
        </p:sp>
        <p:sp>
          <p:nvSpPr>
            <p:cNvPr id="48" name="rc48"/>
            <p:cNvSpPr/>
            <p:nvPr/>
          </p:nvSpPr>
          <p:spPr>
            <a:xfrm>
              <a:off x="4228248" y="3058163"/>
              <a:ext cx="239888" cy="37505"/>
            </a:xfrm>
            <a:prstGeom prst="rect">
              <a:avLst/>
            </a:prstGeom>
            <a:solidFill>
              <a:srgbClr val="E2231A">
                <a:alpha val="100000"/>
              </a:srgbClr>
            </a:solidFill>
          </p:spPr>
          <p:txBody>
            <a:bodyPr/>
            <a:lstStyle/>
            <a:p/>
          </p:txBody>
        </p:sp>
        <p:sp>
          <p:nvSpPr>
            <p:cNvPr id="49" name="rc49"/>
            <p:cNvSpPr/>
            <p:nvPr/>
          </p:nvSpPr>
          <p:spPr>
            <a:xfrm>
              <a:off x="4494791" y="3092663"/>
              <a:ext cx="239888" cy="1215358"/>
            </a:xfrm>
            <a:prstGeom prst="rect">
              <a:avLst/>
            </a:prstGeom>
            <a:solidFill>
              <a:srgbClr val="80BD41">
                <a:alpha val="100000"/>
              </a:srgbClr>
            </a:solidFill>
          </p:spPr>
          <p:txBody>
            <a:bodyPr/>
            <a:lstStyle/>
            <a:p/>
          </p:txBody>
        </p:sp>
        <p:sp>
          <p:nvSpPr>
            <p:cNvPr id="50" name="rc50"/>
            <p:cNvSpPr/>
            <p:nvPr/>
          </p:nvSpPr>
          <p:spPr>
            <a:xfrm>
              <a:off x="4494791" y="3055100"/>
              <a:ext cx="239888" cy="37562"/>
            </a:xfrm>
            <a:prstGeom prst="rect">
              <a:avLst/>
            </a:prstGeom>
            <a:solidFill>
              <a:srgbClr val="E2231A">
                <a:alpha val="100000"/>
              </a:srgbClr>
            </a:solidFill>
          </p:spPr>
          <p:txBody>
            <a:bodyPr/>
            <a:lstStyle/>
            <a:p/>
          </p:txBody>
        </p:sp>
        <p:sp>
          <p:nvSpPr>
            <p:cNvPr id="51" name="rc51"/>
            <p:cNvSpPr/>
            <p:nvPr/>
          </p:nvSpPr>
          <p:spPr>
            <a:xfrm>
              <a:off x="4761334" y="3092200"/>
              <a:ext cx="239888" cy="1215820"/>
            </a:xfrm>
            <a:prstGeom prst="rect">
              <a:avLst/>
            </a:prstGeom>
            <a:solidFill>
              <a:srgbClr val="80BD41">
                <a:alpha val="100000"/>
              </a:srgbClr>
            </a:solidFill>
          </p:spPr>
          <p:txBody>
            <a:bodyPr/>
            <a:lstStyle/>
            <a:p/>
          </p:txBody>
        </p:sp>
        <p:sp>
          <p:nvSpPr>
            <p:cNvPr id="52" name="rc52"/>
            <p:cNvSpPr/>
            <p:nvPr/>
          </p:nvSpPr>
          <p:spPr>
            <a:xfrm>
              <a:off x="4761334" y="3054580"/>
              <a:ext cx="239888" cy="37620"/>
            </a:xfrm>
            <a:prstGeom prst="rect">
              <a:avLst/>
            </a:prstGeom>
            <a:solidFill>
              <a:srgbClr val="E2231A">
                <a:alpha val="100000"/>
              </a:srgbClr>
            </a:solidFill>
          </p:spPr>
          <p:txBody>
            <a:bodyPr/>
            <a:lstStyle/>
            <a:p/>
          </p:txBody>
        </p:sp>
        <p:sp>
          <p:nvSpPr>
            <p:cNvPr id="53" name="rc53"/>
            <p:cNvSpPr/>
            <p:nvPr/>
          </p:nvSpPr>
          <p:spPr>
            <a:xfrm>
              <a:off x="5027877" y="3088444"/>
              <a:ext cx="239888" cy="1219577"/>
            </a:xfrm>
            <a:prstGeom prst="rect">
              <a:avLst/>
            </a:prstGeom>
            <a:solidFill>
              <a:srgbClr val="80BD41">
                <a:alpha val="100000"/>
              </a:srgbClr>
            </a:solidFill>
          </p:spPr>
          <p:txBody>
            <a:bodyPr/>
            <a:lstStyle/>
            <a:p/>
          </p:txBody>
        </p:sp>
        <p:sp>
          <p:nvSpPr>
            <p:cNvPr id="54" name="rc54"/>
            <p:cNvSpPr/>
            <p:nvPr/>
          </p:nvSpPr>
          <p:spPr>
            <a:xfrm>
              <a:off x="5027877" y="3050708"/>
              <a:ext cx="239888" cy="37736"/>
            </a:xfrm>
            <a:prstGeom prst="rect">
              <a:avLst/>
            </a:prstGeom>
            <a:solidFill>
              <a:srgbClr val="E2231A">
                <a:alpha val="100000"/>
              </a:srgbClr>
            </a:solidFill>
          </p:spPr>
          <p:txBody>
            <a:bodyPr/>
            <a:lstStyle/>
            <a:p/>
          </p:txBody>
        </p:sp>
        <p:sp>
          <p:nvSpPr>
            <p:cNvPr id="55" name="rc55"/>
            <p:cNvSpPr/>
            <p:nvPr/>
          </p:nvSpPr>
          <p:spPr>
            <a:xfrm>
              <a:off x="5294420" y="3067120"/>
              <a:ext cx="239888" cy="1240901"/>
            </a:xfrm>
            <a:prstGeom prst="rect">
              <a:avLst/>
            </a:prstGeom>
            <a:solidFill>
              <a:srgbClr val="80BD41">
                <a:alpha val="100000"/>
              </a:srgbClr>
            </a:solidFill>
          </p:spPr>
          <p:txBody>
            <a:bodyPr/>
            <a:lstStyle/>
            <a:p/>
          </p:txBody>
        </p:sp>
        <p:sp>
          <p:nvSpPr>
            <p:cNvPr id="56" name="rc56"/>
            <p:cNvSpPr/>
            <p:nvPr/>
          </p:nvSpPr>
          <p:spPr>
            <a:xfrm>
              <a:off x="5294420" y="3041808"/>
              <a:ext cx="239888" cy="25311"/>
            </a:xfrm>
            <a:prstGeom prst="rect">
              <a:avLst/>
            </a:prstGeom>
            <a:solidFill>
              <a:srgbClr val="E2231A">
                <a:alpha val="100000"/>
              </a:srgbClr>
            </a:solidFill>
          </p:spPr>
          <p:txBody>
            <a:bodyPr/>
            <a:lstStyle/>
            <a:p/>
          </p:txBody>
        </p:sp>
        <p:sp>
          <p:nvSpPr>
            <p:cNvPr id="57" name="rc57"/>
            <p:cNvSpPr/>
            <p:nvPr/>
          </p:nvSpPr>
          <p:spPr>
            <a:xfrm>
              <a:off x="5560963" y="3057643"/>
              <a:ext cx="239888" cy="1250378"/>
            </a:xfrm>
            <a:prstGeom prst="rect">
              <a:avLst/>
            </a:prstGeom>
            <a:solidFill>
              <a:srgbClr val="80BD41">
                <a:alpha val="100000"/>
              </a:srgbClr>
            </a:solidFill>
          </p:spPr>
          <p:txBody>
            <a:bodyPr/>
            <a:lstStyle/>
            <a:p/>
          </p:txBody>
        </p:sp>
        <p:sp>
          <p:nvSpPr>
            <p:cNvPr id="58" name="rc58"/>
            <p:cNvSpPr/>
            <p:nvPr/>
          </p:nvSpPr>
          <p:spPr>
            <a:xfrm>
              <a:off x="5560963" y="3032100"/>
              <a:ext cx="239888" cy="25542"/>
            </a:xfrm>
            <a:prstGeom prst="rect">
              <a:avLst/>
            </a:prstGeom>
            <a:solidFill>
              <a:srgbClr val="E2231A">
                <a:alpha val="100000"/>
              </a:srgbClr>
            </a:solidFill>
          </p:spPr>
          <p:txBody>
            <a:bodyPr/>
            <a:lstStyle/>
            <a:p/>
          </p:txBody>
        </p:sp>
        <p:sp>
          <p:nvSpPr>
            <p:cNvPr id="59" name="rc59"/>
            <p:cNvSpPr/>
            <p:nvPr/>
          </p:nvSpPr>
          <p:spPr>
            <a:xfrm>
              <a:off x="5827506" y="3049668"/>
              <a:ext cx="239888" cy="1258353"/>
            </a:xfrm>
            <a:prstGeom prst="rect">
              <a:avLst/>
            </a:prstGeom>
            <a:solidFill>
              <a:srgbClr val="80BD41">
                <a:alpha val="100000"/>
              </a:srgbClr>
            </a:solidFill>
          </p:spPr>
          <p:txBody>
            <a:bodyPr/>
            <a:lstStyle/>
            <a:p/>
          </p:txBody>
        </p:sp>
        <p:sp>
          <p:nvSpPr>
            <p:cNvPr id="60" name="rc60"/>
            <p:cNvSpPr/>
            <p:nvPr/>
          </p:nvSpPr>
          <p:spPr>
            <a:xfrm>
              <a:off x="5827506" y="3024009"/>
              <a:ext cx="239888" cy="25658"/>
            </a:xfrm>
            <a:prstGeom prst="rect">
              <a:avLst/>
            </a:prstGeom>
            <a:solidFill>
              <a:srgbClr val="E2231A">
                <a:alpha val="100000"/>
              </a:srgbClr>
            </a:solidFill>
          </p:spPr>
          <p:txBody>
            <a:bodyPr/>
            <a:lstStyle/>
            <a:p/>
          </p:txBody>
        </p:sp>
        <p:sp>
          <p:nvSpPr>
            <p:cNvPr id="61" name="rc61"/>
            <p:cNvSpPr/>
            <p:nvPr/>
          </p:nvSpPr>
          <p:spPr>
            <a:xfrm>
              <a:off x="6094049" y="3123002"/>
              <a:ext cx="239888" cy="1185019"/>
            </a:xfrm>
            <a:prstGeom prst="rect">
              <a:avLst/>
            </a:prstGeom>
            <a:solidFill>
              <a:srgbClr val="80BD41">
                <a:alpha val="100000"/>
              </a:srgbClr>
            </a:solidFill>
          </p:spPr>
          <p:txBody>
            <a:bodyPr/>
            <a:lstStyle/>
            <a:p/>
          </p:txBody>
        </p:sp>
        <p:sp>
          <p:nvSpPr>
            <p:cNvPr id="62" name="rc62"/>
            <p:cNvSpPr/>
            <p:nvPr/>
          </p:nvSpPr>
          <p:spPr>
            <a:xfrm>
              <a:off x="6094049" y="3005806"/>
              <a:ext cx="239888" cy="117195"/>
            </a:xfrm>
            <a:prstGeom prst="rect">
              <a:avLst/>
            </a:prstGeom>
            <a:solidFill>
              <a:srgbClr val="E2231A">
                <a:alpha val="100000"/>
              </a:srgbClr>
            </a:solidFill>
          </p:spPr>
          <p:txBody>
            <a:bodyPr/>
            <a:lstStyle/>
            <a:p/>
          </p:txBody>
        </p:sp>
        <p:sp>
          <p:nvSpPr>
            <p:cNvPr id="63" name="rc63"/>
            <p:cNvSpPr/>
            <p:nvPr/>
          </p:nvSpPr>
          <p:spPr>
            <a:xfrm>
              <a:off x="6360593" y="3128492"/>
              <a:ext cx="239888" cy="1179529"/>
            </a:xfrm>
            <a:prstGeom prst="rect">
              <a:avLst/>
            </a:prstGeom>
            <a:solidFill>
              <a:srgbClr val="80BD41">
                <a:alpha val="100000"/>
              </a:srgbClr>
            </a:solidFill>
          </p:spPr>
          <p:txBody>
            <a:bodyPr/>
            <a:lstStyle/>
            <a:p/>
          </p:txBody>
        </p:sp>
        <p:sp>
          <p:nvSpPr>
            <p:cNvPr id="64" name="rc64"/>
            <p:cNvSpPr/>
            <p:nvPr/>
          </p:nvSpPr>
          <p:spPr>
            <a:xfrm>
              <a:off x="6360593" y="2997427"/>
              <a:ext cx="239888" cy="131065"/>
            </a:xfrm>
            <a:prstGeom prst="rect">
              <a:avLst/>
            </a:prstGeom>
            <a:solidFill>
              <a:srgbClr val="E2231A">
                <a:alpha val="100000"/>
              </a:srgbClr>
            </a:solidFill>
          </p:spPr>
          <p:txBody>
            <a:bodyPr/>
            <a:lstStyle/>
            <a:p/>
          </p:txBody>
        </p:sp>
        <p:sp>
          <p:nvSpPr>
            <p:cNvPr id="65" name="rc65"/>
            <p:cNvSpPr/>
            <p:nvPr/>
          </p:nvSpPr>
          <p:spPr>
            <a:xfrm>
              <a:off x="6627136" y="3123060"/>
              <a:ext cx="239888" cy="1184961"/>
            </a:xfrm>
            <a:prstGeom prst="rect">
              <a:avLst/>
            </a:prstGeom>
            <a:solidFill>
              <a:srgbClr val="80BD41">
                <a:alpha val="100000"/>
              </a:srgbClr>
            </a:solidFill>
          </p:spPr>
          <p:txBody>
            <a:bodyPr/>
            <a:lstStyle/>
            <a:p/>
          </p:txBody>
        </p:sp>
        <p:sp>
          <p:nvSpPr>
            <p:cNvPr id="66" name="rc66"/>
            <p:cNvSpPr/>
            <p:nvPr/>
          </p:nvSpPr>
          <p:spPr>
            <a:xfrm>
              <a:off x="6627136" y="2991417"/>
              <a:ext cx="239888" cy="131643"/>
            </a:xfrm>
            <a:prstGeom prst="rect">
              <a:avLst/>
            </a:prstGeom>
            <a:solidFill>
              <a:srgbClr val="E2231A">
                <a:alpha val="100000"/>
              </a:srgbClr>
            </a:solidFill>
          </p:spPr>
          <p:txBody>
            <a:bodyPr/>
            <a:lstStyle/>
            <a:p/>
          </p:txBody>
        </p:sp>
        <p:sp>
          <p:nvSpPr>
            <p:cNvPr id="67" name="rc67"/>
            <p:cNvSpPr/>
            <p:nvPr/>
          </p:nvSpPr>
          <p:spPr>
            <a:xfrm>
              <a:off x="6893679" y="3130225"/>
              <a:ext cx="239888" cy="1177795"/>
            </a:xfrm>
            <a:prstGeom prst="rect">
              <a:avLst/>
            </a:prstGeom>
            <a:solidFill>
              <a:srgbClr val="80BD41">
                <a:alpha val="100000"/>
              </a:srgbClr>
            </a:solidFill>
          </p:spPr>
          <p:txBody>
            <a:bodyPr/>
            <a:lstStyle/>
            <a:p/>
          </p:txBody>
        </p:sp>
        <p:sp>
          <p:nvSpPr>
            <p:cNvPr id="68" name="rc68"/>
            <p:cNvSpPr/>
            <p:nvPr/>
          </p:nvSpPr>
          <p:spPr>
            <a:xfrm>
              <a:off x="6893679" y="2984655"/>
              <a:ext cx="239888" cy="145570"/>
            </a:xfrm>
            <a:prstGeom prst="rect">
              <a:avLst/>
            </a:prstGeom>
            <a:solidFill>
              <a:srgbClr val="E2231A">
                <a:alpha val="100000"/>
              </a:srgbClr>
            </a:solidFill>
          </p:spPr>
          <p:txBody>
            <a:bodyPr/>
            <a:lstStyle/>
            <a:p/>
          </p:txBody>
        </p:sp>
        <p:sp>
          <p:nvSpPr>
            <p:cNvPr id="69" name="rc69"/>
            <p:cNvSpPr/>
            <p:nvPr/>
          </p:nvSpPr>
          <p:spPr>
            <a:xfrm>
              <a:off x="7160222" y="3125082"/>
              <a:ext cx="239888" cy="1182938"/>
            </a:xfrm>
            <a:prstGeom prst="rect">
              <a:avLst/>
            </a:prstGeom>
            <a:solidFill>
              <a:srgbClr val="80BD41">
                <a:alpha val="100000"/>
              </a:srgbClr>
            </a:solidFill>
          </p:spPr>
          <p:txBody>
            <a:bodyPr/>
            <a:lstStyle/>
            <a:p/>
          </p:txBody>
        </p:sp>
        <p:sp>
          <p:nvSpPr>
            <p:cNvPr id="70" name="rc70"/>
            <p:cNvSpPr/>
            <p:nvPr/>
          </p:nvSpPr>
          <p:spPr>
            <a:xfrm>
              <a:off x="7160222" y="2978876"/>
              <a:ext cx="239888" cy="146205"/>
            </a:xfrm>
            <a:prstGeom prst="rect">
              <a:avLst/>
            </a:prstGeom>
            <a:solidFill>
              <a:srgbClr val="E2231A">
                <a:alpha val="100000"/>
              </a:srgbClr>
            </a:solidFill>
          </p:spPr>
          <p:txBody>
            <a:bodyPr/>
            <a:lstStyle/>
            <a:p/>
          </p:txBody>
        </p:sp>
        <p:sp>
          <p:nvSpPr>
            <p:cNvPr id="71" name="rc71"/>
            <p:cNvSpPr/>
            <p:nvPr/>
          </p:nvSpPr>
          <p:spPr>
            <a:xfrm>
              <a:off x="7426765" y="3132595"/>
              <a:ext cx="239888" cy="1175426"/>
            </a:xfrm>
            <a:prstGeom prst="rect">
              <a:avLst/>
            </a:prstGeom>
            <a:solidFill>
              <a:srgbClr val="80BD41">
                <a:alpha val="100000"/>
              </a:srgbClr>
            </a:solidFill>
          </p:spPr>
          <p:txBody>
            <a:bodyPr/>
            <a:lstStyle/>
            <a:p/>
          </p:txBody>
        </p:sp>
        <p:sp>
          <p:nvSpPr>
            <p:cNvPr id="72" name="rc72"/>
            <p:cNvSpPr/>
            <p:nvPr/>
          </p:nvSpPr>
          <p:spPr>
            <a:xfrm>
              <a:off x="7426765" y="2972288"/>
              <a:ext cx="239888" cy="160306"/>
            </a:xfrm>
            <a:prstGeom prst="rect">
              <a:avLst/>
            </a:prstGeom>
            <a:solidFill>
              <a:srgbClr val="E2231A">
                <a:alpha val="100000"/>
              </a:srgbClr>
            </a:solidFill>
          </p:spPr>
          <p:txBody>
            <a:bodyPr/>
            <a:lstStyle/>
            <a:p/>
          </p:txBody>
        </p:sp>
        <p:sp>
          <p:nvSpPr>
            <p:cNvPr id="73" name="rc73"/>
            <p:cNvSpPr/>
            <p:nvPr/>
          </p:nvSpPr>
          <p:spPr>
            <a:xfrm>
              <a:off x="7693308" y="3129243"/>
              <a:ext cx="239888" cy="1178778"/>
            </a:xfrm>
            <a:prstGeom prst="rect">
              <a:avLst/>
            </a:prstGeom>
            <a:solidFill>
              <a:srgbClr val="80BD41">
                <a:alpha val="100000"/>
              </a:srgbClr>
            </a:solidFill>
          </p:spPr>
          <p:txBody>
            <a:bodyPr/>
            <a:lstStyle/>
            <a:p/>
          </p:txBody>
        </p:sp>
        <p:sp>
          <p:nvSpPr>
            <p:cNvPr id="74" name="rc74"/>
            <p:cNvSpPr/>
            <p:nvPr/>
          </p:nvSpPr>
          <p:spPr>
            <a:xfrm>
              <a:off x="7693308" y="2968474"/>
              <a:ext cx="239888" cy="160768"/>
            </a:xfrm>
            <a:prstGeom prst="rect">
              <a:avLst/>
            </a:prstGeom>
            <a:solidFill>
              <a:srgbClr val="E2231A">
                <a:alpha val="100000"/>
              </a:srgbClr>
            </a:solidFill>
          </p:spPr>
          <p:txBody>
            <a:bodyPr/>
            <a:lstStyle/>
            <a:p/>
          </p:txBody>
        </p:sp>
        <p:sp>
          <p:nvSpPr>
            <p:cNvPr id="75" name="rc75"/>
            <p:cNvSpPr/>
            <p:nvPr/>
          </p:nvSpPr>
          <p:spPr>
            <a:xfrm>
              <a:off x="7959851" y="3141148"/>
              <a:ext cx="239888" cy="1166873"/>
            </a:xfrm>
            <a:prstGeom prst="rect">
              <a:avLst/>
            </a:prstGeom>
            <a:solidFill>
              <a:srgbClr val="80BD41">
                <a:alpha val="100000"/>
              </a:srgbClr>
            </a:solidFill>
          </p:spPr>
          <p:txBody>
            <a:bodyPr/>
            <a:lstStyle/>
            <a:p/>
          </p:txBody>
        </p:sp>
        <p:sp>
          <p:nvSpPr>
            <p:cNvPr id="76" name="rc76"/>
            <p:cNvSpPr/>
            <p:nvPr/>
          </p:nvSpPr>
          <p:spPr>
            <a:xfrm>
              <a:off x="7959851" y="2966798"/>
              <a:ext cx="239888" cy="174349"/>
            </a:xfrm>
            <a:prstGeom prst="rect">
              <a:avLst/>
            </a:prstGeom>
            <a:solidFill>
              <a:srgbClr val="E2231A">
                <a:alpha val="100000"/>
              </a:srgbClr>
            </a:solidFill>
          </p:spPr>
          <p:txBody>
            <a:bodyPr/>
            <a:lstStyle/>
            <a:p/>
          </p:txBody>
        </p:sp>
        <p:sp>
          <p:nvSpPr>
            <p:cNvPr id="77" name="pl77"/>
            <p:cNvSpPr/>
            <p:nvPr/>
          </p:nvSpPr>
          <p:spPr>
            <a:xfrm>
              <a:off x="1416218" y="2095023"/>
              <a:ext cx="6663577" cy="268242"/>
            </a:xfrm>
            <a:custGeom>
              <a:avLst/>
              <a:pathLst>
                <a:path w="6663577" h="268242">
                  <a:moveTo>
                    <a:pt x="0" y="22353"/>
                  </a:moveTo>
                  <a:lnTo>
                    <a:pt x="266543" y="0"/>
                  </a:lnTo>
                  <a:lnTo>
                    <a:pt x="533086" y="44707"/>
                  </a:lnTo>
                  <a:lnTo>
                    <a:pt x="799629" y="89414"/>
                  </a:lnTo>
                  <a:lnTo>
                    <a:pt x="1066172" y="156474"/>
                  </a:lnTo>
                  <a:lnTo>
                    <a:pt x="1332715" y="67060"/>
                  </a:lnTo>
                  <a:lnTo>
                    <a:pt x="1599258" y="89414"/>
                  </a:lnTo>
                  <a:lnTo>
                    <a:pt x="1865801" y="111767"/>
                  </a:lnTo>
                  <a:lnTo>
                    <a:pt x="2132344" y="134121"/>
                  </a:lnTo>
                  <a:lnTo>
                    <a:pt x="2398888" y="22353"/>
                  </a:lnTo>
                  <a:lnTo>
                    <a:pt x="2665431" y="22353"/>
                  </a:lnTo>
                  <a:lnTo>
                    <a:pt x="2931974" y="44707"/>
                  </a:lnTo>
                  <a:lnTo>
                    <a:pt x="3198517" y="44707"/>
                  </a:lnTo>
                  <a:lnTo>
                    <a:pt x="3465060" y="44707"/>
                  </a:lnTo>
                  <a:lnTo>
                    <a:pt x="3731603" y="44707"/>
                  </a:lnTo>
                  <a:lnTo>
                    <a:pt x="3998146" y="22353"/>
                  </a:lnTo>
                  <a:lnTo>
                    <a:pt x="4264689" y="22353"/>
                  </a:lnTo>
                  <a:lnTo>
                    <a:pt x="4531233" y="22353"/>
                  </a:lnTo>
                  <a:lnTo>
                    <a:pt x="4797776" y="178828"/>
                  </a:lnTo>
                  <a:lnTo>
                    <a:pt x="5064319" y="201181"/>
                  </a:lnTo>
                  <a:lnTo>
                    <a:pt x="5330862" y="201181"/>
                  </a:lnTo>
                  <a:lnTo>
                    <a:pt x="5597405" y="223535"/>
                  </a:lnTo>
                  <a:lnTo>
                    <a:pt x="5863948" y="223535"/>
                  </a:lnTo>
                  <a:lnTo>
                    <a:pt x="6130491" y="245888"/>
                  </a:lnTo>
                  <a:lnTo>
                    <a:pt x="6397034" y="245888"/>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298664" y="2907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90" name="tx90"/>
            <p:cNvSpPr/>
            <p:nvPr/>
          </p:nvSpPr>
          <p:spPr>
            <a:xfrm>
              <a:off x="2631380" y="29203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91" name="tx91"/>
            <p:cNvSpPr/>
            <p:nvPr/>
          </p:nvSpPr>
          <p:spPr>
            <a:xfrm>
              <a:off x="3964096" y="2923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92" name="tx92"/>
            <p:cNvSpPr/>
            <p:nvPr/>
          </p:nvSpPr>
          <p:spPr>
            <a:xfrm>
              <a:off x="5296811" y="29058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93" name="tx93"/>
            <p:cNvSpPr/>
            <p:nvPr/>
          </p:nvSpPr>
          <p:spPr>
            <a:xfrm>
              <a:off x="6362984" y="2861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4" name="tx94"/>
            <p:cNvSpPr/>
            <p:nvPr/>
          </p:nvSpPr>
          <p:spPr>
            <a:xfrm>
              <a:off x="6629527" y="2855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5" name="tx95"/>
            <p:cNvSpPr/>
            <p:nvPr/>
          </p:nvSpPr>
          <p:spPr>
            <a:xfrm>
              <a:off x="6935247" y="284872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6" name="tx96"/>
            <p:cNvSpPr/>
            <p:nvPr/>
          </p:nvSpPr>
          <p:spPr>
            <a:xfrm>
              <a:off x="7201790" y="2842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7" name="tx97"/>
            <p:cNvSpPr/>
            <p:nvPr/>
          </p:nvSpPr>
          <p:spPr>
            <a:xfrm>
              <a:off x="7429156" y="2836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8" name="tx98"/>
            <p:cNvSpPr/>
            <p:nvPr/>
          </p:nvSpPr>
          <p:spPr>
            <a:xfrm>
              <a:off x="7695699" y="28325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9" name="tx99"/>
            <p:cNvSpPr/>
            <p:nvPr/>
          </p:nvSpPr>
          <p:spPr>
            <a:xfrm>
              <a:off x="7962242" y="28308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232.1</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531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12" name="tx112"/>
            <p:cNvSpPr/>
            <p:nvPr/>
          </p:nvSpPr>
          <p:spPr>
            <a:xfrm>
              <a:off x="1350915" y="30221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2631380" y="3672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14" name="tx114"/>
            <p:cNvSpPr/>
            <p:nvPr/>
          </p:nvSpPr>
          <p:spPr>
            <a:xfrm>
              <a:off x="2683631" y="3046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15" name="tx115"/>
            <p:cNvSpPr/>
            <p:nvPr/>
          </p:nvSpPr>
          <p:spPr>
            <a:xfrm>
              <a:off x="3964096" y="36610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211.8</a:t>
              </a:r>
            </a:p>
          </p:txBody>
        </p:sp>
        <p:sp>
          <p:nvSpPr>
            <p:cNvPr id="116" name="tx116"/>
            <p:cNvSpPr/>
            <p:nvPr/>
          </p:nvSpPr>
          <p:spPr>
            <a:xfrm>
              <a:off x="4016347" y="30365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7" name="tx117"/>
            <p:cNvSpPr/>
            <p:nvPr/>
          </p:nvSpPr>
          <p:spPr>
            <a:xfrm>
              <a:off x="5296811" y="36536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8" name="tx118"/>
            <p:cNvSpPr/>
            <p:nvPr/>
          </p:nvSpPr>
          <p:spPr>
            <a:xfrm>
              <a:off x="5349062" y="302083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83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204.1</a:t>
              </a:r>
            </a:p>
          </p:txBody>
        </p:sp>
        <p:sp>
          <p:nvSpPr>
            <p:cNvPr id="120" name="tx120"/>
            <p:cNvSpPr/>
            <p:nvPr/>
          </p:nvSpPr>
          <p:spPr>
            <a:xfrm>
              <a:off x="6389109" y="30290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1" name="tx121"/>
            <p:cNvSpPr/>
            <p:nvPr/>
          </p:nvSpPr>
          <p:spPr>
            <a:xfrm>
              <a:off x="6629527" y="3680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205.1</a:t>
              </a:r>
            </a:p>
          </p:txBody>
        </p:sp>
        <p:sp>
          <p:nvSpPr>
            <p:cNvPr id="122" name="tx122"/>
            <p:cNvSpPr/>
            <p:nvPr/>
          </p:nvSpPr>
          <p:spPr>
            <a:xfrm>
              <a:off x="6655652" y="3022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3" name="tx123"/>
            <p:cNvSpPr/>
            <p:nvPr/>
          </p:nvSpPr>
          <p:spPr>
            <a:xfrm>
              <a:off x="6896070" y="36840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203.8</a:t>
              </a:r>
            </a:p>
          </p:txBody>
        </p:sp>
        <p:sp>
          <p:nvSpPr>
            <p:cNvPr id="124" name="tx124"/>
            <p:cNvSpPr/>
            <p:nvPr/>
          </p:nvSpPr>
          <p:spPr>
            <a:xfrm>
              <a:off x="6922195" y="3022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5" name="tx125"/>
            <p:cNvSpPr/>
            <p:nvPr/>
          </p:nvSpPr>
          <p:spPr>
            <a:xfrm>
              <a:off x="7162613" y="3681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204.7</a:t>
              </a:r>
            </a:p>
          </p:txBody>
        </p:sp>
        <p:sp>
          <p:nvSpPr>
            <p:cNvPr id="126" name="tx126"/>
            <p:cNvSpPr/>
            <p:nvPr/>
          </p:nvSpPr>
          <p:spPr>
            <a:xfrm>
              <a:off x="7188738" y="30168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7" name="tx127"/>
            <p:cNvSpPr/>
            <p:nvPr/>
          </p:nvSpPr>
          <p:spPr>
            <a:xfrm>
              <a:off x="7429156" y="36852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203.4</a:t>
              </a:r>
            </a:p>
          </p:txBody>
        </p:sp>
        <p:sp>
          <p:nvSpPr>
            <p:cNvPr id="128" name="tx128"/>
            <p:cNvSpPr/>
            <p:nvPr/>
          </p:nvSpPr>
          <p:spPr>
            <a:xfrm>
              <a:off x="7455282" y="30185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9" name="tx129"/>
            <p:cNvSpPr/>
            <p:nvPr/>
          </p:nvSpPr>
          <p:spPr>
            <a:xfrm>
              <a:off x="7734876" y="368358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30" name="tx130"/>
            <p:cNvSpPr/>
            <p:nvPr/>
          </p:nvSpPr>
          <p:spPr>
            <a:xfrm>
              <a:off x="7721825" y="3013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31" name="tx131"/>
            <p:cNvSpPr/>
            <p:nvPr/>
          </p:nvSpPr>
          <p:spPr>
            <a:xfrm>
              <a:off x="7962242" y="3689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201.9</a:t>
              </a:r>
            </a:p>
          </p:txBody>
        </p:sp>
        <p:sp>
          <p:nvSpPr>
            <p:cNvPr id="132" name="tx132"/>
            <p:cNvSpPr/>
            <p:nvPr/>
          </p:nvSpPr>
          <p:spPr>
            <a:xfrm>
              <a:off x="7988368" y="3018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78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1001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2217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44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4" name="pl164"/>
            <p:cNvSpPr/>
            <p:nvPr/>
          </p:nvSpPr>
          <p:spPr>
            <a:xfrm>
              <a:off x="20044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9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373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37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01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126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91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455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1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783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782102" cy="129091"/>
            </a:xfrm>
            <a:prstGeom prst="rect">
              <a:avLst/>
            </a:prstGeom>
            <a:solidFill>
              <a:srgbClr val="80BD41">
                <a:alpha val="100000"/>
              </a:srgbClr>
            </a:solidFill>
          </p:spPr>
          <p:txBody>
            <a:bodyPr/>
            <a:lstStyle/>
            <a:p/>
          </p:txBody>
        </p:sp>
        <p:sp>
          <p:nvSpPr>
            <p:cNvPr id="179" name="rc179"/>
            <p:cNvSpPr/>
            <p:nvPr/>
          </p:nvSpPr>
          <p:spPr>
            <a:xfrm>
              <a:off x="7078376" y="5954972"/>
              <a:ext cx="642487" cy="129091"/>
            </a:xfrm>
            <a:prstGeom prst="rect">
              <a:avLst/>
            </a:prstGeom>
            <a:solidFill>
              <a:srgbClr val="E2231A">
                <a:alpha val="100000"/>
              </a:srgbClr>
            </a:solidFill>
          </p:spPr>
          <p:txBody>
            <a:bodyPr/>
            <a:lstStyle/>
            <a:p/>
          </p:txBody>
        </p:sp>
        <p:sp>
          <p:nvSpPr>
            <p:cNvPr id="180" name="rc180"/>
            <p:cNvSpPr/>
            <p:nvPr/>
          </p:nvSpPr>
          <p:spPr>
            <a:xfrm>
              <a:off x="1296273" y="5793607"/>
              <a:ext cx="5778419" cy="129091"/>
            </a:xfrm>
            <a:prstGeom prst="rect">
              <a:avLst/>
            </a:prstGeom>
            <a:solidFill>
              <a:srgbClr val="80BD41">
                <a:alpha val="100000"/>
              </a:srgbClr>
            </a:solidFill>
          </p:spPr>
          <p:txBody>
            <a:bodyPr/>
            <a:lstStyle/>
            <a:p/>
          </p:txBody>
        </p:sp>
        <p:sp>
          <p:nvSpPr>
            <p:cNvPr id="181" name="rc181"/>
            <p:cNvSpPr/>
            <p:nvPr/>
          </p:nvSpPr>
          <p:spPr>
            <a:xfrm>
              <a:off x="7074693" y="5793607"/>
              <a:ext cx="788095" cy="129091"/>
            </a:xfrm>
            <a:prstGeom prst="rect">
              <a:avLst/>
            </a:prstGeom>
            <a:solidFill>
              <a:srgbClr val="E2231A">
                <a:alpha val="100000"/>
              </a:srgbClr>
            </a:solidFill>
          </p:spPr>
          <p:txBody>
            <a:bodyPr/>
            <a:lstStyle/>
            <a:p/>
          </p:txBody>
        </p:sp>
        <p:sp>
          <p:nvSpPr>
            <p:cNvPr id="182" name="rc182"/>
            <p:cNvSpPr/>
            <p:nvPr/>
          </p:nvSpPr>
          <p:spPr>
            <a:xfrm>
              <a:off x="1296273" y="5632243"/>
              <a:ext cx="5720063" cy="129091"/>
            </a:xfrm>
            <a:prstGeom prst="rect">
              <a:avLst/>
            </a:prstGeom>
            <a:solidFill>
              <a:srgbClr val="80BD41">
                <a:alpha val="100000"/>
              </a:srgbClr>
            </a:solidFill>
          </p:spPr>
          <p:txBody>
            <a:bodyPr/>
            <a:lstStyle/>
            <a:p/>
          </p:txBody>
        </p:sp>
        <p:sp>
          <p:nvSpPr>
            <p:cNvPr id="183" name="rc183"/>
            <p:cNvSpPr/>
            <p:nvPr/>
          </p:nvSpPr>
          <p:spPr>
            <a:xfrm>
              <a:off x="7016337" y="5632243"/>
              <a:ext cx="854666" cy="129091"/>
            </a:xfrm>
            <a:prstGeom prst="rect">
              <a:avLst/>
            </a:prstGeom>
            <a:solidFill>
              <a:srgbClr val="E2231A">
                <a:alpha val="100000"/>
              </a:srgbClr>
            </a:solidFill>
          </p:spPr>
          <p:txBody>
            <a:bodyPr/>
            <a:lstStyle/>
            <a:p/>
          </p:txBody>
        </p:sp>
        <p:sp>
          <p:nvSpPr>
            <p:cNvPr id="184" name="tx184"/>
            <p:cNvSpPr/>
            <p:nvPr/>
          </p:nvSpPr>
          <p:spPr>
            <a:xfrm>
              <a:off x="789741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5" name="tx185"/>
            <p:cNvSpPr/>
            <p:nvPr/>
          </p:nvSpPr>
          <p:spPr>
            <a:xfrm>
              <a:off x="804613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86" name="tx186"/>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87" name="tx187"/>
            <p:cNvSpPr/>
            <p:nvPr/>
          </p:nvSpPr>
          <p:spPr>
            <a:xfrm>
              <a:off x="405168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204.1</a:t>
              </a:r>
            </a:p>
          </p:txBody>
        </p:sp>
        <p:sp>
          <p:nvSpPr>
            <p:cNvPr id="188" name="tx188"/>
            <p:cNvSpPr/>
            <p:nvPr/>
          </p:nvSpPr>
          <p:spPr>
            <a:xfrm>
              <a:off x="7294126"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9" name="tx189"/>
            <p:cNvSpPr/>
            <p:nvPr/>
          </p:nvSpPr>
          <p:spPr>
            <a:xfrm>
              <a:off x="4095049"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90" name="tx190"/>
            <p:cNvSpPr/>
            <p:nvPr/>
          </p:nvSpPr>
          <p:spPr>
            <a:xfrm>
              <a:off x="736324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91" name="tx191"/>
            <p:cNvSpPr/>
            <p:nvPr/>
          </p:nvSpPr>
          <p:spPr>
            <a:xfrm>
              <a:off x="402066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201.9</a:t>
              </a:r>
            </a:p>
          </p:txBody>
        </p:sp>
        <p:sp>
          <p:nvSpPr>
            <p:cNvPr id="192" name="tx192"/>
            <p:cNvSpPr/>
            <p:nvPr/>
          </p:nvSpPr>
          <p:spPr>
            <a:xfrm>
              <a:off x="733817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3499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0125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42898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8454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2618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(87%) was lower than in 2019 (90%).
The number of children vaccinated with MCV1 decreased 1%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715238"/>
              <a:ext cx="3520101" cy="601957"/>
            </a:xfrm>
            <a:custGeom>
              <a:avLst/>
              <a:pathLst>
                <a:path w="3520101" h="601957">
                  <a:moveTo>
                    <a:pt x="0" y="120391"/>
                  </a:moveTo>
                  <a:lnTo>
                    <a:pt x="140804" y="361174"/>
                  </a:lnTo>
                  <a:lnTo>
                    <a:pt x="281608" y="240783"/>
                  </a:lnTo>
                  <a:lnTo>
                    <a:pt x="422412" y="0"/>
                  </a:lnTo>
                  <a:lnTo>
                    <a:pt x="563216" y="120391"/>
                  </a:lnTo>
                  <a:lnTo>
                    <a:pt x="704020" y="481566"/>
                  </a:lnTo>
                  <a:lnTo>
                    <a:pt x="844824" y="481566"/>
                  </a:lnTo>
                  <a:lnTo>
                    <a:pt x="985628" y="601957"/>
                  </a:lnTo>
                  <a:lnTo>
                    <a:pt x="1126432" y="120391"/>
                  </a:lnTo>
                  <a:lnTo>
                    <a:pt x="1267236" y="361174"/>
                  </a:lnTo>
                  <a:lnTo>
                    <a:pt x="1408040" y="361174"/>
                  </a:lnTo>
                  <a:lnTo>
                    <a:pt x="1548844" y="361174"/>
                  </a:lnTo>
                  <a:lnTo>
                    <a:pt x="1689648" y="601957"/>
                  </a:lnTo>
                  <a:lnTo>
                    <a:pt x="1830452" y="601957"/>
                  </a:lnTo>
                  <a:lnTo>
                    <a:pt x="1971256" y="601957"/>
                  </a:lnTo>
                  <a:lnTo>
                    <a:pt x="2112061" y="481566"/>
                  </a:lnTo>
                  <a:lnTo>
                    <a:pt x="2252865" y="240783"/>
                  </a:lnTo>
                  <a:lnTo>
                    <a:pt x="2393669" y="361174"/>
                  </a:lnTo>
                  <a:lnTo>
                    <a:pt x="2534473" y="361174"/>
                  </a:lnTo>
                  <a:lnTo>
                    <a:pt x="2675277" y="361174"/>
                  </a:lnTo>
                  <a:lnTo>
                    <a:pt x="2816081" y="361174"/>
                  </a:lnTo>
                  <a:lnTo>
                    <a:pt x="2956885" y="361174"/>
                  </a:lnTo>
                  <a:lnTo>
                    <a:pt x="3097689" y="361174"/>
                  </a:lnTo>
                  <a:lnTo>
                    <a:pt x="3238493" y="361174"/>
                  </a:lnTo>
                  <a:lnTo>
                    <a:pt x="3379297" y="361174"/>
                  </a:lnTo>
                  <a:lnTo>
                    <a:pt x="3520101" y="361174"/>
                  </a:lnTo>
                </a:path>
              </a:pathLst>
            </a:custGeom>
            <a:ln w="27101" cap="flat">
              <a:solidFill>
                <a:srgbClr val="0058AB">
                  <a:alpha val="80000"/>
                </a:srgbClr>
              </a:solidFill>
              <a:prstDash val="solid"/>
              <a:round/>
            </a:ln>
          </p:spPr>
          <p:txBody>
            <a:bodyPr/>
            <a:lstStyle/>
            <a:p/>
          </p:txBody>
        </p:sp>
        <p:sp>
          <p:nvSpPr>
            <p:cNvPr id="19" name="pl19"/>
            <p:cNvSpPr/>
            <p:nvPr/>
          </p:nvSpPr>
          <p:spPr>
            <a:xfrm>
              <a:off x="943464" y="2752105"/>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3113280"/>
              <a:ext cx="3520101" cy="963132"/>
            </a:xfrm>
            <a:custGeom>
              <a:avLst/>
              <a:pathLst>
                <a:path w="3520101" h="963132">
                  <a:moveTo>
                    <a:pt x="0" y="481566"/>
                  </a:moveTo>
                  <a:lnTo>
                    <a:pt x="140804" y="601957"/>
                  </a:lnTo>
                  <a:lnTo>
                    <a:pt x="281608" y="601957"/>
                  </a:lnTo>
                  <a:lnTo>
                    <a:pt x="422412" y="722349"/>
                  </a:lnTo>
                  <a:lnTo>
                    <a:pt x="563216" y="842740"/>
                  </a:lnTo>
                  <a:lnTo>
                    <a:pt x="704020" y="722349"/>
                  </a:lnTo>
                  <a:lnTo>
                    <a:pt x="844824" y="842740"/>
                  </a:lnTo>
                  <a:lnTo>
                    <a:pt x="985628" y="963132"/>
                  </a:lnTo>
                  <a:lnTo>
                    <a:pt x="1126432" y="601957"/>
                  </a:lnTo>
                  <a:lnTo>
                    <a:pt x="1267236" y="842740"/>
                  </a:lnTo>
                  <a:lnTo>
                    <a:pt x="1408040" y="842740"/>
                  </a:lnTo>
                  <a:lnTo>
                    <a:pt x="1548844" y="722349"/>
                  </a:lnTo>
                  <a:lnTo>
                    <a:pt x="1689648" y="842740"/>
                  </a:lnTo>
                  <a:lnTo>
                    <a:pt x="1830452" y="722349"/>
                  </a:lnTo>
                  <a:lnTo>
                    <a:pt x="1971256" y="361174"/>
                  </a:lnTo>
                  <a:lnTo>
                    <a:pt x="2112061" y="361174"/>
                  </a:lnTo>
                  <a:lnTo>
                    <a:pt x="2252865" y="481566"/>
                  </a:lnTo>
                  <a:lnTo>
                    <a:pt x="2393669" y="120391"/>
                  </a:lnTo>
                  <a:lnTo>
                    <a:pt x="2534473" y="601957"/>
                  </a:lnTo>
                  <a:lnTo>
                    <a:pt x="2675277" y="361174"/>
                  </a:lnTo>
                  <a:lnTo>
                    <a:pt x="2816081" y="0"/>
                  </a:lnTo>
                  <a:lnTo>
                    <a:pt x="2956885" y="120391"/>
                  </a:lnTo>
                  <a:lnTo>
                    <a:pt x="3097689" y="120391"/>
                  </a:lnTo>
                  <a:lnTo>
                    <a:pt x="3238493" y="601957"/>
                  </a:lnTo>
                  <a:lnTo>
                    <a:pt x="3379297" y="722349"/>
                  </a:lnTo>
                  <a:lnTo>
                    <a:pt x="3520101" y="361174"/>
                  </a:lnTo>
                </a:path>
              </a:pathLst>
            </a:custGeom>
            <a:ln w="27101" cap="flat">
              <a:solidFill>
                <a:srgbClr val="00833D">
                  <a:alpha val="80000"/>
                </a:srgbClr>
              </a:solidFill>
              <a:prstDash val="solid"/>
              <a:round/>
            </a:ln>
          </p:spPr>
          <p:txBody>
            <a:bodyPr/>
            <a:lstStyle/>
            <a:p/>
          </p:txBody>
        </p:sp>
        <p:sp>
          <p:nvSpPr>
            <p:cNvPr id="21" name="pl21"/>
            <p:cNvSpPr/>
            <p:nvPr/>
          </p:nvSpPr>
          <p:spPr>
            <a:xfrm>
              <a:off x="943464" y="3715238"/>
              <a:ext cx="3520101" cy="601957"/>
            </a:xfrm>
            <a:custGeom>
              <a:avLst/>
              <a:pathLst>
                <a:path w="3520101" h="601957">
                  <a:moveTo>
                    <a:pt x="0" y="120391"/>
                  </a:moveTo>
                  <a:lnTo>
                    <a:pt x="140804" y="361174"/>
                  </a:lnTo>
                  <a:lnTo>
                    <a:pt x="281608" y="240783"/>
                  </a:lnTo>
                  <a:lnTo>
                    <a:pt x="422412" y="0"/>
                  </a:lnTo>
                  <a:lnTo>
                    <a:pt x="563216" y="120391"/>
                  </a:lnTo>
                  <a:lnTo>
                    <a:pt x="704020" y="481566"/>
                  </a:lnTo>
                  <a:lnTo>
                    <a:pt x="844824" y="481566"/>
                  </a:lnTo>
                  <a:lnTo>
                    <a:pt x="985628" y="601957"/>
                  </a:lnTo>
                  <a:lnTo>
                    <a:pt x="1126432" y="120391"/>
                  </a:lnTo>
                  <a:lnTo>
                    <a:pt x="1267236" y="361174"/>
                  </a:lnTo>
                  <a:lnTo>
                    <a:pt x="1408040" y="361174"/>
                  </a:lnTo>
                  <a:lnTo>
                    <a:pt x="1548844" y="361174"/>
                  </a:lnTo>
                  <a:lnTo>
                    <a:pt x="1689648" y="601957"/>
                  </a:lnTo>
                  <a:lnTo>
                    <a:pt x="1830452" y="601957"/>
                  </a:lnTo>
                  <a:lnTo>
                    <a:pt x="1971256" y="601957"/>
                  </a:lnTo>
                  <a:lnTo>
                    <a:pt x="2112061" y="481566"/>
                  </a:lnTo>
                  <a:lnTo>
                    <a:pt x="2252865" y="240783"/>
                  </a:lnTo>
                  <a:lnTo>
                    <a:pt x="2393669" y="361174"/>
                  </a:lnTo>
                  <a:lnTo>
                    <a:pt x="2534473" y="361174"/>
                  </a:lnTo>
                  <a:lnTo>
                    <a:pt x="2675277" y="361174"/>
                  </a:lnTo>
                  <a:lnTo>
                    <a:pt x="2816081" y="361174"/>
                  </a:lnTo>
                  <a:lnTo>
                    <a:pt x="2956885" y="361174"/>
                  </a:lnTo>
                  <a:lnTo>
                    <a:pt x="3097689" y="361174"/>
                  </a:lnTo>
                  <a:lnTo>
                    <a:pt x="3238493" y="361174"/>
                  </a:lnTo>
                  <a:lnTo>
                    <a:pt x="3379297" y="361174"/>
                  </a:lnTo>
                  <a:lnTo>
                    <a:pt x="3520101" y="361174"/>
                  </a:lnTo>
                </a:path>
              </a:pathLst>
            </a:custGeom>
            <a:ln w="43362" cap="flat">
              <a:solidFill>
                <a:srgbClr val="000000">
                  <a:alpha val="100000"/>
                </a:srgbClr>
              </a:solidFill>
              <a:prstDash val="solid"/>
              <a:round/>
            </a:ln>
          </p:spPr>
          <p:txBody>
            <a:bodyPr/>
            <a:lstStyle/>
            <a:p/>
          </p:txBody>
        </p:sp>
        <p:sp>
          <p:nvSpPr>
            <p:cNvPr id="22" name="pl22"/>
            <p:cNvSpPr/>
            <p:nvPr/>
          </p:nvSpPr>
          <p:spPr>
            <a:xfrm>
              <a:off x="943464" y="3715238"/>
              <a:ext cx="3520101" cy="601957"/>
            </a:xfrm>
            <a:custGeom>
              <a:avLst/>
              <a:pathLst>
                <a:path w="3520101" h="601957">
                  <a:moveTo>
                    <a:pt x="0" y="120391"/>
                  </a:moveTo>
                  <a:lnTo>
                    <a:pt x="140804" y="361174"/>
                  </a:lnTo>
                  <a:lnTo>
                    <a:pt x="281608" y="240783"/>
                  </a:lnTo>
                  <a:lnTo>
                    <a:pt x="422412" y="0"/>
                  </a:lnTo>
                  <a:lnTo>
                    <a:pt x="563216" y="120391"/>
                  </a:lnTo>
                  <a:lnTo>
                    <a:pt x="704020" y="481566"/>
                  </a:lnTo>
                  <a:lnTo>
                    <a:pt x="844824" y="481566"/>
                  </a:lnTo>
                  <a:lnTo>
                    <a:pt x="985628" y="601957"/>
                  </a:lnTo>
                  <a:lnTo>
                    <a:pt x="1126432" y="120391"/>
                  </a:lnTo>
                  <a:lnTo>
                    <a:pt x="1267236" y="361174"/>
                  </a:lnTo>
                  <a:lnTo>
                    <a:pt x="1408040" y="361174"/>
                  </a:lnTo>
                  <a:lnTo>
                    <a:pt x="1548844" y="361174"/>
                  </a:lnTo>
                  <a:lnTo>
                    <a:pt x="1689648" y="601957"/>
                  </a:lnTo>
                  <a:lnTo>
                    <a:pt x="1830452" y="601957"/>
                  </a:lnTo>
                  <a:lnTo>
                    <a:pt x="1971256" y="601957"/>
                  </a:lnTo>
                  <a:lnTo>
                    <a:pt x="2112061" y="481566"/>
                  </a:lnTo>
                  <a:lnTo>
                    <a:pt x="2252865" y="240783"/>
                  </a:lnTo>
                  <a:lnTo>
                    <a:pt x="2393669" y="361174"/>
                  </a:lnTo>
                  <a:lnTo>
                    <a:pt x="2534473" y="361174"/>
                  </a:lnTo>
                  <a:lnTo>
                    <a:pt x="2675277" y="361174"/>
                  </a:lnTo>
                  <a:lnTo>
                    <a:pt x="2816081" y="361174"/>
                  </a:lnTo>
                  <a:lnTo>
                    <a:pt x="2956885" y="361174"/>
                  </a:lnTo>
                  <a:lnTo>
                    <a:pt x="3097689" y="361174"/>
                  </a:lnTo>
                  <a:lnTo>
                    <a:pt x="3238493" y="361174"/>
                  </a:lnTo>
                  <a:lnTo>
                    <a:pt x="3379297" y="361174"/>
                  </a:lnTo>
                  <a:lnTo>
                    <a:pt x="3520101" y="361174"/>
                  </a:lnTo>
                </a:path>
              </a:pathLst>
            </a:custGeom>
            <a:ln w="27101" cap="flat">
              <a:solidFill>
                <a:srgbClr val="0058AB">
                  <a:alpha val="100000"/>
                </a:srgbClr>
              </a:solidFill>
              <a:prstDash val="solid"/>
              <a:round/>
            </a:ln>
          </p:spPr>
          <p:txBody>
            <a:bodyPr/>
            <a:lstStyle/>
            <a:p/>
          </p:txBody>
        </p:sp>
        <p:sp>
          <p:nvSpPr>
            <p:cNvPr id="23" name="pl23"/>
            <p:cNvSpPr/>
            <p:nvPr/>
          </p:nvSpPr>
          <p:spPr>
            <a:xfrm>
              <a:off x="76745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47445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4078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43824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3" name="pg33"/>
            <p:cNvSpPr/>
            <p:nvPr/>
          </p:nvSpPr>
          <p:spPr>
            <a:xfrm>
              <a:off x="1588995"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2293016"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560252"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64273"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36761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4366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3120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3120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556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80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98304" y="612090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3" name="tx63"/>
            <p:cNvSpPr/>
            <p:nvPr/>
          </p:nvSpPr>
          <p:spPr>
            <a:xfrm>
              <a:off x="27626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512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94846"/>
              <a:ext cx="3520101" cy="1565090"/>
            </a:xfrm>
            <a:custGeom>
              <a:avLst/>
              <a:pathLst>
                <a:path w="3520101" h="1565090">
                  <a:moveTo>
                    <a:pt x="0" y="722349"/>
                  </a:moveTo>
                  <a:lnTo>
                    <a:pt x="140804" y="842740"/>
                  </a:lnTo>
                  <a:lnTo>
                    <a:pt x="281608" y="601957"/>
                  </a:lnTo>
                  <a:lnTo>
                    <a:pt x="422412" y="481566"/>
                  </a:lnTo>
                  <a:lnTo>
                    <a:pt x="563216" y="0"/>
                  </a:lnTo>
                  <a:lnTo>
                    <a:pt x="704020" y="361174"/>
                  </a:lnTo>
                  <a:lnTo>
                    <a:pt x="844824" y="601957"/>
                  </a:lnTo>
                  <a:lnTo>
                    <a:pt x="985628" y="722349"/>
                  </a:lnTo>
                  <a:lnTo>
                    <a:pt x="1126432" y="240783"/>
                  </a:lnTo>
                  <a:lnTo>
                    <a:pt x="1267236" y="601957"/>
                  </a:lnTo>
                  <a:lnTo>
                    <a:pt x="1408040" y="601957"/>
                  </a:lnTo>
                  <a:lnTo>
                    <a:pt x="1548844" y="481566"/>
                  </a:lnTo>
                  <a:lnTo>
                    <a:pt x="1689648" y="601957"/>
                  </a:lnTo>
                  <a:lnTo>
                    <a:pt x="1830452" y="481566"/>
                  </a:lnTo>
                  <a:lnTo>
                    <a:pt x="1971256" y="481566"/>
                  </a:lnTo>
                  <a:lnTo>
                    <a:pt x="2112061" y="601957"/>
                  </a:lnTo>
                  <a:lnTo>
                    <a:pt x="2252865" y="722349"/>
                  </a:lnTo>
                  <a:lnTo>
                    <a:pt x="2393669" y="1565090"/>
                  </a:lnTo>
                  <a:lnTo>
                    <a:pt x="2534473" y="481566"/>
                  </a:lnTo>
                  <a:lnTo>
                    <a:pt x="2675277" y="481566"/>
                  </a:lnTo>
                  <a:lnTo>
                    <a:pt x="2816081" y="481566"/>
                  </a:lnTo>
                  <a:lnTo>
                    <a:pt x="2956885" y="481566"/>
                  </a:lnTo>
                  <a:lnTo>
                    <a:pt x="3097689" y="601957"/>
                  </a:lnTo>
                  <a:lnTo>
                    <a:pt x="3238493" y="601957"/>
                  </a:lnTo>
                  <a:lnTo>
                    <a:pt x="3379297" y="601957"/>
                  </a:lnTo>
                  <a:lnTo>
                    <a:pt x="3520101" y="601957"/>
                  </a:lnTo>
                </a:path>
              </a:pathLst>
            </a:custGeom>
            <a:ln w="27101" cap="flat">
              <a:solidFill>
                <a:srgbClr val="0058AB">
                  <a:alpha val="80000"/>
                </a:srgbClr>
              </a:solidFill>
              <a:prstDash val="solid"/>
              <a:round/>
            </a:ln>
          </p:spPr>
          <p:txBody>
            <a:bodyPr/>
            <a:lstStyle/>
            <a:p/>
          </p:txBody>
        </p:sp>
        <p:sp>
          <p:nvSpPr>
            <p:cNvPr id="80" name="pl80"/>
            <p:cNvSpPr/>
            <p:nvPr/>
          </p:nvSpPr>
          <p:spPr>
            <a:xfrm>
              <a:off x="5308715" y="263171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3474454"/>
              <a:ext cx="3520101" cy="963132"/>
            </a:xfrm>
            <a:custGeom>
              <a:avLst/>
              <a:pathLst>
                <a:path w="3520101" h="963132">
                  <a:moveTo>
                    <a:pt x="0" y="481566"/>
                  </a:moveTo>
                  <a:lnTo>
                    <a:pt x="140804" y="842740"/>
                  </a:lnTo>
                  <a:lnTo>
                    <a:pt x="281608" y="481566"/>
                  </a:lnTo>
                  <a:lnTo>
                    <a:pt x="422412" y="481566"/>
                  </a:lnTo>
                  <a:lnTo>
                    <a:pt x="563216" y="481566"/>
                  </a:lnTo>
                  <a:lnTo>
                    <a:pt x="704020" y="240783"/>
                  </a:lnTo>
                  <a:lnTo>
                    <a:pt x="844824" y="601957"/>
                  </a:lnTo>
                  <a:lnTo>
                    <a:pt x="985628" y="722349"/>
                  </a:lnTo>
                  <a:lnTo>
                    <a:pt x="1126432" y="601957"/>
                  </a:lnTo>
                  <a:lnTo>
                    <a:pt x="1267236" y="601957"/>
                  </a:lnTo>
                  <a:lnTo>
                    <a:pt x="1408040" y="481566"/>
                  </a:lnTo>
                  <a:lnTo>
                    <a:pt x="1548844" y="601957"/>
                  </a:lnTo>
                  <a:lnTo>
                    <a:pt x="1689648" y="722349"/>
                  </a:lnTo>
                  <a:lnTo>
                    <a:pt x="1830452" y="601957"/>
                  </a:lnTo>
                  <a:lnTo>
                    <a:pt x="1971256" y="601957"/>
                  </a:lnTo>
                  <a:lnTo>
                    <a:pt x="2112061" y="481566"/>
                  </a:lnTo>
                  <a:lnTo>
                    <a:pt x="2252865" y="601957"/>
                  </a:lnTo>
                  <a:lnTo>
                    <a:pt x="2393669" y="0"/>
                  </a:lnTo>
                  <a:lnTo>
                    <a:pt x="2534473" y="963132"/>
                  </a:lnTo>
                  <a:lnTo>
                    <a:pt x="2675277" y="842740"/>
                  </a:lnTo>
                  <a:lnTo>
                    <a:pt x="2816081" y="601957"/>
                  </a:lnTo>
                  <a:lnTo>
                    <a:pt x="2956885" y="842740"/>
                  </a:lnTo>
                  <a:lnTo>
                    <a:pt x="3097689" y="0"/>
                  </a:lnTo>
                  <a:lnTo>
                    <a:pt x="3238493" y="481566"/>
                  </a:lnTo>
                  <a:lnTo>
                    <a:pt x="3379297" y="963132"/>
                  </a:lnTo>
                  <a:lnTo>
                    <a:pt x="3520101" y="361174"/>
                  </a:lnTo>
                </a:path>
              </a:pathLst>
            </a:custGeom>
            <a:ln w="27101" cap="flat">
              <a:solidFill>
                <a:srgbClr val="00833D">
                  <a:alpha val="80000"/>
                </a:srgbClr>
              </a:solidFill>
              <a:prstDash val="solid"/>
              <a:round/>
            </a:ln>
          </p:spPr>
          <p:txBody>
            <a:bodyPr/>
            <a:lstStyle/>
            <a:p/>
          </p:txBody>
        </p:sp>
        <p:sp>
          <p:nvSpPr>
            <p:cNvPr id="82" name="pl82"/>
            <p:cNvSpPr/>
            <p:nvPr/>
          </p:nvSpPr>
          <p:spPr>
            <a:xfrm>
              <a:off x="5308715" y="3594846"/>
              <a:ext cx="3520101" cy="1565090"/>
            </a:xfrm>
            <a:custGeom>
              <a:avLst/>
              <a:pathLst>
                <a:path w="3520101" h="1565090">
                  <a:moveTo>
                    <a:pt x="0" y="722349"/>
                  </a:moveTo>
                  <a:lnTo>
                    <a:pt x="140804" y="842740"/>
                  </a:lnTo>
                  <a:lnTo>
                    <a:pt x="281608" y="601957"/>
                  </a:lnTo>
                  <a:lnTo>
                    <a:pt x="422412" y="481566"/>
                  </a:lnTo>
                  <a:lnTo>
                    <a:pt x="563216" y="0"/>
                  </a:lnTo>
                  <a:lnTo>
                    <a:pt x="704020" y="361174"/>
                  </a:lnTo>
                  <a:lnTo>
                    <a:pt x="844824" y="601957"/>
                  </a:lnTo>
                  <a:lnTo>
                    <a:pt x="985628" y="722349"/>
                  </a:lnTo>
                  <a:lnTo>
                    <a:pt x="1126432" y="240783"/>
                  </a:lnTo>
                  <a:lnTo>
                    <a:pt x="1267236" y="601957"/>
                  </a:lnTo>
                  <a:lnTo>
                    <a:pt x="1408040" y="601957"/>
                  </a:lnTo>
                  <a:lnTo>
                    <a:pt x="1548844" y="481566"/>
                  </a:lnTo>
                  <a:lnTo>
                    <a:pt x="1689648" y="601957"/>
                  </a:lnTo>
                  <a:lnTo>
                    <a:pt x="1830452" y="481566"/>
                  </a:lnTo>
                  <a:lnTo>
                    <a:pt x="1971256" y="481566"/>
                  </a:lnTo>
                  <a:lnTo>
                    <a:pt x="2112061" y="601957"/>
                  </a:lnTo>
                  <a:lnTo>
                    <a:pt x="2252865" y="722349"/>
                  </a:lnTo>
                  <a:lnTo>
                    <a:pt x="2393669" y="1565090"/>
                  </a:lnTo>
                  <a:lnTo>
                    <a:pt x="2534473" y="481566"/>
                  </a:lnTo>
                  <a:lnTo>
                    <a:pt x="2675277" y="481566"/>
                  </a:lnTo>
                  <a:lnTo>
                    <a:pt x="2816081" y="481566"/>
                  </a:lnTo>
                  <a:lnTo>
                    <a:pt x="2956885" y="481566"/>
                  </a:lnTo>
                  <a:lnTo>
                    <a:pt x="3097689" y="601957"/>
                  </a:lnTo>
                  <a:lnTo>
                    <a:pt x="3238493" y="601957"/>
                  </a:lnTo>
                  <a:lnTo>
                    <a:pt x="3379297" y="601957"/>
                  </a:lnTo>
                  <a:lnTo>
                    <a:pt x="3520101" y="601957"/>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94846"/>
              <a:ext cx="3520101" cy="1565090"/>
            </a:xfrm>
            <a:custGeom>
              <a:avLst/>
              <a:pathLst>
                <a:path w="3520101" h="1565090">
                  <a:moveTo>
                    <a:pt x="0" y="722349"/>
                  </a:moveTo>
                  <a:lnTo>
                    <a:pt x="140804" y="842740"/>
                  </a:lnTo>
                  <a:lnTo>
                    <a:pt x="281608" y="601957"/>
                  </a:lnTo>
                  <a:lnTo>
                    <a:pt x="422412" y="481566"/>
                  </a:lnTo>
                  <a:lnTo>
                    <a:pt x="563216" y="0"/>
                  </a:lnTo>
                  <a:lnTo>
                    <a:pt x="704020" y="361174"/>
                  </a:lnTo>
                  <a:lnTo>
                    <a:pt x="844824" y="601957"/>
                  </a:lnTo>
                  <a:lnTo>
                    <a:pt x="985628" y="722349"/>
                  </a:lnTo>
                  <a:lnTo>
                    <a:pt x="1126432" y="240783"/>
                  </a:lnTo>
                  <a:lnTo>
                    <a:pt x="1267236" y="601957"/>
                  </a:lnTo>
                  <a:lnTo>
                    <a:pt x="1408040" y="601957"/>
                  </a:lnTo>
                  <a:lnTo>
                    <a:pt x="1548844" y="481566"/>
                  </a:lnTo>
                  <a:lnTo>
                    <a:pt x="1689648" y="601957"/>
                  </a:lnTo>
                  <a:lnTo>
                    <a:pt x="1830452" y="481566"/>
                  </a:lnTo>
                  <a:lnTo>
                    <a:pt x="1971256" y="481566"/>
                  </a:lnTo>
                  <a:lnTo>
                    <a:pt x="2112061" y="601957"/>
                  </a:lnTo>
                  <a:lnTo>
                    <a:pt x="2252865" y="722349"/>
                  </a:lnTo>
                  <a:lnTo>
                    <a:pt x="2393669" y="1565090"/>
                  </a:lnTo>
                  <a:lnTo>
                    <a:pt x="2534473" y="481566"/>
                  </a:lnTo>
                  <a:lnTo>
                    <a:pt x="2675277" y="481566"/>
                  </a:lnTo>
                  <a:lnTo>
                    <a:pt x="2816081" y="481566"/>
                  </a:lnTo>
                  <a:lnTo>
                    <a:pt x="2956885" y="481566"/>
                  </a:lnTo>
                  <a:lnTo>
                    <a:pt x="3097689" y="601957"/>
                  </a:lnTo>
                  <a:lnTo>
                    <a:pt x="3238493" y="601957"/>
                  </a:lnTo>
                  <a:lnTo>
                    <a:pt x="3379297" y="601957"/>
                  </a:lnTo>
                  <a:lnTo>
                    <a:pt x="3520101" y="601957"/>
                  </a:lnTo>
                </a:path>
              </a:pathLst>
            </a:custGeom>
            <a:ln w="27101" cap="flat">
              <a:solidFill>
                <a:srgbClr val="0058AB">
                  <a:alpha val="100000"/>
                </a:srgbClr>
              </a:solidFill>
              <a:prstDash val="solid"/>
              <a:round/>
            </a:ln>
          </p:spPr>
          <p:txBody>
            <a:bodyPr/>
            <a:lstStyle/>
            <a:p/>
          </p:txBody>
        </p:sp>
        <p:sp>
          <p:nvSpPr>
            <p:cNvPr id="84" name="pl84"/>
            <p:cNvSpPr/>
            <p:nvPr/>
          </p:nvSpPr>
          <p:spPr>
            <a:xfrm>
              <a:off x="513270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5424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658267"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362287"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925503"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9524"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8770328"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tx106"/>
            <p:cNvSpPr/>
            <p:nvPr/>
          </p:nvSpPr>
          <p:spPr>
            <a:xfrm>
              <a:off x="888910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7968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8" name="tx108"/>
            <p:cNvSpPr/>
            <p:nvPr/>
          </p:nvSpPr>
          <p:spPr>
            <a:xfrm>
              <a:off x="5006511"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9645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9645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608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2327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63555" y="612090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24" name="tx124"/>
            <p:cNvSpPr/>
            <p:nvPr/>
          </p:nvSpPr>
          <p:spPr>
            <a:xfrm>
              <a:off x="71279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9037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Honduras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Honduras, indicating good retention of children in immunization programmes, and current efforts to ensure follow up are successful.</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01818"/>
            </a:xfrm>
            <a:custGeom>
              <a:avLst/>
              <a:pathLst>
                <a:path w="2135265" h="101818">
                  <a:moveTo>
                    <a:pt x="0" y="0"/>
                  </a:moveTo>
                  <a:lnTo>
                    <a:pt x="85410" y="0"/>
                  </a:lnTo>
                  <a:lnTo>
                    <a:pt x="170821" y="42424"/>
                  </a:lnTo>
                  <a:lnTo>
                    <a:pt x="256231" y="67878"/>
                  </a:lnTo>
                  <a:lnTo>
                    <a:pt x="341642" y="8484"/>
                  </a:lnTo>
                  <a:lnTo>
                    <a:pt x="427053" y="8484"/>
                  </a:lnTo>
                  <a:lnTo>
                    <a:pt x="512463" y="16969"/>
                  </a:lnTo>
                  <a:lnTo>
                    <a:pt x="597874" y="0"/>
                  </a:lnTo>
                  <a:lnTo>
                    <a:pt x="683284" y="0"/>
                  </a:lnTo>
                  <a:lnTo>
                    <a:pt x="768695" y="0"/>
                  </a:lnTo>
                  <a:lnTo>
                    <a:pt x="854106" y="0"/>
                  </a:lnTo>
                  <a:lnTo>
                    <a:pt x="939516" y="0"/>
                  </a:lnTo>
                  <a:lnTo>
                    <a:pt x="1024927" y="8484"/>
                  </a:lnTo>
                  <a:lnTo>
                    <a:pt x="1110337" y="16969"/>
                  </a:lnTo>
                  <a:lnTo>
                    <a:pt x="1195748" y="25454"/>
                  </a:lnTo>
                  <a:lnTo>
                    <a:pt x="1281159" y="42424"/>
                  </a:lnTo>
                  <a:lnTo>
                    <a:pt x="1366569" y="50909"/>
                  </a:lnTo>
                  <a:lnTo>
                    <a:pt x="1451980" y="59393"/>
                  </a:lnTo>
                  <a:lnTo>
                    <a:pt x="1537390" y="50909"/>
                  </a:lnTo>
                  <a:lnTo>
                    <a:pt x="1622801" y="59393"/>
                  </a:lnTo>
                  <a:lnTo>
                    <a:pt x="1708212" y="67878"/>
                  </a:lnTo>
                  <a:lnTo>
                    <a:pt x="1793622" y="76363"/>
                  </a:lnTo>
                  <a:lnTo>
                    <a:pt x="1879033" y="76363"/>
                  </a:lnTo>
                  <a:lnTo>
                    <a:pt x="1964443" y="84848"/>
                  </a:lnTo>
                  <a:lnTo>
                    <a:pt x="2049854" y="93333"/>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01308"/>
              <a:ext cx="854106" cy="721210"/>
            </a:xfrm>
            <a:custGeom>
              <a:avLst/>
              <a:pathLst>
                <a:path w="854106" h="721210">
                  <a:moveTo>
                    <a:pt x="0" y="721210"/>
                  </a:moveTo>
                  <a:lnTo>
                    <a:pt x="85410" y="0"/>
                  </a:lnTo>
                  <a:lnTo>
                    <a:pt x="170821" y="16969"/>
                  </a:lnTo>
                  <a:lnTo>
                    <a:pt x="256231" y="8484"/>
                  </a:lnTo>
                  <a:lnTo>
                    <a:pt x="341642" y="16969"/>
                  </a:lnTo>
                  <a:lnTo>
                    <a:pt x="427053" y="16969"/>
                  </a:lnTo>
                  <a:lnTo>
                    <a:pt x="512463" y="25454"/>
                  </a:lnTo>
                  <a:lnTo>
                    <a:pt x="597874" y="33939"/>
                  </a:lnTo>
                  <a:lnTo>
                    <a:pt x="683284" y="42424"/>
                  </a:lnTo>
                  <a:lnTo>
                    <a:pt x="768695" y="42424"/>
                  </a:lnTo>
                  <a:lnTo>
                    <a:pt x="854106" y="50909"/>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86" name="tx86"/>
            <p:cNvSpPr/>
            <p:nvPr/>
          </p:nvSpPr>
          <p:spPr>
            <a:xfrm>
              <a:off x="3223926"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570000"/>
              <a:ext cx="1366569" cy="152727"/>
            </a:xfrm>
            <a:custGeom>
              <a:avLst/>
              <a:pathLst>
                <a:path w="1366569" h="152727">
                  <a:moveTo>
                    <a:pt x="0" y="152727"/>
                  </a:moveTo>
                  <a:lnTo>
                    <a:pt x="85410" y="16969"/>
                  </a:lnTo>
                  <a:lnTo>
                    <a:pt x="170821" y="16969"/>
                  </a:lnTo>
                  <a:lnTo>
                    <a:pt x="256231" y="8484"/>
                  </a:lnTo>
                  <a:lnTo>
                    <a:pt x="341642" y="8484"/>
                  </a:lnTo>
                  <a:lnTo>
                    <a:pt x="427053" y="0"/>
                  </a:lnTo>
                  <a:lnTo>
                    <a:pt x="512463" y="0"/>
                  </a:lnTo>
                  <a:lnTo>
                    <a:pt x="597874" y="25454"/>
                  </a:lnTo>
                  <a:lnTo>
                    <a:pt x="683284" y="67878"/>
                  </a:lnTo>
                  <a:lnTo>
                    <a:pt x="768695" y="59393"/>
                  </a:lnTo>
                  <a:lnTo>
                    <a:pt x="854106" y="67878"/>
                  </a:lnTo>
                  <a:lnTo>
                    <a:pt x="939516" y="67878"/>
                  </a:lnTo>
                  <a:lnTo>
                    <a:pt x="1024927" y="76363"/>
                  </a:lnTo>
                  <a:lnTo>
                    <a:pt x="1110337" y="84848"/>
                  </a:lnTo>
                  <a:lnTo>
                    <a:pt x="1195748" y="93333"/>
                  </a:lnTo>
                  <a:lnTo>
                    <a:pt x="1281159" y="93333"/>
                  </a:lnTo>
                  <a:lnTo>
                    <a:pt x="1366569" y="101818"/>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23380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660855"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463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7" name="tx127"/>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8" name="tx128"/>
            <p:cNvSpPr/>
            <p:nvPr/>
          </p:nvSpPr>
          <p:spPr>
            <a:xfrm>
              <a:off x="2624645"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9" name="tx129"/>
            <p:cNvSpPr/>
            <p:nvPr/>
          </p:nvSpPr>
          <p:spPr>
            <a:xfrm>
              <a:off x="3051698"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47768"/>
              <a:ext cx="2135265" cy="93333"/>
            </a:xfrm>
            <a:custGeom>
              <a:avLst/>
              <a:pathLst>
                <a:path w="2135265" h="93333">
                  <a:moveTo>
                    <a:pt x="0" y="8484"/>
                  </a:moveTo>
                  <a:lnTo>
                    <a:pt x="85410" y="8484"/>
                  </a:lnTo>
                  <a:lnTo>
                    <a:pt x="170821" y="8484"/>
                  </a:lnTo>
                  <a:lnTo>
                    <a:pt x="256231" y="16969"/>
                  </a:lnTo>
                  <a:lnTo>
                    <a:pt x="341642" y="8484"/>
                  </a:lnTo>
                  <a:lnTo>
                    <a:pt x="427053" y="0"/>
                  </a:lnTo>
                  <a:lnTo>
                    <a:pt x="512463" y="25454"/>
                  </a:lnTo>
                  <a:lnTo>
                    <a:pt x="597874" y="42424"/>
                  </a:lnTo>
                  <a:lnTo>
                    <a:pt x="683284" y="16969"/>
                  </a:lnTo>
                  <a:lnTo>
                    <a:pt x="768695" y="0"/>
                  </a:lnTo>
                  <a:lnTo>
                    <a:pt x="854106" y="0"/>
                  </a:lnTo>
                  <a:lnTo>
                    <a:pt x="939516" y="0"/>
                  </a:lnTo>
                  <a:lnTo>
                    <a:pt x="1024927" y="8484"/>
                  </a:lnTo>
                  <a:lnTo>
                    <a:pt x="1110337" y="0"/>
                  </a:lnTo>
                  <a:lnTo>
                    <a:pt x="1195748" y="0"/>
                  </a:lnTo>
                  <a:lnTo>
                    <a:pt x="1281159" y="0"/>
                  </a:lnTo>
                  <a:lnTo>
                    <a:pt x="1366569" y="8484"/>
                  </a:lnTo>
                  <a:lnTo>
                    <a:pt x="1451980" y="59393"/>
                  </a:lnTo>
                  <a:lnTo>
                    <a:pt x="1537390" y="50909"/>
                  </a:lnTo>
                  <a:lnTo>
                    <a:pt x="1622801" y="59393"/>
                  </a:lnTo>
                  <a:lnTo>
                    <a:pt x="1708212" y="59393"/>
                  </a:lnTo>
                  <a:lnTo>
                    <a:pt x="1793622" y="67878"/>
                  </a:lnTo>
                  <a:lnTo>
                    <a:pt x="1879033" y="76363"/>
                  </a:lnTo>
                  <a:lnTo>
                    <a:pt x="1964443" y="84848"/>
                  </a:lnTo>
                  <a:lnTo>
                    <a:pt x="2049854" y="84848"/>
                  </a:lnTo>
                  <a:lnTo>
                    <a:pt x="2135265" y="93333"/>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43011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7" name="tx177"/>
            <p:cNvSpPr/>
            <p:nvPr/>
          </p:nvSpPr>
          <p:spPr>
            <a:xfrm>
              <a:off x="6018113"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8" name="tx178"/>
            <p:cNvSpPr/>
            <p:nvPr/>
          </p:nvSpPr>
          <p:spPr>
            <a:xfrm>
              <a:off x="5418832"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9" name="tx179"/>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58884"/>
              <a:ext cx="2135265" cy="101818"/>
            </a:xfrm>
            <a:custGeom>
              <a:avLst/>
              <a:pathLst>
                <a:path w="2135265" h="101818">
                  <a:moveTo>
                    <a:pt x="0" y="8484"/>
                  </a:moveTo>
                  <a:lnTo>
                    <a:pt x="85410" y="0"/>
                  </a:lnTo>
                  <a:lnTo>
                    <a:pt x="170821" y="16969"/>
                  </a:lnTo>
                  <a:lnTo>
                    <a:pt x="256231" y="33939"/>
                  </a:lnTo>
                  <a:lnTo>
                    <a:pt x="341642" y="59393"/>
                  </a:lnTo>
                  <a:lnTo>
                    <a:pt x="427053" y="25454"/>
                  </a:lnTo>
                  <a:lnTo>
                    <a:pt x="512463" y="33939"/>
                  </a:lnTo>
                  <a:lnTo>
                    <a:pt x="597874" y="42424"/>
                  </a:lnTo>
                  <a:lnTo>
                    <a:pt x="683284" y="50909"/>
                  </a:lnTo>
                  <a:lnTo>
                    <a:pt x="768695" y="8484"/>
                  </a:lnTo>
                  <a:lnTo>
                    <a:pt x="854106" y="8484"/>
                  </a:lnTo>
                  <a:lnTo>
                    <a:pt x="939516" y="16969"/>
                  </a:lnTo>
                  <a:lnTo>
                    <a:pt x="1024927" y="16969"/>
                  </a:lnTo>
                  <a:lnTo>
                    <a:pt x="1110337" y="16969"/>
                  </a:lnTo>
                  <a:lnTo>
                    <a:pt x="1195748" y="16969"/>
                  </a:lnTo>
                  <a:lnTo>
                    <a:pt x="1281159" y="8484"/>
                  </a:lnTo>
                  <a:lnTo>
                    <a:pt x="1366569" y="8484"/>
                  </a:lnTo>
                  <a:lnTo>
                    <a:pt x="1451980" y="8484"/>
                  </a:lnTo>
                  <a:lnTo>
                    <a:pt x="1537390" y="67878"/>
                  </a:lnTo>
                  <a:lnTo>
                    <a:pt x="1622801" y="76363"/>
                  </a:lnTo>
                  <a:lnTo>
                    <a:pt x="1708212" y="76363"/>
                  </a:lnTo>
                  <a:lnTo>
                    <a:pt x="1793622" y="84848"/>
                  </a:lnTo>
                  <a:lnTo>
                    <a:pt x="1879033" y="84848"/>
                  </a:lnTo>
                  <a:lnTo>
                    <a:pt x="1964443" y="93333"/>
                  </a:lnTo>
                  <a:lnTo>
                    <a:pt x="2049854" y="93333"/>
                  </a:lnTo>
                  <a:lnTo>
                    <a:pt x="2135265" y="101818"/>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7" name="tx227"/>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8" name="tx228"/>
            <p:cNvSpPr/>
            <p:nvPr/>
          </p:nvSpPr>
          <p:spPr>
            <a:xfrm>
              <a:off x="5418832"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9" name="tx229"/>
            <p:cNvSpPr/>
            <p:nvPr/>
          </p:nvSpPr>
          <p:spPr>
            <a:xfrm>
              <a:off x="584588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0" name="pl23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1947768"/>
              <a:ext cx="2135265" cy="110302"/>
            </a:xfrm>
            <a:custGeom>
              <a:avLst/>
              <a:pathLst>
                <a:path w="2135265" h="110302">
                  <a:moveTo>
                    <a:pt x="0" y="42424"/>
                  </a:moveTo>
                  <a:lnTo>
                    <a:pt x="85410" y="25454"/>
                  </a:lnTo>
                  <a:lnTo>
                    <a:pt x="170821" y="33939"/>
                  </a:lnTo>
                  <a:lnTo>
                    <a:pt x="256231" y="59393"/>
                  </a:lnTo>
                  <a:lnTo>
                    <a:pt x="341642" y="42424"/>
                  </a:lnTo>
                  <a:lnTo>
                    <a:pt x="427053" y="8484"/>
                  </a:lnTo>
                  <a:lnTo>
                    <a:pt x="512463" y="33939"/>
                  </a:lnTo>
                  <a:lnTo>
                    <a:pt x="597874" y="42424"/>
                  </a:lnTo>
                  <a:lnTo>
                    <a:pt x="683284" y="50909"/>
                  </a:lnTo>
                  <a:lnTo>
                    <a:pt x="768695" y="16969"/>
                  </a:lnTo>
                  <a:lnTo>
                    <a:pt x="854106" y="16969"/>
                  </a:lnTo>
                  <a:lnTo>
                    <a:pt x="939516" y="16969"/>
                  </a:lnTo>
                  <a:lnTo>
                    <a:pt x="1024927" y="8484"/>
                  </a:lnTo>
                  <a:lnTo>
                    <a:pt x="1110337" y="0"/>
                  </a:lnTo>
                  <a:lnTo>
                    <a:pt x="1195748" y="0"/>
                  </a:lnTo>
                  <a:lnTo>
                    <a:pt x="1281159" y="8484"/>
                  </a:lnTo>
                  <a:lnTo>
                    <a:pt x="1366569" y="33939"/>
                  </a:lnTo>
                  <a:lnTo>
                    <a:pt x="1451980" y="76363"/>
                  </a:lnTo>
                  <a:lnTo>
                    <a:pt x="1537390" y="67878"/>
                  </a:lnTo>
                  <a:lnTo>
                    <a:pt x="1622801" y="76363"/>
                  </a:lnTo>
                  <a:lnTo>
                    <a:pt x="1708212" y="76363"/>
                  </a:lnTo>
                  <a:lnTo>
                    <a:pt x="1793622" y="84848"/>
                  </a:lnTo>
                  <a:lnTo>
                    <a:pt x="1879033" y="93333"/>
                  </a:lnTo>
                  <a:lnTo>
                    <a:pt x="1964443" y="101818"/>
                  </a:lnTo>
                  <a:lnTo>
                    <a:pt x="2049854" y="101818"/>
                  </a:lnTo>
                  <a:lnTo>
                    <a:pt x="2135265" y="110302"/>
                  </a:lnTo>
                </a:path>
              </a:pathLst>
            </a:custGeom>
            <a:ln w="27101" cap="flat">
              <a:solidFill>
                <a:srgbClr val="1CABE2">
                  <a:alpha val="100000"/>
                </a:srgbClr>
              </a:solidFill>
              <a:prstDash val="solid"/>
              <a:round/>
            </a:ln>
          </p:spPr>
          <p:txBody>
            <a:bodyPr/>
            <a:lstStyle/>
            <a:p/>
          </p:txBody>
        </p:sp>
        <p:sp>
          <p:nvSpPr>
            <p:cNvPr id="250" name="pt250"/>
            <p:cNvSpPr/>
            <p:nvPr/>
          </p:nvSpPr>
          <p:spPr>
            <a:xfrm>
              <a:off x="66264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972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8826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96807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138892"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9512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1638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24923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42005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9087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tx276"/>
            <p:cNvSpPr/>
            <p:nvPr/>
          </p:nvSpPr>
          <p:spPr>
            <a:xfrm>
              <a:off x="6492549"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7" name="tx277"/>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8" name="tx278"/>
            <p:cNvSpPr/>
            <p:nvPr/>
          </p:nvSpPr>
          <p:spPr>
            <a:xfrm>
              <a:off x="8213020"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9" name="tx279"/>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0" name="pl28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181870" y="3301308"/>
              <a:ext cx="597874" cy="84848"/>
            </a:xfrm>
            <a:custGeom>
              <a:avLst/>
              <a:pathLst>
                <a:path w="597874" h="84848">
                  <a:moveTo>
                    <a:pt x="0" y="0"/>
                  </a:moveTo>
                  <a:lnTo>
                    <a:pt x="85410" y="8484"/>
                  </a:lnTo>
                  <a:lnTo>
                    <a:pt x="170821" y="25454"/>
                  </a:lnTo>
                  <a:lnTo>
                    <a:pt x="256231" y="33939"/>
                  </a:lnTo>
                  <a:lnTo>
                    <a:pt x="341642" y="50909"/>
                  </a:lnTo>
                  <a:lnTo>
                    <a:pt x="427053" y="59393"/>
                  </a:lnTo>
                  <a:lnTo>
                    <a:pt x="512463" y="76363"/>
                  </a:lnTo>
                  <a:lnTo>
                    <a:pt x="597874" y="84848"/>
                  </a:lnTo>
                </a:path>
              </a:pathLst>
            </a:custGeom>
            <a:ln w="27101" cap="flat">
              <a:solidFill>
                <a:srgbClr val="1CABE2">
                  <a:alpha val="100000"/>
                </a:srgbClr>
              </a:solidFill>
              <a:prstDash val="solid"/>
              <a:round/>
            </a:ln>
          </p:spPr>
          <p:txBody>
            <a:bodyPr/>
            <a:lstStyle/>
            <a:p/>
          </p:txBody>
        </p:sp>
        <p:sp>
          <p:nvSpPr>
            <p:cNvPr id="300" name="pt300"/>
            <p:cNvSpPr/>
            <p:nvPr/>
          </p:nvSpPr>
          <p:spPr>
            <a:xfrm>
              <a:off x="81638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8029940"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09" name="tx309"/>
            <p:cNvSpPr/>
            <p:nvPr/>
          </p:nvSpPr>
          <p:spPr>
            <a:xfrm>
              <a:off x="8812300"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0" name="tx310"/>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1" name="tx311"/>
            <p:cNvSpPr/>
            <p:nvPr/>
          </p:nvSpPr>
          <p:spPr>
            <a:xfrm>
              <a:off x="8640073"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313242" y="1330710"/>
              <a:ext cx="52093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Honduras,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(84%), followed by DTP3 (86%).
Compared to 2019, coverage of 7 vaccines decreased (BCG, DTP1, DTP3, IPV1, MCV1, MCV2 and ROTAC).
Compared to 2024, coverage of 7 vaccines decreased (BCG, DTP1, DTP3, IPV1, MCV1, MCV2 and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Honduras had its lowest coverage in MCV2 (84%), while most other routine vaccines clustered around 86-88%; 7 antigens decreased since 2019, and 7 antigens decreased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16844"/>
            </a:xfrm>
            <a:custGeom>
              <a:avLst/>
              <a:pathLst>
                <a:path w="6518190" h="616844">
                  <a:moveTo>
                    <a:pt x="0" y="237248"/>
                  </a:moveTo>
                  <a:lnTo>
                    <a:pt x="260727" y="142348"/>
                  </a:lnTo>
                  <a:lnTo>
                    <a:pt x="521455" y="189798"/>
                  </a:lnTo>
                  <a:lnTo>
                    <a:pt x="782182" y="332147"/>
                  </a:lnTo>
                  <a:lnTo>
                    <a:pt x="1042910" y="237248"/>
                  </a:lnTo>
                  <a:lnTo>
                    <a:pt x="1303638" y="47449"/>
                  </a:lnTo>
                  <a:lnTo>
                    <a:pt x="1564365" y="189798"/>
                  </a:lnTo>
                  <a:lnTo>
                    <a:pt x="1825093" y="237248"/>
                  </a:lnTo>
                  <a:lnTo>
                    <a:pt x="2085820" y="284697"/>
                  </a:lnTo>
                  <a:lnTo>
                    <a:pt x="2346548" y="94899"/>
                  </a:lnTo>
                  <a:lnTo>
                    <a:pt x="2607276" y="94899"/>
                  </a:lnTo>
                  <a:lnTo>
                    <a:pt x="2868003" y="94899"/>
                  </a:lnTo>
                  <a:lnTo>
                    <a:pt x="3128731" y="47449"/>
                  </a:lnTo>
                  <a:lnTo>
                    <a:pt x="3389458" y="0"/>
                  </a:lnTo>
                  <a:lnTo>
                    <a:pt x="3650186" y="0"/>
                  </a:lnTo>
                  <a:lnTo>
                    <a:pt x="3910914" y="47449"/>
                  </a:lnTo>
                  <a:lnTo>
                    <a:pt x="4171641" y="189798"/>
                  </a:lnTo>
                  <a:lnTo>
                    <a:pt x="4432369" y="427046"/>
                  </a:lnTo>
                  <a:lnTo>
                    <a:pt x="4693096" y="379596"/>
                  </a:lnTo>
                  <a:lnTo>
                    <a:pt x="4953824" y="427046"/>
                  </a:lnTo>
                  <a:lnTo>
                    <a:pt x="5214552" y="427046"/>
                  </a:lnTo>
                  <a:lnTo>
                    <a:pt x="5475279" y="474496"/>
                  </a:lnTo>
                  <a:lnTo>
                    <a:pt x="5736007" y="521945"/>
                  </a:lnTo>
                  <a:lnTo>
                    <a:pt x="5996734" y="569395"/>
                  </a:lnTo>
                  <a:lnTo>
                    <a:pt x="6257462" y="569395"/>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616844"/>
            </a:xfrm>
            <a:custGeom>
              <a:avLst/>
              <a:pathLst>
                <a:path w="6518190" h="616844">
                  <a:moveTo>
                    <a:pt x="0" y="284697"/>
                  </a:moveTo>
                  <a:lnTo>
                    <a:pt x="260727" y="189798"/>
                  </a:lnTo>
                  <a:lnTo>
                    <a:pt x="521455" y="237248"/>
                  </a:lnTo>
                  <a:lnTo>
                    <a:pt x="782182" y="379596"/>
                  </a:lnTo>
                  <a:lnTo>
                    <a:pt x="1042910" y="284697"/>
                  </a:lnTo>
                  <a:lnTo>
                    <a:pt x="1303638" y="94899"/>
                  </a:lnTo>
                  <a:lnTo>
                    <a:pt x="1564365" y="237248"/>
                  </a:lnTo>
                  <a:lnTo>
                    <a:pt x="1825093" y="284697"/>
                  </a:lnTo>
                  <a:lnTo>
                    <a:pt x="2085820" y="332147"/>
                  </a:lnTo>
                  <a:lnTo>
                    <a:pt x="2346548" y="94899"/>
                  </a:lnTo>
                  <a:lnTo>
                    <a:pt x="2607276" y="94899"/>
                  </a:lnTo>
                  <a:lnTo>
                    <a:pt x="2868003" y="94899"/>
                  </a:lnTo>
                  <a:lnTo>
                    <a:pt x="3128731" y="47449"/>
                  </a:lnTo>
                  <a:lnTo>
                    <a:pt x="3389458" y="0"/>
                  </a:lnTo>
                  <a:lnTo>
                    <a:pt x="3650186" y="0"/>
                  </a:lnTo>
                  <a:lnTo>
                    <a:pt x="3910914" y="47449"/>
                  </a:lnTo>
                  <a:lnTo>
                    <a:pt x="4171641" y="189798"/>
                  </a:lnTo>
                  <a:lnTo>
                    <a:pt x="4432369" y="427046"/>
                  </a:lnTo>
                  <a:lnTo>
                    <a:pt x="4693096" y="379596"/>
                  </a:lnTo>
                  <a:lnTo>
                    <a:pt x="4953824" y="427046"/>
                  </a:lnTo>
                  <a:lnTo>
                    <a:pt x="5214552" y="427046"/>
                  </a:lnTo>
                  <a:lnTo>
                    <a:pt x="5475279" y="474496"/>
                  </a:lnTo>
                  <a:lnTo>
                    <a:pt x="5736007" y="521945"/>
                  </a:lnTo>
                  <a:lnTo>
                    <a:pt x="5996734" y="569395"/>
                  </a:lnTo>
                  <a:lnTo>
                    <a:pt x="6257462" y="569395"/>
                  </a:lnTo>
                  <a:lnTo>
                    <a:pt x="6518190" y="616844"/>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616844"/>
            </a:xfrm>
            <a:custGeom>
              <a:avLst/>
              <a:pathLst>
                <a:path w="6518190" h="616844">
                  <a:moveTo>
                    <a:pt x="0" y="284697"/>
                  </a:moveTo>
                  <a:lnTo>
                    <a:pt x="260727" y="189798"/>
                  </a:lnTo>
                  <a:lnTo>
                    <a:pt x="521455" y="237248"/>
                  </a:lnTo>
                  <a:lnTo>
                    <a:pt x="782182" y="379596"/>
                  </a:lnTo>
                  <a:lnTo>
                    <a:pt x="1042910" y="284697"/>
                  </a:lnTo>
                  <a:lnTo>
                    <a:pt x="1303638" y="94899"/>
                  </a:lnTo>
                  <a:lnTo>
                    <a:pt x="1564365" y="237248"/>
                  </a:lnTo>
                  <a:lnTo>
                    <a:pt x="1825093" y="284697"/>
                  </a:lnTo>
                  <a:lnTo>
                    <a:pt x="2085820" y="332147"/>
                  </a:lnTo>
                  <a:lnTo>
                    <a:pt x="2346548" y="94899"/>
                  </a:lnTo>
                  <a:lnTo>
                    <a:pt x="2607276" y="94899"/>
                  </a:lnTo>
                  <a:lnTo>
                    <a:pt x="2868003" y="94899"/>
                  </a:lnTo>
                  <a:lnTo>
                    <a:pt x="3128731" y="47449"/>
                  </a:lnTo>
                  <a:lnTo>
                    <a:pt x="3389458" y="0"/>
                  </a:lnTo>
                  <a:lnTo>
                    <a:pt x="3650186" y="0"/>
                  </a:lnTo>
                  <a:lnTo>
                    <a:pt x="3910914" y="47449"/>
                  </a:lnTo>
                  <a:lnTo>
                    <a:pt x="4171641" y="189798"/>
                  </a:lnTo>
                  <a:lnTo>
                    <a:pt x="4432369" y="427046"/>
                  </a:lnTo>
                  <a:lnTo>
                    <a:pt x="4693096" y="379596"/>
                  </a:lnTo>
                  <a:lnTo>
                    <a:pt x="4953824" y="427046"/>
                  </a:lnTo>
                  <a:lnTo>
                    <a:pt x="5214552" y="427046"/>
                  </a:lnTo>
                  <a:lnTo>
                    <a:pt x="5475279" y="474496"/>
                  </a:lnTo>
                  <a:lnTo>
                    <a:pt x="5736007" y="521945"/>
                  </a:lnTo>
                  <a:lnTo>
                    <a:pt x="5996734" y="569395"/>
                  </a:lnTo>
                  <a:lnTo>
                    <a:pt x="6257462" y="569395"/>
                  </a:lnTo>
                  <a:lnTo>
                    <a:pt x="6518190" y="616844"/>
                  </a:lnTo>
                </a:path>
              </a:pathLst>
            </a:custGeom>
            <a:ln w="27101" cap="flat">
              <a:solidFill>
                <a:srgbClr val="EE00EE">
                  <a:alpha val="100000"/>
                </a:srgbClr>
              </a:solidFill>
              <a:prstDash val="solid"/>
              <a:round/>
            </a:ln>
          </p:spPr>
          <p:txBody>
            <a:bodyPr/>
            <a:lstStyle/>
            <a:p/>
          </p:txBody>
        </p:sp>
        <p:sp>
          <p:nvSpPr>
            <p:cNvPr id="41" name="pl41"/>
            <p:cNvSpPr/>
            <p:nvPr/>
          </p:nvSpPr>
          <p:spPr>
            <a:xfrm>
              <a:off x="5306897" y="2164489"/>
              <a:ext cx="2346548" cy="1043891"/>
            </a:xfrm>
            <a:custGeom>
              <a:avLst/>
              <a:pathLst>
                <a:path w="2346548" h="1043891">
                  <a:moveTo>
                    <a:pt x="0" y="996441"/>
                  </a:moveTo>
                  <a:lnTo>
                    <a:pt x="260727" y="569395"/>
                  </a:lnTo>
                  <a:lnTo>
                    <a:pt x="521455" y="759193"/>
                  </a:lnTo>
                  <a:lnTo>
                    <a:pt x="782182" y="521945"/>
                  </a:lnTo>
                  <a:lnTo>
                    <a:pt x="1042910" y="1043891"/>
                  </a:lnTo>
                  <a:lnTo>
                    <a:pt x="1303638" y="806643"/>
                  </a:lnTo>
                  <a:lnTo>
                    <a:pt x="1564365" y="996441"/>
                  </a:lnTo>
                  <a:lnTo>
                    <a:pt x="1825093" y="664294"/>
                  </a:lnTo>
                  <a:lnTo>
                    <a:pt x="2085820" y="47449"/>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68047"/>
              <a:ext cx="2607276" cy="4033216"/>
            </a:xfrm>
            <a:custGeom>
              <a:avLst/>
              <a:pathLst>
                <a:path w="2607276" h="4033216">
                  <a:moveTo>
                    <a:pt x="0" y="4033216"/>
                  </a:moveTo>
                  <a:lnTo>
                    <a:pt x="260727" y="0"/>
                  </a:lnTo>
                  <a:lnTo>
                    <a:pt x="521455" y="94899"/>
                  </a:lnTo>
                  <a:lnTo>
                    <a:pt x="782182" y="47449"/>
                  </a:lnTo>
                  <a:lnTo>
                    <a:pt x="1042910" y="94899"/>
                  </a:lnTo>
                  <a:lnTo>
                    <a:pt x="1303638" y="94899"/>
                  </a:lnTo>
                  <a:lnTo>
                    <a:pt x="1564365" y="142348"/>
                  </a:lnTo>
                  <a:lnTo>
                    <a:pt x="1825093" y="189798"/>
                  </a:lnTo>
                  <a:lnTo>
                    <a:pt x="2085820" y="237248"/>
                  </a:lnTo>
                  <a:lnTo>
                    <a:pt x="2346548" y="237248"/>
                  </a:lnTo>
                  <a:lnTo>
                    <a:pt x="2607276" y="284697"/>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10396"/>
              <a:ext cx="1042910" cy="189798"/>
            </a:xfrm>
            <a:custGeom>
              <a:avLst/>
              <a:pathLst>
                <a:path w="1042910" h="189798">
                  <a:moveTo>
                    <a:pt x="0" y="0"/>
                  </a:moveTo>
                  <a:lnTo>
                    <a:pt x="260727" y="47449"/>
                  </a:lnTo>
                  <a:lnTo>
                    <a:pt x="521455" y="94899"/>
                  </a:lnTo>
                  <a:lnTo>
                    <a:pt x="782182" y="142348"/>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569395"/>
            </a:xfrm>
            <a:custGeom>
              <a:avLst/>
              <a:pathLst>
                <a:path w="6518190" h="569395">
                  <a:moveTo>
                    <a:pt x="0" y="47449"/>
                  </a:moveTo>
                  <a:lnTo>
                    <a:pt x="260727" y="0"/>
                  </a:lnTo>
                  <a:lnTo>
                    <a:pt x="521455" y="94899"/>
                  </a:lnTo>
                  <a:lnTo>
                    <a:pt x="782182" y="189798"/>
                  </a:lnTo>
                  <a:lnTo>
                    <a:pt x="1042910" y="332147"/>
                  </a:lnTo>
                  <a:lnTo>
                    <a:pt x="1303638" y="142348"/>
                  </a:lnTo>
                  <a:lnTo>
                    <a:pt x="1564365" y="189798"/>
                  </a:lnTo>
                  <a:lnTo>
                    <a:pt x="1825093" y="237248"/>
                  </a:lnTo>
                  <a:lnTo>
                    <a:pt x="2085820" y="284697"/>
                  </a:lnTo>
                  <a:lnTo>
                    <a:pt x="2346548" y="47449"/>
                  </a:lnTo>
                  <a:lnTo>
                    <a:pt x="2607276" y="47449"/>
                  </a:lnTo>
                  <a:lnTo>
                    <a:pt x="2868003" y="94899"/>
                  </a:lnTo>
                  <a:lnTo>
                    <a:pt x="3128731" y="94899"/>
                  </a:lnTo>
                  <a:lnTo>
                    <a:pt x="3389458" y="94899"/>
                  </a:lnTo>
                  <a:lnTo>
                    <a:pt x="3650186" y="94899"/>
                  </a:lnTo>
                  <a:lnTo>
                    <a:pt x="3910914" y="47449"/>
                  </a:lnTo>
                  <a:lnTo>
                    <a:pt x="4171641" y="47449"/>
                  </a:lnTo>
                  <a:lnTo>
                    <a:pt x="4432369" y="47449"/>
                  </a:lnTo>
                  <a:lnTo>
                    <a:pt x="4693096" y="379596"/>
                  </a:lnTo>
                  <a:lnTo>
                    <a:pt x="4953824" y="427046"/>
                  </a:lnTo>
                  <a:lnTo>
                    <a:pt x="5214552" y="427046"/>
                  </a:lnTo>
                  <a:lnTo>
                    <a:pt x="5475279" y="474496"/>
                  </a:lnTo>
                  <a:lnTo>
                    <a:pt x="5736007" y="474496"/>
                  </a:lnTo>
                  <a:lnTo>
                    <a:pt x="5996734" y="521945"/>
                  </a:lnTo>
                  <a:lnTo>
                    <a:pt x="6257462" y="521945"/>
                  </a:lnTo>
                  <a:lnTo>
                    <a:pt x="6518190" y="569395"/>
                  </a:lnTo>
                </a:path>
              </a:pathLst>
            </a:custGeom>
            <a:ln w="27101" cap="flat">
              <a:solidFill>
                <a:srgbClr val="FFC20E">
                  <a:alpha val="100000"/>
                </a:srgbClr>
              </a:solidFill>
              <a:prstDash val="solid"/>
              <a:round/>
            </a:ln>
          </p:spPr>
          <p:txBody>
            <a:bodyPr/>
            <a:lstStyle/>
            <a:p/>
          </p:txBody>
        </p:sp>
        <p:sp>
          <p:nvSpPr>
            <p:cNvPr id="45" name="pl45"/>
            <p:cNvSpPr/>
            <p:nvPr/>
          </p:nvSpPr>
          <p:spPr>
            <a:xfrm>
              <a:off x="5828352" y="1168047"/>
              <a:ext cx="1825093" cy="474496"/>
            </a:xfrm>
            <a:custGeom>
              <a:avLst/>
              <a:pathLst>
                <a:path w="1825093" h="474496">
                  <a:moveTo>
                    <a:pt x="0" y="0"/>
                  </a:moveTo>
                  <a:lnTo>
                    <a:pt x="260727" y="47449"/>
                  </a:lnTo>
                  <a:lnTo>
                    <a:pt x="521455" y="142348"/>
                  </a:lnTo>
                  <a:lnTo>
                    <a:pt x="782182" y="189798"/>
                  </a:lnTo>
                  <a:lnTo>
                    <a:pt x="1042910" y="284697"/>
                  </a:lnTo>
                  <a:lnTo>
                    <a:pt x="1303638" y="332147"/>
                  </a:lnTo>
                  <a:lnTo>
                    <a:pt x="1564365" y="427046"/>
                  </a:lnTo>
                  <a:lnTo>
                    <a:pt x="1825093" y="474496"/>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996441"/>
            </a:xfrm>
            <a:custGeom>
              <a:avLst/>
              <a:pathLst>
                <a:path w="3650186" h="996441">
                  <a:moveTo>
                    <a:pt x="0" y="996441"/>
                  </a:moveTo>
                  <a:lnTo>
                    <a:pt x="260727" y="94899"/>
                  </a:lnTo>
                  <a:lnTo>
                    <a:pt x="521455" y="0"/>
                  </a:lnTo>
                  <a:lnTo>
                    <a:pt x="782182" y="0"/>
                  </a:lnTo>
                  <a:lnTo>
                    <a:pt x="1042910" y="0"/>
                  </a:lnTo>
                  <a:lnTo>
                    <a:pt x="1303638" y="237248"/>
                  </a:lnTo>
                  <a:lnTo>
                    <a:pt x="1564365" y="427046"/>
                  </a:lnTo>
                  <a:lnTo>
                    <a:pt x="1825093" y="379596"/>
                  </a:lnTo>
                  <a:lnTo>
                    <a:pt x="2085820" y="427046"/>
                  </a:lnTo>
                  <a:lnTo>
                    <a:pt x="2346548" y="427046"/>
                  </a:lnTo>
                  <a:lnTo>
                    <a:pt x="2607276" y="474496"/>
                  </a:lnTo>
                  <a:lnTo>
                    <a:pt x="2868003" y="521945"/>
                  </a:lnTo>
                  <a:lnTo>
                    <a:pt x="3128731" y="569395"/>
                  </a:lnTo>
                  <a:lnTo>
                    <a:pt x="3389458" y="569395"/>
                  </a:lnTo>
                  <a:lnTo>
                    <a:pt x="3650186" y="616844"/>
                  </a:lnTo>
                </a:path>
              </a:pathLst>
            </a:custGeom>
            <a:ln w="27101" cap="flat">
              <a:solidFill>
                <a:srgbClr val="9A32CD">
                  <a:alpha val="100000"/>
                </a:srgbClr>
              </a:solidFill>
              <a:prstDash val="solid"/>
              <a:round/>
            </a:ln>
          </p:spPr>
          <p:txBody>
            <a:bodyPr/>
            <a:lstStyle/>
            <a:p/>
          </p:txBody>
        </p:sp>
        <p:sp>
          <p:nvSpPr>
            <p:cNvPr id="47" name="pl47"/>
            <p:cNvSpPr/>
            <p:nvPr/>
          </p:nvSpPr>
          <p:spPr>
            <a:xfrm>
              <a:off x="3481803" y="930799"/>
              <a:ext cx="4171641" cy="854093"/>
            </a:xfrm>
            <a:custGeom>
              <a:avLst/>
              <a:pathLst>
                <a:path w="4171641" h="854093">
                  <a:moveTo>
                    <a:pt x="0" y="854093"/>
                  </a:moveTo>
                  <a:lnTo>
                    <a:pt x="260727" y="94899"/>
                  </a:lnTo>
                  <a:lnTo>
                    <a:pt x="521455" y="94899"/>
                  </a:lnTo>
                  <a:lnTo>
                    <a:pt x="782182" y="47449"/>
                  </a:lnTo>
                  <a:lnTo>
                    <a:pt x="1042910" y="47449"/>
                  </a:lnTo>
                  <a:lnTo>
                    <a:pt x="1303638" y="0"/>
                  </a:lnTo>
                  <a:lnTo>
                    <a:pt x="1564365" y="0"/>
                  </a:lnTo>
                  <a:lnTo>
                    <a:pt x="1825093" y="142348"/>
                  </a:lnTo>
                  <a:lnTo>
                    <a:pt x="2085820" y="379596"/>
                  </a:lnTo>
                  <a:lnTo>
                    <a:pt x="2346548" y="332147"/>
                  </a:lnTo>
                  <a:lnTo>
                    <a:pt x="2607276" y="379596"/>
                  </a:lnTo>
                  <a:lnTo>
                    <a:pt x="2868003" y="379596"/>
                  </a:lnTo>
                  <a:lnTo>
                    <a:pt x="3128731" y="427046"/>
                  </a:lnTo>
                  <a:lnTo>
                    <a:pt x="3389458" y="474496"/>
                  </a:lnTo>
                  <a:lnTo>
                    <a:pt x="3650186" y="521945"/>
                  </a:lnTo>
                  <a:lnTo>
                    <a:pt x="3910914" y="521945"/>
                  </a:lnTo>
                  <a:lnTo>
                    <a:pt x="4171641" y="569395"/>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569395"/>
            </a:xfrm>
            <a:custGeom>
              <a:avLst/>
              <a:pathLst>
                <a:path w="6518190" h="569395">
                  <a:moveTo>
                    <a:pt x="0" y="47449"/>
                  </a:moveTo>
                  <a:lnTo>
                    <a:pt x="260727" y="0"/>
                  </a:lnTo>
                  <a:lnTo>
                    <a:pt x="521455" y="94899"/>
                  </a:lnTo>
                  <a:lnTo>
                    <a:pt x="782182" y="189798"/>
                  </a:lnTo>
                  <a:lnTo>
                    <a:pt x="1042910" y="332147"/>
                  </a:lnTo>
                  <a:lnTo>
                    <a:pt x="1303638" y="142348"/>
                  </a:lnTo>
                  <a:lnTo>
                    <a:pt x="1564365" y="189798"/>
                  </a:lnTo>
                  <a:lnTo>
                    <a:pt x="1825093" y="237248"/>
                  </a:lnTo>
                  <a:lnTo>
                    <a:pt x="2085820" y="284697"/>
                  </a:lnTo>
                  <a:lnTo>
                    <a:pt x="2346548" y="47449"/>
                  </a:lnTo>
                  <a:lnTo>
                    <a:pt x="2607276" y="47449"/>
                  </a:lnTo>
                  <a:lnTo>
                    <a:pt x="2868003" y="94899"/>
                  </a:lnTo>
                  <a:lnTo>
                    <a:pt x="3128731" y="94899"/>
                  </a:lnTo>
                  <a:lnTo>
                    <a:pt x="3389458" y="94899"/>
                  </a:lnTo>
                  <a:lnTo>
                    <a:pt x="3650186" y="94899"/>
                  </a:lnTo>
                  <a:lnTo>
                    <a:pt x="3910914" y="47449"/>
                  </a:lnTo>
                  <a:lnTo>
                    <a:pt x="4171641" y="47449"/>
                  </a:lnTo>
                  <a:lnTo>
                    <a:pt x="4432369" y="47449"/>
                  </a:lnTo>
                  <a:lnTo>
                    <a:pt x="4693096" y="379596"/>
                  </a:lnTo>
                  <a:lnTo>
                    <a:pt x="4953824" y="427046"/>
                  </a:lnTo>
                  <a:lnTo>
                    <a:pt x="5214552" y="427046"/>
                  </a:lnTo>
                  <a:lnTo>
                    <a:pt x="5475279" y="474496"/>
                  </a:lnTo>
                  <a:lnTo>
                    <a:pt x="5736007" y="474496"/>
                  </a:lnTo>
                  <a:lnTo>
                    <a:pt x="5996734" y="521945"/>
                  </a:lnTo>
                  <a:lnTo>
                    <a:pt x="6257462" y="521945"/>
                  </a:lnTo>
                  <a:lnTo>
                    <a:pt x="6518190"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4075" y="783162"/>
              <a:ext cx="760951" cy="660357"/>
            </a:xfrm>
            <a:custGeom>
              <a:avLst/>
              <a:pathLst>
                <a:path w="760951" h="660357">
                  <a:moveTo>
                    <a:pt x="760951" y="0"/>
                  </a:moveTo>
                  <a:lnTo>
                    <a:pt x="0" y="660357"/>
                  </a:lnTo>
                </a:path>
              </a:pathLst>
            </a:custGeom>
          </p:spPr>
          <p:txBody>
            <a:bodyPr/>
            <a:lstStyle/>
            <a:p/>
          </p:txBody>
        </p:sp>
        <p:sp>
          <p:nvSpPr>
            <p:cNvPr id="50" name="pl50"/>
            <p:cNvSpPr/>
            <p:nvPr/>
          </p:nvSpPr>
          <p:spPr>
            <a:xfrm>
              <a:off x="7671471" y="1501470"/>
              <a:ext cx="735558" cy="52072"/>
            </a:xfrm>
            <a:custGeom>
              <a:avLst/>
              <a:pathLst>
                <a:path w="735558" h="52072">
                  <a:moveTo>
                    <a:pt x="735558" y="52072"/>
                  </a:moveTo>
                  <a:lnTo>
                    <a:pt x="0" y="0"/>
                  </a:lnTo>
                </a:path>
              </a:pathLst>
            </a:custGeom>
          </p:spPr>
          <p:txBody>
            <a:bodyPr/>
            <a:lstStyle/>
            <a:p/>
          </p:txBody>
        </p:sp>
        <p:sp>
          <p:nvSpPr>
            <p:cNvPr id="51" name="pl51"/>
            <p:cNvSpPr/>
            <p:nvPr/>
          </p:nvSpPr>
          <p:spPr>
            <a:xfrm>
              <a:off x="7668342" y="1506690"/>
              <a:ext cx="690518" cy="301107"/>
            </a:xfrm>
            <a:custGeom>
              <a:avLst/>
              <a:pathLst>
                <a:path w="690518" h="301107">
                  <a:moveTo>
                    <a:pt x="690518" y="301107"/>
                  </a:moveTo>
                  <a:lnTo>
                    <a:pt x="0" y="0"/>
                  </a:lnTo>
                </a:path>
              </a:pathLst>
            </a:custGeom>
          </p:spPr>
          <p:txBody>
            <a:bodyPr/>
            <a:lstStyle/>
            <a:p/>
          </p:txBody>
        </p:sp>
        <p:sp>
          <p:nvSpPr>
            <p:cNvPr id="52" name="pl52"/>
            <p:cNvSpPr/>
            <p:nvPr/>
          </p:nvSpPr>
          <p:spPr>
            <a:xfrm>
              <a:off x="7665421" y="1043960"/>
              <a:ext cx="627010" cy="447683"/>
            </a:xfrm>
            <a:custGeom>
              <a:avLst/>
              <a:pathLst>
                <a:path w="627010" h="447683">
                  <a:moveTo>
                    <a:pt x="627010" y="0"/>
                  </a:moveTo>
                  <a:lnTo>
                    <a:pt x="0" y="447683"/>
                  </a:lnTo>
                </a:path>
              </a:pathLst>
            </a:custGeom>
          </p:spPr>
          <p:txBody>
            <a:bodyPr/>
            <a:lstStyle/>
            <a:p/>
          </p:txBody>
        </p:sp>
        <p:sp>
          <p:nvSpPr>
            <p:cNvPr id="53" name="pl53"/>
            <p:cNvSpPr/>
            <p:nvPr/>
          </p:nvSpPr>
          <p:spPr>
            <a:xfrm>
              <a:off x="7669935" y="1298967"/>
              <a:ext cx="682839" cy="196482"/>
            </a:xfrm>
            <a:custGeom>
              <a:avLst/>
              <a:pathLst>
                <a:path w="682839" h="196482">
                  <a:moveTo>
                    <a:pt x="682839" y="0"/>
                  </a:moveTo>
                  <a:lnTo>
                    <a:pt x="0" y="196482"/>
                  </a:lnTo>
                </a:path>
              </a:pathLst>
            </a:custGeom>
          </p:spPr>
          <p:txBody>
            <a:bodyPr/>
            <a:lstStyle/>
            <a:p/>
          </p:txBody>
        </p:sp>
        <p:sp>
          <p:nvSpPr>
            <p:cNvPr id="54" name="pl54"/>
            <p:cNvSpPr/>
            <p:nvPr/>
          </p:nvSpPr>
          <p:spPr>
            <a:xfrm>
              <a:off x="7659450" y="1558386"/>
              <a:ext cx="723495" cy="1294316"/>
            </a:xfrm>
            <a:custGeom>
              <a:avLst/>
              <a:pathLst>
                <a:path w="723495" h="1294316">
                  <a:moveTo>
                    <a:pt x="723495" y="1294316"/>
                  </a:moveTo>
                  <a:lnTo>
                    <a:pt x="0" y="0"/>
                  </a:lnTo>
                </a:path>
              </a:pathLst>
            </a:custGeom>
          </p:spPr>
          <p:txBody>
            <a:bodyPr/>
            <a:lstStyle/>
            <a:p/>
          </p:txBody>
        </p:sp>
        <p:sp>
          <p:nvSpPr>
            <p:cNvPr id="55" name="pl55"/>
            <p:cNvSpPr/>
            <p:nvPr/>
          </p:nvSpPr>
          <p:spPr>
            <a:xfrm>
              <a:off x="7664904" y="1556469"/>
              <a:ext cx="663680" cy="511154"/>
            </a:xfrm>
            <a:custGeom>
              <a:avLst/>
              <a:pathLst>
                <a:path w="663680" h="511154">
                  <a:moveTo>
                    <a:pt x="663680" y="511154"/>
                  </a:moveTo>
                  <a:lnTo>
                    <a:pt x="0" y="0"/>
                  </a:lnTo>
                </a:path>
              </a:pathLst>
            </a:custGeom>
          </p:spPr>
          <p:txBody>
            <a:bodyPr/>
            <a:lstStyle/>
            <a:p/>
          </p:txBody>
        </p:sp>
        <p:sp>
          <p:nvSpPr>
            <p:cNvPr id="56" name="pl56"/>
            <p:cNvSpPr/>
            <p:nvPr/>
          </p:nvSpPr>
          <p:spPr>
            <a:xfrm>
              <a:off x="7663094" y="1557284"/>
              <a:ext cx="774000" cy="773255"/>
            </a:xfrm>
            <a:custGeom>
              <a:avLst/>
              <a:pathLst>
                <a:path w="774000" h="773255">
                  <a:moveTo>
                    <a:pt x="774000" y="773255"/>
                  </a:moveTo>
                  <a:lnTo>
                    <a:pt x="0" y="0"/>
                  </a:lnTo>
                </a:path>
              </a:pathLst>
            </a:custGeom>
          </p:spPr>
          <p:txBody>
            <a:bodyPr/>
            <a:lstStyle/>
            <a:p/>
          </p:txBody>
        </p:sp>
        <p:sp>
          <p:nvSpPr>
            <p:cNvPr id="57" name="pl57"/>
            <p:cNvSpPr/>
            <p:nvPr/>
          </p:nvSpPr>
          <p:spPr>
            <a:xfrm>
              <a:off x="7660737" y="1558067"/>
              <a:ext cx="722208" cy="1032367"/>
            </a:xfrm>
            <a:custGeom>
              <a:avLst/>
              <a:pathLst>
                <a:path w="722208" h="1032367">
                  <a:moveTo>
                    <a:pt x="722208" y="1032367"/>
                  </a:moveTo>
                  <a:lnTo>
                    <a:pt x="0" y="0"/>
                  </a:lnTo>
                </a:path>
              </a:pathLst>
            </a:custGeom>
          </p:spPr>
          <p:txBody>
            <a:bodyPr/>
            <a:lstStyle/>
            <a:p/>
          </p:txBody>
        </p:sp>
        <p:sp>
          <p:nvSpPr>
            <p:cNvPr id="58" name="pl58"/>
            <p:cNvSpPr/>
            <p:nvPr/>
          </p:nvSpPr>
          <p:spPr>
            <a:xfrm>
              <a:off x="7661035" y="1652883"/>
              <a:ext cx="1016061" cy="1384130"/>
            </a:xfrm>
            <a:custGeom>
              <a:avLst/>
              <a:pathLst>
                <a:path w="1016061" h="1384130">
                  <a:moveTo>
                    <a:pt x="1016061" y="1384130"/>
                  </a:moveTo>
                  <a:lnTo>
                    <a:pt x="0" y="0"/>
                  </a:lnTo>
                </a:path>
              </a:pathLst>
            </a:custGeom>
          </p:spPr>
          <p:txBody>
            <a:bodyPr/>
            <a:lstStyle/>
            <a:p/>
          </p:txBody>
        </p:sp>
        <p:sp>
          <p:nvSpPr>
            <p:cNvPr id="59" name="pl59"/>
            <p:cNvSpPr/>
            <p:nvPr/>
          </p:nvSpPr>
          <p:spPr>
            <a:xfrm>
              <a:off x="7659847" y="2175140"/>
              <a:ext cx="723098" cy="1203145"/>
            </a:xfrm>
            <a:custGeom>
              <a:avLst/>
              <a:pathLst>
                <a:path w="723098" h="1203145">
                  <a:moveTo>
                    <a:pt x="723098" y="1203145"/>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62" name="pg62"/>
            <p:cNvSpPr/>
            <p:nvPr/>
          </p:nvSpPr>
          <p:spPr>
            <a:xfrm>
              <a:off x="8338449" y="146936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151090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87%</a:t>
              </a:r>
            </a:p>
          </p:txBody>
        </p:sp>
        <p:sp>
          <p:nvSpPr>
            <p:cNvPr id="64" name="pg64"/>
            <p:cNvSpPr/>
            <p:nvPr/>
          </p:nvSpPr>
          <p:spPr>
            <a:xfrm>
              <a:off x="8290281" y="17301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7716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87%</a:t>
              </a:r>
            </a:p>
          </p:txBody>
        </p:sp>
        <p:sp>
          <p:nvSpPr>
            <p:cNvPr id="66" name="pg66"/>
            <p:cNvSpPr/>
            <p:nvPr/>
          </p:nvSpPr>
          <p:spPr>
            <a:xfrm>
              <a:off x="8223851" y="95101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9925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68" name="pg68"/>
            <p:cNvSpPr/>
            <p:nvPr/>
          </p:nvSpPr>
          <p:spPr>
            <a:xfrm>
              <a:off x="8284194" y="120930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25084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0" name="pg70"/>
            <p:cNvSpPr/>
            <p:nvPr/>
          </p:nvSpPr>
          <p:spPr>
            <a:xfrm>
              <a:off x="8314365" y="27730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28145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72" name="pg72"/>
            <p:cNvSpPr/>
            <p:nvPr/>
          </p:nvSpPr>
          <p:spPr>
            <a:xfrm>
              <a:off x="8260004" y="199104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01390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4" name="pg74"/>
            <p:cNvSpPr/>
            <p:nvPr/>
          </p:nvSpPr>
          <p:spPr>
            <a:xfrm>
              <a:off x="8368515" y="22524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29397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6" name="pg76"/>
            <p:cNvSpPr/>
            <p:nvPr/>
          </p:nvSpPr>
          <p:spPr>
            <a:xfrm>
              <a:off x="8314365" y="25115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5531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86%</a:t>
              </a:r>
            </a:p>
          </p:txBody>
        </p:sp>
        <p:sp>
          <p:nvSpPr>
            <p:cNvPr id="78" name="pg78"/>
            <p:cNvSpPr/>
            <p:nvPr/>
          </p:nvSpPr>
          <p:spPr>
            <a:xfrm>
              <a:off x="8290281" y="30370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85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80" name="pg80"/>
            <p:cNvSpPr/>
            <p:nvPr/>
          </p:nvSpPr>
          <p:spPr>
            <a:xfrm>
              <a:off x="8314365" y="32988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04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0912" y="401416"/>
              <a:ext cx="30497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Honduras,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(73%), followed by MCV2 (84%).
Coverage of 8 vaccines decreased (DTP3, HEPB3, HIB3, IPV1, MCV1, MCV2, ROTAC and RUBELLA) and 1 vaccine increased (HPVC) compared to respective coverage in 2019.
Coverage of 9 vaccines decreased (DTP3, HEPB3, HIB3, IPV1, IPVC, MCV1, MCV2, ROTAC and RUBELLA) and 1 vaccine increased (HPVC)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74515" y="887626"/>
              <a:ext cx="361082" cy="0"/>
            </a:xfrm>
            <a:custGeom>
              <a:avLst/>
              <a:pathLst>
                <a:path w="361082" h="0">
                  <a:moveTo>
                    <a:pt x="0" y="0"/>
                  </a:moveTo>
                  <a:lnTo>
                    <a:pt x="72216" y="0"/>
                  </a:lnTo>
                  <a:lnTo>
                    <a:pt x="144432"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1266641"/>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645655"/>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024670"/>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7124568" y="2403685"/>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2782699"/>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846732" y="3161714"/>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774515" y="3540728"/>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3919743"/>
              <a:ext cx="649947" cy="0"/>
            </a:xfrm>
            <a:custGeom>
              <a:avLst/>
              <a:pathLst>
                <a:path w="649947" h="0">
                  <a:moveTo>
                    <a:pt x="0" y="0"/>
                  </a:moveTo>
                  <a:lnTo>
                    <a:pt x="72216" y="0"/>
                  </a:lnTo>
                  <a:lnTo>
                    <a:pt x="216649" y="0"/>
                  </a:lnTo>
                  <a:lnTo>
                    <a:pt x="288865"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677772"/>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7774515" y="5056787"/>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728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8396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11747"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8396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844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134016"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78396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56731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9509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92839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8396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1174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0061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78396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711747"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547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Honduras,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(92%) and 2024 (89%). DTP1 coverage declined in 2025 (88%) compared to 2024, and was lower than in 2019. In 2019-2025, DTP1 coverage was at it's lowest level in 2025 (88%).
In 2024, 12 vaccines had lower coverage than in 2019.
In 2025, 12 vaccines had lower coverage than in 2019.
In 2025, 12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2599170"/>
              <a:ext cx="6186355" cy="628822"/>
            </a:xfrm>
            <a:custGeom>
              <a:avLst/>
              <a:pathLst>
                <a:path w="6186355" h="628822">
                  <a:moveTo>
                    <a:pt x="0" y="382761"/>
                  </a:moveTo>
                  <a:lnTo>
                    <a:pt x="687372" y="464781"/>
                  </a:lnTo>
                  <a:lnTo>
                    <a:pt x="1374745" y="0"/>
                  </a:lnTo>
                  <a:lnTo>
                    <a:pt x="2062118" y="328081"/>
                  </a:lnTo>
                  <a:lnTo>
                    <a:pt x="2749491" y="628822"/>
                  </a:lnTo>
                  <a:lnTo>
                    <a:pt x="3436863" y="492121"/>
                  </a:lnTo>
                  <a:lnTo>
                    <a:pt x="4124236" y="464781"/>
                  </a:lnTo>
                  <a:lnTo>
                    <a:pt x="4811609" y="382761"/>
                  </a:lnTo>
                  <a:lnTo>
                    <a:pt x="5498982" y="437441"/>
                  </a:lnTo>
                  <a:lnTo>
                    <a:pt x="6186355" y="410101"/>
                  </a:lnTo>
                </a:path>
              </a:pathLst>
            </a:custGeom>
            <a:ln w="29811" cap="flat">
              <a:solidFill>
                <a:srgbClr val="FF0000">
                  <a:alpha val="100000"/>
                </a:srgbClr>
              </a:solidFill>
              <a:prstDash val="solid"/>
              <a:round/>
            </a:ln>
          </p:spPr>
          <p:txBody>
            <a:bodyPr/>
            <a:lstStyle/>
            <a:p/>
          </p:txBody>
        </p:sp>
        <p:sp>
          <p:nvSpPr>
            <p:cNvPr id="28" name="pl28"/>
            <p:cNvSpPr/>
            <p:nvPr/>
          </p:nvSpPr>
          <p:spPr>
            <a:xfrm>
              <a:off x="1822628" y="3009271"/>
              <a:ext cx="6186355" cy="601481"/>
            </a:xfrm>
            <a:custGeom>
              <a:avLst/>
              <a:pathLst>
                <a:path w="6186355" h="601481">
                  <a:moveTo>
                    <a:pt x="0" y="574141"/>
                  </a:moveTo>
                  <a:lnTo>
                    <a:pt x="687372" y="328081"/>
                  </a:lnTo>
                  <a:lnTo>
                    <a:pt x="1374745" y="437441"/>
                  </a:lnTo>
                  <a:lnTo>
                    <a:pt x="2062118" y="300740"/>
                  </a:lnTo>
                  <a:lnTo>
                    <a:pt x="2749491" y="601481"/>
                  </a:lnTo>
                  <a:lnTo>
                    <a:pt x="3436863" y="464781"/>
                  </a:lnTo>
                  <a:lnTo>
                    <a:pt x="4124236" y="574141"/>
                  </a:lnTo>
                  <a:lnTo>
                    <a:pt x="4811609" y="382761"/>
                  </a:lnTo>
                  <a:lnTo>
                    <a:pt x="5498982" y="27340"/>
                  </a:lnTo>
                  <a:lnTo>
                    <a:pt x="6186355" y="0"/>
                  </a:lnTo>
                </a:path>
              </a:pathLst>
            </a:custGeom>
            <a:ln w="29811" cap="flat">
              <a:solidFill>
                <a:srgbClr val="0058AB">
                  <a:alpha val="100000"/>
                </a:srgbClr>
              </a:solidFill>
              <a:prstDash val="solid"/>
              <a:round/>
            </a:ln>
          </p:spPr>
          <p:txBody>
            <a:bodyPr/>
            <a:lstStyle/>
            <a:p/>
          </p:txBody>
        </p:sp>
        <p:sp>
          <p:nvSpPr>
            <p:cNvPr id="29" name="pt29"/>
            <p:cNvSpPr/>
            <p:nvPr/>
          </p:nvSpPr>
          <p:spPr>
            <a:xfrm>
              <a:off x="1797802"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79780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8517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72547"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859920"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4547293"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234666"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5922038"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6609411"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296784"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7984157"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82262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0" name="tx50"/>
            <p:cNvSpPr/>
            <p:nvPr/>
          </p:nvSpPr>
          <p:spPr>
            <a:xfrm>
              <a:off x="251000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1" name="tx51"/>
            <p:cNvSpPr/>
            <p:nvPr/>
          </p:nvSpPr>
          <p:spPr>
            <a:xfrm>
              <a:off x="3197373"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52" name="tx52"/>
            <p:cNvSpPr/>
            <p:nvPr/>
          </p:nvSpPr>
          <p:spPr>
            <a:xfrm>
              <a:off x="3884746"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3" name="tx53"/>
            <p:cNvSpPr/>
            <p:nvPr/>
          </p:nvSpPr>
          <p:spPr>
            <a:xfrm>
              <a:off x="4572119"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54" name="tx54"/>
            <p:cNvSpPr/>
            <p:nvPr/>
          </p:nvSpPr>
          <p:spPr>
            <a:xfrm>
              <a:off x="5259492"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5" name="tx55"/>
            <p:cNvSpPr/>
            <p:nvPr/>
          </p:nvSpPr>
          <p:spPr>
            <a:xfrm>
              <a:off x="5946864"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6" name="tx56"/>
            <p:cNvSpPr/>
            <p:nvPr/>
          </p:nvSpPr>
          <p:spPr>
            <a:xfrm>
              <a:off x="6634237"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7" name="tx57"/>
            <p:cNvSpPr/>
            <p:nvPr/>
          </p:nvSpPr>
          <p:spPr>
            <a:xfrm>
              <a:off x="7321610"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8" name="tx58"/>
            <p:cNvSpPr/>
            <p:nvPr/>
          </p:nvSpPr>
          <p:spPr>
            <a:xfrm>
              <a:off x="8008983"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9" name="tx59"/>
            <p:cNvSpPr/>
            <p:nvPr/>
          </p:nvSpPr>
          <p:spPr>
            <a:xfrm>
              <a:off x="182262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0" name="tx60"/>
            <p:cNvSpPr/>
            <p:nvPr/>
          </p:nvSpPr>
          <p:spPr>
            <a:xfrm>
              <a:off x="251000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1" name="tx61"/>
            <p:cNvSpPr/>
            <p:nvPr/>
          </p:nvSpPr>
          <p:spPr>
            <a:xfrm>
              <a:off x="3197373"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2" name="tx62"/>
            <p:cNvSpPr/>
            <p:nvPr/>
          </p:nvSpPr>
          <p:spPr>
            <a:xfrm>
              <a:off x="3884746"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3" name="tx63"/>
            <p:cNvSpPr/>
            <p:nvPr/>
          </p:nvSpPr>
          <p:spPr>
            <a:xfrm>
              <a:off x="4572119"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64" name="tx64"/>
            <p:cNvSpPr/>
            <p:nvPr/>
          </p:nvSpPr>
          <p:spPr>
            <a:xfrm>
              <a:off x="5259492"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5" name="tx65"/>
            <p:cNvSpPr/>
            <p:nvPr/>
          </p:nvSpPr>
          <p:spPr>
            <a:xfrm>
              <a:off x="5946864"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6" name="tx66"/>
            <p:cNvSpPr/>
            <p:nvPr/>
          </p:nvSpPr>
          <p:spPr>
            <a:xfrm>
              <a:off x="6634237"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7" name="tx67"/>
            <p:cNvSpPr/>
            <p:nvPr/>
          </p:nvSpPr>
          <p:spPr>
            <a:xfrm>
              <a:off x="7321610"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68" name="tx68"/>
            <p:cNvSpPr/>
            <p:nvPr/>
          </p:nvSpPr>
          <p:spPr>
            <a:xfrm>
              <a:off x="800898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69" name="pl6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0" name="tx70"/>
            <p:cNvSpPr/>
            <p:nvPr/>
          </p:nvSpPr>
          <p:spPr>
            <a:xfrm>
              <a:off x="699471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71" name="tx71"/>
            <p:cNvSpPr/>
            <p:nvPr/>
          </p:nvSpPr>
          <p:spPr>
            <a:xfrm>
              <a:off x="686104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2" name="rc7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73" name="tx7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4" name="tx74"/>
            <p:cNvSpPr/>
            <p:nvPr/>
          </p:nvSpPr>
          <p:spPr>
            <a:xfrm rot="-5400000">
              <a:off x="16946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5" name="tx75"/>
            <p:cNvSpPr/>
            <p:nvPr/>
          </p:nvSpPr>
          <p:spPr>
            <a:xfrm rot="-5400000">
              <a:off x="238199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6" name="tx76"/>
            <p:cNvSpPr/>
            <p:nvPr/>
          </p:nvSpPr>
          <p:spPr>
            <a:xfrm rot="-5400000">
              <a:off x="3069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7" name="tx77"/>
            <p:cNvSpPr/>
            <p:nvPr/>
          </p:nvSpPr>
          <p:spPr>
            <a:xfrm rot="-5400000">
              <a:off x="37567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8" name="tx78"/>
            <p:cNvSpPr/>
            <p:nvPr/>
          </p:nvSpPr>
          <p:spPr>
            <a:xfrm rot="-5400000">
              <a:off x="44441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9" name="tx79"/>
            <p:cNvSpPr/>
            <p:nvPr/>
          </p:nvSpPr>
          <p:spPr>
            <a:xfrm rot="-5400000">
              <a:off x="513149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0" name="tx80"/>
            <p:cNvSpPr/>
            <p:nvPr/>
          </p:nvSpPr>
          <p:spPr>
            <a:xfrm rot="-5400000">
              <a:off x="58188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65062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71936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78809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8" name="tx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1" name="pl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2" name="pl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3" name="tx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4" name="tx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5" name="tx95"/>
            <p:cNvSpPr/>
            <p:nvPr/>
          </p:nvSpPr>
          <p:spPr>
            <a:xfrm>
              <a:off x="757200" y="1330710"/>
              <a:ext cx="55347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Honduras, 2016-2025</a:t>
              </a:r>
            </a:p>
          </p:txBody>
        </p:sp>
        <p:sp>
          <p:nvSpPr>
            <p:cNvPr id="96" name="tx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Honduras was 2016.
In 2025, first dose (HPV1) programme coverage among girls was 73%. In 2025, last dose (HPVc) programme coverage among girls was 73%.</a:t>
            </a:r>
          </a:p>
        </p:txBody>
      </p:sp>
      <p:sp>
        <p:nvSpPr>
          <p:cNvPr id="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73%, following switch to single dose in 2024.</a:t>
            </a:r>
          </a:p>
        </p:txBody>
      </p:sp>
      <p:grpSp xmlns:pic="http://schemas.openxmlformats.org/drawingml/2006/picture">
        <p:nvGrpSpPr>
          <p:cNvPr id="100" name=""/>
          <p:cNvGrpSpPr/>
          <p:nvPr/>
        </p:nvGrpSpPr>
        <p:grpSpPr>
          <a:xfrm>
            <a:off x="292608" y="1005840"/>
            <a:ext cx="8595360" cy="28575"/>
            <a:chOff x="292608" y="1005840"/>
            <a:chExt cx="8595360" cy="28575"/>
          </a:xfrm>
        </p:grpSpPr>
        <p:sp>
          <p:nvSpPr>
            <p:cNvPr id="1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91220"/>
            </a:xfrm>
            <a:custGeom>
              <a:avLst/>
              <a:pathLst>
                <a:path w="6481656" h="391220">
                  <a:moveTo>
                    <a:pt x="0" y="150469"/>
                  </a:moveTo>
                  <a:lnTo>
                    <a:pt x="259266" y="90281"/>
                  </a:lnTo>
                  <a:lnTo>
                    <a:pt x="518532" y="120375"/>
                  </a:lnTo>
                  <a:lnTo>
                    <a:pt x="777798" y="210657"/>
                  </a:lnTo>
                  <a:lnTo>
                    <a:pt x="1037065" y="150469"/>
                  </a:lnTo>
                  <a:lnTo>
                    <a:pt x="1296331" y="30093"/>
                  </a:lnTo>
                  <a:lnTo>
                    <a:pt x="1555597" y="120375"/>
                  </a:lnTo>
                  <a:lnTo>
                    <a:pt x="1814863" y="150469"/>
                  </a:lnTo>
                  <a:lnTo>
                    <a:pt x="2074130" y="180563"/>
                  </a:lnTo>
                  <a:lnTo>
                    <a:pt x="2333396" y="60187"/>
                  </a:lnTo>
                  <a:lnTo>
                    <a:pt x="2592662" y="60187"/>
                  </a:lnTo>
                  <a:lnTo>
                    <a:pt x="2851928" y="60187"/>
                  </a:lnTo>
                  <a:lnTo>
                    <a:pt x="3111195" y="30093"/>
                  </a:lnTo>
                  <a:lnTo>
                    <a:pt x="3370461" y="0"/>
                  </a:lnTo>
                  <a:lnTo>
                    <a:pt x="3629727" y="0"/>
                  </a:lnTo>
                  <a:lnTo>
                    <a:pt x="3888994" y="30093"/>
                  </a:lnTo>
                  <a:lnTo>
                    <a:pt x="4148260" y="120375"/>
                  </a:lnTo>
                  <a:lnTo>
                    <a:pt x="4407526" y="270844"/>
                  </a:lnTo>
                  <a:lnTo>
                    <a:pt x="4666792" y="240750"/>
                  </a:lnTo>
                  <a:lnTo>
                    <a:pt x="4926059" y="270844"/>
                  </a:lnTo>
                  <a:lnTo>
                    <a:pt x="5185325" y="270844"/>
                  </a:lnTo>
                  <a:lnTo>
                    <a:pt x="5444591" y="300938"/>
                  </a:lnTo>
                  <a:lnTo>
                    <a:pt x="5703857" y="331032"/>
                  </a:lnTo>
                  <a:lnTo>
                    <a:pt x="5963124" y="361126"/>
                  </a:lnTo>
                  <a:lnTo>
                    <a:pt x="6222390" y="361126"/>
                  </a:lnTo>
                  <a:lnTo>
                    <a:pt x="6481656" y="391220"/>
                  </a:lnTo>
                </a:path>
              </a:pathLst>
            </a:custGeom>
            <a:ln w="27101" cap="flat">
              <a:solidFill>
                <a:srgbClr val="F8766D">
                  <a:alpha val="100000"/>
                </a:srgbClr>
              </a:solidFill>
              <a:prstDash val="solid"/>
              <a:round/>
            </a:ln>
          </p:spPr>
          <p:txBody>
            <a:bodyPr/>
            <a:lstStyle/>
            <a:p/>
          </p:txBody>
        </p:sp>
        <p:sp>
          <p:nvSpPr>
            <p:cNvPr id="28" name="pl28"/>
            <p:cNvSpPr/>
            <p:nvPr/>
          </p:nvSpPr>
          <p:spPr>
            <a:xfrm>
              <a:off x="6105812" y="2286040"/>
              <a:ext cx="1814863" cy="300938"/>
            </a:xfrm>
            <a:custGeom>
              <a:avLst/>
              <a:pathLst>
                <a:path w="1814863" h="300938">
                  <a:moveTo>
                    <a:pt x="0" y="0"/>
                  </a:moveTo>
                  <a:lnTo>
                    <a:pt x="259266" y="30093"/>
                  </a:lnTo>
                  <a:lnTo>
                    <a:pt x="518532" y="90281"/>
                  </a:lnTo>
                  <a:lnTo>
                    <a:pt x="777798" y="120375"/>
                  </a:lnTo>
                  <a:lnTo>
                    <a:pt x="1037065" y="180563"/>
                  </a:lnTo>
                  <a:lnTo>
                    <a:pt x="1296331" y="210657"/>
                  </a:lnTo>
                  <a:lnTo>
                    <a:pt x="1555597" y="270844"/>
                  </a:lnTo>
                  <a:lnTo>
                    <a:pt x="1814863" y="300938"/>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35571"/>
              <a:ext cx="3629727" cy="631971"/>
            </a:xfrm>
            <a:custGeom>
              <a:avLst/>
              <a:pathLst>
                <a:path w="3629727" h="631971">
                  <a:moveTo>
                    <a:pt x="0" y="631971"/>
                  </a:moveTo>
                  <a:lnTo>
                    <a:pt x="259266" y="60187"/>
                  </a:lnTo>
                  <a:lnTo>
                    <a:pt x="518532" y="0"/>
                  </a:lnTo>
                  <a:lnTo>
                    <a:pt x="777798" y="0"/>
                  </a:lnTo>
                  <a:lnTo>
                    <a:pt x="1037065" y="0"/>
                  </a:lnTo>
                  <a:lnTo>
                    <a:pt x="1296331" y="150469"/>
                  </a:lnTo>
                  <a:lnTo>
                    <a:pt x="1555597" y="270844"/>
                  </a:lnTo>
                  <a:lnTo>
                    <a:pt x="1814863" y="240750"/>
                  </a:lnTo>
                  <a:lnTo>
                    <a:pt x="2074130" y="270844"/>
                  </a:lnTo>
                  <a:lnTo>
                    <a:pt x="2333396" y="270844"/>
                  </a:lnTo>
                  <a:lnTo>
                    <a:pt x="2592662" y="300938"/>
                  </a:lnTo>
                  <a:lnTo>
                    <a:pt x="2851928" y="331032"/>
                  </a:lnTo>
                  <a:lnTo>
                    <a:pt x="3111195" y="361126"/>
                  </a:lnTo>
                  <a:lnTo>
                    <a:pt x="3370461" y="361126"/>
                  </a:lnTo>
                  <a:lnTo>
                    <a:pt x="3629727" y="391220"/>
                  </a:lnTo>
                </a:path>
              </a:pathLst>
            </a:custGeom>
            <a:ln w="27101" cap="flat">
              <a:solidFill>
                <a:srgbClr val="00BFC4">
                  <a:alpha val="100000"/>
                </a:srgbClr>
              </a:solidFill>
              <a:prstDash val="solid"/>
              <a:round/>
            </a:ln>
          </p:spPr>
          <p:txBody>
            <a:bodyPr/>
            <a:lstStyle/>
            <a:p/>
          </p:txBody>
        </p:sp>
        <p:sp>
          <p:nvSpPr>
            <p:cNvPr id="30" name="pl30"/>
            <p:cNvSpPr/>
            <p:nvPr/>
          </p:nvSpPr>
          <p:spPr>
            <a:xfrm>
              <a:off x="5587279" y="2918012"/>
              <a:ext cx="2333396" cy="662065"/>
            </a:xfrm>
            <a:custGeom>
              <a:avLst/>
              <a:pathLst>
                <a:path w="2333396" h="662065">
                  <a:moveTo>
                    <a:pt x="0" y="631971"/>
                  </a:moveTo>
                  <a:lnTo>
                    <a:pt x="259266" y="361126"/>
                  </a:lnTo>
                  <a:lnTo>
                    <a:pt x="518532" y="481501"/>
                  </a:lnTo>
                  <a:lnTo>
                    <a:pt x="777798" y="331032"/>
                  </a:lnTo>
                  <a:lnTo>
                    <a:pt x="1037065" y="662065"/>
                  </a:lnTo>
                  <a:lnTo>
                    <a:pt x="1296331" y="511595"/>
                  </a:lnTo>
                  <a:lnTo>
                    <a:pt x="1555597" y="631971"/>
                  </a:lnTo>
                  <a:lnTo>
                    <a:pt x="1814863" y="421314"/>
                  </a:lnTo>
                  <a:lnTo>
                    <a:pt x="2074130" y="30093"/>
                  </a:lnTo>
                  <a:lnTo>
                    <a:pt x="233339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8796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72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548903" y="35116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554" y="2503500"/>
              <a:ext cx="240388" cy="21595"/>
            </a:xfrm>
            <a:custGeom>
              <a:avLst/>
              <a:pathLst>
                <a:path w="240388" h="21595">
                  <a:moveTo>
                    <a:pt x="240388" y="0"/>
                  </a:moveTo>
                  <a:lnTo>
                    <a:pt x="0" y="21595"/>
                  </a:lnTo>
                </a:path>
              </a:pathLst>
            </a:custGeom>
          </p:spPr>
          <p:txBody>
            <a:bodyPr/>
            <a:lstStyle/>
            <a:p/>
          </p:txBody>
        </p:sp>
        <p:sp>
          <p:nvSpPr>
            <p:cNvPr id="41" name="pl41"/>
            <p:cNvSpPr/>
            <p:nvPr/>
          </p:nvSpPr>
          <p:spPr>
            <a:xfrm>
              <a:off x="7927596" y="2255880"/>
              <a:ext cx="252345" cy="263679"/>
            </a:xfrm>
            <a:custGeom>
              <a:avLst/>
              <a:pathLst>
                <a:path w="252345" h="263679">
                  <a:moveTo>
                    <a:pt x="252345" y="0"/>
                  </a:moveTo>
                  <a:lnTo>
                    <a:pt x="0" y="263679"/>
                  </a:lnTo>
                </a:path>
              </a:pathLst>
            </a:custGeom>
          </p:spPr>
          <p:txBody>
            <a:bodyPr/>
            <a:lstStyle/>
            <a:p/>
          </p:txBody>
        </p:sp>
        <p:sp>
          <p:nvSpPr>
            <p:cNvPr id="42" name="pl42"/>
            <p:cNvSpPr/>
            <p:nvPr/>
          </p:nvSpPr>
          <p:spPr>
            <a:xfrm>
              <a:off x="7931326" y="2593444"/>
              <a:ext cx="248615" cy="150907"/>
            </a:xfrm>
            <a:custGeom>
              <a:avLst/>
              <a:pathLst>
                <a:path w="248615" h="150907">
                  <a:moveTo>
                    <a:pt x="248615" y="150907"/>
                  </a:moveTo>
                  <a:lnTo>
                    <a:pt x="0" y="0"/>
                  </a:lnTo>
                </a:path>
              </a:pathLst>
            </a:custGeom>
          </p:spPr>
          <p:txBody>
            <a:bodyPr/>
            <a:lstStyle/>
            <a:p/>
          </p:txBody>
        </p:sp>
        <p:sp>
          <p:nvSpPr>
            <p:cNvPr id="43" name="pl43"/>
            <p:cNvSpPr/>
            <p:nvPr/>
          </p:nvSpPr>
          <p:spPr>
            <a:xfrm>
              <a:off x="7934553" y="2923408"/>
              <a:ext cx="245389" cy="95422"/>
            </a:xfrm>
            <a:custGeom>
              <a:avLst/>
              <a:pathLst>
                <a:path w="245389" h="95422">
                  <a:moveTo>
                    <a:pt x="245389" y="95422"/>
                  </a:moveTo>
                  <a:lnTo>
                    <a:pt x="0" y="0"/>
                  </a:lnTo>
                </a:path>
              </a:pathLst>
            </a:custGeom>
          </p:spPr>
          <p:txBody>
            <a:bodyPr/>
            <a:lstStyle/>
            <a:p/>
          </p:txBody>
        </p:sp>
        <p:sp>
          <p:nvSpPr>
            <p:cNvPr id="44" name="pg44"/>
            <p:cNvSpPr/>
            <p:nvPr/>
          </p:nvSpPr>
          <p:spPr>
            <a:xfrm>
              <a:off x="8111362" y="24119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4527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6" name="pg46"/>
            <p:cNvSpPr/>
            <p:nvPr/>
          </p:nvSpPr>
          <p:spPr>
            <a:xfrm>
              <a:off x="8111362" y="214052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8136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86%</a:t>
              </a:r>
            </a:p>
          </p:txBody>
        </p:sp>
        <p:sp>
          <p:nvSpPr>
            <p:cNvPr id="48" name="pg48"/>
            <p:cNvSpPr/>
            <p:nvPr/>
          </p:nvSpPr>
          <p:spPr>
            <a:xfrm>
              <a:off x="8111362" y="268415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249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50" name="pg50"/>
            <p:cNvSpPr/>
            <p:nvPr/>
          </p:nvSpPr>
          <p:spPr>
            <a:xfrm>
              <a:off x="8111362" y="29583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991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73%</a:t>
              </a:r>
            </a:p>
          </p:txBody>
        </p:sp>
        <p:sp>
          <p:nvSpPr>
            <p:cNvPr id="52" name="pg52"/>
            <p:cNvSpPr/>
            <p:nvPr/>
          </p:nvSpPr>
          <p:spPr>
            <a:xfrm>
              <a:off x="1502980" y="21234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700" y="21672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5807909" y="22673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853629" y="23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6" name="pg56"/>
            <p:cNvSpPr/>
            <p:nvPr/>
          </p:nvSpPr>
          <p:spPr>
            <a:xfrm>
              <a:off x="4354490" y="26052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210" y="2649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78</a:t>
              </a:r>
            </a:p>
          </p:txBody>
        </p:sp>
        <p:sp>
          <p:nvSpPr>
            <p:cNvPr id="58" name="pg58"/>
            <p:cNvSpPr/>
            <p:nvPr/>
          </p:nvSpPr>
          <p:spPr>
            <a:xfrm>
              <a:off x="5651169" y="338642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696889" y="34302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28253" y="170591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Honduras has all 4 of the  SDG vaccines.
In 2025, Honduras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89% in 2024 to 88% in 2025.
• DTP3 coverage declined 1 percentage point from 87% in 2024 to 86% in 2025.
• There were there were 2,000 more zero-dose children in 2025. This leaves 28,000 children without vaccination, vulnerable to vaccine-preventable diseases and a further 5,000 with incomplete protection.
• Honduras accounted for 2.9% of zero-dose children in Latin America and the Caribbean (LACR) and 0.2% of zero-dose children globally.
• MCV1 coverage declined 1 percentage point from 88% in 2024 to 87% in 2025. There were 30,000 children who missed out on the first measles vaccination.
• MCV2 coverage declined 1 percentage point from 85% in 2024 to 84% in 2025.
• Last dose coverage of HPV vaccination (HPVc) among girls increased from 72% to 73%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Honduras,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Honduras.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3133311" y="2210379"/>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9" name="rc109"/>
            <p:cNvSpPr/>
            <p:nvPr/>
          </p:nvSpPr>
          <p:spPr>
            <a:xfrm>
              <a:off x="3444364" y="221037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0" name="rc110"/>
            <p:cNvSpPr/>
            <p:nvPr/>
          </p:nvSpPr>
          <p:spPr>
            <a:xfrm>
              <a:off x="3755416" y="221037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68"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21"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7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955945"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126699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157805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1889102"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2200154"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2511207"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2822259"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037565"/>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03756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87"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3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8" name="rc218"/>
            <p:cNvSpPr/>
            <p:nvPr/>
          </p:nvSpPr>
          <p:spPr>
            <a:xfrm>
              <a:off x="955945"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126699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157805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1889102"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2200154"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282225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313331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344436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7" name="rc227"/>
            <p:cNvSpPr/>
            <p:nvPr/>
          </p:nvSpPr>
          <p:spPr>
            <a:xfrm>
              <a:off x="3755416"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1" name="rc261"/>
            <p:cNvSpPr/>
            <p:nvPr/>
          </p:nvSpPr>
          <p:spPr>
            <a:xfrm>
              <a:off x="5932782" y="534269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2" name="rc262"/>
            <p:cNvSpPr/>
            <p:nvPr/>
          </p:nvSpPr>
          <p:spPr>
            <a:xfrm>
              <a:off x="6243834" y="534269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3" name="rc263"/>
            <p:cNvSpPr/>
            <p:nvPr/>
          </p:nvSpPr>
          <p:spPr>
            <a:xfrm>
              <a:off x="6554887"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4" name="rc264"/>
            <p:cNvSpPr/>
            <p:nvPr/>
          </p:nvSpPr>
          <p:spPr>
            <a:xfrm>
              <a:off x="6865939" y="534269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5" name="rc265"/>
            <p:cNvSpPr/>
            <p:nvPr/>
          </p:nvSpPr>
          <p:spPr>
            <a:xfrm>
              <a:off x="7176991"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44"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7799096" y="534269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8" name="rc268"/>
            <p:cNvSpPr/>
            <p:nvPr/>
          </p:nvSpPr>
          <p:spPr>
            <a:xfrm>
              <a:off x="8110148" y="534269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1"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0" name="rc270"/>
            <p:cNvSpPr/>
            <p:nvPr/>
          </p:nvSpPr>
          <p:spPr>
            <a:xfrm>
              <a:off x="8732253" y="534269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1" name="tx27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5" name="tx275"/>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602801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631797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6650123"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4" name="tx29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6" name="tx296"/>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7" name="tx297"/>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665012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1" name="tx321"/>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2" name="tx322"/>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289640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353960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3" name="tx343"/>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9" name="tx349"/>
            <p:cNvSpPr/>
            <p:nvPr/>
          </p:nvSpPr>
          <p:spPr>
            <a:xfrm>
              <a:off x="105118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2295391"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322854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0" name="tx37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4" name="tx37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6" name="tx376"/>
            <p:cNvSpPr/>
            <p:nvPr/>
          </p:nvSpPr>
          <p:spPr>
            <a:xfrm>
              <a:off x="3850652"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7" name="tx377"/>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8" name="tx378"/>
            <p:cNvSpPr/>
            <p:nvPr/>
          </p:nvSpPr>
          <p:spPr>
            <a:xfrm>
              <a:off x="4472757"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0" name="tx38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1" name="tx38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2" name="tx382"/>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3" name="tx38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0" name="tx39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1" name="tx39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2" name="tx39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3" name="tx393"/>
            <p:cNvSpPr/>
            <p:nvPr/>
          </p:nvSpPr>
          <p:spPr>
            <a:xfrm>
              <a:off x="105118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2295391"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9" name="tx399"/>
            <p:cNvSpPr/>
            <p:nvPr/>
          </p:nvSpPr>
          <p:spPr>
            <a:xfrm>
              <a:off x="289640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322854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6" name="tx416"/>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6650123"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4" name="tx434"/>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5" name="tx455"/>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0" name="tx460"/>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5" name="tx465"/>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6" name="tx466"/>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7" name="tx467"/>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9" name="tx469"/>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5" name="tx47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6" name="tx47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7" name="tx477"/>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9" name="tx47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0" name="tx48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1" name="tx48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2" name="tx48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3" name="tx483"/>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6" name="tx486"/>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7" name="tx487"/>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8" name="tx488"/>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0" name="tx490"/>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3" name="tx493"/>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4" name="tx494"/>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5" name="tx495"/>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6" name="tx496"/>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9" name="tx499"/>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1" name="tx50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2" name="tx502"/>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3" name="tx503"/>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4" name="tx504"/>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6" name="tx506"/>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7" name="tx507"/>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8" name="tx508"/>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9" name="tx509"/>
            <p:cNvSpPr/>
            <p:nvPr/>
          </p:nvSpPr>
          <p:spPr>
            <a:xfrm>
              <a:off x="385065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0" name="tx510"/>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1" name="tx511"/>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8" name="tx518"/>
            <p:cNvSpPr/>
            <p:nvPr/>
          </p:nvSpPr>
          <p:spPr>
            <a:xfrm>
              <a:off x="6629030"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9" name="tx519"/>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2" name="tx522"/>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3" name="tx523"/>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4" name="tx52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5" name="tx52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6" name="tx526"/>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27" name="tx527"/>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8" name="tx528"/>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29" name="tx529"/>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0" name="tx530"/>
            <p:cNvSpPr/>
            <p:nvPr/>
          </p:nvSpPr>
          <p:spPr>
            <a:xfrm>
              <a:off x="322854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31" name="tx531"/>
            <p:cNvSpPr/>
            <p:nvPr/>
          </p:nvSpPr>
          <p:spPr>
            <a:xfrm>
              <a:off x="5747111" y="41276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32" name="tx532"/>
            <p:cNvSpPr/>
            <p:nvPr/>
          </p:nvSpPr>
          <p:spPr>
            <a:xfrm>
              <a:off x="602801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33" name="tx533"/>
            <p:cNvSpPr/>
            <p:nvPr/>
          </p:nvSpPr>
          <p:spPr>
            <a:xfrm>
              <a:off x="6650123"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34" name="tx534"/>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35" name="tx535"/>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6" name="tx536"/>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37" name="tx53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8" name="tx53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9" name="tx53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0" name="tx54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1" name="tx54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2" name="tx54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3" name="tx54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4" name="tx54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5" name="tx54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6" name="tx54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7" name="tx54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8" name="tx54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9" name="tx54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0" name="tx55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1" name="tx55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2" name="tx55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3" name="tx55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4" name="tx55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5" name="tx55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6" name="tx55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7" name="tx55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8" name="tx55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9" name="tx55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0" name="tx56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1" name="tx56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2" name="tx56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3" name="tx56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4" name="tx56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5" name="tx56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6" name="tx56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7" name="tx56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8" name="tx56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9" name="tx56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0" name="tx57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1" name="tx57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2" name="tx57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3" name="tx57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4" name="tx57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5" name="tx57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6" name="tx57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7" name="tx57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8" name="tx57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9" name="pic579"/>
            <p:cNvPicPr/>
            <p:nvPr/>
          </p:nvPicPr>
          <p:blipFill>
            <a:blip r:embed="rId2" cstate="print"/>
            <a:stretch>
              <a:fillRect/>
            </a:stretch>
          </p:blipFill>
          <p:spPr>
            <a:xfrm>
              <a:off x="4653227" y="5838594"/>
              <a:ext cx="2160000" cy="219455"/>
            </a:xfrm>
            <a:prstGeom prst="rect">
              <a:avLst/>
            </a:prstGeom>
          </p:spPr>
        </p:pic>
        <p:sp>
          <p:nvSpPr>
            <p:cNvPr id="580" name="pl58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tx59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3" name="tx59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4" name="tx59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5" name="tx59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6" name="tx59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7" name="tx59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8" name="tx598"/>
            <p:cNvSpPr/>
            <p:nvPr/>
          </p:nvSpPr>
          <p:spPr>
            <a:xfrm>
              <a:off x="924840" y="1332266"/>
              <a:ext cx="304747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Honduras, 2000-2025</a:t>
              </a:r>
            </a:p>
          </p:txBody>
        </p:sp>
        <p:sp>
          <p:nvSpPr>
            <p:cNvPr id="599" name="tx59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00" name="tx60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01" name="tx60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78% to 88%.
Since 2007, estimates have been made for 7 new vaccines. IPVC is the newest vaccine reported (2021), which achieved 87% coverage in 2025.
In 2025, Honduras did not report any stockouts of vaccines or supplies.</a:t>
            </a:r>
          </a:p>
        </p:txBody>
      </p:sp>
      <p:sp>
        <p:nvSpPr>
          <p:cNvPr id="6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none, and declined for 13, indicating limited improvement in routine immunization performance; none achieved at least 90% coverage.</a:t>
            </a:r>
          </a:p>
        </p:txBody>
      </p:sp>
      <p:grpSp xmlns:pic="http://schemas.openxmlformats.org/drawingml/2006/picture">
        <p:nvGrpSpPr>
          <p:cNvPr id="604" name=""/>
          <p:cNvGrpSpPr/>
          <p:nvPr/>
        </p:nvGrpSpPr>
        <p:grpSpPr>
          <a:xfrm>
            <a:off x="292608" y="1005840"/>
            <a:ext cx="8595360" cy="28575"/>
            <a:chOff x="292608" y="1005840"/>
            <a:chExt cx="8595360" cy="28575"/>
          </a:xfrm>
        </p:grpSpPr>
        <p:sp>
          <p:nvSpPr>
            <p:cNvPr id="6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P7TF5XRZ5TZD-1674051314-8228</_dlc_DocId>
    <_dlc_DocIdUrl xmlns="5ce71423-0d49-4a04-8822-86064e799dcd">
      <Url>https://unicef.sharepoint.com/teams/DAPM-DataComm/_layouts/15/DocIdRedir.aspx?ID=P7TF5XRZ5TZD-1674051314-8228</Url>
      <Description>P7TF5XRZ5TZD-1674051314-8228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5E83553-4A10-4BF0-B7E5-4A6E9906DA8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91a19dc2-4b7c-4cc6-90f4-ed200166808a</vt:lpwstr>
  </property>
</Properties>
</file>