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560e82e7d54f000fbee5cf4fd89b17289d4b55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8aff4d27629edff187d33fcb6f2cb16213f58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4783c4d2b7983f83c0a400813b83ab2d778e7a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266997"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1578050"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1889102"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2200154"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511207"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822259"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344436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755416"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066468"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377521"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4688573"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4999625"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310677"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621730"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932782"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243834"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554887"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865939"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176991"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488044"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799096"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8110148"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191489"/>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19148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191489"/>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191489"/>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1266997"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1578050"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1889102"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2200154"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251120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2822259"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3755416"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4066468"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21"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73"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4999625"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5310677"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5621730"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5932782"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6243834"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6554887"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865939"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7176991"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7488044"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7799096"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8110148"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8421201"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8732253"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3898465"/>
              <a:ext cx="311052" cy="243853"/>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389846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14231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14231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142319"/>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14231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14231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955945"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126699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1578050"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1889102"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2200154"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51120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2822259"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313331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3444364"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3755416"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4377521"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4688573"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999625"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7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30"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82"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624383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655488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6865939"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7176991"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7488044"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7799096"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8110148"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8421201"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8732253"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126699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1578050"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1889102"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4" name="rc184"/>
            <p:cNvSpPr/>
            <p:nvPr/>
          </p:nvSpPr>
          <p:spPr>
            <a:xfrm>
              <a:off x="2200154"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5" name="rc185"/>
            <p:cNvSpPr/>
            <p:nvPr/>
          </p:nvSpPr>
          <p:spPr>
            <a:xfrm>
              <a:off x="2511207"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6" name="rc186"/>
            <p:cNvSpPr/>
            <p:nvPr/>
          </p:nvSpPr>
          <p:spPr>
            <a:xfrm>
              <a:off x="2822259"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3133311" y="487388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3444364"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9" name="rc189"/>
            <p:cNvSpPr/>
            <p:nvPr/>
          </p:nvSpPr>
          <p:spPr>
            <a:xfrm>
              <a:off x="3755416"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0" name="rc190"/>
            <p:cNvSpPr/>
            <p:nvPr/>
          </p:nvSpPr>
          <p:spPr>
            <a:xfrm>
              <a:off x="4066468"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4377521"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487388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487388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487388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487388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341075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3410758"/>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3410758"/>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341075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3410758"/>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341075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955945"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1266997"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1578050"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1889102"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5" name="rc225"/>
            <p:cNvSpPr/>
            <p:nvPr/>
          </p:nvSpPr>
          <p:spPr>
            <a:xfrm>
              <a:off x="2200154"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2511207"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2822259"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313331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3444364"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3755416"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4066468"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4377521"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4688573"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4999625"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531067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5621730"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5932782"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624383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655488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6865939"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1"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7488044"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096"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8110148"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8421201"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8732253"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066468" y="3654611"/>
              <a:ext cx="311052" cy="2438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8" name="rc248"/>
            <p:cNvSpPr/>
            <p:nvPr/>
          </p:nvSpPr>
          <p:spPr>
            <a:xfrm>
              <a:off x="4377521"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73"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4999625"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1" name="rc251"/>
            <p:cNvSpPr/>
            <p:nvPr/>
          </p:nvSpPr>
          <p:spPr>
            <a:xfrm>
              <a:off x="5310677"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730"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932782"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243834"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554887"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6865939" y="3654611"/>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7176991"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4"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9" name="rc259"/>
            <p:cNvSpPr/>
            <p:nvPr/>
          </p:nvSpPr>
          <p:spPr>
            <a:xfrm>
              <a:off x="7799096" y="3654611"/>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48" y="3654611"/>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8421201"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2" name="rc262"/>
            <p:cNvSpPr/>
            <p:nvPr/>
          </p:nvSpPr>
          <p:spPr>
            <a:xfrm>
              <a:off x="8732253" y="3654611"/>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955945"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1266997"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5" name="rc265"/>
            <p:cNvSpPr/>
            <p:nvPr/>
          </p:nvSpPr>
          <p:spPr>
            <a:xfrm>
              <a:off x="1578050"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1889102" y="511773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7" name="rc267"/>
            <p:cNvSpPr/>
            <p:nvPr/>
          </p:nvSpPr>
          <p:spPr>
            <a:xfrm>
              <a:off x="2200154" y="511773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8" name="rc268"/>
            <p:cNvSpPr/>
            <p:nvPr/>
          </p:nvSpPr>
          <p:spPr>
            <a:xfrm>
              <a:off x="2511207"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9" name="rc269"/>
            <p:cNvSpPr/>
            <p:nvPr/>
          </p:nvSpPr>
          <p:spPr>
            <a:xfrm>
              <a:off x="2822259"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0" name="rc270"/>
            <p:cNvSpPr/>
            <p:nvPr/>
          </p:nvSpPr>
          <p:spPr>
            <a:xfrm>
              <a:off x="3133311" y="511773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3444364" y="511773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2" name="rc272"/>
            <p:cNvSpPr/>
            <p:nvPr/>
          </p:nvSpPr>
          <p:spPr>
            <a:xfrm>
              <a:off x="3755416" y="511773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4066468" y="511773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4" name="rc274"/>
            <p:cNvSpPr/>
            <p:nvPr/>
          </p:nvSpPr>
          <p:spPr>
            <a:xfrm>
              <a:off x="4377521" y="511773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73"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4999625"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310677"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730"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32782"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43834"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554887" y="511773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2" name="rc282"/>
            <p:cNvSpPr/>
            <p:nvPr/>
          </p:nvSpPr>
          <p:spPr>
            <a:xfrm>
              <a:off x="6865939" y="511773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3" name="rc283"/>
            <p:cNvSpPr/>
            <p:nvPr/>
          </p:nvSpPr>
          <p:spPr>
            <a:xfrm>
              <a:off x="7176991" y="511773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4" name="rc284"/>
            <p:cNvSpPr/>
            <p:nvPr/>
          </p:nvSpPr>
          <p:spPr>
            <a:xfrm>
              <a:off x="7488044" y="511773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5" name="rc285"/>
            <p:cNvSpPr/>
            <p:nvPr/>
          </p:nvSpPr>
          <p:spPr>
            <a:xfrm>
              <a:off x="7799096" y="511773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48" y="511773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7" name="rc287"/>
            <p:cNvSpPr/>
            <p:nvPr/>
          </p:nvSpPr>
          <p:spPr>
            <a:xfrm>
              <a:off x="8421201"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3" y="511773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9" name="rc289"/>
            <p:cNvSpPr/>
            <p:nvPr/>
          </p:nvSpPr>
          <p:spPr>
            <a:xfrm>
              <a:off x="4688573" y="5361588"/>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0" name="rc290"/>
            <p:cNvSpPr/>
            <p:nvPr/>
          </p:nvSpPr>
          <p:spPr>
            <a:xfrm>
              <a:off x="4999625" y="536158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1" name="rc291"/>
            <p:cNvSpPr/>
            <p:nvPr/>
          </p:nvSpPr>
          <p:spPr>
            <a:xfrm>
              <a:off x="5310677" y="5361588"/>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92" name="rc292"/>
            <p:cNvSpPr/>
            <p:nvPr/>
          </p:nvSpPr>
          <p:spPr>
            <a:xfrm>
              <a:off x="5621730" y="5361588"/>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3" name="rc293"/>
            <p:cNvSpPr/>
            <p:nvPr/>
          </p:nvSpPr>
          <p:spPr>
            <a:xfrm>
              <a:off x="5932782" y="536158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4" name="rc294"/>
            <p:cNvSpPr/>
            <p:nvPr/>
          </p:nvSpPr>
          <p:spPr>
            <a:xfrm>
              <a:off x="6243834" y="5361588"/>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95" name="rc295"/>
            <p:cNvSpPr/>
            <p:nvPr/>
          </p:nvSpPr>
          <p:spPr>
            <a:xfrm>
              <a:off x="6554887" y="5361588"/>
              <a:ext cx="311052" cy="243853"/>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96" name="rc296"/>
            <p:cNvSpPr/>
            <p:nvPr/>
          </p:nvSpPr>
          <p:spPr>
            <a:xfrm>
              <a:off x="6865939" y="5361588"/>
              <a:ext cx="311052" cy="24385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97" name="rc297"/>
            <p:cNvSpPr/>
            <p:nvPr/>
          </p:nvSpPr>
          <p:spPr>
            <a:xfrm>
              <a:off x="7176991" y="5361588"/>
              <a:ext cx="311052" cy="243853"/>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98" name="rc298"/>
            <p:cNvSpPr/>
            <p:nvPr/>
          </p:nvSpPr>
          <p:spPr>
            <a:xfrm>
              <a:off x="7488044" y="5361588"/>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7799096" y="5361588"/>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0" name="rc300"/>
            <p:cNvSpPr/>
            <p:nvPr/>
          </p:nvSpPr>
          <p:spPr>
            <a:xfrm>
              <a:off x="8110148" y="5361588"/>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01"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2" name="rc302"/>
            <p:cNvSpPr/>
            <p:nvPr/>
          </p:nvSpPr>
          <p:spPr>
            <a:xfrm>
              <a:off x="8732253"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3" name="tx303"/>
            <p:cNvSpPr/>
            <p:nvPr/>
          </p:nvSpPr>
          <p:spPr>
            <a:xfrm>
              <a:off x="1051182"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694008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25113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1984338"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2606443"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6218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6" name="tx356"/>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7" name="tx357"/>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8" name="tx358"/>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2606443"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291749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4472757"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562187"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2606443"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2917495"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3539600"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4472757"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3" name="tx393"/>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56218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787323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7" name="tx407"/>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827489"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136223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0" name="tx410"/>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1" name="tx411"/>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3" name="tx413"/>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291749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4472757"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7562187"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6317977"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0" name="tx450"/>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1" name="tx451"/>
            <p:cNvSpPr/>
            <p:nvPr/>
          </p:nvSpPr>
          <p:spPr>
            <a:xfrm>
              <a:off x="167328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2" name="tx452"/>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227429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5" name="tx455"/>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631797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6" name="tx476"/>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1984338"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8" name="tx478"/>
            <p:cNvSpPr/>
            <p:nvPr/>
          </p:nvSpPr>
          <p:spPr>
            <a:xfrm>
              <a:off x="2274297" y="495430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79" name="tx479"/>
            <p:cNvSpPr/>
            <p:nvPr/>
          </p:nvSpPr>
          <p:spPr>
            <a:xfrm>
              <a:off x="2606443"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0" name="tx480"/>
            <p:cNvSpPr/>
            <p:nvPr/>
          </p:nvSpPr>
          <p:spPr>
            <a:xfrm>
              <a:off x="2917495"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1" name="tx481"/>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2" name="tx482"/>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3" name="tx483"/>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4" name="tx484"/>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5" name="tx485"/>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6" name="tx486"/>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8" name="tx488"/>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6317977" y="495430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3" name="tx493"/>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7583280"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6" name="tx496"/>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9" name="tx499"/>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1" name="tx501"/>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4" name="tx504"/>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5" name="tx505"/>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7" name="tx507"/>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9" name="tx509"/>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5" name="tx515"/>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6" name="tx516"/>
            <p:cNvSpPr/>
            <p:nvPr/>
          </p:nvSpPr>
          <p:spPr>
            <a:xfrm>
              <a:off x="1673286"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8" name="tx518"/>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0" name="tx520"/>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1" name="tx521"/>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2" name="tx522"/>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3" name="tx523"/>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4" name="tx524"/>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5" name="tx535"/>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6" name="tx536"/>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8" name="tx538"/>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9" name="tx53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4472757"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1" name="tx541"/>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2" name="tx542"/>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3" name="tx543"/>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5" name="tx545"/>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6" name="tx54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7" name="tx547"/>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8" name="tx548"/>
            <p:cNvSpPr/>
            <p:nvPr/>
          </p:nvSpPr>
          <p:spPr>
            <a:xfrm>
              <a:off x="694008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725113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0" name="tx550"/>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1" name="tx551"/>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2" name="tx55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3" name="tx553"/>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4" name="tx55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5" name="tx555"/>
            <p:cNvSpPr/>
            <p:nvPr/>
          </p:nvSpPr>
          <p:spPr>
            <a:xfrm>
              <a:off x="105118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6" name="tx556"/>
            <p:cNvSpPr/>
            <p:nvPr/>
          </p:nvSpPr>
          <p:spPr>
            <a:xfrm>
              <a:off x="136223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167328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8" name="tx558"/>
            <p:cNvSpPr/>
            <p:nvPr/>
          </p:nvSpPr>
          <p:spPr>
            <a:xfrm>
              <a:off x="198433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9" name="tx559"/>
            <p:cNvSpPr/>
            <p:nvPr/>
          </p:nvSpPr>
          <p:spPr>
            <a:xfrm>
              <a:off x="229539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0" name="tx560"/>
            <p:cNvSpPr/>
            <p:nvPr/>
          </p:nvSpPr>
          <p:spPr>
            <a:xfrm>
              <a:off x="260644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1" name="tx561"/>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2" name="tx562"/>
            <p:cNvSpPr/>
            <p:nvPr/>
          </p:nvSpPr>
          <p:spPr>
            <a:xfrm>
              <a:off x="320745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3" name="tx563"/>
            <p:cNvSpPr/>
            <p:nvPr/>
          </p:nvSpPr>
          <p:spPr>
            <a:xfrm>
              <a:off x="351850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4" name="tx564"/>
            <p:cNvSpPr/>
            <p:nvPr/>
          </p:nvSpPr>
          <p:spPr>
            <a:xfrm>
              <a:off x="385065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5" name="tx565"/>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6" name="tx566"/>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9" name="tx569"/>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6006925"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631797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5" name="tx575"/>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6" name="tx576"/>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7" name="tx577"/>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8" name="tx578"/>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9" name="tx579"/>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8516437"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82" name="tx582"/>
            <p:cNvSpPr/>
            <p:nvPr/>
          </p:nvSpPr>
          <p:spPr>
            <a:xfrm>
              <a:off x="8827489"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83" name="tx583"/>
            <p:cNvSpPr/>
            <p:nvPr/>
          </p:nvSpPr>
          <p:spPr>
            <a:xfrm>
              <a:off x="6961175"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84" name="tx584"/>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85" name="tx585"/>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86" name="tx586"/>
            <p:cNvSpPr/>
            <p:nvPr/>
          </p:nvSpPr>
          <p:spPr>
            <a:xfrm>
              <a:off x="7873239"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87" name="tx587"/>
            <p:cNvSpPr/>
            <p:nvPr/>
          </p:nvSpPr>
          <p:spPr>
            <a:xfrm>
              <a:off x="5716966"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88" name="tx588"/>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89" name="tx589"/>
            <p:cNvSpPr/>
            <p:nvPr/>
          </p:nvSpPr>
          <p:spPr>
            <a:xfrm>
              <a:off x="41617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90" name="tx590"/>
            <p:cNvSpPr/>
            <p:nvPr/>
          </p:nvSpPr>
          <p:spPr>
            <a:xfrm>
              <a:off x="4813954"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1" name="tx591"/>
            <p:cNvSpPr/>
            <p:nvPr/>
          </p:nvSpPr>
          <p:spPr>
            <a:xfrm>
              <a:off x="5125006"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2" name="tx592"/>
            <p:cNvSpPr/>
            <p:nvPr/>
          </p:nvSpPr>
          <p:spPr>
            <a:xfrm>
              <a:off x="5436059" y="544471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93" name="tx593"/>
            <p:cNvSpPr/>
            <p:nvPr/>
          </p:nvSpPr>
          <p:spPr>
            <a:xfrm>
              <a:off x="5747111" y="54430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94" name="tx594"/>
            <p:cNvSpPr/>
            <p:nvPr/>
          </p:nvSpPr>
          <p:spPr>
            <a:xfrm>
              <a:off x="6058163"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5" name="tx595"/>
            <p:cNvSpPr/>
            <p:nvPr/>
          </p:nvSpPr>
          <p:spPr>
            <a:xfrm>
              <a:off x="6339071"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96" name="tx596"/>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97" name="tx597"/>
            <p:cNvSpPr/>
            <p:nvPr/>
          </p:nvSpPr>
          <p:spPr>
            <a:xfrm>
              <a:off x="696117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98" name="tx598"/>
            <p:cNvSpPr/>
            <p:nvPr/>
          </p:nvSpPr>
          <p:spPr>
            <a:xfrm>
              <a:off x="7272228"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99" name="tx599"/>
            <p:cNvSpPr/>
            <p:nvPr/>
          </p:nvSpPr>
          <p:spPr>
            <a:xfrm>
              <a:off x="7613425"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00" name="tx600"/>
            <p:cNvSpPr/>
            <p:nvPr/>
          </p:nvSpPr>
          <p:spPr>
            <a:xfrm>
              <a:off x="7894332"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01" name="tx601"/>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02" name="tx6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3" name="tx6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4" name="tx6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5" name="tx6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6" name="tx6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7" name="tx6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8" name="tx6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9" name="tx6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0" name="tx6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1" name="tx6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2" name="tx6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3" name="tx6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4" name="tx6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5" name="tx6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6" name="tx6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7" name="tx6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8" name="tx6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9" name="tx6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0" name="tx6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1" name="tx6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2" name="tx6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3" name="tx6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4" name="tx6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5" name="tx6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6" name="tx6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7" name="tx6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8" name="tx62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29" name="tx629"/>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30" name="tx630"/>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1" name="tx631"/>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2" name="tx632"/>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3" name="tx633"/>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4" name="tx63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5" name="tx63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6" name="tx63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7" name="tx63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8" name="tx63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9" name="tx63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0" name="tx64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1" name="tx64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2" name="tx64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3" name="tx64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44" name="pic644"/>
            <p:cNvPicPr/>
            <p:nvPr/>
          </p:nvPicPr>
          <p:blipFill>
            <a:blip r:embed="rId2" cstate="print"/>
            <a:stretch>
              <a:fillRect/>
            </a:stretch>
          </p:blipFill>
          <p:spPr>
            <a:xfrm>
              <a:off x="4653227" y="5838594"/>
              <a:ext cx="2160000" cy="219455"/>
            </a:xfrm>
            <a:prstGeom prst="rect">
              <a:avLst/>
            </a:prstGeom>
          </p:spPr>
        </p:pic>
        <p:sp>
          <p:nvSpPr>
            <p:cNvPr id="645" name="pl64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7" name="pl64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1" name="pl65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pl65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3" name="pl65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pl65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7" name="tx65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8" name="tx65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9" name="tx65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60" name="tx66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1" name="tx66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2" name="tx66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3" name="tx663"/>
            <p:cNvSpPr/>
            <p:nvPr/>
          </p:nvSpPr>
          <p:spPr>
            <a:xfrm>
              <a:off x="924840" y="1330710"/>
              <a:ext cx="29077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Guyana, 2000-2025</a:t>
              </a:r>
            </a:p>
          </p:txBody>
        </p:sp>
        <p:sp>
          <p:nvSpPr>
            <p:cNvPr id="664" name="tx66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5" name="tx66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6" name="tx66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14 out of 15 (93%) vaccines in the schedule achieved coverage of 90% or more. Vaccine coverage ranged from 93% to 99%.
Since 2001, estimates have been made for 9 new vaccines. IPVC is the newest vaccine reported (2021), which achieved 99% coverage in 2025.
In 2025, Guyana did not report any stockouts of vaccines or supplies.</a:t>
            </a:r>
          </a:p>
        </p:txBody>
      </p:sp>
      <p:sp>
        <p:nvSpPr>
          <p:cNvPr id="6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12, and declined for one, indicating overall progress in routine immunization performance; 14 achieved at least 90% coverage.</a:t>
            </a:r>
          </a:p>
        </p:txBody>
      </p:sp>
      <p:grpSp xmlns:pic="http://schemas.openxmlformats.org/drawingml/2006/picture">
        <p:nvGrpSpPr>
          <p:cNvPr id="669" name=""/>
          <p:cNvGrpSpPr/>
          <p:nvPr/>
        </p:nvGrpSpPr>
        <p:grpSpPr>
          <a:xfrm>
            <a:off x="292608" y="1005840"/>
            <a:ext cx="8595360" cy="28575"/>
            <a:chOff x="292608" y="1005840"/>
            <a:chExt cx="8595360" cy="28575"/>
          </a:xfrm>
        </p:grpSpPr>
        <p:sp>
          <p:nvSpPr>
            <p:cNvPr id="6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79805"/>
                  </a:moveTo>
                  <a:lnTo>
                    <a:pt x="259266" y="39902"/>
                  </a:lnTo>
                  <a:lnTo>
                    <a:pt x="518532" y="119708"/>
                  </a:lnTo>
                  <a:lnTo>
                    <a:pt x="777798" y="239416"/>
                  </a:lnTo>
                  <a:lnTo>
                    <a:pt x="1037065" y="79805"/>
                  </a:lnTo>
                  <a:lnTo>
                    <a:pt x="1296331" y="239416"/>
                  </a:lnTo>
                  <a:lnTo>
                    <a:pt x="1555597" y="159610"/>
                  </a:lnTo>
                  <a:lnTo>
                    <a:pt x="1814863" y="119708"/>
                  </a:lnTo>
                  <a:lnTo>
                    <a:pt x="2074130" y="199513"/>
                  </a:lnTo>
                  <a:lnTo>
                    <a:pt x="2333396" y="0"/>
                  </a:lnTo>
                  <a:lnTo>
                    <a:pt x="2592662" y="0"/>
                  </a:lnTo>
                  <a:lnTo>
                    <a:pt x="2851928" y="79805"/>
                  </a:lnTo>
                  <a:lnTo>
                    <a:pt x="3111195" y="0"/>
                  </a:lnTo>
                  <a:lnTo>
                    <a:pt x="3370461" y="39902"/>
                  </a:lnTo>
                  <a:lnTo>
                    <a:pt x="3629727" y="0"/>
                  </a:lnTo>
                  <a:lnTo>
                    <a:pt x="3888994" y="119708"/>
                  </a:lnTo>
                  <a:lnTo>
                    <a:pt x="4148260" y="79805"/>
                  </a:lnTo>
                  <a:lnTo>
                    <a:pt x="4407526" y="79805"/>
                  </a:lnTo>
                  <a:lnTo>
                    <a:pt x="4666792" y="0"/>
                  </a:lnTo>
                  <a:lnTo>
                    <a:pt x="4926059" y="0"/>
                  </a:lnTo>
                  <a:lnTo>
                    <a:pt x="5185325" y="0"/>
                  </a:lnTo>
                  <a:lnTo>
                    <a:pt x="5444591" y="39902"/>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438929"/>
                  </a:moveTo>
                  <a:lnTo>
                    <a:pt x="259266" y="558638"/>
                  </a:lnTo>
                  <a:lnTo>
                    <a:pt x="518532" y="319221"/>
                  </a:lnTo>
                  <a:lnTo>
                    <a:pt x="777798" y="359124"/>
                  </a:lnTo>
                  <a:lnTo>
                    <a:pt x="1037065" y="319221"/>
                  </a:lnTo>
                  <a:lnTo>
                    <a:pt x="1296331" y="239416"/>
                  </a:lnTo>
                  <a:lnTo>
                    <a:pt x="1555597" y="239416"/>
                  </a:lnTo>
                  <a:lnTo>
                    <a:pt x="1814863" y="199513"/>
                  </a:lnTo>
                  <a:lnTo>
                    <a:pt x="2074130" y="239416"/>
                  </a:lnTo>
                  <a:lnTo>
                    <a:pt x="2333396" y="39902"/>
                  </a:lnTo>
                  <a:lnTo>
                    <a:pt x="2592662" y="159610"/>
                  </a:lnTo>
                  <a:lnTo>
                    <a:pt x="2851928" y="239416"/>
                  </a:lnTo>
                  <a:lnTo>
                    <a:pt x="3111195" y="79805"/>
                  </a:lnTo>
                  <a:lnTo>
                    <a:pt x="3370461" y="39902"/>
                  </a:lnTo>
                  <a:lnTo>
                    <a:pt x="3629727" y="39902"/>
                  </a:lnTo>
                  <a:lnTo>
                    <a:pt x="3888994" y="159610"/>
                  </a:lnTo>
                  <a:lnTo>
                    <a:pt x="4148260" y="79805"/>
                  </a:lnTo>
                  <a:lnTo>
                    <a:pt x="4407526" y="79805"/>
                  </a:lnTo>
                  <a:lnTo>
                    <a:pt x="4666792" y="159610"/>
                  </a:lnTo>
                  <a:lnTo>
                    <a:pt x="4926059" y="0"/>
                  </a:lnTo>
                  <a:lnTo>
                    <a:pt x="5185325" y="0"/>
                  </a:lnTo>
                  <a:lnTo>
                    <a:pt x="5444591" y="39902"/>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18735"/>
            </a:xfrm>
            <a:custGeom>
              <a:avLst/>
              <a:pathLst>
                <a:path w="6481656" h="518735">
                  <a:moveTo>
                    <a:pt x="0" y="518735"/>
                  </a:moveTo>
                  <a:lnTo>
                    <a:pt x="259266" y="279319"/>
                  </a:lnTo>
                  <a:lnTo>
                    <a:pt x="518532" y="239416"/>
                  </a:lnTo>
                  <a:lnTo>
                    <a:pt x="777798" y="399027"/>
                  </a:lnTo>
                  <a:lnTo>
                    <a:pt x="1037065" y="438929"/>
                  </a:lnTo>
                  <a:lnTo>
                    <a:pt x="1296331" y="279319"/>
                  </a:lnTo>
                  <a:lnTo>
                    <a:pt x="1555597" y="359124"/>
                  </a:lnTo>
                  <a:lnTo>
                    <a:pt x="1814863" y="119708"/>
                  </a:lnTo>
                  <a:lnTo>
                    <a:pt x="2074130" y="159610"/>
                  </a:lnTo>
                  <a:lnTo>
                    <a:pt x="2333396" y="79805"/>
                  </a:lnTo>
                  <a:lnTo>
                    <a:pt x="2592662" y="159610"/>
                  </a:lnTo>
                  <a:lnTo>
                    <a:pt x="2851928" y="39902"/>
                  </a:lnTo>
                  <a:lnTo>
                    <a:pt x="3111195" y="0"/>
                  </a:lnTo>
                  <a:lnTo>
                    <a:pt x="3370461" y="0"/>
                  </a:lnTo>
                  <a:lnTo>
                    <a:pt x="3629727" y="0"/>
                  </a:lnTo>
                  <a:lnTo>
                    <a:pt x="3888994" y="0"/>
                  </a:lnTo>
                  <a:lnTo>
                    <a:pt x="4148260" y="0"/>
                  </a:lnTo>
                  <a:lnTo>
                    <a:pt x="4407526" y="0"/>
                  </a:lnTo>
                  <a:lnTo>
                    <a:pt x="4666792" y="39902"/>
                  </a:lnTo>
                  <a:lnTo>
                    <a:pt x="4926059" y="39902"/>
                  </a:lnTo>
                  <a:lnTo>
                    <a:pt x="5185325" y="39902"/>
                  </a:lnTo>
                  <a:lnTo>
                    <a:pt x="5444591" y="159610"/>
                  </a:lnTo>
                  <a:lnTo>
                    <a:pt x="5703857" y="79805"/>
                  </a:lnTo>
                  <a:lnTo>
                    <a:pt x="5963124" y="39902"/>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1436498"/>
            </a:xfrm>
            <a:custGeom>
              <a:avLst/>
              <a:pathLst>
                <a:path w="6222390" h="1436498">
                  <a:moveTo>
                    <a:pt x="0" y="438929"/>
                  </a:moveTo>
                  <a:lnTo>
                    <a:pt x="259266" y="758151"/>
                  </a:lnTo>
                  <a:lnTo>
                    <a:pt x="518532" y="1117276"/>
                  </a:lnTo>
                  <a:lnTo>
                    <a:pt x="777798" y="1436498"/>
                  </a:lnTo>
                  <a:lnTo>
                    <a:pt x="1037065" y="1077373"/>
                  </a:lnTo>
                  <a:lnTo>
                    <a:pt x="1296331" y="997568"/>
                  </a:lnTo>
                  <a:lnTo>
                    <a:pt x="1555597" y="359124"/>
                  </a:lnTo>
                  <a:lnTo>
                    <a:pt x="1814863" y="598540"/>
                  </a:lnTo>
                  <a:lnTo>
                    <a:pt x="2074130" y="598540"/>
                  </a:lnTo>
                  <a:lnTo>
                    <a:pt x="2333396" y="678346"/>
                  </a:lnTo>
                  <a:lnTo>
                    <a:pt x="2592662" y="598540"/>
                  </a:lnTo>
                  <a:lnTo>
                    <a:pt x="2851928" y="359124"/>
                  </a:lnTo>
                  <a:lnTo>
                    <a:pt x="3111195" y="159610"/>
                  </a:lnTo>
                  <a:lnTo>
                    <a:pt x="3370461" y="319221"/>
                  </a:lnTo>
                  <a:lnTo>
                    <a:pt x="3629727" y="159610"/>
                  </a:lnTo>
                  <a:lnTo>
                    <a:pt x="3888994" y="199513"/>
                  </a:lnTo>
                  <a:lnTo>
                    <a:pt x="4148260" y="239416"/>
                  </a:lnTo>
                  <a:lnTo>
                    <a:pt x="4407526" y="598540"/>
                  </a:lnTo>
                  <a:lnTo>
                    <a:pt x="4666792" y="279319"/>
                  </a:lnTo>
                  <a:lnTo>
                    <a:pt x="4926059" y="79805"/>
                  </a:lnTo>
                  <a:lnTo>
                    <a:pt x="5185325" y="638443"/>
                  </a:lnTo>
                  <a:lnTo>
                    <a:pt x="5444591" y="0"/>
                  </a:lnTo>
                  <a:lnTo>
                    <a:pt x="5703857" y="0"/>
                  </a:lnTo>
                  <a:lnTo>
                    <a:pt x="5963124" y="79805"/>
                  </a:lnTo>
                  <a:lnTo>
                    <a:pt x="6222390"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500" y="1249671"/>
              <a:ext cx="242441" cy="64467"/>
            </a:xfrm>
            <a:custGeom>
              <a:avLst/>
              <a:pathLst>
                <a:path w="242441" h="64467">
                  <a:moveTo>
                    <a:pt x="242441" y="0"/>
                  </a:moveTo>
                  <a:lnTo>
                    <a:pt x="0" y="64467"/>
                  </a:lnTo>
                </a:path>
              </a:pathLst>
            </a:custGeom>
          </p:spPr>
          <p:txBody>
            <a:bodyPr/>
            <a:lstStyle/>
            <a:p/>
          </p:txBody>
        </p:sp>
        <p:sp>
          <p:nvSpPr>
            <p:cNvPr id="42" name="pl42"/>
            <p:cNvSpPr/>
            <p:nvPr/>
          </p:nvSpPr>
          <p:spPr>
            <a:xfrm>
              <a:off x="7928353" y="987063"/>
              <a:ext cx="251588" cy="321730"/>
            </a:xfrm>
            <a:custGeom>
              <a:avLst/>
              <a:pathLst>
                <a:path w="251588" h="321730">
                  <a:moveTo>
                    <a:pt x="251588" y="0"/>
                  </a:moveTo>
                  <a:lnTo>
                    <a:pt x="0" y="321730"/>
                  </a:lnTo>
                </a:path>
              </a:pathLst>
            </a:custGeom>
          </p:spPr>
          <p:txBody>
            <a:bodyPr/>
            <a:lstStyle/>
            <a:p/>
          </p:txBody>
        </p:sp>
        <p:sp>
          <p:nvSpPr>
            <p:cNvPr id="43" name="pl43"/>
            <p:cNvSpPr/>
            <p:nvPr/>
          </p:nvSpPr>
          <p:spPr>
            <a:xfrm>
              <a:off x="7932871" y="1326724"/>
              <a:ext cx="247070" cy="164337"/>
            </a:xfrm>
            <a:custGeom>
              <a:avLst/>
              <a:pathLst>
                <a:path w="247070" h="164337">
                  <a:moveTo>
                    <a:pt x="247070" y="164337"/>
                  </a:moveTo>
                  <a:lnTo>
                    <a:pt x="0" y="0"/>
                  </a:lnTo>
                </a:path>
              </a:pathLst>
            </a:custGeom>
          </p:spPr>
          <p:txBody>
            <a:bodyPr/>
            <a:lstStyle/>
            <a:p/>
          </p:txBody>
        </p:sp>
        <p:sp>
          <p:nvSpPr>
            <p:cNvPr id="44" name="pl44"/>
            <p:cNvSpPr/>
            <p:nvPr/>
          </p:nvSpPr>
          <p:spPr>
            <a:xfrm>
              <a:off x="7927676" y="1408407"/>
              <a:ext cx="252266" cy="359982"/>
            </a:xfrm>
            <a:custGeom>
              <a:avLst/>
              <a:pathLst>
                <a:path w="252266" h="359982">
                  <a:moveTo>
                    <a:pt x="252266" y="359982"/>
                  </a:moveTo>
                  <a:lnTo>
                    <a:pt x="0" y="0"/>
                  </a:lnTo>
                </a:path>
              </a:pathLst>
            </a:custGeom>
          </p:spPr>
          <p:txBody>
            <a:bodyPr/>
            <a:lstStyle/>
            <a:p/>
          </p:txBody>
        </p:sp>
        <p:sp>
          <p:nvSpPr>
            <p:cNvPr id="45" name="pg45"/>
            <p:cNvSpPr/>
            <p:nvPr/>
          </p:nvSpPr>
          <p:spPr>
            <a:xfrm>
              <a:off x="8111362" y="11501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910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8767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91754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4233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642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6955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364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662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Guyana,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541234"/>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1149379"/>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1410616"/>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1286317"/>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1149379"/>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1279997"/>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1084069"/>
              <a:ext cx="1218078" cy="170603"/>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990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929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70869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3809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6748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968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2627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556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85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5144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438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7326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3002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8320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6144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9084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32024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149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7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8084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6378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4672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966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12601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48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922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2359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5105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8239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211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705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9803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5293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5682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8816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30155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84695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7437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5057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33320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1626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91958"/>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822363"/>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650789"/>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8018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30958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13897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1084069"/>
              <a:ext cx="1218078" cy="214348"/>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615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9180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7746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6311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487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344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7200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5057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9137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7702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6267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6483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4339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2196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200528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9093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57658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3622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1478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2106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80671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9038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7607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6172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493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73299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51868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30433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9192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7757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6632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23453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20182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80389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58954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37519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160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1084069"/>
              <a:ext cx="1218078" cy="363460"/>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5704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9358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13012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6666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40320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303974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67628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31282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94936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5859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2224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1450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7962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41612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30546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6892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32772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962288"/>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598827"/>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23540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(97%)</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(99%)</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guy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7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9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4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60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5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71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69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823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7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3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56831"/>
              <a:ext cx="239888" cy="259166"/>
            </a:xfrm>
            <a:prstGeom prst="rect">
              <a:avLst/>
            </a:prstGeom>
            <a:solidFill>
              <a:srgbClr val="1CABE2">
                <a:alpha val="85098"/>
              </a:srgbClr>
            </a:solidFill>
          </p:spPr>
          <p:txBody>
            <a:bodyPr/>
            <a:lstStyle/>
            <a:p/>
          </p:txBody>
        </p:sp>
        <p:sp>
          <p:nvSpPr>
            <p:cNvPr id="28" name="rc28"/>
            <p:cNvSpPr/>
            <p:nvPr/>
          </p:nvSpPr>
          <p:spPr>
            <a:xfrm>
              <a:off x="1562816" y="3951073"/>
              <a:ext cx="239888" cy="164924"/>
            </a:xfrm>
            <a:prstGeom prst="rect">
              <a:avLst/>
            </a:prstGeom>
            <a:solidFill>
              <a:srgbClr val="1CABE2">
                <a:alpha val="85098"/>
              </a:srgbClr>
            </a:solidFill>
          </p:spPr>
          <p:txBody>
            <a:bodyPr/>
            <a:lstStyle/>
            <a:p/>
          </p:txBody>
        </p:sp>
        <p:sp>
          <p:nvSpPr>
            <p:cNvPr id="29" name="rc29"/>
            <p:cNvSpPr/>
            <p:nvPr/>
          </p:nvSpPr>
          <p:spPr>
            <a:xfrm>
              <a:off x="1829360" y="3803042"/>
              <a:ext cx="239888" cy="312955"/>
            </a:xfrm>
            <a:prstGeom prst="rect">
              <a:avLst/>
            </a:prstGeom>
            <a:solidFill>
              <a:srgbClr val="1CABE2">
                <a:alpha val="85098"/>
              </a:srgbClr>
            </a:solidFill>
          </p:spPr>
          <p:txBody>
            <a:bodyPr/>
            <a:lstStyle/>
            <a:p/>
          </p:txBody>
        </p:sp>
        <p:sp>
          <p:nvSpPr>
            <p:cNvPr id="30" name="rc30"/>
            <p:cNvSpPr/>
            <p:nvPr/>
          </p:nvSpPr>
          <p:spPr>
            <a:xfrm>
              <a:off x="2095903" y="3593219"/>
              <a:ext cx="239888" cy="522778"/>
            </a:xfrm>
            <a:prstGeom prst="rect">
              <a:avLst/>
            </a:prstGeom>
            <a:solidFill>
              <a:srgbClr val="1CABE2">
                <a:alpha val="85098"/>
              </a:srgbClr>
            </a:solidFill>
          </p:spPr>
          <p:txBody>
            <a:bodyPr/>
            <a:lstStyle/>
            <a:p/>
          </p:txBody>
        </p:sp>
        <p:sp>
          <p:nvSpPr>
            <p:cNvPr id="31" name="rc31"/>
            <p:cNvSpPr/>
            <p:nvPr/>
          </p:nvSpPr>
          <p:spPr>
            <a:xfrm>
              <a:off x="2362446" y="3898617"/>
              <a:ext cx="239888" cy="217379"/>
            </a:xfrm>
            <a:prstGeom prst="rect">
              <a:avLst/>
            </a:prstGeom>
            <a:solidFill>
              <a:srgbClr val="1CABE2">
                <a:alpha val="85098"/>
              </a:srgbClr>
            </a:solidFill>
          </p:spPr>
          <p:txBody>
            <a:bodyPr/>
            <a:lstStyle/>
            <a:p/>
          </p:txBody>
        </p:sp>
        <p:sp>
          <p:nvSpPr>
            <p:cNvPr id="32" name="rc32"/>
            <p:cNvSpPr/>
            <p:nvPr/>
          </p:nvSpPr>
          <p:spPr>
            <a:xfrm>
              <a:off x="2628989" y="3618113"/>
              <a:ext cx="239888" cy="497884"/>
            </a:xfrm>
            <a:prstGeom prst="rect">
              <a:avLst/>
            </a:prstGeom>
            <a:solidFill>
              <a:srgbClr val="1CABE2">
                <a:alpha val="85098"/>
              </a:srgbClr>
            </a:solidFill>
          </p:spPr>
          <p:txBody>
            <a:bodyPr/>
            <a:lstStyle/>
            <a:p/>
          </p:txBody>
        </p:sp>
        <p:sp>
          <p:nvSpPr>
            <p:cNvPr id="33" name="rc33"/>
            <p:cNvSpPr/>
            <p:nvPr/>
          </p:nvSpPr>
          <p:spPr>
            <a:xfrm>
              <a:off x="2895532" y="3759921"/>
              <a:ext cx="239888" cy="356075"/>
            </a:xfrm>
            <a:prstGeom prst="rect">
              <a:avLst/>
            </a:prstGeom>
            <a:solidFill>
              <a:srgbClr val="1CABE2">
                <a:alpha val="85098"/>
              </a:srgbClr>
            </a:solidFill>
          </p:spPr>
          <p:txBody>
            <a:bodyPr/>
            <a:lstStyle/>
            <a:p/>
          </p:txBody>
        </p:sp>
        <p:sp>
          <p:nvSpPr>
            <p:cNvPr id="34" name="rc34"/>
            <p:cNvSpPr/>
            <p:nvPr/>
          </p:nvSpPr>
          <p:spPr>
            <a:xfrm>
              <a:off x="3162075" y="3829714"/>
              <a:ext cx="239888" cy="286283"/>
            </a:xfrm>
            <a:prstGeom prst="rect">
              <a:avLst/>
            </a:prstGeom>
            <a:solidFill>
              <a:srgbClr val="1CABE2">
                <a:alpha val="85098"/>
              </a:srgbClr>
            </a:solidFill>
          </p:spPr>
          <p:txBody>
            <a:bodyPr/>
            <a:lstStyle/>
            <a:p/>
          </p:txBody>
        </p:sp>
        <p:sp>
          <p:nvSpPr>
            <p:cNvPr id="35" name="rc35"/>
            <p:cNvSpPr/>
            <p:nvPr/>
          </p:nvSpPr>
          <p:spPr>
            <a:xfrm>
              <a:off x="3428618" y="3684794"/>
              <a:ext cx="239888" cy="431203"/>
            </a:xfrm>
            <a:prstGeom prst="rect">
              <a:avLst/>
            </a:prstGeom>
            <a:solidFill>
              <a:srgbClr val="1CABE2">
                <a:alpha val="85098"/>
              </a:srgbClr>
            </a:solidFill>
          </p:spPr>
          <p:txBody>
            <a:bodyPr/>
            <a:lstStyle/>
            <a:p/>
          </p:txBody>
        </p:sp>
        <p:sp>
          <p:nvSpPr>
            <p:cNvPr id="36" name="rc36"/>
            <p:cNvSpPr/>
            <p:nvPr/>
          </p:nvSpPr>
          <p:spPr>
            <a:xfrm>
              <a:off x="3695161" y="4044426"/>
              <a:ext cx="239888" cy="71570"/>
            </a:xfrm>
            <a:prstGeom prst="rect">
              <a:avLst/>
            </a:prstGeom>
            <a:solidFill>
              <a:srgbClr val="1CABE2">
                <a:alpha val="85098"/>
              </a:srgbClr>
            </a:solidFill>
          </p:spPr>
          <p:txBody>
            <a:bodyPr/>
            <a:lstStyle/>
            <a:p/>
          </p:txBody>
        </p:sp>
        <p:sp>
          <p:nvSpPr>
            <p:cNvPr id="37" name="rc37"/>
            <p:cNvSpPr/>
            <p:nvPr/>
          </p:nvSpPr>
          <p:spPr>
            <a:xfrm>
              <a:off x="3961705" y="4044426"/>
              <a:ext cx="239888" cy="71570"/>
            </a:xfrm>
            <a:prstGeom prst="rect">
              <a:avLst/>
            </a:prstGeom>
            <a:solidFill>
              <a:srgbClr val="1CABE2">
                <a:alpha val="85098"/>
              </a:srgbClr>
            </a:solidFill>
          </p:spPr>
          <p:txBody>
            <a:bodyPr/>
            <a:lstStyle/>
            <a:p/>
          </p:txBody>
        </p:sp>
        <p:sp>
          <p:nvSpPr>
            <p:cNvPr id="38" name="rc38"/>
            <p:cNvSpPr/>
            <p:nvPr/>
          </p:nvSpPr>
          <p:spPr>
            <a:xfrm>
              <a:off x="4228248" y="3900396"/>
              <a:ext cx="239888" cy="215601"/>
            </a:xfrm>
            <a:prstGeom prst="rect">
              <a:avLst/>
            </a:prstGeom>
            <a:solidFill>
              <a:srgbClr val="1CABE2">
                <a:alpha val="85098"/>
              </a:srgbClr>
            </a:solidFill>
          </p:spPr>
          <p:txBody>
            <a:bodyPr/>
            <a:lstStyle/>
            <a:p/>
          </p:txBody>
        </p:sp>
        <p:sp>
          <p:nvSpPr>
            <p:cNvPr id="39" name="rc39"/>
            <p:cNvSpPr/>
            <p:nvPr/>
          </p:nvSpPr>
          <p:spPr>
            <a:xfrm>
              <a:off x="4494791" y="4043982"/>
              <a:ext cx="239888" cy="72015"/>
            </a:xfrm>
            <a:prstGeom prst="rect">
              <a:avLst/>
            </a:prstGeom>
            <a:solidFill>
              <a:srgbClr val="1CABE2">
                <a:alpha val="85098"/>
              </a:srgbClr>
            </a:solidFill>
          </p:spPr>
          <p:txBody>
            <a:bodyPr/>
            <a:lstStyle/>
            <a:p/>
          </p:txBody>
        </p:sp>
        <p:sp>
          <p:nvSpPr>
            <p:cNvPr id="40" name="rc40"/>
            <p:cNvSpPr/>
            <p:nvPr/>
          </p:nvSpPr>
          <p:spPr>
            <a:xfrm>
              <a:off x="4761334" y="3969299"/>
              <a:ext cx="239888" cy="146697"/>
            </a:xfrm>
            <a:prstGeom prst="rect">
              <a:avLst/>
            </a:prstGeom>
            <a:solidFill>
              <a:srgbClr val="1CABE2">
                <a:alpha val="85098"/>
              </a:srgbClr>
            </a:solidFill>
          </p:spPr>
          <p:txBody>
            <a:bodyPr/>
            <a:lstStyle/>
            <a:p/>
          </p:txBody>
        </p:sp>
        <p:sp>
          <p:nvSpPr>
            <p:cNvPr id="41" name="rc41"/>
            <p:cNvSpPr/>
            <p:nvPr/>
          </p:nvSpPr>
          <p:spPr>
            <a:xfrm>
              <a:off x="5027877" y="4042204"/>
              <a:ext cx="239888" cy="73793"/>
            </a:xfrm>
            <a:prstGeom prst="rect">
              <a:avLst/>
            </a:prstGeom>
            <a:solidFill>
              <a:srgbClr val="1CABE2">
                <a:alpha val="85098"/>
              </a:srgbClr>
            </a:solidFill>
          </p:spPr>
          <p:txBody>
            <a:bodyPr/>
            <a:lstStyle/>
            <a:p/>
          </p:txBody>
        </p:sp>
        <p:sp>
          <p:nvSpPr>
            <p:cNvPr id="42" name="rc42"/>
            <p:cNvSpPr/>
            <p:nvPr/>
          </p:nvSpPr>
          <p:spPr>
            <a:xfrm>
              <a:off x="5294420" y="3819489"/>
              <a:ext cx="239888" cy="296507"/>
            </a:xfrm>
            <a:prstGeom prst="rect">
              <a:avLst/>
            </a:prstGeom>
            <a:solidFill>
              <a:srgbClr val="1CABE2">
                <a:alpha val="85098"/>
              </a:srgbClr>
            </a:solidFill>
          </p:spPr>
          <p:txBody>
            <a:bodyPr/>
            <a:lstStyle/>
            <a:p/>
          </p:txBody>
        </p:sp>
        <p:sp>
          <p:nvSpPr>
            <p:cNvPr id="43" name="rc43"/>
            <p:cNvSpPr/>
            <p:nvPr/>
          </p:nvSpPr>
          <p:spPr>
            <a:xfrm>
              <a:off x="5560963" y="3893728"/>
              <a:ext cx="239888" cy="222269"/>
            </a:xfrm>
            <a:prstGeom prst="rect">
              <a:avLst/>
            </a:prstGeom>
            <a:solidFill>
              <a:srgbClr val="1CABE2">
                <a:alpha val="85098"/>
              </a:srgbClr>
            </a:solidFill>
          </p:spPr>
          <p:txBody>
            <a:bodyPr/>
            <a:lstStyle/>
            <a:p/>
          </p:txBody>
        </p:sp>
        <p:sp>
          <p:nvSpPr>
            <p:cNvPr id="44" name="rc44"/>
            <p:cNvSpPr/>
            <p:nvPr/>
          </p:nvSpPr>
          <p:spPr>
            <a:xfrm>
              <a:off x="5827506" y="3895061"/>
              <a:ext cx="239888" cy="220936"/>
            </a:xfrm>
            <a:prstGeom prst="rect">
              <a:avLst/>
            </a:prstGeom>
            <a:solidFill>
              <a:srgbClr val="1CABE2">
                <a:alpha val="85098"/>
              </a:srgbClr>
            </a:solidFill>
          </p:spPr>
          <p:txBody>
            <a:bodyPr/>
            <a:lstStyle/>
            <a:p/>
          </p:txBody>
        </p:sp>
        <p:sp>
          <p:nvSpPr>
            <p:cNvPr id="45" name="rc45"/>
            <p:cNvSpPr/>
            <p:nvPr/>
          </p:nvSpPr>
          <p:spPr>
            <a:xfrm>
              <a:off x="6094049" y="4043093"/>
              <a:ext cx="239888" cy="72904"/>
            </a:xfrm>
            <a:prstGeom prst="rect">
              <a:avLst/>
            </a:prstGeom>
            <a:solidFill>
              <a:srgbClr val="1CABE2">
                <a:alpha val="85098"/>
              </a:srgbClr>
            </a:solidFill>
          </p:spPr>
          <p:txBody>
            <a:bodyPr/>
            <a:lstStyle/>
            <a:p/>
          </p:txBody>
        </p:sp>
        <p:sp>
          <p:nvSpPr>
            <p:cNvPr id="46" name="rc46"/>
            <p:cNvSpPr/>
            <p:nvPr/>
          </p:nvSpPr>
          <p:spPr>
            <a:xfrm>
              <a:off x="6360593" y="4039092"/>
              <a:ext cx="239888" cy="76905"/>
            </a:xfrm>
            <a:prstGeom prst="rect">
              <a:avLst/>
            </a:prstGeom>
            <a:solidFill>
              <a:srgbClr val="1CABE2">
                <a:alpha val="85098"/>
              </a:srgbClr>
            </a:solidFill>
          </p:spPr>
          <p:txBody>
            <a:bodyPr/>
            <a:lstStyle/>
            <a:p/>
          </p:txBody>
        </p:sp>
        <p:sp>
          <p:nvSpPr>
            <p:cNvPr id="47" name="rc47"/>
            <p:cNvSpPr/>
            <p:nvPr/>
          </p:nvSpPr>
          <p:spPr>
            <a:xfrm>
              <a:off x="6627136" y="4041315"/>
              <a:ext cx="239888" cy="74682"/>
            </a:xfrm>
            <a:prstGeom prst="rect">
              <a:avLst/>
            </a:prstGeom>
            <a:solidFill>
              <a:srgbClr val="1CABE2">
                <a:alpha val="85098"/>
              </a:srgbClr>
            </a:solidFill>
          </p:spPr>
          <p:txBody>
            <a:bodyPr/>
            <a:lstStyle/>
            <a:p/>
          </p:txBody>
        </p:sp>
        <p:sp>
          <p:nvSpPr>
            <p:cNvPr id="48" name="rc48"/>
            <p:cNvSpPr/>
            <p:nvPr/>
          </p:nvSpPr>
          <p:spPr>
            <a:xfrm>
              <a:off x="6893679" y="3967077"/>
              <a:ext cx="239888" cy="148920"/>
            </a:xfrm>
            <a:prstGeom prst="rect">
              <a:avLst/>
            </a:prstGeom>
            <a:solidFill>
              <a:srgbClr val="1CABE2">
                <a:alpha val="85098"/>
              </a:srgbClr>
            </a:solidFill>
          </p:spPr>
          <p:txBody>
            <a:bodyPr/>
            <a:lstStyle/>
            <a:p/>
          </p:txBody>
        </p:sp>
        <p:sp>
          <p:nvSpPr>
            <p:cNvPr id="49" name="rc49"/>
            <p:cNvSpPr/>
            <p:nvPr/>
          </p:nvSpPr>
          <p:spPr>
            <a:xfrm>
              <a:off x="7160222" y="4041759"/>
              <a:ext cx="239888" cy="74238"/>
            </a:xfrm>
            <a:prstGeom prst="rect">
              <a:avLst/>
            </a:prstGeom>
            <a:solidFill>
              <a:srgbClr val="1CABE2">
                <a:alpha val="85098"/>
              </a:srgbClr>
            </a:solidFill>
          </p:spPr>
          <p:txBody>
            <a:bodyPr/>
            <a:lstStyle/>
            <a:p/>
          </p:txBody>
        </p:sp>
        <p:sp>
          <p:nvSpPr>
            <p:cNvPr id="50" name="rc50"/>
            <p:cNvSpPr/>
            <p:nvPr/>
          </p:nvSpPr>
          <p:spPr>
            <a:xfrm>
              <a:off x="7426765" y="4043093"/>
              <a:ext cx="239888" cy="72904"/>
            </a:xfrm>
            <a:prstGeom prst="rect">
              <a:avLst/>
            </a:prstGeom>
            <a:solidFill>
              <a:srgbClr val="1CABE2">
                <a:alpha val="85098"/>
              </a:srgbClr>
            </a:solidFill>
          </p:spPr>
          <p:txBody>
            <a:bodyPr/>
            <a:lstStyle/>
            <a:p/>
          </p:txBody>
        </p:sp>
        <p:sp>
          <p:nvSpPr>
            <p:cNvPr id="51" name="rc51"/>
            <p:cNvSpPr/>
            <p:nvPr/>
          </p:nvSpPr>
          <p:spPr>
            <a:xfrm>
              <a:off x="7693308" y="4043537"/>
              <a:ext cx="239888" cy="72459"/>
            </a:xfrm>
            <a:prstGeom prst="rect">
              <a:avLst/>
            </a:prstGeom>
            <a:solidFill>
              <a:srgbClr val="1CABE2">
                <a:alpha val="85098"/>
              </a:srgbClr>
            </a:solidFill>
          </p:spPr>
          <p:txBody>
            <a:bodyPr/>
            <a:lstStyle/>
            <a:p/>
          </p:txBody>
        </p:sp>
        <p:sp>
          <p:nvSpPr>
            <p:cNvPr id="52" name="rc52"/>
            <p:cNvSpPr/>
            <p:nvPr/>
          </p:nvSpPr>
          <p:spPr>
            <a:xfrm>
              <a:off x="7959851" y="4044871"/>
              <a:ext cx="239888" cy="71126"/>
            </a:xfrm>
            <a:prstGeom prst="rect">
              <a:avLst/>
            </a:prstGeom>
            <a:solidFill>
              <a:srgbClr val="1CABE2">
                <a:alpha val="85098"/>
              </a:srgbClr>
            </a:solidFill>
          </p:spPr>
          <p:txBody>
            <a:bodyPr/>
            <a:lstStyle/>
            <a:p/>
          </p:txBody>
        </p:sp>
        <p:sp>
          <p:nvSpPr>
            <p:cNvPr id="53" name="rc53"/>
            <p:cNvSpPr/>
            <p:nvPr/>
          </p:nvSpPr>
          <p:spPr>
            <a:xfrm>
              <a:off x="1296273" y="3079776"/>
              <a:ext cx="239888" cy="777054"/>
            </a:xfrm>
            <a:prstGeom prst="rect">
              <a:avLst/>
            </a:prstGeom>
            <a:solidFill>
              <a:srgbClr val="B3B3B3">
                <a:alpha val="85098"/>
              </a:srgbClr>
            </a:solidFill>
          </p:spPr>
          <p:txBody>
            <a:bodyPr/>
            <a:lstStyle/>
            <a:p/>
          </p:txBody>
        </p:sp>
        <p:sp>
          <p:nvSpPr>
            <p:cNvPr id="54" name="rc54"/>
            <p:cNvSpPr/>
            <p:nvPr/>
          </p:nvSpPr>
          <p:spPr>
            <a:xfrm>
              <a:off x="1562816" y="2879289"/>
              <a:ext cx="239888" cy="1071784"/>
            </a:xfrm>
            <a:prstGeom prst="rect">
              <a:avLst/>
            </a:prstGeom>
            <a:solidFill>
              <a:srgbClr val="B3B3B3">
                <a:alpha val="85098"/>
              </a:srgbClr>
            </a:solidFill>
          </p:spPr>
          <p:txBody>
            <a:bodyPr/>
            <a:lstStyle/>
            <a:p/>
          </p:txBody>
        </p:sp>
        <p:sp>
          <p:nvSpPr>
            <p:cNvPr id="55" name="rc55"/>
            <p:cNvSpPr/>
            <p:nvPr/>
          </p:nvSpPr>
          <p:spPr>
            <a:xfrm>
              <a:off x="1829360" y="3412291"/>
              <a:ext cx="239888" cy="390750"/>
            </a:xfrm>
            <a:prstGeom prst="rect">
              <a:avLst/>
            </a:prstGeom>
            <a:solidFill>
              <a:srgbClr val="B3B3B3">
                <a:alpha val="85098"/>
              </a:srgbClr>
            </a:solidFill>
          </p:spPr>
          <p:txBody>
            <a:bodyPr/>
            <a:lstStyle/>
            <a:p/>
          </p:txBody>
        </p:sp>
        <p:sp>
          <p:nvSpPr>
            <p:cNvPr id="56" name="rc56"/>
            <p:cNvSpPr/>
            <p:nvPr/>
          </p:nvSpPr>
          <p:spPr>
            <a:xfrm>
              <a:off x="2095903" y="3369171"/>
              <a:ext cx="239888" cy="224047"/>
            </a:xfrm>
            <a:prstGeom prst="rect">
              <a:avLst/>
            </a:prstGeom>
            <a:solidFill>
              <a:srgbClr val="B3B3B3">
                <a:alpha val="85098"/>
              </a:srgbClr>
            </a:solidFill>
          </p:spPr>
          <p:txBody>
            <a:bodyPr/>
            <a:lstStyle/>
            <a:p/>
          </p:txBody>
        </p:sp>
        <p:sp>
          <p:nvSpPr>
            <p:cNvPr id="57" name="rc57"/>
            <p:cNvSpPr/>
            <p:nvPr/>
          </p:nvSpPr>
          <p:spPr>
            <a:xfrm>
              <a:off x="2362446" y="3464303"/>
              <a:ext cx="239888" cy="434314"/>
            </a:xfrm>
            <a:prstGeom prst="rect">
              <a:avLst/>
            </a:prstGeom>
            <a:solidFill>
              <a:srgbClr val="B3B3B3">
                <a:alpha val="85098"/>
              </a:srgbClr>
            </a:solidFill>
          </p:spPr>
          <p:txBody>
            <a:bodyPr/>
            <a:lstStyle/>
            <a:p/>
          </p:txBody>
        </p:sp>
        <p:sp>
          <p:nvSpPr>
            <p:cNvPr id="58" name="rc58"/>
            <p:cNvSpPr/>
            <p:nvPr/>
          </p:nvSpPr>
          <p:spPr>
            <a:xfrm>
              <a:off x="2628989" y="3618113"/>
              <a:ext cx="239888" cy="0"/>
            </a:xfrm>
            <a:prstGeom prst="rect">
              <a:avLst/>
            </a:prstGeom>
            <a:solidFill>
              <a:srgbClr val="B3B3B3">
                <a:alpha val="85098"/>
              </a:srgbClr>
            </a:solidFill>
          </p:spPr>
          <p:txBody>
            <a:bodyPr/>
            <a:lstStyle/>
            <a:p/>
          </p:txBody>
        </p:sp>
        <p:sp>
          <p:nvSpPr>
            <p:cNvPr id="59" name="rc59"/>
            <p:cNvSpPr/>
            <p:nvPr/>
          </p:nvSpPr>
          <p:spPr>
            <a:xfrm>
              <a:off x="2895532" y="3617669"/>
              <a:ext cx="239888" cy="142252"/>
            </a:xfrm>
            <a:prstGeom prst="rect">
              <a:avLst/>
            </a:prstGeom>
            <a:solidFill>
              <a:srgbClr val="B3B3B3">
                <a:alpha val="85098"/>
              </a:srgbClr>
            </a:solidFill>
          </p:spPr>
          <p:txBody>
            <a:bodyPr/>
            <a:lstStyle/>
            <a:p/>
          </p:txBody>
        </p:sp>
        <p:sp>
          <p:nvSpPr>
            <p:cNvPr id="60" name="rc60"/>
            <p:cNvSpPr/>
            <p:nvPr/>
          </p:nvSpPr>
          <p:spPr>
            <a:xfrm>
              <a:off x="3162075" y="3686572"/>
              <a:ext cx="239888" cy="143141"/>
            </a:xfrm>
            <a:prstGeom prst="rect">
              <a:avLst/>
            </a:prstGeom>
            <a:solidFill>
              <a:srgbClr val="B3B3B3">
                <a:alpha val="85098"/>
              </a:srgbClr>
            </a:solidFill>
          </p:spPr>
          <p:txBody>
            <a:bodyPr/>
            <a:lstStyle/>
            <a:p/>
          </p:txBody>
        </p:sp>
        <p:sp>
          <p:nvSpPr>
            <p:cNvPr id="61" name="rc61"/>
            <p:cNvSpPr/>
            <p:nvPr/>
          </p:nvSpPr>
          <p:spPr>
            <a:xfrm>
              <a:off x="3428618" y="3613223"/>
              <a:ext cx="239888" cy="71570"/>
            </a:xfrm>
            <a:prstGeom prst="rect">
              <a:avLst/>
            </a:prstGeom>
            <a:solidFill>
              <a:srgbClr val="B3B3B3">
                <a:alpha val="85098"/>
              </a:srgbClr>
            </a:solidFill>
          </p:spPr>
          <p:txBody>
            <a:bodyPr/>
            <a:lstStyle/>
            <a:p/>
          </p:txBody>
        </p:sp>
        <p:sp>
          <p:nvSpPr>
            <p:cNvPr id="62" name="rc62"/>
            <p:cNvSpPr/>
            <p:nvPr/>
          </p:nvSpPr>
          <p:spPr>
            <a:xfrm>
              <a:off x="3695161" y="3972411"/>
              <a:ext cx="239888" cy="72015"/>
            </a:xfrm>
            <a:prstGeom prst="rect">
              <a:avLst/>
            </a:prstGeom>
            <a:solidFill>
              <a:srgbClr val="B3B3B3">
                <a:alpha val="85098"/>
              </a:srgbClr>
            </a:solidFill>
          </p:spPr>
          <p:txBody>
            <a:bodyPr/>
            <a:lstStyle/>
            <a:p/>
          </p:txBody>
        </p:sp>
        <p:sp>
          <p:nvSpPr>
            <p:cNvPr id="63" name="rc63"/>
            <p:cNvSpPr/>
            <p:nvPr/>
          </p:nvSpPr>
          <p:spPr>
            <a:xfrm>
              <a:off x="3961705" y="3758588"/>
              <a:ext cx="239888" cy="285838"/>
            </a:xfrm>
            <a:prstGeom prst="rect">
              <a:avLst/>
            </a:prstGeom>
            <a:solidFill>
              <a:srgbClr val="B3B3B3">
                <a:alpha val="85098"/>
              </a:srgbClr>
            </a:solidFill>
          </p:spPr>
          <p:txBody>
            <a:bodyPr/>
            <a:lstStyle/>
            <a:p/>
          </p:txBody>
        </p:sp>
        <p:sp>
          <p:nvSpPr>
            <p:cNvPr id="64" name="rc64"/>
            <p:cNvSpPr/>
            <p:nvPr/>
          </p:nvSpPr>
          <p:spPr>
            <a:xfrm>
              <a:off x="4228248" y="3612779"/>
              <a:ext cx="239888" cy="287616"/>
            </a:xfrm>
            <a:prstGeom prst="rect">
              <a:avLst/>
            </a:prstGeom>
            <a:solidFill>
              <a:srgbClr val="B3B3B3">
                <a:alpha val="85098"/>
              </a:srgbClr>
            </a:solidFill>
          </p:spPr>
          <p:txBody>
            <a:bodyPr/>
            <a:lstStyle/>
            <a:p/>
          </p:txBody>
        </p:sp>
        <p:sp>
          <p:nvSpPr>
            <p:cNvPr id="65" name="rc65"/>
            <p:cNvSpPr/>
            <p:nvPr/>
          </p:nvSpPr>
          <p:spPr>
            <a:xfrm>
              <a:off x="4494791" y="3899507"/>
              <a:ext cx="239888" cy="144475"/>
            </a:xfrm>
            <a:prstGeom prst="rect">
              <a:avLst/>
            </a:prstGeom>
            <a:solidFill>
              <a:srgbClr val="B3B3B3">
                <a:alpha val="85098"/>
              </a:srgbClr>
            </a:solidFill>
          </p:spPr>
          <p:txBody>
            <a:bodyPr/>
            <a:lstStyle/>
            <a:p/>
          </p:txBody>
        </p:sp>
        <p:sp>
          <p:nvSpPr>
            <p:cNvPr id="66" name="rc66"/>
            <p:cNvSpPr/>
            <p:nvPr/>
          </p:nvSpPr>
          <p:spPr>
            <a:xfrm>
              <a:off x="4761334" y="3969299"/>
              <a:ext cx="239888" cy="0"/>
            </a:xfrm>
            <a:prstGeom prst="rect">
              <a:avLst/>
            </a:prstGeom>
            <a:solidFill>
              <a:srgbClr val="B3B3B3">
                <a:alpha val="85098"/>
              </a:srgbClr>
            </a:solidFill>
          </p:spPr>
          <p:txBody>
            <a:bodyPr/>
            <a:lstStyle/>
            <a:p/>
          </p:txBody>
        </p:sp>
        <p:sp>
          <p:nvSpPr>
            <p:cNvPr id="67" name="rc67"/>
            <p:cNvSpPr/>
            <p:nvPr/>
          </p:nvSpPr>
          <p:spPr>
            <a:xfrm>
              <a:off x="5027877" y="3967966"/>
              <a:ext cx="239888" cy="74238"/>
            </a:xfrm>
            <a:prstGeom prst="rect">
              <a:avLst/>
            </a:prstGeom>
            <a:solidFill>
              <a:srgbClr val="B3B3B3">
                <a:alpha val="85098"/>
              </a:srgbClr>
            </a:solidFill>
          </p:spPr>
          <p:txBody>
            <a:bodyPr/>
            <a:lstStyle/>
            <a:p/>
          </p:txBody>
        </p:sp>
        <p:sp>
          <p:nvSpPr>
            <p:cNvPr id="68" name="rc68"/>
            <p:cNvSpPr/>
            <p:nvPr/>
          </p:nvSpPr>
          <p:spPr>
            <a:xfrm>
              <a:off x="5294420" y="3745251"/>
              <a:ext cx="239888" cy="74238"/>
            </a:xfrm>
            <a:prstGeom prst="rect">
              <a:avLst/>
            </a:prstGeom>
            <a:solidFill>
              <a:srgbClr val="B3B3B3">
                <a:alpha val="85098"/>
              </a:srgbClr>
            </a:solidFill>
          </p:spPr>
          <p:txBody>
            <a:bodyPr/>
            <a:lstStyle/>
            <a:p/>
          </p:txBody>
        </p:sp>
        <p:sp>
          <p:nvSpPr>
            <p:cNvPr id="69" name="rc69"/>
            <p:cNvSpPr/>
            <p:nvPr/>
          </p:nvSpPr>
          <p:spPr>
            <a:xfrm>
              <a:off x="5560963" y="3893728"/>
              <a:ext cx="239888" cy="0"/>
            </a:xfrm>
            <a:prstGeom prst="rect">
              <a:avLst/>
            </a:prstGeom>
            <a:solidFill>
              <a:srgbClr val="B3B3B3">
                <a:alpha val="85098"/>
              </a:srgbClr>
            </a:solidFill>
          </p:spPr>
          <p:txBody>
            <a:bodyPr/>
            <a:lstStyle/>
            <a:p/>
          </p:txBody>
        </p:sp>
        <p:sp>
          <p:nvSpPr>
            <p:cNvPr id="70" name="rc70"/>
            <p:cNvSpPr/>
            <p:nvPr/>
          </p:nvSpPr>
          <p:spPr>
            <a:xfrm>
              <a:off x="5827506" y="3895061"/>
              <a:ext cx="239888" cy="0"/>
            </a:xfrm>
            <a:prstGeom prst="rect">
              <a:avLst/>
            </a:prstGeom>
            <a:solidFill>
              <a:srgbClr val="B3B3B3">
                <a:alpha val="85098"/>
              </a:srgbClr>
            </a:solidFill>
          </p:spPr>
          <p:txBody>
            <a:bodyPr/>
            <a:lstStyle/>
            <a:p/>
          </p:txBody>
        </p:sp>
        <p:sp>
          <p:nvSpPr>
            <p:cNvPr id="71" name="rc71"/>
            <p:cNvSpPr/>
            <p:nvPr/>
          </p:nvSpPr>
          <p:spPr>
            <a:xfrm>
              <a:off x="6094049" y="3750586"/>
              <a:ext cx="239888" cy="292506"/>
            </a:xfrm>
            <a:prstGeom prst="rect">
              <a:avLst/>
            </a:prstGeom>
            <a:solidFill>
              <a:srgbClr val="B3B3B3">
                <a:alpha val="85098"/>
              </a:srgbClr>
            </a:solidFill>
          </p:spPr>
          <p:txBody>
            <a:bodyPr/>
            <a:lstStyle/>
            <a:p/>
          </p:txBody>
        </p:sp>
        <p:sp>
          <p:nvSpPr>
            <p:cNvPr id="72" name="rc72"/>
            <p:cNvSpPr/>
            <p:nvPr/>
          </p:nvSpPr>
          <p:spPr>
            <a:xfrm>
              <a:off x="6360593" y="4039092"/>
              <a:ext cx="239888" cy="0"/>
            </a:xfrm>
            <a:prstGeom prst="rect">
              <a:avLst/>
            </a:prstGeom>
            <a:solidFill>
              <a:srgbClr val="B3B3B3">
                <a:alpha val="85098"/>
              </a:srgbClr>
            </a:solidFill>
          </p:spPr>
          <p:txBody>
            <a:bodyPr/>
            <a:lstStyle/>
            <a:p/>
          </p:txBody>
        </p:sp>
        <p:sp>
          <p:nvSpPr>
            <p:cNvPr id="73" name="rc73"/>
            <p:cNvSpPr/>
            <p:nvPr/>
          </p:nvSpPr>
          <p:spPr>
            <a:xfrm>
              <a:off x="6627136" y="4041315"/>
              <a:ext cx="239888" cy="0"/>
            </a:xfrm>
            <a:prstGeom prst="rect">
              <a:avLst/>
            </a:prstGeom>
            <a:solidFill>
              <a:srgbClr val="B3B3B3">
                <a:alpha val="85098"/>
              </a:srgbClr>
            </a:solidFill>
          </p:spPr>
          <p:txBody>
            <a:bodyPr/>
            <a:lstStyle/>
            <a:p/>
          </p:txBody>
        </p:sp>
        <p:sp>
          <p:nvSpPr>
            <p:cNvPr id="74" name="rc74"/>
            <p:cNvSpPr/>
            <p:nvPr/>
          </p:nvSpPr>
          <p:spPr>
            <a:xfrm>
              <a:off x="6893679" y="3967077"/>
              <a:ext cx="239888" cy="0"/>
            </a:xfrm>
            <a:prstGeom prst="rect">
              <a:avLst/>
            </a:prstGeom>
            <a:solidFill>
              <a:srgbClr val="B3B3B3">
                <a:alpha val="85098"/>
              </a:srgbClr>
            </a:solidFill>
          </p:spPr>
          <p:txBody>
            <a:bodyPr/>
            <a:lstStyle/>
            <a:p/>
          </p:txBody>
        </p:sp>
        <p:sp>
          <p:nvSpPr>
            <p:cNvPr id="75" name="rc75"/>
            <p:cNvSpPr/>
            <p:nvPr/>
          </p:nvSpPr>
          <p:spPr>
            <a:xfrm>
              <a:off x="7160222" y="4041759"/>
              <a:ext cx="239888" cy="0"/>
            </a:xfrm>
            <a:prstGeom prst="rect">
              <a:avLst/>
            </a:prstGeom>
            <a:solidFill>
              <a:srgbClr val="B3B3B3">
                <a:alpha val="85098"/>
              </a:srgbClr>
            </a:solidFill>
          </p:spPr>
          <p:txBody>
            <a:bodyPr/>
            <a:lstStyle/>
            <a:p/>
          </p:txBody>
        </p:sp>
        <p:sp>
          <p:nvSpPr>
            <p:cNvPr id="76" name="rc76"/>
            <p:cNvSpPr/>
            <p:nvPr/>
          </p:nvSpPr>
          <p:spPr>
            <a:xfrm>
              <a:off x="7426765" y="4043093"/>
              <a:ext cx="239888" cy="0"/>
            </a:xfrm>
            <a:prstGeom prst="rect">
              <a:avLst/>
            </a:prstGeom>
            <a:solidFill>
              <a:srgbClr val="B3B3B3">
                <a:alpha val="85098"/>
              </a:srgbClr>
            </a:solidFill>
          </p:spPr>
          <p:txBody>
            <a:bodyPr/>
            <a:lstStyle/>
            <a:p/>
          </p:txBody>
        </p:sp>
        <p:sp>
          <p:nvSpPr>
            <p:cNvPr id="77" name="rc77"/>
            <p:cNvSpPr/>
            <p:nvPr/>
          </p:nvSpPr>
          <p:spPr>
            <a:xfrm>
              <a:off x="7693308" y="4043537"/>
              <a:ext cx="239888" cy="0"/>
            </a:xfrm>
            <a:prstGeom prst="rect">
              <a:avLst/>
            </a:prstGeom>
            <a:solidFill>
              <a:srgbClr val="B3B3B3">
                <a:alpha val="85098"/>
              </a:srgbClr>
            </a:solidFill>
          </p:spPr>
          <p:txBody>
            <a:bodyPr/>
            <a:lstStyle/>
            <a:p/>
          </p:txBody>
        </p:sp>
        <p:sp>
          <p:nvSpPr>
            <p:cNvPr id="78" name="rc78"/>
            <p:cNvSpPr/>
            <p:nvPr/>
          </p:nvSpPr>
          <p:spPr>
            <a:xfrm>
              <a:off x="7959851" y="4044871"/>
              <a:ext cx="239888" cy="0"/>
            </a:xfrm>
            <a:prstGeom prst="rect">
              <a:avLst/>
            </a:prstGeom>
            <a:solidFill>
              <a:srgbClr val="B3B3B3">
                <a:alpha val="85098"/>
              </a:srgbClr>
            </a:solidFill>
          </p:spPr>
          <p:txBody>
            <a:bodyPr/>
            <a:lstStyle/>
            <a:p/>
          </p:txBody>
        </p:sp>
        <p:sp>
          <p:nvSpPr>
            <p:cNvPr id="79" name="pl79"/>
            <p:cNvSpPr/>
            <p:nvPr/>
          </p:nvSpPr>
          <p:spPr>
            <a:xfrm>
              <a:off x="1416218" y="2075428"/>
              <a:ext cx="6663577" cy="123670"/>
            </a:xfrm>
            <a:custGeom>
              <a:avLst/>
              <a:pathLst>
                <a:path w="6663577" h="123670">
                  <a:moveTo>
                    <a:pt x="0" y="41223"/>
                  </a:moveTo>
                  <a:lnTo>
                    <a:pt x="266543" y="20611"/>
                  </a:lnTo>
                  <a:lnTo>
                    <a:pt x="533086" y="61835"/>
                  </a:lnTo>
                  <a:lnTo>
                    <a:pt x="799629" y="123670"/>
                  </a:lnTo>
                  <a:lnTo>
                    <a:pt x="1066172" y="41223"/>
                  </a:lnTo>
                  <a:lnTo>
                    <a:pt x="1332715" y="123670"/>
                  </a:lnTo>
                  <a:lnTo>
                    <a:pt x="1599258" y="82447"/>
                  </a:lnTo>
                  <a:lnTo>
                    <a:pt x="1865801" y="61835"/>
                  </a:lnTo>
                  <a:lnTo>
                    <a:pt x="2132344" y="103059"/>
                  </a:lnTo>
                  <a:lnTo>
                    <a:pt x="2398888" y="0"/>
                  </a:lnTo>
                  <a:lnTo>
                    <a:pt x="2665431" y="0"/>
                  </a:lnTo>
                  <a:lnTo>
                    <a:pt x="2931974" y="41223"/>
                  </a:lnTo>
                  <a:lnTo>
                    <a:pt x="3198517" y="0"/>
                  </a:lnTo>
                  <a:lnTo>
                    <a:pt x="3465060" y="20611"/>
                  </a:lnTo>
                  <a:lnTo>
                    <a:pt x="3731603" y="0"/>
                  </a:lnTo>
                  <a:lnTo>
                    <a:pt x="3998146" y="61835"/>
                  </a:lnTo>
                  <a:lnTo>
                    <a:pt x="4264689" y="41223"/>
                  </a:lnTo>
                  <a:lnTo>
                    <a:pt x="4531233" y="41223"/>
                  </a:lnTo>
                  <a:lnTo>
                    <a:pt x="4797776" y="0"/>
                  </a:lnTo>
                  <a:lnTo>
                    <a:pt x="5064319" y="0"/>
                  </a:lnTo>
                  <a:lnTo>
                    <a:pt x="5330862" y="0"/>
                  </a:lnTo>
                  <a:lnTo>
                    <a:pt x="5597405" y="20611"/>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pl80"/>
            <p:cNvSpPr/>
            <p:nvPr/>
          </p:nvSpPr>
          <p:spPr>
            <a:xfrm>
              <a:off x="1416218" y="2075428"/>
              <a:ext cx="6663577" cy="288565"/>
            </a:xfrm>
            <a:custGeom>
              <a:avLst/>
              <a:pathLst>
                <a:path w="6663577" h="288565">
                  <a:moveTo>
                    <a:pt x="0" y="226729"/>
                  </a:moveTo>
                  <a:lnTo>
                    <a:pt x="266543" y="288565"/>
                  </a:lnTo>
                  <a:lnTo>
                    <a:pt x="533086" y="164894"/>
                  </a:lnTo>
                  <a:lnTo>
                    <a:pt x="799629" y="185506"/>
                  </a:lnTo>
                  <a:lnTo>
                    <a:pt x="1066172" y="164894"/>
                  </a:lnTo>
                  <a:lnTo>
                    <a:pt x="1332715" y="123670"/>
                  </a:lnTo>
                  <a:lnTo>
                    <a:pt x="1599258" y="123670"/>
                  </a:lnTo>
                  <a:lnTo>
                    <a:pt x="1865801" y="103059"/>
                  </a:lnTo>
                  <a:lnTo>
                    <a:pt x="2132344" y="123670"/>
                  </a:lnTo>
                  <a:lnTo>
                    <a:pt x="2398888" y="20611"/>
                  </a:lnTo>
                  <a:lnTo>
                    <a:pt x="2665431" y="82447"/>
                  </a:lnTo>
                  <a:lnTo>
                    <a:pt x="2931974" y="123670"/>
                  </a:lnTo>
                  <a:lnTo>
                    <a:pt x="3198517" y="41223"/>
                  </a:lnTo>
                  <a:lnTo>
                    <a:pt x="3465060" y="20611"/>
                  </a:lnTo>
                  <a:lnTo>
                    <a:pt x="3731603" y="20611"/>
                  </a:lnTo>
                  <a:lnTo>
                    <a:pt x="3998146" y="82447"/>
                  </a:lnTo>
                  <a:lnTo>
                    <a:pt x="4264689" y="41223"/>
                  </a:lnTo>
                  <a:lnTo>
                    <a:pt x="4531233" y="41223"/>
                  </a:lnTo>
                  <a:lnTo>
                    <a:pt x="4797776" y="82447"/>
                  </a:lnTo>
                  <a:lnTo>
                    <a:pt x="5064319" y="0"/>
                  </a:lnTo>
                  <a:lnTo>
                    <a:pt x="5330862" y="0"/>
                  </a:lnTo>
                  <a:lnTo>
                    <a:pt x="5597405" y="20611"/>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81" name="tx81"/>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2" name="tx92"/>
            <p:cNvSpPr/>
            <p:nvPr/>
          </p:nvSpPr>
          <p:spPr>
            <a:xfrm>
              <a:off x="135592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1" name="tx101"/>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2" name="tx102"/>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3" name="tx103"/>
            <p:cNvSpPr/>
            <p:nvPr/>
          </p:nvSpPr>
          <p:spPr>
            <a:xfrm>
              <a:off x="2673584" y="38279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1340869" y="36870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1340869" y="29616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6" name="tx106"/>
            <p:cNvSpPr/>
            <p:nvPr/>
          </p:nvSpPr>
          <p:spPr>
            <a:xfrm>
              <a:off x="2673584" y="35013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7" name="tx107"/>
            <p:cNvSpPr/>
            <p:nvPr/>
          </p:nvSpPr>
          <p:spPr>
            <a:xfrm>
              <a:off x="4019851" y="36418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5352566" y="36285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6373535" y="392105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6640078" y="392327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6906621" y="384903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7173164" y="392372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3" name="tx113"/>
            <p:cNvSpPr/>
            <p:nvPr/>
          </p:nvSpPr>
          <p:spPr>
            <a:xfrm>
              <a:off x="7439707" y="392505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4" name="tx114"/>
            <p:cNvSpPr/>
            <p:nvPr/>
          </p:nvSpPr>
          <p:spPr>
            <a:xfrm>
              <a:off x="7706250" y="392549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5" name="tx115"/>
            <p:cNvSpPr/>
            <p:nvPr/>
          </p:nvSpPr>
          <p:spPr>
            <a:xfrm>
              <a:off x="7972793" y="392683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6" name="tx116"/>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62104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8" name="tx118"/>
            <p:cNvSpPr/>
            <p:nvPr/>
          </p:nvSpPr>
          <p:spPr>
            <a:xfrm>
              <a:off x="717597" y="317650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9" name="tx119"/>
            <p:cNvSpPr/>
            <p:nvPr/>
          </p:nvSpPr>
          <p:spPr>
            <a:xfrm>
              <a:off x="717597" y="273019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0" name="tx120"/>
            <p:cNvSpPr/>
            <p:nvPr/>
          </p:nvSpPr>
          <p:spPr>
            <a:xfrm>
              <a:off x="717597" y="2287840"/>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1" name="tx121"/>
            <p:cNvSpPr/>
            <p:nvPr/>
          </p:nvSpPr>
          <p:spPr>
            <a:xfrm>
              <a:off x="717597" y="184159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2" name="tx12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2" name="tx14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979579"/>
              <a:ext cx="201456" cy="201456"/>
            </a:xfrm>
            <a:prstGeom prst="rect">
              <a:avLst/>
            </a:prstGeom>
            <a:solidFill>
              <a:srgbClr val="B3B3B3">
                <a:alpha val="85098"/>
              </a:srgbClr>
            </a:solidFill>
          </p:spPr>
          <p:txBody>
            <a:bodyPr/>
            <a:lstStyle/>
            <a:p/>
          </p:txBody>
        </p:sp>
        <p:sp>
          <p:nvSpPr>
            <p:cNvPr id="145" name="rc145"/>
            <p:cNvSpPr/>
            <p:nvPr/>
          </p:nvSpPr>
          <p:spPr>
            <a:xfrm>
              <a:off x="5565324" y="4979579"/>
              <a:ext cx="201456" cy="201456"/>
            </a:xfrm>
            <a:prstGeom prst="rect">
              <a:avLst/>
            </a:prstGeom>
            <a:solidFill>
              <a:srgbClr val="1CABE2">
                <a:alpha val="85098"/>
              </a:srgbClr>
            </a:solidFill>
          </p:spPr>
          <p:txBody>
            <a:bodyPr/>
            <a:lstStyle/>
            <a:p/>
          </p:txBody>
        </p:sp>
        <p:sp>
          <p:nvSpPr>
            <p:cNvPr id="146" name="tx14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9" name="tx149"/>
            <p:cNvSpPr/>
            <p:nvPr/>
          </p:nvSpPr>
          <p:spPr>
            <a:xfrm>
              <a:off x="951100" y="1581351"/>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150" name="pl150"/>
            <p:cNvSpPr/>
            <p:nvPr/>
          </p:nvSpPr>
          <p:spPr>
            <a:xfrm>
              <a:off x="22938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2891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2843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2795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914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7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2819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26143"/>
              <a:ext cx="6903466" cy="119033"/>
            </a:xfrm>
            <a:prstGeom prst="rect">
              <a:avLst/>
            </a:prstGeom>
            <a:solidFill>
              <a:srgbClr val="1CABE2">
                <a:alpha val="85098"/>
              </a:srgbClr>
            </a:solidFill>
          </p:spPr>
          <p:txBody>
            <a:bodyPr/>
            <a:lstStyle/>
            <a:p/>
          </p:txBody>
        </p:sp>
        <p:sp>
          <p:nvSpPr>
            <p:cNvPr id="162" name="rc162"/>
            <p:cNvSpPr/>
            <p:nvPr/>
          </p:nvSpPr>
          <p:spPr>
            <a:xfrm>
              <a:off x="1296273" y="5577352"/>
              <a:ext cx="6504422" cy="119033"/>
            </a:xfrm>
            <a:prstGeom prst="rect">
              <a:avLst/>
            </a:prstGeom>
            <a:solidFill>
              <a:srgbClr val="1CABE2">
                <a:alpha val="85098"/>
              </a:srgbClr>
            </a:solidFill>
          </p:spPr>
          <p:txBody>
            <a:bodyPr/>
            <a:lstStyle/>
            <a:p/>
          </p:txBody>
        </p:sp>
        <p:sp>
          <p:nvSpPr>
            <p:cNvPr id="163" name="rc163"/>
            <p:cNvSpPr/>
            <p:nvPr/>
          </p:nvSpPr>
          <p:spPr>
            <a:xfrm>
              <a:off x="1296273" y="5428560"/>
              <a:ext cx="6384709" cy="119033"/>
            </a:xfrm>
            <a:prstGeom prst="rect">
              <a:avLst/>
            </a:prstGeom>
            <a:solidFill>
              <a:srgbClr val="1CABE2">
                <a:alpha val="85098"/>
              </a:srgbClr>
            </a:solidFill>
          </p:spPr>
          <p:txBody>
            <a:bodyPr/>
            <a:lstStyle/>
            <a:p/>
          </p:txBody>
        </p:sp>
        <p:sp>
          <p:nvSpPr>
            <p:cNvPr id="164" name="rc164"/>
            <p:cNvSpPr/>
            <p:nvPr/>
          </p:nvSpPr>
          <p:spPr>
            <a:xfrm>
              <a:off x="8199740" y="5726143"/>
              <a:ext cx="0" cy="119033"/>
            </a:xfrm>
            <a:prstGeom prst="rect">
              <a:avLst/>
            </a:prstGeom>
            <a:solidFill>
              <a:srgbClr val="B3B3B3">
                <a:alpha val="85098"/>
              </a:srgbClr>
            </a:solidFill>
          </p:spPr>
          <p:txBody>
            <a:bodyPr/>
            <a:lstStyle/>
            <a:p/>
          </p:txBody>
        </p:sp>
        <p:sp>
          <p:nvSpPr>
            <p:cNvPr id="165" name="rc165"/>
            <p:cNvSpPr/>
            <p:nvPr/>
          </p:nvSpPr>
          <p:spPr>
            <a:xfrm>
              <a:off x="7800696" y="5577352"/>
              <a:ext cx="0" cy="119033"/>
            </a:xfrm>
            <a:prstGeom prst="rect">
              <a:avLst/>
            </a:prstGeom>
            <a:solidFill>
              <a:srgbClr val="B3B3B3">
                <a:alpha val="85098"/>
              </a:srgbClr>
            </a:solidFill>
          </p:spPr>
          <p:txBody>
            <a:bodyPr/>
            <a:lstStyle/>
            <a:p/>
          </p:txBody>
        </p:sp>
        <p:sp>
          <p:nvSpPr>
            <p:cNvPr id="166" name="rc166"/>
            <p:cNvSpPr/>
            <p:nvPr/>
          </p:nvSpPr>
          <p:spPr>
            <a:xfrm>
              <a:off x="7680983" y="5428560"/>
              <a:ext cx="0" cy="119033"/>
            </a:xfrm>
            <a:prstGeom prst="rect">
              <a:avLst/>
            </a:prstGeom>
            <a:solidFill>
              <a:srgbClr val="B3B3B3">
                <a:alpha val="85098"/>
              </a:srgbClr>
            </a:solidFill>
          </p:spPr>
          <p:txBody>
            <a:bodyPr/>
            <a:lstStyle/>
            <a:p/>
          </p:txBody>
        </p:sp>
        <p:sp>
          <p:nvSpPr>
            <p:cNvPr id="167" name="tx167"/>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8" name="tx168"/>
            <p:cNvSpPr/>
            <p:nvPr/>
          </p:nvSpPr>
          <p:spPr>
            <a:xfrm>
              <a:off x="7930923"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9" name="tx169"/>
            <p:cNvSpPr/>
            <p:nvPr/>
          </p:nvSpPr>
          <p:spPr>
            <a:xfrm>
              <a:off x="7811210"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70" name="tx17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4" name="tx174"/>
            <p:cNvSpPr/>
            <p:nvPr/>
          </p:nvSpPr>
          <p:spPr>
            <a:xfrm>
              <a:off x="3213800"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5" name="tx175"/>
            <p:cNvSpPr/>
            <p:nvPr/>
          </p:nvSpPr>
          <p:spPr>
            <a:xfrm>
              <a:off x="517017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6" name="tx176"/>
            <p:cNvSpPr/>
            <p:nvPr/>
          </p:nvSpPr>
          <p:spPr>
            <a:xfrm>
              <a:off x="716539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77" name="tx177"/>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8" name="tx17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Guyana.
In 2025, DTP1 coverage in Guyana remained constant 99%. There were &lt;200 children who missed out on any DTP vaccination (zero-dose children).
DTP3 coverage remained constant at 99% in 2025, leaving &lt;200 children vulnerable to vaccine-preventable diseases.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&lt;200 children un- or under-vaccinated, including &lt;200 zero-dose and &lt;100 with only partial protection.</a:t>
            </a:r>
          </a:p>
        </p:txBody>
      </p:sp>
      <p:grpSp xmlns:pic="http://schemas.openxmlformats.org/drawingml/2006/picture">
        <p:nvGrpSpPr>
          <p:cNvPr id="183" name=""/>
          <p:cNvGrpSpPr/>
          <p:nvPr/>
        </p:nvGrpSpPr>
        <p:grpSpPr>
          <a:xfrm>
            <a:off x="292608" y="1005840"/>
            <a:ext cx="8595360" cy="28575"/>
            <a:chOff x="292608" y="1005840"/>
            <a:chExt cx="8595360" cy="28575"/>
          </a:xfrm>
        </p:grpSpPr>
        <p:sp>
          <p:nvSpPr>
            <p:cNvPr id="1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43742"/>
                  </a:moveTo>
                  <a:lnTo>
                    <a:pt x="135891" y="21871"/>
                  </a:lnTo>
                  <a:lnTo>
                    <a:pt x="271783" y="65614"/>
                  </a:lnTo>
                  <a:lnTo>
                    <a:pt x="407675" y="131228"/>
                  </a:lnTo>
                  <a:lnTo>
                    <a:pt x="543566" y="43742"/>
                  </a:lnTo>
                  <a:lnTo>
                    <a:pt x="679458" y="131228"/>
                  </a:lnTo>
                  <a:lnTo>
                    <a:pt x="815350" y="87485"/>
                  </a:lnTo>
                  <a:lnTo>
                    <a:pt x="951242" y="65614"/>
                  </a:lnTo>
                  <a:lnTo>
                    <a:pt x="1087133" y="109356"/>
                  </a:lnTo>
                  <a:lnTo>
                    <a:pt x="1223025" y="0"/>
                  </a:lnTo>
                  <a:lnTo>
                    <a:pt x="1358917" y="0"/>
                  </a:lnTo>
                  <a:lnTo>
                    <a:pt x="1494809" y="43742"/>
                  </a:lnTo>
                  <a:lnTo>
                    <a:pt x="1630700" y="0"/>
                  </a:lnTo>
                  <a:lnTo>
                    <a:pt x="1766592" y="21871"/>
                  </a:lnTo>
                  <a:lnTo>
                    <a:pt x="1902484" y="0"/>
                  </a:lnTo>
                  <a:lnTo>
                    <a:pt x="2038375" y="65614"/>
                  </a:lnTo>
                  <a:lnTo>
                    <a:pt x="2174267" y="43742"/>
                  </a:lnTo>
                  <a:lnTo>
                    <a:pt x="2310159" y="43742"/>
                  </a:lnTo>
                  <a:lnTo>
                    <a:pt x="2446051" y="0"/>
                  </a:lnTo>
                  <a:lnTo>
                    <a:pt x="2581942" y="0"/>
                  </a:lnTo>
                  <a:lnTo>
                    <a:pt x="2717834" y="0"/>
                  </a:lnTo>
                  <a:lnTo>
                    <a:pt x="2853726" y="21871"/>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43742"/>
                  </a:moveTo>
                  <a:lnTo>
                    <a:pt x="135891" y="21871"/>
                  </a:lnTo>
                  <a:lnTo>
                    <a:pt x="271783" y="65614"/>
                  </a:lnTo>
                  <a:lnTo>
                    <a:pt x="407675" y="131228"/>
                  </a:lnTo>
                  <a:lnTo>
                    <a:pt x="543566" y="43742"/>
                  </a:lnTo>
                  <a:lnTo>
                    <a:pt x="679458" y="131228"/>
                  </a:lnTo>
                  <a:lnTo>
                    <a:pt x="815350" y="87485"/>
                  </a:lnTo>
                  <a:lnTo>
                    <a:pt x="951242" y="65614"/>
                  </a:lnTo>
                  <a:lnTo>
                    <a:pt x="1087133" y="109356"/>
                  </a:lnTo>
                  <a:lnTo>
                    <a:pt x="1223025" y="0"/>
                  </a:lnTo>
                  <a:lnTo>
                    <a:pt x="1358917" y="0"/>
                  </a:lnTo>
                  <a:lnTo>
                    <a:pt x="1494809" y="43742"/>
                  </a:lnTo>
                  <a:lnTo>
                    <a:pt x="1630700" y="0"/>
                  </a:lnTo>
                  <a:lnTo>
                    <a:pt x="1766592" y="21871"/>
                  </a:lnTo>
                  <a:lnTo>
                    <a:pt x="1902484" y="0"/>
                  </a:lnTo>
                  <a:lnTo>
                    <a:pt x="2038375" y="65614"/>
                  </a:lnTo>
                  <a:lnTo>
                    <a:pt x="2174267" y="43742"/>
                  </a:lnTo>
                  <a:lnTo>
                    <a:pt x="2310159" y="43742"/>
                  </a:lnTo>
                  <a:lnTo>
                    <a:pt x="2446051" y="0"/>
                  </a:lnTo>
                  <a:lnTo>
                    <a:pt x="2581942" y="0"/>
                  </a:lnTo>
                  <a:lnTo>
                    <a:pt x="2717834" y="0"/>
                  </a:lnTo>
                  <a:lnTo>
                    <a:pt x="2853726" y="21871"/>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43742"/>
                  </a:moveTo>
                  <a:lnTo>
                    <a:pt x="135891" y="21871"/>
                  </a:lnTo>
                  <a:lnTo>
                    <a:pt x="271783" y="65614"/>
                  </a:lnTo>
                  <a:lnTo>
                    <a:pt x="407675" y="131228"/>
                  </a:lnTo>
                  <a:lnTo>
                    <a:pt x="543566" y="43742"/>
                  </a:lnTo>
                  <a:lnTo>
                    <a:pt x="679458" y="131228"/>
                  </a:lnTo>
                  <a:lnTo>
                    <a:pt x="815350" y="87485"/>
                  </a:lnTo>
                  <a:lnTo>
                    <a:pt x="951242" y="65614"/>
                  </a:lnTo>
                  <a:lnTo>
                    <a:pt x="1087133" y="109356"/>
                  </a:lnTo>
                  <a:lnTo>
                    <a:pt x="1223025" y="0"/>
                  </a:lnTo>
                  <a:lnTo>
                    <a:pt x="1358917" y="0"/>
                  </a:lnTo>
                  <a:lnTo>
                    <a:pt x="1494809" y="43742"/>
                  </a:lnTo>
                  <a:lnTo>
                    <a:pt x="1630700" y="0"/>
                  </a:lnTo>
                  <a:lnTo>
                    <a:pt x="1766592" y="21871"/>
                  </a:lnTo>
                  <a:lnTo>
                    <a:pt x="1902484" y="0"/>
                  </a:lnTo>
                  <a:lnTo>
                    <a:pt x="2038375" y="65614"/>
                  </a:lnTo>
                  <a:lnTo>
                    <a:pt x="2174267" y="43742"/>
                  </a:lnTo>
                  <a:lnTo>
                    <a:pt x="2310159" y="43742"/>
                  </a:lnTo>
                  <a:lnTo>
                    <a:pt x="2446051" y="0"/>
                  </a:lnTo>
                  <a:lnTo>
                    <a:pt x="2581942" y="0"/>
                  </a:lnTo>
                  <a:lnTo>
                    <a:pt x="2717834" y="0"/>
                  </a:lnTo>
                  <a:lnTo>
                    <a:pt x="2853726" y="21871"/>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20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74218" y="1403693"/>
              <a:ext cx="2490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Guyana,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459298"/>
            </a:xfrm>
            <a:custGeom>
              <a:avLst/>
              <a:pathLst>
                <a:path w="3397293" h="459298">
                  <a:moveTo>
                    <a:pt x="0" y="153099"/>
                  </a:moveTo>
                  <a:lnTo>
                    <a:pt x="135891" y="76549"/>
                  </a:lnTo>
                  <a:lnTo>
                    <a:pt x="271783" y="229649"/>
                  </a:lnTo>
                  <a:lnTo>
                    <a:pt x="407675" y="459298"/>
                  </a:lnTo>
                  <a:lnTo>
                    <a:pt x="543566" y="153099"/>
                  </a:lnTo>
                  <a:lnTo>
                    <a:pt x="679458" y="459298"/>
                  </a:lnTo>
                  <a:lnTo>
                    <a:pt x="815350" y="306198"/>
                  </a:lnTo>
                  <a:lnTo>
                    <a:pt x="951242" y="229649"/>
                  </a:lnTo>
                  <a:lnTo>
                    <a:pt x="1087133" y="382748"/>
                  </a:lnTo>
                  <a:lnTo>
                    <a:pt x="1223025" y="0"/>
                  </a:lnTo>
                  <a:lnTo>
                    <a:pt x="1358917" y="0"/>
                  </a:lnTo>
                  <a:lnTo>
                    <a:pt x="1494809" y="153099"/>
                  </a:lnTo>
                  <a:lnTo>
                    <a:pt x="1630700" y="0"/>
                  </a:lnTo>
                  <a:lnTo>
                    <a:pt x="1766592" y="76549"/>
                  </a:lnTo>
                  <a:lnTo>
                    <a:pt x="1902484" y="0"/>
                  </a:lnTo>
                  <a:lnTo>
                    <a:pt x="2038375" y="229649"/>
                  </a:lnTo>
                  <a:lnTo>
                    <a:pt x="2174267" y="153099"/>
                  </a:lnTo>
                  <a:lnTo>
                    <a:pt x="2310159" y="153099"/>
                  </a:lnTo>
                  <a:lnTo>
                    <a:pt x="2446051" y="0"/>
                  </a:lnTo>
                  <a:lnTo>
                    <a:pt x="2581942" y="0"/>
                  </a:lnTo>
                  <a:lnTo>
                    <a:pt x="2717834" y="0"/>
                  </a:lnTo>
                  <a:lnTo>
                    <a:pt x="2853726" y="76549"/>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459298"/>
            </a:xfrm>
            <a:custGeom>
              <a:avLst/>
              <a:pathLst>
                <a:path w="3397293" h="459298">
                  <a:moveTo>
                    <a:pt x="0" y="153099"/>
                  </a:moveTo>
                  <a:lnTo>
                    <a:pt x="135891" y="76549"/>
                  </a:lnTo>
                  <a:lnTo>
                    <a:pt x="271783" y="229649"/>
                  </a:lnTo>
                  <a:lnTo>
                    <a:pt x="407675" y="459298"/>
                  </a:lnTo>
                  <a:lnTo>
                    <a:pt x="543566" y="153099"/>
                  </a:lnTo>
                  <a:lnTo>
                    <a:pt x="679458" y="459298"/>
                  </a:lnTo>
                  <a:lnTo>
                    <a:pt x="815350" y="306198"/>
                  </a:lnTo>
                  <a:lnTo>
                    <a:pt x="951242" y="229649"/>
                  </a:lnTo>
                  <a:lnTo>
                    <a:pt x="1087133" y="382748"/>
                  </a:lnTo>
                  <a:lnTo>
                    <a:pt x="1223025" y="0"/>
                  </a:lnTo>
                  <a:lnTo>
                    <a:pt x="1358917" y="0"/>
                  </a:lnTo>
                  <a:lnTo>
                    <a:pt x="1494809" y="153099"/>
                  </a:lnTo>
                  <a:lnTo>
                    <a:pt x="1630700" y="0"/>
                  </a:lnTo>
                  <a:lnTo>
                    <a:pt x="1766592" y="76549"/>
                  </a:lnTo>
                  <a:lnTo>
                    <a:pt x="1902484" y="0"/>
                  </a:lnTo>
                  <a:lnTo>
                    <a:pt x="2038375" y="229649"/>
                  </a:lnTo>
                  <a:lnTo>
                    <a:pt x="2174267" y="153099"/>
                  </a:lnTo>
                  <a:lnTo>
                    <a:pt x="2310159" y="153099"/>
                  </a:lnTo>
                  <a:lnTo>
                    <a:pt x="2446051" y="0"/>
                  </a:lnTo>
                  <a:lnTo>
                    <a:pt x="2581942" y="0"/>
                  </a:lnTo>
                  <a:lnTo>
                    <a:pt x="2717834" y="0"/>
                  </a:lnTo>
                  <a:lnTo>
                    <a:pt x="2853726" y="76549"/>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459298"/>
            </a:xfrm>
            <a:custGeom>
              <a:avLst/>
              <a:pathLst>
                <a:path w="3397293" h="459298">
                  <a:moveTo>
                    <a:pt x="0" y="153099"/>
                  </a:moveTo>
                  <a:lnTo>
                    <a:pt x="135891" y="76549"/>
                  </a:lnTo>
                  <a:lnTo>
                    <a:pt x="271783" y="229649"/>
                  </a:lnTo>
                  <a:lnTo>
                    <a:pt x="407675" y="459298"/>
                  </a:lnTo>
                  <a:lnTo>
                    <a:pt x="543566" y="153099"/>
                  </a:lnTo>
                  <a:lnTo>
                    <a:pt x="679458" y="459298"/>
                  </a:lnTo>
                  <a:lnTo>
                    <a:pt x="815350" y="306198"/>
                  </a:lnTo>
                  <a:lnTo>
                    <a:pt x="951242" y="229649"/>
                  </a:lnTo>
                  <a:lnTo>
                    <a:pt x="1087133" y="382748"/>
                  </a:lnTo>
                  <a:lnTo>
                    <a:pt x="1223025" y="0"/>
                  </a:lnTo>
                  <a:lnTo>
                    <a:pt x="1358917" y="0"/>
                  </a:lnTo>
                  <a:lnTo>
                    <a:pt x="1494809" y="153099"/>
                  </a:lnTo>
                  <a:lnTo>
                    <a:pt x="1630700" y="0"/>
                  </a:lnTo>
                  <a:lnTo>
                    <a:pt x="1766592" y="76549"/>
                  </a:lnTo>
                  <a:lnTo>
                    <a:pt x="1902484" y="0"/>
                  </a:lnTo>
                  <a:lnTo>
                    <a:pt x="2038375" y="229649"/>
                  </a:lnTo>
                  <a:lnTo>
                    <a:pt x="2174267" y="153099"/>
                  </a:lnTo>
                  <a:lnTo>
                    <a:pt x="2310159" y="153099"/>
                  </a:lnTo>
                  <a:lnTo>
                    <a:pt x="2446051" y="0"/>
                  </a:lnTo>
                  <a:lnTo>
                    <a:pt x="2581942" y="0"/>
                  </a:lnTo>
                  <a:lnTo>
                    <a:pt x="2717834" y="0"/>
                  </a:lnTo>
                  <a:lnTo>
                    <a:pt x="2853726" y="76549"/>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0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32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89319"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6" name="tx116"/>
            <p:cNvSpPr/>
            <p:nvPr/>
          </p:nvSpPr>
          <p:spPr>
            <a:xfrm>
              <a:off x="7137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99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752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912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073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233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332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492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653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6898353" cy="114824"/>
            </a:xfrm>
            <a:prstGeom prst="rect">
              <a:avLst/>
            </a:prstGeom>
            <a:solidFill>
              <a:srgbClr val="1CABE2">
                <a:alpha val="80000"/>
              </a:srgbClr>
            </a:solidFill>
          </p:spPr>
          <p:txBody>
            <a:bodyPr/>
            <a:lstStyle/>
            <a:p/>
          </p:txBody>
        </p:sp>
        <p:sp>
          <p:nvSpPr>
            <p:cNvPr id="132" name="rc132"/>
            <p:cNvSpPr/>
            <p:nvPr/>
          </p:nvSpPr>
          <p:spPr>
            <a:xfrm>
              <a:off x="1317178" y="5600334"/>
              <a:ext cx="6771389"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7784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531621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743227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Guyana (99%) was 9 percentage points higher than the global average (90%) and 10 percentage points higher than the average across all LACR countries (89%).
National DTP1 coverage was the same as in 2019 (99%).
The number of zero-dose children remained approximately the same (&lt;200)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DTP1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Guyana ranked number 25 out of 33 countries for lowest DTP1 coverage (based on tied ranks).
Guyana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F26A21">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Guyana ranked number 27 out of 33 countries with &lt;500 zero-dose children.
In 2025, Guyana ranked number 26 out of 33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08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3188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6288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938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1638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4738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7838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371085"/>
              <a:ext cx="204851" cy="1314301"/>
            </a:xfrm>
            <a:prstGeom prst="rect">
              <a:avLst/>
            </a:prstGeom>
            <a:solidFill>
              <a:srgbClr val="80BD41">
                <a:alpha val="100000"/>
              </a:srgbClr>
            </a:solidFill>
          </p:spPr>
          <p:txBody>
            <a:bodyPr/>
            <a:lstStyle/>
            <a:p/>
          </p:txBody>
        </p:sp>
        <p:sp>
          <p:nvSpPr>
            <p:cNvPr id="27" name="rc27"/>
            <p:cNvSpPr/>
            <p:nvPr/>
          </p:nvSpPr>
          <p:spPr>
            <a:xfrm>
              <a:off x="1271992" y="3191831"/>
              <a:ext cx="204851" cy="44832"/>
            </a:xfrm>
            <a:prstGeom prst="rect">
              <a:avLst/>
            </a:prstGeom>
            <a:solidFill>
              <a:srgbClr val="0058AB">
                <a:alpha val="100000"/>
              </a:srgbClr>
            </a:solidFill>
          </p:spPr>
          <p:txBody>
            <a:bodyPr/>
            <a:lstStyle/>
            <a:p/>
          </p:txBody>
        </p:sp>
        <p:sp>
          <p:nvSpPr>
            <p:cNvPr id="28" name="rc28"/>
            <p:cNvSpPr/>
            <p:nvPr/>
          </p:nvSpPr>
          <p:spPr>
            <a:xfrm>
              <a:off x="1271992" y="3236664"/>
              <a:ext cx="204851" cy="134421"/>
            </a:xfrm>
            <a:prstGeom prst="rect">
              <a:avLst/>
            </a:prstGeom>
            <a:solidFill>
              <a:srgbClr val="1CABE2">
                <a:alpha val="100000"/>
              </a:srgbClr>
            </a:solidFill>
          </p:spPr>
          <p:txBody>
            <a:bodyPr/>
            <a:lstStyle/>
            <a:p/>
          </p:txBody>
        </p:sp>
        <p:sp>
          <p:nvSpPr>
            <p:cNvPr id="29" name="rc29"/>
            <p:cNvSpPr/>
            <p:nvPr/>
          </p:nvSpPr>
          <p:spPr>
            <a:xfrm>
              <a:off x="1499604" y="3473286"/>
              <a:ext cx="204851" cy="1212100"/>
            </a:xfrm>
            <a:prstGeom prst="rect">
              <a:avLst/>
            </a:prstGeom>
            <a:solidFill>
              <a:srgbClr val="80BD41">
                <a:alpha val="100000"/>
              </a:srgbClr>
            </a:solidFill>
          </p:spPr>
          <p:txBody>
            <a:bodyPr/>
            <a:lstStyle/>
            <a:p/>
          </p:txBody>
        </p:sp>
        <p:sp>
          <p:nvSpPr>
            <p:cNvPr id="30" name="rc30"/>
            <p:cNvSpPr/>
            <p:nvPr/>
          </p:nvSpPr>
          <p:spPr>
            <a:xfrm>
              <a:off x="1499604" y="3259349"/>
              <a:ext cx="204851" cy="28529"/>
            </a:xfrm>
            <a:prstGeom prst="rect">
              <a:avLst/>
            </a:prstGeom>
            <a:solidFill>
              <a:srgbClr val="0058AB">
                <a:alpha val="100000"/>
              </a:srgbClr>
            </a:solidFill>
          </p:spPr>
          <p:txBody>
            <a:bodyPr/>
            <a:lstStyle/>
            <a:p/>
          </p:txBody>
        </p:sp>
        <p:sp>
          <p:nvSpPr>
            <p:cNvPr id="31" name="rc31"/>
            <p:cNvSpPr/>
            <p:nvPr/>
          </p:nvSpPr>
          <p:spPr>
            <a:xfrm>
              <a:off x="1499604" y="3287879"/>
              <a:ext cx="204851" cy="185406"/>
            </a:xfrm>
            <a:prstGeom prst="rect">
              <a:avLst/>
            </a:prstGeom>
            <a:solidFill>
              <a:srgbClr val="1CABE2">
                <a:alpha val="100000"/>
              </a:srgbClr>
            </a:solidFill>
          </p:spPr>
          <p:txBody>
            <a:bodyPr/>
            <a:lstStyle/>
            <a:p/>
          </p:txBody>
        </p:sp>
        <p:sp>
          <p:nvSpPr>
            <p:cNvPr id="32" name="rc32"/>
            <p:cNvSpPr/>
            <p:nvPr/>
          </p:nvSpPr>
          <p:spPr>
            <a:xfrm>
              <a:off x="1727217" y="3454368"/>
              <a:ext cx="204851" cy="1231018"/>
            </a:xfrm>
            <a:prstGeom prst="rect">
              <a:avLst/>
            </a:prstGeom>
            <a:solidFill>
              <a:srgbClr val="80BD41">
                <a:alpha val="100000"/>
              </a:srgbClr>
            </a:solidFill>
          </p:spPr>
          <p:txBody>
            <a:bodyPr/>
            <a:lstStyle/>
            <a:p/>
          </p:txBody>
        </p:sp>
        <p:sp>
          <p:nvSpPr>
            <p:cNvPr id="33" name="rc33"/>
            <p:cNvSpPr/>
            <p:nvPr/>
          </p:nvSpPr>
          <p:spPr>
            <a:xfrm>
              <a:off x="1727217" y="3332635"/>
              <a:ext cx="204851" cy="54137"/>
            </a:xfrm>
            <a:prstGeom prst="rect">
              <a:avLst/>
            </a:prstGeom>
            <a:solidFill>
              <a:srgbClr val="0058AB">
                <a:alpha val="100000"/>
              </a:srgbClr>
            </a:solidFill>
          </p:spPr>
          <p:txBody>
            <a:bodyPr/>
            <a:lstStyle/>
            <a:p/>
          </p:txBody>
        </p:sp>
        <p:sp>
          <p:nvSpPr>
            <p:cNvPr id="34" name="rc34"/>
            <p:cNvSpPr/>
            <p:nvPr/>
          </p:nvSpPr>
          <p:spPr>
            <a:xfrm>
              <a:off x="1727217" y="3386773"/>
              <a:ext cx="204851" cy="67595"/>
            </a:xfrm>
            <a:prstGeom prst="rect">
              <a:avLst/>
            </a:prstGeom>
            <a:solidFill>
              <a:srgbClr val="1CABE2">
                <a:alpha val="100000"/>
              </a:srgbClr>
            </a:solidFill>
          </p:spPr>
          <p:txBody>
            <a:bodyPr/>
            <a:lstStyle/>
            <a:p/>
          </p:txBody>
        </p:sp>
        <p:sp>
          <p:nvSpPr>
            <p:cNvPr id="35" name="rc35"/>
            <p:cNvSpPr/>
            <p:nvPr/>
          </p:nvSpPr>
          <p:spPr>
            <a:xfrm>
              <a:off x="1954829" y="3522348"/>
              <a:ext cx="204851" cy="1163038"/>
            </a:xfrm>
            <a:prstGeom prst="rect">
              <a:avLst/>
            </a:prstGeom>
            <a:solidFill>
              <a:srgbClr val="80BD41">
                <a:alpha val="100000"/>
              </a:srgbClr>
            </a:solidFill>
          </p:spPr>
          <p:txBody>
            <a:bodyPr/>
            <a:lstStyle/>
            <a:p/>
          </p:txBody>
        </p:sp>
        <p:sp>
          <p:nvSpPr>
            <p:cNvPr id="36" name="rc36"/>
            <p:cNvSpPr/>
            <p:nvPr/>
          </p:nvSpPr>
          <p:spPr>
            <a:xfrm>
              <a:off x="1954829" y="3393156"/>
              <a:ext cx="204851" cy="90434"/>
            </a:xfrm>
            <a:prstGeom prst="rect">
              <a:avLst/>
            </a:prstGeom>
            <a:solidFill>
              <a:srgbClr val="0058AB">
                <a:alpha val="100000"/>
              </a:srgbClr>
            </a:solidFill>
          </p:spPr>
          <p:txBody>
            <a:bodyPr/>
            <a:lstStyle/>
            <a:p/>
          </p:txBody>
        </p:sp>
        <p:sp>
          <p:nvSpPr>
            <p:cNvPr id="37" name="rc37"/>
            <p:cNvSpPr/>
            <p:nvPr/>
          </p:nvSpPr>
          <p:spPr>
            <a:xfrm>
              <a:off x="1954829" y="3483590"/>
              <a:ext cx="204851" cy="38757"/>
            </a:xfrm>
            <a:prstGeom prst="rect">
              <a:avLst/>
            </a:prstGeom>
            <a:solidFill>
              <a:srgbClr val="1CABE2">
                <a:alpha val="100000"/>
              </a:srgbClr>
            </a:solidFill>
          </p:spPr>
          <p:txBody>
            <a:bodyPr/>
            <a:lstStyle/>
            <a:p/>
          </p:txBody>
        </p:sp>
        <p:sp>
          <p:nvSpPr>
            <p:cNvPr id="38" name="rc38"/>
            <p:cNvSpPr/>
            <p:nvPr/>
          </p:nvSpPr>
          <p:spPr>
            <a:xfrm>
              <a:off x="2182442" y="3545111"/>
              <a:ext cx="204851" cy="1140276"/>
            </a:xfrm>
            <a:prstGeom prst="rect">
              <a:avLst/>
            </a:prstGeom>
            <a:solidFill>
              <a:srgbClr val="80BD41">
                <a:alpha val="100000"/>
              </a:srgbClr>
            </a:solidFill>
          </p:spPr>
          <p:txBody>
            <a:bodyPr/>
            <a:lstStyle/>
            <a:p/>
          </p:txBody>
        </p:sp>
        <p:sp>
          <p:nvSpPr>
            <p:cNvPr id="39" name="rc39"/>
            <p:cNvSpPr/>
            <p:nvPr/>
          </p:nvSpPr>
          <p:spPr>
            <a:xfrm>
              <a:off x="2182442" y="3432375"/>
              <a:ext cx="204851" cy="37604"/>
            </a:xfrm>
            <a:prstGeom prst="rect">
              <a:avLst/>
            </a:prstGeom>
            <a:solidFill>
              <a:srgbClr val="0058AB">
                <a:alpha val="100000"/>
              </a:srgbClr>
            </a:solidFill>
          </p:spPr>
          <p:txBody>
            <a:bodyPr/>
            <a:lstStyle/>
            <a:p/>
          </p:txBody>
        </p:sp>
        <p:sp>
          <p:nvSpPr>
            <p:cNvPr id="40" name="rc40"/>
            <p:cNvSpPr/>
            <p:nvPr/>
          </p:nvSpPr>
          <p:spPr>
            <a:xfrm>
              <a:off x="2182442" y="3469979"/>
              <a:ext cx="204851" cy="75131"/>
            </a:xfrm>
            <a:prstGeom prst="rect">
              <a:avLst/>
            </a:prstGeom>
            <a:solidFill>
              <a:srgbClr val="1CABE2">
                <a:alpha val="100000"/>
              </a:srgbClr>
            </a:solidFill>
          </p:spPr>
          <p:txBody>
            <a:bodyPr/>
            <a:lstStyle/>
            <a:p/>
          </p:txBody>
        </p:sp>
        <p:sp>
          <p:nvSpPr>
            <p:cNvPr id="41" name="rc41"/>
            <p:cNvSpPr/>
            <p:nvPr/>
          </p:nvSpPr>
          <p:spPr>
            <a:xfrm>
              <a:off x="2410055" y="3540958"/>
              <a:ext cx="204851" cy="1144428"/>
            </a:xfrm>
            <a:prstGeom prst="rect">
              <a:avLst/>
            </a:prstGeom>
            <a:solidFill>
              <a:srgbClr val="80BD41">
                <a:alpha val="100000"/>
              </a:srgbClr>
            </a:solidFill>
          </p:spPr>
          <p:txBody>
            <a:bodyPr/>
            <a:lstStyle/>
            <a:p/>
          </p:txBody>
        </p:sp>
        <p:sp>
          <p:nvSpPr>
            <p:cNvPr id="42" name="rc42"/>
            <p:cNvSpPr/>
            <p:nvPr/>
          </p:nvSpPr>
          <p:spPr>
            <a:xfrm>
              <a:off x="2410055" y="3454830"/>
              <a:ext cx="204851" cy="86128"/>
            </a:xfrm>
            <a:prstGeom prst="rect">
              <a:avLst/>
            </a:prstGeom>
            <a:solidFill>
              <a:srgbClr val="0058AB">
                <a:alpha val="100000"/>
              </a:srgbClr>
            </a:solidFill>
          </p:spPr>
          <p:txBody>
            <a:bodyPr/>
            <a:lstStyle/>
            <a:p/>
          </p:txBody>
        </p:sp>
        <p:sp>
          <p:nvSpPr>
            <p:cNvPr id="43" name="rc43"/>
            <p:cNvSpPr/>
            <p:nvPr/>
          </p:nvSpPr>
          <p:spPr>
            <a:xfrm>
              <a:off x="2410055" y="3540958"/>
              <a:ext cx="204851" cy="0"/>
            </a:xfrm>
            <a:prstGeom prst="rect">
              <a:avLst/>
            </a:prstGeom>
            <a:solidFill>
              <a:srgbClr val="1CABE2">
                <a:alpha val="100000"/>
              </a:srgbClr>
            </a:solidFill>
          </p:spPr>
          <p:txBody>
            <a:bodyPr/>
            <a:lstStyle/>
            <a:p/>
          </p:txBody>
        </p:sp>
        <p:sp>
          <p:nvSpPr>
            <p:cNvPr id="44" name="rc44"/>
            <p:cNvSpPr/>
            <p:nvPr/>
          </p:nvSpPr>
          <p:spPr>
            <a:xfrm>
              <a:off x="2637667" y="3539958"/>
              <a:ext cx="204851" cy="1145428"/>
            </a:xfrm>
            <a:prstGeom prst="rect">
              <a:avLst/>
            </a:prstGeom>
            <a:solidFill>
              <a:srgbClr val="80BD41">
                <a:alpha val="100000"/>
              </a:srgbClr>
            </a:solidFill>
          </p:spPr>
          <p:txBody>
            <a:bodyPr/>
            <a:lstStyle/>
            <a:p/>
          </p:txBody>
        </p:sp>
        <p:sp>
          <p:nvSpPr>
            <p:cNvPr id="45" name="rc45"/>
            <p:cNvSpPr/>
            <p:nvPr/>
          </p:nvSpPr>
          <p:spPr>
            <a:xfrm>
              <a:off x="2637667" y="3453753"/>
              <a:ext cx="204851" cy="61597"/>
            </a:xfrm>
            <a:prstGeom prst="rect">
              <a:avLst/>
            </a:prstGeom>
            <a:solidFill>
              <a:srgbClr val="0058AB">
                <a:alpha val="100000"/>
              </a:srgbClr>
            </a:solidFill>
          </p:spPr>
          <p:txBody>
            <a:bodyPr/>
            <a:lstStyle/>
            <a:p/>
          </p:txBody>
        </p:sp>
        <p:sp>
          <p:nvSpPr>
            <p:cNvPr id="46" name="rc46"/>
            <p:cNvSpPr/>
            <p:nvPr/>
          </p:nvSpPr>
          <p:spPr>
            <a:xfrm>
              <a:off x="2637667" y="3515350"/>
              <a:ext cx="204851" cy="24608"/>
            </a:xfrm>
            <a:prstGeom prst="rect">
              <a:avLst/>
            </a:prstGeom>
            <a:solidFill>
              <a:srgbClr val="1CABE2">
                <a:alpha val="100000"/>
              </a:srgbClr>
            </a:solidFill>
          </p:spPr>
          <p:txBody>
            <a:bodyPr/>
            <a:lstStyle/>
            <a:p/>
          </p:txBody>
        </p:sp>
        <p:sp>
          <p:nvSpPr>
            <p:cNvPr id="47" name="rc47"/>
            <p:cNvSpPr/>
            <p:nvPr/>
          </p:nvSpPr>
          <p:spPr>
            <a:xfrm>
              <a:off x="2865280" y="3521425"/>
              <a:ext cx="204851" cy="1163961"/>
            </a:xfrm>
            <a:prstGeom prst="rect">
              <a:avLst/>
            </a:prstGeom>
            <a:solidFill>
              <a:srgbClr val="80BD41">
                <a:alpha val="100000"/>
              </a:srgbClr>
            </a:solidFill>
          </p:spPr>
          <p:txBody>
            <a:bodyPr/>
            <a:lstStyle/>
            <a:p/>
          </p:txBody>
        </p:sp>
        <p:sp>
          <p:nvSpPr>
            <p:cNvPr id="48" name="rc48"/>
            <p:cNvSpPr/>
            <p:nvPr/>
          </p:nvSpPr>
          <p:spPr>
            <a:xfrm>
              <a:off x="2865280" y="3447140"/>
              <a:ext cx="204851" cy="49523"/>
            </a:xfrm>
            <a:prstGeom prst="rect">
              <a:avLst/>
            </a:prstGeom>
            <a:solidFill>
              <a:srgbClr val="0058AB">
                <a:alpha val="100000"/>
              </a:srgbClr>
            </a:solidFill>
          </p:spPr>
          <p:txBody>
            <a:bodyPr/>
            <a:lstStyle/>
            <a:p/>
          </p:txBody>
        </p:sp>
        <p:sp>
          <p:nvSpPr>
            <p:cNvPr id="49" name="rc49"/>
            <p:cNvSpPr/>
            <p:nvPr/>
          </p:nvSpPr>
          <p:spPr>
            <a:xfrm>
              <a:off x="2865280" y="3496663"/>
              <a:ext cx="204851" cy="24761"/>
            </a:xfrm>
            <a:prstGeom prst="rect">
              <a:avLst/>
            </a:prstGeom>
            <a:solidFill>
              <a:srgbClr val="1CABE2">
                <a:alpha val="100000"/>
              </a:srgbClr>
            </a:solidFill>
          </p:spPr>
          <p:txBody>
            <a:bodyPr/>
            <a:lstStyle/>
            <a:p/>
          </p:txBody>
        </p:sp>
        <p:sp>
          <p:nvSpPr>
            <p:cNvPr id="50" name="rc50"/>
            <p:cNvSpPr/>
            <p:nvPr/>
          </p:nvSpPr>
          <p:spPr>
            <a:xfrm>
              <a:off x="3092892" y="3529346"/>
              <a:ext cx="204851" cy="1156040"/>
            </a:xfrm>
            <a:prstGeom prst="rect">
              <a:avLst/>
            </a:prstGeom>
            <a:solidFill>
              <a:srgbClr val="80BD41">
                <a:alpha val="100000"/>
              </a:srgbClr>
            </a:solidFill>
          </p:spPr>
          <p:txBody>
            <a:bodyPr/>
            <a:lstStyle/>
            <a:p/>
          </p:txBody>
        </p:sp>
        <p:sp>
          <p:nvSpPr>
            <p:cNvPr id="51" name="rc51"/>
            <p:cNvSpPr/>
            <p:nvPr/>
          </p:nvSpPr>
          <p:spPr>
            <a:xfrm>
              <a:off x="3092892" y="3442372"/>
              <a:ext cx="204851" cy="74593"/>
            </a:xfrm>
            <a:prstGeom prst="rect">
              <a:avLst/>
            </a:prstGeom>
            <a:solidFill>
              <a:srgbClr val="0058AB">
                <a:alpha val="100000"/>
              </a:srgbClr>
            </a:solidFill>
          </p:spPr>
          <p:txBody>
            <a:bodyPr/>
            <a:lstStyle/>
            <a:p/>
          </p:txBody>
        </p:sp>
        <p:sp>
          <p:nvSpPr>
            <p:cNvPr id="52" name="rc52"/>
            <p:cNvSpPr/>
            <p:nvPr/>
          </p:nvSpPr>
          <p:spPr>
            <a:xfrm>
              <a:off x="3092892" y="3516965"/>
              <a:ext cx="204851" cy="12380"/>
            </a:xfrm>
            <a:prstGeom prst="rect">
              <a:avLst/>
            </a:prstGeom>
            <a:solidFill>
              <a:srgbClr val="1CABE2">
                <a:alpha val="100000"/>
              </a:srgbClr>
            </a:solidFill>
          </p:spPr>
          <p:txBody>
            <a:bodyPr/>
            <a:lstStyle/>
            <a:p/>
          </p:txBody>
        </p:sp>
        <p:sp>
          <p:nvSpPr>
            <p:cNvPr id="53" name="rc53"/>
            <p:cNvSpPr/>
            <p:nvPr/>
          </p:nvSpPr>
          <p:spPr>
            <a:xfrm>
              <a:off x="3320505" y="3469133"/>
              <a:ext cx="204851" cy="1216253"/>
            </a:xfrm>
            <a:prstGeom prst="rect">
              <a:avLst/>
            </a:prstGeom>
            <a:solidFill>
              <a:srgbClr val="80BD41">
                <a:alpha val="100000"/>
              </a:srgbClr>
            </a:solidFill>
          </p:spPr>
          <p:txBody>
            <a:bodyPr/>
            <a:lstStyle/>
            <a:p/>
          </p:txBody>
        </p:sp>
        <p:sp>
          <p:nvSpPr>
            <p:cNvPr id="54" name="rc54"/>
            <p:cNvSpPr/>
            <p:nvPr/>
          </p:nvSpPr>
          <p:spPr>
            <a:xfrm>
              <a:off x="3320505" y="3444294"/>
              <a:ext cx="204851" cy="12380"/>
            </a:xfrm>
            <a:prstGeom prst="rect">
              <a:avLst/>
            </a:prstGeom>
            <a:solidFill>
              <a:srgbClr val="0058AB">
                <a:alpha val="100000"/>
              </a:srgbClr>
            </a:solidFill>
          </p:spPr>
          <p:txBody>
            <a:bodyPr/>
            <a:lstStyle/>
            <a:p/>
          </p:txBody>
        </p:sp>
        <p:sp>
          <p:nvSpPr>
            <p:cNvPr id="55" name="rc55"/>
            <p:cNvSpPr/>
            <p:nvPr/>
          </p:nvSpPr>
          <p:spPr>
            <a:xfrm>
              <a:off x="3320505" y="3456675"/>
              <a:ext cx="204851" cy="12457"/>
            </a:xfrm>
            <a:prstGeom prst="rect">
              <a:avLst/>
            </a:prstGeom>
            <a:solidFill>
              <a:srgbClr val="1CABE2">
                <a:alpha val="100000"/>
              </a:srgbClr>
            </a:solidFill>
          </p:spPr>
          <p:txBody>
            <a:bodyPr/>
            <a:lstStyle/>
            <a:p/>
          </p:txBody>
        </p:sp>
        <p:sp>
          <p:nvSpPr>
            <p:cNvPr id="56" name="rc56"/>
            <p:cNvSpPr/>
            <p:nvPr/>
          </p:nvSpPr>
          <p:spPr>
            <a:xfrm>
              <a:off x="3548117" y="3510044"/>
              <a:ext cx="204851" cy="1175342"/>
            </a:xfrm>
            <a:prstGeom prst="rect">
              <a:avLst/>
            </a:prstGeom>
            <a:solidFill>
              <a:srgbClr val="80BD41">
                <a:alpha val="100000"/>
              </a:srgbClr>
            </a:solidFill>
          </p:spPr>
          <p:txBody>
            <a:bodyPr/>
            <a:lstStyle/>
            <a:p/>
          </p:txBody>
        </p:sp>
        <p:sp>
          <p:nvSpPr>
            <p:cNvPr id="57" name="rc57"/>
            <p:cNvSpPr/>
            <p:nvPr/>
          </p:nvSpPr>
          <p:spPr>
            <a:xfrm>
              <a:off x="3548117" y="3448216"/>
              <a:ext cx="204851" cy="12380"/>
            </a:xfrm>
            <a:prstGeom prst="rect">
              <a:avLst/>
            </a:prstGeom>
            <a:solidFill>
              <a:srgbClr val="0058AB">
                <a:alpha val="100000"/>
              </a:srgbClr>
            </a:solidFill>
          </p:spPr>
          <p:txBody>
            <a:bodyPr/>
            <a:lstStyle/>
            <a:p/>
          </p:txBody>
        </p:sp>
        <p:sp>
          <p:nvSpPr>
            <p:cNvPr id="58" name="rc58"/>
            <p:cNvSpPr/>
            <p:nvPr/>
          </p:nvSpPr>
          <p:spPr>
            <a:xfrm>
              <a:off x="3548117" y="3460597"/>
              <a:ext cx="204851" cy="49446"/>
            </a:xfrm>
            <a:prstGeom prst="rect">
              <a:avLst/>
            </a:prstGeom>
            <a:solidFill>
              <a:srgbClr val="1CABE2">
                <a:alpha val="100000"/>
              </a:srgbClr>
            </a:solidFill>
          </p:spPr>
          <p:txBody>
            <a:bodyPr/>
            <a:lstStyle/>
            <a:p/>
          </p:txBody>
        </p:sp>
        <p:sp>
          <p:nvSpPr>
            <p:cNvPr id="59" name="rc59"/>
            <p:cNvSpPr/>
            <p:nvPr/>
          </p:nvSpPr>
          <p:spPr>
            <a:xfrm>
              <a:off x="3775730" y="3528885"/>
              <a:ext cx="204851" cy="1156502"/>
            </a:xfrm>
            <a:prstGeom prst="rect">
              <a:avLst/>
            </a:prstGeom>
            <a:solidFill>
              <a:srgbClr val="80BD41">
                <a:alpha val="100000"/>
              </a:srgbClr>
            </a:solidFill>
          </p:spPr>
          <p:txBody>
            <a:bodyPr/>
            <a:lstStyle/>
            <a:p/>
          </p:txBody>
        </p:sp>
        <p:sp>
          <p:nvSpPr>
            <p:cNvPr id="60" name="rc60"/>
            <p:cNvSpPr/>
            <p:nvPr/>
          </p:nvSpPr>
          <p:spPr>
            <a:xfrm>
              <a:off x="3775730" y="3441834"/>
              <a:ext cx="204851" cy="37296"/>
            </a:xfrm>
            <a:prstGeom prst="rect">
              <a:avLst/>
            </a:prstGeom>
            <a:solidFill>
              <a:srgbClr val="0058AB">
                <a:alpha val="100000"/>
              </a:srgbClr>
            </a:solidFill>
          </p:spPr>
          <p:txBody>
            <a:bodyPr/>
            <a:lstStyle/>
            <a:p/>
          </p:txBody>
        </p:sp>
        <p:sp>
          <p:nvSpPr>
            <p:cNvPr id="61" name="rc61"/>
            <p:cNvSpPr/>
            <p:nvPr/>
          </p:nvSpPr>
          <p:spPr>
            <a:xfrm>
              <a:off x="3775730" y="3479130"/>
              <a:ext cx="204851" cy="49754"/>
            </a:xfrm>
            <a:prstGeom prst="rect">
              <a:avLst/>
            </a:prstGeom>
            <a:solidFill>
              <a:srgbClr val="1CABE2">
                <a:alpha val="100000"/>
              </a:srgbClr>
            </a:solidFill>
          </p:spPr>
          <p:txBody>
            <a:bodyPr/>
            <a:lstStyle/>
            <a:p/>
          </p:txBody>
        </p:sp>
        <p:sp>
          <p:nvSpPr>
            <p:cNvPr id="62" name="rc62"/>
            <p:cNvSpPr/>
            <p:nvPr/>
          </p:nvSpPr>
          <p:spPr>
            <a:xfrm>
              <a:off x="4003342" y="3474747"/>
              <a:ext cx="204851" cy="1210639"/>
            </a:xfrm>
            <a:prstGeom prst="rect">
              <a:avLst/>
            </a:prstGeom>
            <a:solidFill>
              <a:srgbClr val="80BD41">
                <a:alpha val="100000"/>
              </a:srgbClr>
            </a:solidFill>
          </p:spPr>
          <p:txBody>
            <a:bodyPr/>
            <a:lstStyle/>
            <a:p/>
          </p:txBody>
        </p:sp>
        <p:sp>
          <p:nvSpPr>
            <p:cNvPr id="63" name="rc63"/>
            <p:cNvSpPr/>
            <p:nvPr/>
          </p:nvSpPr>
          <p:spPr>
            <a:xfrm>
              <a:off x="4003342" y="3437296"/>
              <a:ext cx="204851" cy="12457"/>
            </a:xfrm>
            <a:prstGeom prst="rect">
              <a:avLst/>
            </a:prstGeom>
            <a:solidFill>
              <a:srgbClr val="0058AB">
                <a:alpha val="100000"/>
              </a:srgbClr>
            </a:solidFill>
          </p:spPr>
          <p:txBody>
            <a:bodyPr/>
            <a:lstStyle/>
            <a:p/>
          </p:txBody>
        </p:sp>
        <p:sp>
          <p:nvSpPr>
            <p:cNvPr id="64" name="rc64"/>
            <p:cNvSpPr/>
            <p:nvPr/>
          </p:nvSpPr>
          <p:spPr>
            <a:xfrm>
              <a:off x="4003342" y="3449754"/>
              <a:ext cx="204851" cy="24992"/>
            </a:xfrm>
            <a:prstGeom prst="rect">
              <a:avLst/>
            </a:prstGeom>
            <a:solidFill>
              <a:srgbClr val="1CABE2">
                <a:alpha val="100000"/>
              </a:srgbClr>
            </a:solidFill>
          </p:spPr>
          <p:txBody>
            <a:bodyPr/>
            <a:lstStyle/>
            <a:p/>
          </p:txBody>
        </p:sp>
        <p:sp>
          <p:nvSpPr>
            <p:cNvPr id="65" name="rc65"/>
            <p:cNvSpPr/>
            <p:nvPr/>
          </p:nvSpPr>
          <p:spPr>
            <a:xfrm>
              <a:off x="4230955" y="3442064"/>
              <a:ext cx="204851" cy="1243322"/>
            </a:xfrm>
            <a:prstGeom prst="rect">
              <a:avLst/>
            </a:prstGeom>
            <a:solidFill>
              <a:srgbClr val="80BD41">
                <a:alpha val="100000"/>
              </a:srgbClr>
            </a:solidFill>
          </p:spPr>
          <p:txBody>
            <a:bodyPr/>
            <a:lstStyle/>
            <a:p/>
          </p:txBody>
        </p:sp>
        <p:sp>
          <p:nvSpPr>
            <p:cNvPr id="66" name="rc66"/>
            <p:cNvSpPr/>
            <p:nvPr/>
          </p:nvSpPr>
          <p:spPr>
            <a:xfrm>
              <a:off x="4230955" y="3416687"/>
              <a:ext cx="204851" cy="25377"/>
            </a:xfrm>
            <a:prstGeom prst="rect">
              <a:avLst/>
            </a:prstGeom>
            <a:solidFill>
              <a:srgbClr val="0058AB">
                <a:alpha val="100000"/>
              </a:srgbClr>
            </a:solidFill>
          </p:spPr>
          <p:txBody>
            <a:bodyPr/>
            <a:lstStyle/>
            <a:p/>
          </p:txBody>
        </p:sp>
        <p:sp>
          <p:nvSpPr>
            <p:cNvPr id="67" name="rc67"/>
            <p:cNvSpPr/>
            <p:nvPr/>
          </p:nvSpPr>
          <p:spPr>
            <a:xfrm>
              <a:off x="4230955" y="3442064"/>
              <a:ext cx="204851" cy="0"/>
            </a:xfrm>
            <a:prstGeom prst="rect">
              <a:avLst/>
            </a:prstGeom>
            <a:solidFill>
              <a:srgbClr val="1CABE2">
                <a:alpha val="100000"/>
              </a:srgbClr>
            </a:solidFill>
          </p:spPr>
          <p:txBody>
            <a:bodyPr/>
            <a:lstStyle/>
            <a:p/>
          </p:txBody>
        </p:sp>
        <p:sp>
          <p:nvSpPr>
            <p:cNvPr id="68" name="rc68"/>
            <p:cNvSpPr/>
            <p:nvPr/>
          </p:nvSpPr>
          <p:spPr>
            <a:xfrm>
              <a:off x="4458568" y="3431990"/>
              <a:ext cx="204851" cy="1253396"/>
            </a:xfrm>
            <a:prstGeom prst="rect">
              <a:avLst/>
            </a:prstGeom>
            <a:solidFill>
              <a:srgbClr val="80BD41">
                <a:alpha val="100000"/>
              </a:srgbClr>
            </a:solidFill>
          </p:spPr>
          <p:txBody>
            <a:bodyPr/>
            <a:lstStyle/>
            <a:p/>
          </p:txBody>
        </p:sp>
        <p:sp>
          <p:nvSpPr>
            <p:cNvPr id="69" name="rc69"/>
            <p:cNvSpPr/>
            <p:nvPr/>
          </p:nvSpPr>
          <p:spPr>
            <a:xfrm>
              <a:off x="4458568" y="3406383"/>
              <a:ext cx="204851" cy="12765"/>
            </a:xfrm>
            <a:prstGeom prst="rect">
              <a:avLst/>
            </a:prstGeom>
            <a:solidFill>
              <a:srgbClr val="0058AB">
                <a:alpha val="100000"/>
              </a:srgbClr>
            </a:solidFill>
          </p:spPr>
          <p:txBody>
            <a:bodyPr/>
            <a:lstStyle/>
            <a:p/>
          </p:txBody>
        </p:sp>
        <p:sp>
          <p:nvSpPr>
            <p:cNvPr id="70" name="rc70"/>
            <p:cNvSpPr/>
            <p:nvPr/>
          </p:nvSpPr>
          <p:spPr>
            <a:xfrm>
              <a:off x="4458568" y="3419148"/>
              <a:ext cx="204851" cy="12842"/>
            </a:xfrm>
            <a:prstGeom prst="rect">
              <a:avLst/>
            </a:prstGeom>
            <a:solidFill>
              <a:srgbClr val="1CABE2">
                <a:alpha val="100000"/>
              </a:srgbClr>
            </a:solidFill>
          </p:spPr>
          <p:txBody>
            <a:bodyPr/>
            <a:lstStyle/>
            <a:p/>
          </p:txBody>
        </p:sp>
        <p:sp>
          <p:nvSpPr>
            <p:cNvPr id="71" name="rc71"/>
            <p:cNvSpPr/>
            <p:nvPr/>
          </p:nvSpPr>
          <p:spPr>
            <a:xfrm>
              <a:off x="4686180" y="3467211"/>
              <a:ext cx="204851" cy="1218176"/>
            </a:xfrm>
            <a:prstGeom prst="rect">
              <a:avLst/>
            </a:prstGeom>
            <a:solidFill>
              <a:srgbClr val="80BD41">
                <a:alpha val="100000"/>
              </a:srgbClr>
            </a:solidFill>
          </p:spPr>
          <p:txBody>
            <a:bodyPr/>
            <a:lstStyle/>
            <a:p/>
          </p:txBody>
        </p:sp>
        <p:sp>
          <p:nvSpPr>
            <p:cNvPr id="72" name="rc72"/>
            <p:cNvSpPr/>
            <p:nvPr/>
          </p:nvSpPr>
          <p:spPr>
            <a:xfrm>
              <a:off x="4686180" y="3403076"/>
              <a:ext cx="204851" cy="51292"/>
            </a:xfrm>
            <a:prstGeom prst="rect">
              <a:avLst/>
            </a:prstGeom>
            <a:solidFill>
              <a:srgbClr val="0058AB">
                <a:alpha val="100000"/>
              </a:srgbClr>
            </a:solidFill>
          </p:spPr>
          <p:txBody>
            <a:bodyPr/>
            <a:lstStyle/>
            <a:p/>
          </p:txBody>
        </p:sp>
        <p:sp>
          <p:nvSpPr>
            <p:cNvPr id="73" name="rc73"/>
            <p:cNvSpPr/>
            <p:nvPr/>
          </p:nvSpPr>
          <p:spPr>
            <a:xfrm>
              <a:off x="4686180" y="3454368"/>
              <a:ext cx="204851" cy="12842"/>
            </a:xfrm>
            <a:prstGeom prst="rect">
              <a:avLst/>
            </a:prstGeom>
            <a:solidFill>
              <a:srgbClr val="1CABE2">
                <a:alpha val="100000"/>
              </a:srgbClr>
            </a:solidFill>
          </p:spPr>
          <p:txBody>
            <a:bodyPr/>
            <a:lstStyle/>
            <a:p/>
          </p:txBody>
        </p:sp>
        <p:sp>
          <p:nvSpPr>
            <p:cNvPr id="74" name="rc74"/>
            <p:cNvSpPr/>
            <p:nvPr/>
          </p:nvSpPr>
          <p:spPr>
            <a:xfrm>
              <a:off x="4913793" y="3443141"/>
              <a:ext cx="204851" cy="1242245"/>
            </a:xfrm>
            <a:prstGeom prst="rect">
              <a:avLst/>
            </a:prstGeom>
            <a:solidFill>
              <a:srgbClr val="80BD41">
                <a:alpha val="100000"/>
              </a:srgbClr>
            </a:solidFill>
          </p:spPr>
          <p:txBody>
            <a:bodyPr/>
            <a:lstStyle/>
            <a:p/>
          </p:txBody>
        </p:sp>
        <p:sp>
          <p:nvSpPr>
            <p:cNvPr id="75" name="rc75"/>
            <p:cNvSpPr/>
            <p:nvPr/>
          </p:nvSpPr>
          <p:spPr>
            <a:xfrm>
              <a:off x="4913793" y="3404691"/>
              <a:ext cx="204851" cy="38450"/>
            </a:xfrm>
            <a:prstGeom prst="rect">
              <a:avLst/>
            </a:prstGeom>
            <a:solidFill>
              <a:srgbClr val="0058AB">
                <a:alpha val="100000"/>
              </a:srgbClr>
            </a:solidFill>
          </p:spPr>
          <p:txBody>
            <a:bodyPr/>
            <a:lstStyle/>
            <a:p/>
          </p:txBody>
        </p:sp>
        <p:sp>
          <p:nvSpPr>
            <p:cNvPr id="76" name="rc76"/>
            <p:cNvSpPr/>
            <p:nvPr/>
          </p:nvSpPr>
          <p:spPr>
            <a:xfrm>
              <a:off x="4913793" y="3443141"/>
              <a:ext cx="204851" cy="0"/>
            </a:xfrm>
            <a:prstGeom prst="rect">
              <a:avLst/>
            </a:prstGeom>
            <a:solidFill>
              <a:srgbClr val="1CABE2">
                <a:alpha val="100000"/>
              </a:srgbClr>
            </a:solidFill>
          </p:spPr>
          <p:txBody>
            <a:bodyPr/>
            <a:lstStyle/>
            <a:p/>
          </p:txBody>
        </p:sp>
        <p:sp>
          <p:nvSpPr>
            <p:cNvPr id="77" name="rc77"/>
            <p:cNvSpPr/>
            <p:nvPr/>
          </p:nvSpPr>
          <p:spPr>
            <a:xfrm>
              <a:off x="5141405" y="3450523"/>
              <a:ext cx="204851" cy="1234863"/>
            </a:xfrm>
            <a:prstGeom prst="rect">
              <a:avLst/>
            </a:prstGeom>
            <a:solidFill>
              <a:srgbClr val="80BD41">
                <a:alpha val="100000"/>
              </a:srgbClr>
            </a:solidFill>
          </p:spPr>
          <p:txBody>
            <a:bodyPr/>
            <a:lstStyle/>
            <a:p/>
          </p:txBody>
        </p:sp>
        <p:sp>
          <p:nvSpPr>
            <p:cNvPr id="78" name="rc78"/>
            <p:cNvSpPr/>
            <p:nvPr/>
          </p:nvSpPr>
          <p:spPr>
            <a:xfrm>
              <a:off x="5141405" y="3412304"/>
              <a:ext cx="204851" cy="38219"/>
            </a:xfrm>
            <a:prstGeom prst="rect">
              <a:avLst/>
            </a:prstGeom>
            <a:solidFill>
              <a:srgbClr val="0058AB">
                <a:alpha val="100000"/>
              </a:srgbClr>
            </a:solidFill>
          </p:spPr>
          <p:txBody>
            <a:bodyPr/>
            <a:lstStyle/>
            <a:p/>
          </p:txBody>
        </p:sp>
        <p:sp>
          <p:nvSpPr>
            <p:cNvPr id="79" name="rc79"/>
            <p:cNvSpPr/>
            <p:nvPr/>
          </p:nvSpPr>
          <p:spPr>
            <a:xfrm>
              <a:off x="5141405" y="3450523"/>
              <a:ext cx="204851" cy="0"/>
            </a:xfrm>
            <a:prstGeom prst="rect">
              <a:avLst/>
            </a:prstGeom>
            <a:solidFill>
              <a:srgbClr val="1CABE2">
                <a:alpha val="100000"/>
              </a:srgbClr>
            </a:solidFill>
          </p:spPr>
          <p:txBody>
            <a:bodyPr/>
            <a:lstStyle/>
            <a:p/>
          </p:txBody>
        </p:sp>
        <p:sp>
          <p:nvSpPr>
            <p:cNvPr id="80" name="rc80"/>
            <p:cNvSpPr/>
            <p:nvPr/>
          </p:nvSpPr>
          <p:spPr>
            <a:xfrm>
              <a:off x="5369018" y="3484590"/>
              <a:ext cx="204851" cy="1200796"/>
            </a:xfrm>
            <a:prstGeom prst="rect">
              <a:avLst/>
            </a:prstGeom>
            <a:solidFill>
              <a:srgbClr val="80BD41">
                <a:alpha val="100000"/>
              </a:srgbClr>
            </a:solidFill>
          </p:spPr>
          <p:txBody>
            <a:bodyPr/>
            <a:lstStyle/>
            <a:p/>
          </p:txBody>
        </p:sp>
        <p:sp>
          <p:nvSpPr>
            <p:cNvPr id="81" name="rc81"/>
            <p:cNvSpPr/>
            <p:nvPr/>
          </p:nvSpPr>
          <p:spPr>
            <a:xfrm>
              <a:off x="5369018" y="3421378"/>
              <a:ext cx="204851" cy="12611"/>
            </a:xfrm>
            <a:prstGeom prst="rect">
              <a:avLst/>
            </a:prstGeom>
            <a:solidFill>
              <a:srgbClr val="0058AB">
                <a:alpha val="100000"/>
              </a:srgbClr>
            </a:solidFill>
          </p:spPr>
          <p:txBody>
            <a:bodyPr/>
            <a:lstStyle/>
            <a:p/>
          </p:txBody>
        </p:sp>
        <p:sp>
          <p:nvSpPr>
            <p:cNvPr id="82" name="rc82"/>
            <p:cNvSpPr/>
            <p:nvPr/>
          </p:nvSpPr>
          <p:spPr>
            <a:xfrm>
              <a:off x="5369018" y="3433990"/>
              <a:ext cx="204851" cy="50600"/>
            </a:xfrm>
            <a:prstGeom prst="rect">
              <a:avLst/>
            </a:prstGeom>
            <a:solidFill>
              <a:srgbClr val="1CABE2">
                <a:alpha val="100000"/>
              </a:srgbClr>
            </a:solidFill>
          </p:spPr>
          <p:txBody>
            <a:bodyPr/>
            <a:lstStyle/>
            <a:p/>
          </p:txBody>
        </p:sp>
        <p:sp>
          <p:nvSpPr>
            <p:cNvPr id="83" name="rc83"/>
            <p:cNvSpPr/>
            <p:nvPr/>
          </p:nvSpPr>
          <p:spPr>
            <a:xfrm>
              <a:off x="5596630" y="3365010"/>
              <a:ext cx="204851" cy="1320376"/>
            </a:xfrm>
            <a:prstGeom prst="rect">
              <a:avLst/>
            </a:prstGeom>
            <a:solidFill>
              <a:srgbClr val="80BD41">
                <a:alpha val="100000"/>
              </a:srgbClr>
            </a:solidFill>
          </p:spPr>
          <p:txBody>
            <a:bodyPr/>
            <a:lstStyle/>
            <a:p/>
          </p:txBody>
        </p:sp>
        <p:sp>
          <p:nvSpPr>
            <p:cNvPr id="84" name="rc84"/>
            <p:cNvSpPr/>
            <p:nvPr/>
          </p:nvSpPr>
          <p:spPr>
            <a:xfrm>
              <a:off x="5596630" y="3351707"/>
              <a:ext cx="204851" cy="13303"/>
            </a:xfrm>
            <a:prstGeom prst="rect">
              <a:avLst/>
            </a:prstGeom>
            <a:solidFill>
              <a:srgbClr val="0058AB">
                <a:alpha val="100000"/>
              </a:srgbClr>
            </a:solidFill>
          </p:spPr>
          <p:txBody>
            <a:bodyPr/>
            <a:lstStyle/>
            <a:p/>
          </p:txBody>
        </p:sp>
        <p:sp>
          <p:nvSpPr>
            <p:cNvPr id="85" name="rc85"/>
            <p:cNvSpPr/>
            <p:nvPr/>
          </p:nvSpPr>
          <p:spPr>
            <a:xfrm>
              <a:off x="5596630" y="3365010"/>
              <a:ext cx="204851" cy="0"/>
            </a:xfrm>
            <a:prstGeom prst="rect">
              <a:avLst/>
            </a:prstGeom>
            <a:solidFill>
              <a:srgbClr val="1CABE2">
                <a:alpha val="100000"/>
              </a:srgbClr>
            </a:solidFill>
          </p:spPr>
          <p:txBody>
            <a:bodyPr/>
            <a:lstStyle/>
            <a:p/>
          </p:txBody>
        </p:sp>
        <p:sp>
          <p:nvSpPr>
            <p:cNvPr id="86" name="rc86"/>
            <p:cNvSpPr/>
            <p:nvPr/>
          </p:nvSpPr>
          <p:spPr>
            <a:xfrm>
              <a:off x="5824243" y="3406075"/>
              <a:ext cx="204851" cy="1279311"/>
            </a:xfrm>
            <a:prstGeom prst="rect">
              <a:avLst/>
            </a:prstGeom>
            <a:solidFill>
              <a:srgbClr val="80BD41">
                <a:alpha val="100000"/>
              </a:srgbClr>
            </a:solidFill>
          </p:spPr>
          <p:txBody>
            <a:bodyPr/>
            <a:lstStyle/>
            <a:p/>
          </p:txBody>
        </p:sp>
        <p:sp>
          <p:nvSpPr>
            <p:cNvPr id="87" name="rc87"/>
            <p:cNvSpPr/>
            <p:nvPr/>
          </p:nvSpPr>
          <p:spPr>
            <a:xfrm>
              <a:off x="5824243" y="3393156"/>
              <a:ext cx="204851" cy="12919"/>
            </a:xfrm>
            <a:prstGeom prst="rect">
              <a:avLst/>
            </a:prstGeom>
            <a:solidFill>
              <a:srgbClr val="0058AB">
                <a:alpha val="100000"/>
              </a:srgbClr>
            </a:solidFill>
          </p:spPr>
          <p:txBody>
            <a:bodyPr/>
            <a:lstStyle/>
            <a:p/>
          </p:txBody>
        </p:sp>
        <p:sp>
          <p:nvSpPr>
            <p:cNvPr id="88" name="rc88"/>
            <p:cNvSpPr/>
            <p:nvPr/>
          </p:nvSpPr>
          <p:spPr>
            <a:xfrm>
              <a:off x="5824243" y="3406075"/>
              <a:ext cx="204851" cy="0"/>
            </a:xfrm>
            <a:prstGeom prst="rect">
              <a:avLst/>
            </a:prstGeom>
            <a:solidFill>
              <a:srgbClr val="1CABE2">
                <a:alpha val="100000"/>
              </a:srgbClr>
            </a:solidFill>
          </p:spPr>
          <p:txBody>
            <a:bodyPr/>
            <a:lstStyle/>
            <a:p/>
          </p:txBody>
        </p:sp>
        <p:sp>
          <p:nvSpPr>
            <p:cNvPr id="89" name="rc89"/>
            <p:cNvSpPr/>
            <p:nvPr/>
          </p:nvSpPr>
          <p:spPr>
            <a:xfrm>
              <a:off x="6051856" y="3423454"/>
              <a:ext cx="204851" cy="1261932"/>
            </a:xfrm>
            <a:prstGeom prst="rect">
              <a:avLst/>
            </a:prstGeom>
            <a:solidFill>
              <a:srgbClr val="80BD41">
                <a:alpha val="100000"/>
              </a:srgbClr>
            </a:solidFill>
          </p:spPr>
          <p:txBody>
            <a:bodyPr/>
            <a:lstStyle/>
            <a:p/>
          </p:txBody>
        </p:sp>
        <p:sp>
          <p:nvSpPr>
            <p:cNvPr id="90" name="rc90"/>
            <p:cNvSpPr/>
            <p:nvPr/>
          </p:nvSpPr>
          <p:spPr>
            <a:xfrm>
              <a:off x="6051856" y="3397693"/>
              <a:ext cx="204851" cy="25761"/>
            </a:xfrm>
            <a:prstGeom prst="rect">
              <a:avLst/>
            </a:prstGeom>
            <a:solidFill>
              <a:srgbClr val="0058AB">
                <a:alpha val="100000"/>
              </a:srgbClr>
            </a:solidFill>
          </p:spPr>
          <p:txBody>
            <a:bodyPr/>
            <a:lstStyle/>
            <a:p/>
          </p:txBody>
        </p:sp>
        <p:sp>
          <p:nvSpPr>
            <p:cNvPr id="91" name="rc91"/>
            <p:cNvSpPr/>
            <p:nvPr/>
          </p:nvSpPr>
          <p:spPr>
            <a:xfrm>
              <a:off x="6051856" y="3423454"/>
              <a:ext cx="204851" cy="0"/>
            </a:xfrm>
            <a:prstGeom prst="rect">
              <a:avLst/>
            </a:prstGeom>
            <a:solidFill>
              <a:srgbClr val="1CABE2">
                <a:alpha val="100000"/>
              </a:srgbClr>
            </a:solidFill>
          </p:spPr>
          <p:txBody>
            <a:bodyPr/>
            <a:lstStyle/>
            <a:p/>
          </p:txBody>
        </p:sp>
        <p:sp>
          <p:nvSpPr>
            <p:cNvPr id="92" name="rc92"/>
            <p:cNvSpPr/>
            <p:nvPr/>
          </p:nvSpPr>
          <p:spPr>
            <a:xfrm>
              <a:off x="6279468" y="3413150"/>
              <a:ext cx="204851" cy="1272236"/>
            </a:xfrm>
            <a:prstGeom prst="rect">
              <a:avLst/>
            </a:prstGeom>
            <a:solidFill>
              <a:srgbClr val="80BD41">
                <a:alpha val="100000"/>
              </a:srgbClr>
            </a:solidFill>
          </p:spPr>
          <p:txBody>
            <a:bodyPr/>
            <a:lstStyle/>
            <a:p/>
          </p:txBody>
        </p:sp>
        <p:sp>
          <p:nvSpPr>
            <p:cNvPr id="93" name="rc93"/>
            <p:cNvSpPr/>
            <p:nvPr/>
          </p:nvSpPr>
          <p:spPr>
            <a:xfrm>
              <a:off x="6279468" y="3400307"/>
              <a:ext cx="204851" cy="12842"/>
            </a:xfrm>
            <a:prstGeom prst="rect">
              <a:avLst/>
            </a:prstGeom>
            <a:solidFill>
              <a:srgbClr val="0058AB">
                <a:alpha val="100000"/>
              </a:srgbClr>
            </a:solidFill>
          </p:spPr>
          <p:txBody>
            <a:bodyPr/>
            <a:lstStyle/>
            <a:p/>
          </p:txBody>
        </p:sp>
        <p:sp>
          <p:nvSpPr>
            <p:cNvPr id="94" name="rc94"/>
            <p:cNvSpPr/>
            <p:nvPr/>
          </p:nvSpPr>
          <p:spPr>
            <a:xfrm>
              <a:off x="6279468" y="3413150"/>
              <a:ext cx="204851" cy="0"/>
            </a:xfrm>
            <a:prstGeom prst="rect">
              <a:avLst/>
            </a:prstGeom>
            <a:solidFill>
              <a:srgbClr val="1CABE2">
                <a:alpha val="100000"/>
              </a:srgbClr>
            </a:solidFill>
          </p:spPr>
          <p:txBody>
            <a:bodyPr/>
            <a:lstStyle/>
            <a:p/>
          </p:txBody>
        </p:sp>
        <p:sp>
          <p:nvSpPr>
            <p:cNvPr id="95" name="rc95"/>
            <p:cNvSpPr/>
            <p:nvPr/>
          </p:nvSpPr>
          <p:spPr>
            <a:xfrm>
              <a:off x="6507081" y="3433451"/>
              <a:ext cx="204851" cy="1251935"/>
            </a:xfrm>
            <a:prstGeom prst="rect">
              <a:avLst/>
            </a:prstGeom>
            <a:solidFill>
              <a:srgbClr val="80BD41">
                <a:alpha val="100000"/>
              </a:srgbClr>
            </a:solidFill>
          </p:spPr>
          <p:txBody>
            <a:bodyPr/>
            <a:lstStyle/>
            <a:p/>
          </p:txBody>
        </p:sp>
        <p:sp>
          <p:nvSpPr>
            <p:cNvPr id="96" name="rc96"/>
            <p:cNvSpPr/>
            <p:nvPr/>
          </p:nvSpPr>
          <p:spPr>
            <a:xfrm>
              <a:off x="6507081" y="3420840"/>
              <a:ext cx="204851" cy="12611"/>
            </a:xfrm>
            <a:prstGeom prst="rect">
              <a:avLst/>
            </a:prstGeom>
            <a:solidFill>
              <a:srgbClr val="0058AB">
                <a:alpha val="100000"/>
              </a:srgbClr>
            </a:solidFill>
          </p:spPr>
          <p:txBody>
            <a:bodyPr/>
            <a:lstStyle/>
            <a:p/>
          </p:txBody>
        </p:sp>
        <p:sp>
          <p:nvSpPr>
            <p:cNvPr id="97" name="rc97"/>
            <p:cNvSpPr/>
            <p:nvPr/>
          </p:nvSpPr>
          <p:spPr>
            <a:xfrm>
              <a:off x="6507081" y="3433451"/>
              <a:ext cx="204851" cy="0"/>
            </a:xfrm>
            <a:prstGeom prst="rect">
              <a:avLst/>
            </a:prstGeom>
            <a:solidFill>
              <a:srgbClr val="1CABE2">
                <a:alpha val="100000"/>
              </a:srgbClr>
            </a:solidFill>
          </p:spPr>
          <p:txBody>
            <a:bodyPr/>
            <a:lstStyle/>
            <a:p/>
          </p:txBody>
        </p:sp>
        <p:sp>
          <p:nvSpPr>
            <p:cNvPr id="98" name="rc98"/>
            <p:cNvSpPr/>
            <p:nvPr/>
          </p:nvSpPr>
          <p:spPr>
            <a:xfrm>
              <a:off x="6734693" y="3447755"/>
              <a:ext cx="204851" cy="1237631"/>
            </a:xfrm>
            <a:prstGeom prst="rect">
              <a:avLst/>
            </a:prstGeom>
            <a:solidFill>
              <a:srgbClr val="80BD41">
                <a:alpha val="100000"/>
              </a:srgbClr>
            </a:solidFill>
          </p:spPr>
          <p:txBody>
            <a:bodyPr/>
            <a:lstStyle/>
            <a:p/>
          </p:txBody>
        </p:sp>
        <p:sp>
          <p:nvSpPr>
            <p:cNvPr id="99" name="rc99"/>
            <p:cNvSpPr/>
            <p:nvPr/>
          </p:nvSpPr>
          <p:spPr>
            <a:xfrm>
              <a:off x="6734693" y="3435220"/>
              <a:ext cx="204851" cy="12534"/>
            </a:xfrm>
            <a:prstGeom prst="rect">
              <a:avLst/>
            </a:prstGeom>
            <a:solidFill>
              <a:srgbClr val="0058AB">
                <a:alpha val="100000"/>
              </a:srgbClr>
            </a:solidFill>
          </p:spPr>
          <p:txBody>
            <a:bodyPr/>
            <a:lstStyle/>
            <a:p/>
          </p:txBody>
        </p:sp>
        <p:sp>
          <p:nvSpPr>
            <p:cNvPr id="100" name="rc100"/>
            <p:cNvSpPr/>
            <p:nvPr/>
          </p:nvSpPr>
          <p:spPr>
            <a:xfrm>
              <a:off x="6734693" y="3447755"/>
              <a:ext cx="204851" cy="0"/>
            </a:xfrm>
            <a:prstGeom prst="rect">
              <a:avLst/>
            </a:prstGeom>
            <a:solidFill>
              <a:srgbClr val="1CABE2">
                <a:alpha val="100000"/>
              </a:srgbClr>
            </a:solidFill>
          </p:spPr>
          <p:txBody>
            <a:bodyPr/>
            <a:lstStyle/>
            <a:p/>
          </p:txBody>
        </p:sp>
        <p:sp>
          <p:nvSpPr>
            <p:cNvPr id="101" name="rc101"/>
            <p:cNvSpPr/>
            <p:nvPr/>
          </p:nvSpPr>
          <p:spPr>
            <a:xfrm>
              <a:off x="6962306" y="3464058"/>
              <a:ext cx="204851" cy="1221329"/>
            </a:xfrm>
            <a:prstGeom prst="rect">
              <a:avLst/>
            </a:prstGeom>
            <a:solidFill>
              <a:srgbClr val="80BD41">
                <a:alpha val="100000"/>
              </a:srgbClr>
            </a:solidFill>
          </p:spPr>
          <p:txBody>
            <a:bodyPr/>
            <a:lstStyle/>
            <a:p/>
          </p:txBody>
        </p:sp>
        <p:sp>
          <p:nvSpPr>
            <p:cNvPr id="102" name="rc102"/>
            <p:cNvSpPr/>
            <p:nvPr/>
          </p:nvSpPr>
          <p:spPr>
            <a:xfrm>
              <a:off x="6962306" y="3451754"/>
              <a:ext cx="204851" cy="12304"/>
            </a:xfrm>
            <a:prstGeom prst="rect">
              <a:avLst/>
            </a:prstGeom>
            <a:solidFill>
              <a:srgbClr val="0058AB">
                <a:alpha val="100000"/>
              </a:srgbClr>
            </a:solidFill>
          </p:spPr>
          <p:txBody>
            <a:bodyPr/>
            <a:lstStyle/>
            <a:p/>
          </p:txBody>
        </p:sp>
        <p:sp>
          <p:nvSpPr>
            <p:cNvPr id="103" name="rc103"/>
            <p:cNvSpPr/>
            <p:nvPr/>
          </p:nvSpPr>
          <p:spPr>
            <a:xfrm>
              <a:off x="6962306" y="3464058"/>
              <a:ext cx="204851" cy="0"/>
            </a:xfrm>
            <a:prstGeom prst="rect">
              <a:avLst/>
            </a:prstGeom>
            <a:solidFill>
              <a:srgbClr val="1CABE2">
                <a:alpha val="100000"/>
              </a:srgbClr>
            </a:solidFill>
          </p:spPr>
          <p:txBody>
            <a:bodyPr/>
            <a:lstStyle/>
            <a:p/>
          </p:txBody>
        </p:sp>
        <p:sp>
          <p:nvSpPr>
            <p:cNvPr id="104" name="rc104"/>
            <p:cNvSpPr/>
            <p:nvPr/>
          </p:nvSpPr>
          <p:spPr>
            <a:xfrm>
              <a:off x="7189918" y="3465057"/>
              <a:ext cx="204851" cy="10879"/>
            </a:xfrm>
            <a:prstGeom prst="rect">
              <a:avLst/>
            </a:prstGeom>
            <a:solidFill>
              <a:srgbClr val="F26A21">
                <a:alpha val="100000"/>
              </a:srgbClr>
            </a:solidFill>
          </p:spPr>
          <p:txBody>
            <a:bodyPr/>
            <a:lstStyle/>
            <a:p/>
          </p:txBody>
        </p:sp>
        <p:sp>
          <p:nvSpPr>
            <p:cNvPr id="105" name="rc105"/>
            <p:cNvSpPr/>
            <p:nvPr/>
          </p:nvSpPr>
          <p:spPr>
            <a:xfrm>
              <a:off x="7189918" y="3475937"/>
              <a:ext cx="204851" cy="1209449"/>
            </a:xfrm>
            <a:prstGeom prst="rect">
              <a:avLst/>
            </a:prstGeom>
            <a:solidFill>
              <a:srgbClr val="FFC20E">
                <a:alpha val="100000"/>
              </a:srgbClr>
            </a:solidFill>
          </p:spPr>
          <p:txBody>
            <a:bodyPr/>
            <a:lstStyle/>
            <a:p/>
          </p:txBody>
        </p:sp>
        <p:sp>
          <p:nvSpPr>
            <p:cNvPr id="106" name="rc106"/>
            <p:cNvSpPr/>
            <p:nvPr/>
          </p:nvSpPr>
          <p:spPr>
            <a:xfrm>
              <a:off x="7417531" y="3478669"/>
              <a:ext cx="204851" cy="9620"/>
            </a:xfrm>
            <a:prstGeom prst="rect">
              <a:avLst/>
            </a:prstGeom>
            <a:solidFill>
              <a:srgbClr val="F26A21">
                <a:alpha val="100000"/>
              </a:srgbClr>
            </a:solidFill>
          </p:spPr>
          <p:txBody>
            <a:bodyPr/>
            <a:lstStyle/>
            <a:p/>
          </p:txBody>
        </p:sp>
        <p:sp>
          <p:nvSpPr>
            <p:cNvPr id="107" name="rc107"/>
            <p:cNvSpPr/>
            <p:nvPr/>
          </p:nvSpPr>
          <p:spPr>
            <a:xfrm>
              <a:off x="7417531" y="3488289"/>
              <a:ext cx="204851" cy="1197097"/>
            </a:xfrm>
            <a:prstGeom prst="rect">
              <a:avLst/>
            </a:prstGeom>
            <a:solidFill>
              <a:srgbClr val="FFC20E">
                <a:alpha val="100000"/>
              </a:srgbClr>
            </a:solidFill>
          </p:spPr>
          <p:txBody>
            <a:bodyPr/>
            <a:lstStyle/>
            <a:p/>
          </p:txBody>
        </p:sp>
        <p:sp>
          <p:nvSpPr>
            <p:cNvPr id="108" name="rc108"/>
            <p:cNvSpPr/>
            <p:nvPr/>
          </p:nvSpPr>
          <p:spPr>
            <a:xfrm>
              <a:off x="7645143" y="3490819"/>
              <a:ext cx="204851" cy="8507"/>
            </a:xfrm>
            <a:prstGeom prst="rect">
              <a:avLst/>
            </a:prstGeom>
            <a:solidFill>
              <a:srgbClr val="F26A21">
                <a:alpha val="100000"/>
              </a:srgbClr>
            </a:solidFill>
          </p:spPr>
          <p:txBody>
            <a:bodyPr/>
            <a:lstStyle/>
            <a:p/>
          </p:txBody>
        </p:sp>
        <p:sp>
          <p:nvSpPr>
            <p:cNvPr id="109" name="rc109"/>
            <p:cNvSpPr/>
            <p:nvPr/>
          </p:nvSpPr>
          <p:spPr>
            <a:xfrm>
              <a:off x="7645143" y="3499326"/>
              <a:ext cx="204851" cy="1186060"/>
            </a:xfrm>
            <a:prstGeom prst="rect">
              <a:avLst/>
            </a:prstGeom>
            <a:solidFill>
              <a:srgbClr val="FFC20E">
                <a:alpha val="100000"/>
              </a:srgbClr>
            </a:solidFill>
          </p:spPr>
          <p:txBody>
            <a:bodyPr/>
            <a:lstStyle/>
            <a:p/>
          </p:txBody>
        </p:sp>
        <p:sp>
          <p:nvSpPr>
            <p:cNvPr id="110" name="rc110"/>
            <p:cNvSpPr/>
            <p:nvPr/>
          </p:nvSpPr>
          <p:spPr>
            <a:xfrm>
              <a:off x="7872756" y="3503661"/>
              <a:ext cx="204851" cy="7522"/>
            </a:xfrm>
            <a:prstGeom prst="rect">
              <a:avLst/>
            </a:prstGeom>
            <a:solidFill>
              <a:srgbClr val="F26A21">
                <a:alpha val="100000"/>
              </a:srgbClr>
            </a:solidFill>
          </p:spPr>
          <p:txBody>
            <a:bodyPr/>
            <a:lstStyle/>
            <a:p/>
          </p:txBody>
        </p:sp>
        <p:sp>
          <p:nvSpPr>
            <p:cNvPr id="111" name="rc111"/>
            <p:cNvSpPr/>
            <p:nvPr/>
          </p:nvSpPr>
          <p:spPr>
            <a:xfrm>
              <a:off x="7872756" y="3511184"/>
              <a:ext cx="204851" cy="1174202"/>
            </a:xfrm>
            <a:prstGeom prst="rect">
              <a:avLst/>
            </a:prstGeom>
            <a:solidFill>
              <a:srgbClr val="FFC20E">
                <a:alpha val="100000"/>
              </a:srgbClr>
            </a:solidFill>
          </p:spPr>
          <p:txBody>
            <a:bodyPr/>
            <a:lstStyle/>
            <a:p/>
          </p:txBody>
        </p:sp>
        <p:sp>
          <p:nvSpPr>
            <p:cNvPr id="112" name="rc112"/>
            <p:cNvSpPr/>
            <p:nvPr/>
          </p:nvSpPr>
          <p:spPr>
            <a:xfrm>
              <a:off x="8100369" y="3514350"/>
              <a:ext cx="204851" cy="6651"/>
            </a:xfrm>
            <a:prstGeom prst="rect">
              <a:avLst/>
            </a:prstGeom>
            <a:solidFill>
              <a:srgbClr val="F26A21">
                <a:alpha val="100000"/>
              </a:srgbClr>
            </a:solidFill>
          </p:spPr>
          <p:txBody>
            <a:bodyPr/>
            <a:lstStyle/>
            <a:p/>
          </p:txBody>
        </p:sp>
        <p:sp>
          <p:nvSpPr>
            <p:cNvPr id="113" name="rc113"/>
            <p:cNvSpPr/>
            <p:nvPr/>
          </p:nvSpPr>
          <p:spPr>
            <a:xfrm>
              <a:off x="8100369" y="3521002"/>
              <a:ext cx="204851" cy="1164384"/>
            </a:xfrm>
            <a:prstGeom prst="rect">
              <a:avLst/>
            </a:prstGeom>
            <a:solidFill>
              <a:srgbClr val="FFC20E">
                <a:alpha val="100000"/>
              </a:srgbClr>
            </a:solidFill>
          </p:spPr>
          <p:txBody>
            <a:bodyPr/>
            <a:lstStyle/>
            <a:p/>
          </p:txBody>
        </p:sp>
        <p:sp>
          <p:nvSpPr>
            <p:cNvPr id="114" name="pl114"/>
            <p:cNvSpPr/>
            <p:nvPr/>
          </p:nvSpPr>
          <p:spPr>
            <a:xfrm>
              <a:off x="1374417" y="2071041"/>
              <a:ext cx="5690314" cy="158445"/>
            </a:xfrm>
            <a:custGeom>
              <a:avLst/>
              <a:pathLst>
                <a:path w="5690314" h="158445">
                  <a:moveTo>
                    <a:pt x="0" y="52815"/>
                  </a:moveTo>
                  <a:lnTo>
                    <a:pt x="227612" y="26407"/>
                  </a:lnTo>
                  <a:lnTo>
                    <a:pt x="455225" y="79222"/>
                  </a:lnTo>
                  <a:lnTo>
                    <a:pt x="682837" y="158445"/>
                  </a:lnTo>
                  <a:lnTo>
                    <a:pt x="910450" y="52815"/>
                  </a:lnTo>
                  <a:lnTo>
                    <a:pt x="1138062" y="158445"/>
                  </a:lnTo>
                  <a:lnTo>
                    <a:pt x="1365675" y="105630"/>
                  </a:lnTo>
                  <a:lnTo>
                    <a:pt x="1593287" y="79222"/>
                  </a:lnTo>
                  <a:lnTo>
                    <a:pt x="1820900" y="132037"/>
                  </a:lnTo>
                  <a:lnTo>
                    <a:pt x="2048513" y="0"/>
                  </a:lnTo>
                  <a:lnTo>
                    <a:pt x="2276125" y="0"/>
                  </a:lnTo>
                  <a:lnTo>
                    <a:pt x="2503738" y="52815"/>
                  </a:lnTo>
                  <a:lnTo>
                    <a:pt x="2731350" y="0"/>
                  </a:lnTo>
                  <a:lnTo>
                    <a:pt x="2958963" y="26407"/>
                  </a:lnTo>
                  <a:lnTo>
                    <a:pt x="3186575" y="0"/>
                  </a:lnTo>
                  <a:lnTo>
                    <a:pt x="3414188" y="79222"/>
                  </a:lnTo>
                  <a:lnTo>
                    <a:pt x="3641800" y="52815"/>
                  </a:lnTo>
                  <a:lnTo>
                    <a:pt x="3869413" y="52815"/>
                  </a:lnTo>
                  <a:lnTo>
                    <a:pt x="4097026" y="0"/>
                  </a:lnTo>
                  <a:lnTo>
                    <a:pt x="4324638" y="0"/>
                  </a:lnTo>
                  <a:lnTo>
                    <a:pt x="4552251" y="0"/>
                  </a:lnTo>
                  <a:lnTo>
                    <a:pt x="4779863" y="26407"/>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71041"/>
              <a:ext cx="5690314" cy="369705"/>
            </a:xfrm>
            <a:custGeom>
              <a:avLst/>
              <a:pathLst>
                <a:path w="5690314" h="369705">
                  <a:moveTo>
                    <a:pt x="0" y="290482"/>
                  </a:moveTo>
                  <a:lnTo>
                    <a:pt x="227612" y="369705"/>
                  </a:lnTo>
                  <a:lnTo>
                    <a:pt x="455225" y="211260"/>
                  </a:lnTo>
                  <a:lnTo>
                    <a:pt x="682837" y="237667"/>
                  </a:lnTo>
                  <a:lnTo>
                    <a:pt x="910450" y="211260"/>
                  </a:lnTo>
                  <a:lnTo>
                    <a:pt x="1138062" y="158445"/>
                  </a:lnTo>
                  <a:lnTo>
                    <a:pt x="1365675" y="158445"/>
                  </a:lnTo>
                  <a:lnTo>
                    <a:pt x="1593287" y="132037"/>
                  </a:lnTo>
                  <a:lnTo>
                    <a:pt x="1820900" y="158445"/>
                  </a:lnTo>
                  <a:lnTo>
                    <a:pt x="2048513" y="26407"/>
                  </a:lnTo>
                  <a:lnTo>
                    <a:pt x="2276125" y="105630"/>
                  </a:lnTo>
                  <a:lnTo>
                    <a:pt x="2503738" y="158445"/>
                  </a:lnTo>
                  <a:lnTo>
                    <a:pt x="2731350" y="52815"/>
                  </a:lnTo>
                  <a:lnTo>
                    <a:pt x="2958963" y="26407"/>
                  </a:lnTo>
                  <a:lnTo>
                    <a:pt x="3186575" y="26407"/>
                  </a:lnTo>
                  <a:lnTo>
                    <a:pt x="3414188" y="105630"/>
                  </a:lnTo>
                  <a:lnTo>
                    <a:pt x="3641800" y="52815"/>
                  </a:lnTo>
                  <a:lnTo>
                    <a:pt x="3869413" y="52815"/>
                  </a:lnTo>
                  <a:lnTo>
                    <a:pt x="4097026" y="105630"/>
                  </a:lnTo>
                  <a:lnTo>
                    <a:pt x="4324638" y="0"/>
                  </a:lnTo>
                  <a:lnTo>
                    <a:pt x="4552251" y="0"/>
                  </a:lnTo>
                  <a:lnTo>
                    <a:pt x="4779863" y="26407"/>
                  </a:lnTo>
                  <a:lnTo>
                    <a:pt x="5007476" y="0"/>
                  </a:lnTo>
                  <a:lnTo>
                    <a:pt x="5235088" y="0"/>
                  </a:lnTo>
                  <a:lnTo>
                    <a:pt x="5462701" y="0"/>
                  </a:lnTo>
                  <a:lnTo>
                    <a:pt x="5690314" y="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44415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8595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06089"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244415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58221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472027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5834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1356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54117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76879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89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30899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1" name="tx141"/>
            <p:cNvSpPr/>
            <p:nvPr/>
          </p:nvSpPr>
          <p:spPr>
            <a:xfrm>
              <a:off x="508103" y="23209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762"/>
              <a:ext cx="42592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Guyana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Guyana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Guyana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3057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9051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504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103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105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704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3041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69035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3418086"/>
              <a:ext cx="217589" cy="1632525"/>
            </a:xfrm>
            <a:prstGeom prst="rect">
              <a:avLst/>
            </a:prstGeom>
            <a:solidFill>
              <a:srgbClr val="0058AB">
                <a:alpha val="100000"/>
              </a:srgbClr>
            </a:solidFill>
          </p:spPr>
          <p:txBody>
            <a:bodyPr/>
            <a:lstStyle/>
            <a:p/>
          </p:txBody>
        </p:sp>
        <p:sp>
          <p:nvSpPr>
            <p:cNvPr id="42" name="rc42"/>
            <p:cNvSpPr/>
            <p:nvPr/>
          </p:nvSpPr>
          <p:spPr>
            <a:xfrm>
              <a:off x="1472058" y="4011731"/>
              <a:ext cx="217589" cy="1038879"/>
            </a:xfrm>
            <a:prstGeom prst="rect">
              <a:avLst/>
            </a:prstGeom>
            <a:solidFill>
              <a:srgbClr val="0058AB">
                <a:alpha val="100000"/>
              </a:srgbClr>
            </a:solidFill>
          </p:spPr>
          <p:txBody>
            <a:bodyPr/>
            <a:lstStyle/>
            <a:p/>
          </p:txBody>
        </p:sp>
        <p:sp>
          <p:nvSpPr>
            <p:cNvPr id="43" name="rc43"/>
            <p:cNvSpPr/>
            <p:nvPr/>
          </p:nvSpPr>
          <p:spPr>
            <a:xfrm>
              <a:off x="1713825" y="3079260"/>
              <a:ext cx="217589" cy="1971351"/>
            </a:xfrm>
            <a:prstGeom prst="rect">
              <a:avLst/>
            </a:prstGeom>
            <a:solidFill>
              <a:srgbClr val="0058AB">
                <a:alpha val="100000"/>
              </a:srgbClr>
            </a:solidFill>
          </p:spPr>
          <p:txBody>
            <a:bodyPr/>
            <a:lstStyle/>
            <a:p/>
          </p:txBody>
        </p:sp>
        <p:sp>
          <p:nvSpPr>
            <p:cNvPr id="44" name="rc44"/>
            <p:cNvSpPr/>
            <p:nvPr/>
          </p:nvSpPr>
          <p:spPr>
            <a:xfrm>
              <a:off x="1955592" y="1757558"/>
              <a:ext cx="217589" cy="3293053"/>
            </a:xfrm>
            <a:prstGeom prst="rect">
              <a:avLst/>
            </a:prstGeom>
            <a:solidFill>
              <a:srgbClr val="0058AB">
                <a:alpha val="100000"/>
              </a:srgbClr>
            </a:solidFill>
          </p:spPr>
          <p:txBody>
            <a:bodyPr/>
            <a:lstStyle/>
            <a:p/>
          </p:txBody>
        </p:sp>
        <p:sp>
          <p:nvSpPr>
            <p:cNvPr id="45" name="rc45"/>
            <p:cNvSpPr/>
            <p:nvPr/>
          </p:nvSpPr>
          <p:spPr>
            <a:xfrm>
              <a:off x="2197358" y="3681306"/>
              <a:ext cx="217589" cy="1369305"/>
            </a:xfrm>
            <a:prstGeom prst="rect">
              <a:avLst/>
            </a:prstGeom>
            <a:solidFill>
              <a:srgbClr val="0058AB">
                <a:alpha val="100000"/>
              </a:srgbClr>
            </a:solidFill>
          </p:spPr>
          <p:txBody>
            <a:bodyPr/>
            <a:lstStyle/>
            <a:p/>
          </p:txBody>
        </p:sp>
        <p:sp>
          <p:nvSpPr>
            <p:cNvPr id="46" name="rc46"/>
            <p:cNvSpPr/>
            <p:nvPr/>
          </p:nvSpPr>
          <p:spPr>
            <a:xfrm>
              <a:off x="2439125" y="1914370"/>
              <a:ext cx="217589" cy="3136241"/>
            </a:xfrm>
            <a:prstGeom prst="rect">
              <a:avLst/>
            </a:prstGeom>
            <a:solidFill>
              <a:srgbClr val="0058AB">
                <a:alpha val="100000"/>
              </a:srgbClr>
            </a:solidFill>
          </p:spPr>
          <p:txBody>
            <a:bodyPr/>
            <a:lstStyle/>
            <a:p/>
          </p:txBody>
        </p:sp>
        <p:sp>
          <p:nvSpPr>
            <p:cNvPr id="47" name="rc47"/>
            <p:cNvSpPr/>
            <p:nvPr/>
          </p:nvSpPr>
          <p:spPr>
            <a:xfrm>
              <a:off x="2680891" y="2807639"/>
              <a:ext cx="217589" cy="2242972"/>
            </a:xfrm>
            <a:prstGeom prst="rect">
              <a:avLst/>
            </a:prstGeom>
            <a:solidFill>
              <a:srgbClr val="0058AB">
                <a:alpha val="100000"/>
              </a:srgbClr>
            </a:solidFill>
          </p:spPr>
          <p:txBody>
            <a:bodyPr/>
            <a:lstStyle/>
            <a:p/>
          </p:txBody>
        </p:sp>
        <p:sp>
          <p:nvSpPr>
            <p:cNvPr id="48" name="rc48"/>
            <p:cNvSpPr/>
            <p:nvPr/>
          </p:nvSpPr>
          <p:spPr>
            <a:xfrm>
              <a:off x="2922658" y="3247273"/>
              <a:ext cx="217589" cy="1803338"/>
            </a:xfrm>
            <a:prstGeom prst="rect">
              <a:avLst/>
            </a:prstGeom>
            <a:solidFill>
              <a:srgbClr val="0058AB">
                <a:alpha val="100000"/>
              </a:srgbClr>
            </a:solidFill>
          </p:spPr>
          <p:txBody>
            <a:bodyPr/>
            <a:lstStyle/>
            <a:p/>
          </p:txBody>
        </p:sp>
        <p:sp>
          <p:nvSpPr>
            <p:cNvPr id="49" name="rc49"/>
            <p:cNvSpPr/>
            <p:nvPr/>
          </p:nvSpPr>
          <p:spPr>
            <a:xfrm>
              <a:off x="3164425" y="2334402"/>
              <a:ext cx="217589" cy="2716208"/>
            </a:xfrm>
            <a:prstGeom prst="rect">
              <a:avLst/>
            </a:prstGeom>
            <a:solidFill>
              <a:srgbClr val="0058AB">
                <a:alpha val="100000"/>
              </a:srgbClr>
            </a:solidFill>
          </p:spPr>
          <p:txBody>
            <a:bodyPr/>
            <a:lstStyle/>
            <a:p/>
          </p:txBody>
        </p:sp>
        <p:sp>
          <p:nvSpPr>
            <p:cNvPr id="50" name="rc50"/>
            <p:cNvSpPr/>
            <p:nvPr/>
          </p:nvSpPr>
          <p:spPr>
            <a:xfrm>
              <a:off x="3406191" y="4599777"/>
              <a:ext cx="217589" cy="450834"/>
            </a:xfrm>
            <a:prstGeom prst="rect">
              <a:avLst/>
            </a:prstGeom>
            <a:solidFill>
              <a:srgbClr val="0058AB">
                <a:alpha val="100000"/>
              </a:srgbClr>
            </a:solidFill>
          </p:spPr>
          <p:txBody>
            <a:bodyPr/>
            <a:lstStyle/>
            <a:p/>
          </p:txBody>
        </p:sp>
        <p:sp>
          <p:nvSpPr>
            <p:cNvPr id="51" name="rc51"/>
            <p:cNvSpPr/>
            <p:nvPr/>
          </p:nvSpPr>
          <p:spPr>
            <a:xfrm>
              <a:off x="3647958" y="4599777"/>
              <a:ext cx="217589" cy="450834"/>
            </a:xfrm>
            <a:prstGeom prst="rect">
              <a:avLst/>
            </a:prstGeom>
            <a:solidFill>
              <a:srgbClr val="0058AB">
                <a:alpha val="100000"/>
              </a:srgbClr>
            </a:solidFill>
          </p:spPr>
          <p:txBody>
            <a:bodyPr/>
            <a:lstStyle/>
            <a:p/>
          </p:txBody>
        </p:sp>
        <p:sp>
          <p:nvSpPr>
            <p:cNvPr id="52" name="rc52"/>
            <p:cNvSpPr/>
            <p:nvPr/>
          </p:nvSpPr>
          <p:spPr>
            <a:xfrm>
              <a:off x="3889725" y="3692507"/>
              <a:ext cx="217589" cy="1358104"/>
            </a:xfrm>
            <a:prstGeom prst="rect">
              <a:avLst/>
            </a:prstGeom>
            <a:solidFill>
              <a:srgbClr val="0058AB">
                <a:alpha val="100000"/>
              </a:srgbClr>
            </a:solidFill>
          </p:spPr>
          <p:txBody>
            <a:bodyPr/>
            <a:lstStyle/>
            <a:p/>
          </p:txBody>
        </p:sp>
        <p:sp>
          <p:nvSpPr>
            <p:cNvPr id="53" name="rc53"/>
            <p:cNvSpPr/>
            <p:nvPr/>
          </p:nvSpPr>
          <p:spPr>
            <a:xfrm>
              <a:off x="4131491" y="4596976"/>
              <a:ext cx="217589" cy="453634"/>
            </a:xfrm>
            <a:prstGeom prst="rect">
              <a:avLst/>
            </a:prstGeom>
            <a:solidFill>
              <a:srgbClr val="0058AB">
                <a:alpha val="100000"/>
              </a:srgbClr>
            </a:solidFill>
          </p:spPr>
          <p:txBody>
            <a:bodyPr/>
            <a:lstStyle/>
            <a:p/>
          </p:txBody>
        </p:sp>
        <p:sp>
          <p:nvSpPr>
            <p:cNvPr id="54" name="rc54"/>
            <p:cNvSpPr/>
            <p:nvPr/>
          </p:nvSpPr>
          <p:spPr>
            <a:xfrm>
              <a:off x="4373258" y="4126540"/>
              <a:ext cx="217589" cy="924071"/>
            </a:xfrm>
            <a:prstGeom prst="rect">
              <a:avLst/>
            </a:prstGeom>
            <a:solidFill>
              <a:srgbClr val="0058AB">
                <a:alpha val="100000"/>
              </a:srgbClr>
            </a:solidFill>
          </p:spPr>
          <p:txBody>
            <a:bodyPr/>
            <a:lstStyle/>
            <a:p/>
          </p:txBody>
        </p:sp>
        <p:sp>
          <p:nvSpPr>
            <p:cNvPr id="55" name="rc55"/>
            <p:cNvSpPr/>
            <p:nvPr/>
          </p:nvSpPr>
          <p:spPr>
            <a:xfrm>
              <a:off x="4615025" y="4585775"/>
              <a:ext cx="217589" cy="464835"/>
            </a:xfrm>
            <a:prstGeom prst="rect">
              <a:avLst/>
            </a:prstGeom>
            <a:solidFill>
              <a:srgbClr val="0058AB">
                <a:alpha val="100000"/>
              </a:srgbClr>
            </a:solidFill>
          </p:spPr>
          <p:txBody>
            <a:bodyPr/>
            <a:lstStyle/>
            <a:p/>
          </p:txBody>
        </p:sp>
        <p:sp>
          <p:nvSpPr>
            <p:cNvPr id="56" name="rc56"/>
            <p:cNvSpPr/>
            <p:nvPr/>
          </p:nvSpPr>
          <p:spPr>
            <a:xfrm>
              <a:off x="4856791" y="3182868"/>
              <a:ext cx="217589" cy="1867743"/>
            </a:xfrm>
            <a:prstGeom prst="rect">
              <a:avLst/>
            </a:prstGeom>
            <a:solidFill>
              <a:srgbClr val="0058AB">
                <a:alpha val="100000"/>
              </a:srgbClr>
            </a:solidFill>
          </p:spPr>
          <p:txBody>
            <a:bodyPr/>
            <a:lstStyle/>
            <a:p/>
          </p:txBody>
        </p:sp>
        <p:sp>
          <p:nvSpPr>
            <p:cNvPr id="57" name="rc57"/>
            <p:cNvSpPr/>
            <p:nvPr/>
          </p:nvSpPr>
          <p:spPr>
            <a:xfrm>
              <a:off x="5098558" y="3650504"/>
              <a:ext cx="217589" cy="1400107"/>
            </a:xfrm>
            <a:prstGeom prst="rect">
              <a:avLst/>
            </a:prstGeom>
            <a:solidFill>
              <a:srgbClr val="0058AB">
                <a:alpha val="100000"/>
              </a:srgbClr>
            </a:solidFill>
          </p:spPr>
          <p:txBody>
            <a:bodyPr/>
            <a:lstStyle/>
            <a:p/>
          </p:txBody>
        </p:sp>
        <p:sp>
          <p:nvSpPr>
            <p:cNvPr id="58" name="rc58"/>
            <p:cNvSpPr/>
            <p:nvPr/>
          </p:nvSpPr>
          <p:spPr>
            <a:xfrm>
              <a:off x="5340325" y="3658904"/>
              <a:ext cx="217589" cy="1391706"/>
            </a:xfrm>
            <a:prstGeom prst="rect">
              <a:avLst/>
            </a:prstGeom>
            <a:solidFill>
              <a:srgbClr val="0058AB">
                <a:alpha val="100000"/>
              </a:srgbClr>
            </a:solidFill>
          </p:spPr>
          <p:txBody>
            <a:bodyPr/>
            <a:lstStyle/>
            <a:p/>
          </p:txBody>
        </p:sp>
        <p:sp>
          <p:nvSpPr>
            <p:cNvPr id="59" name="rc59"/>
            <p:cNvSpPr/>
            <p:nvPr/>
          </p:nvSpPr>
          <p:spPr>
            <a:xfrm>
              <a:off x="5582091" y="4591376"/>
              <a:ext cx="217589" cy="459235"/>
            </a:xfrm>
            <a:prstGeom prst="rect">
              <a:avLst/>
            </a:prstGeom>
            <a:solidFill>
              <a:srgbClr val="0058AB">
                <a:alpha val="100000"/>
              </a:srgbClr>
            </a:solidFill>
          </p:spPr>
          <p:txBody>
            <a:bodyPr/>
            <a:lstStyle/>
            <a:p/>
          </p:txBody>
        </p:sp>
        <p:sp>
          <p:nvSpPr>
            <p:cNvPr id="60" name="rc60"/>
            <p:cNvSpPr/>
            <p:nvPr/>
          </p:nvSpPr>
          <p:spPr>
            <a:xfrm>
              <a:off x="5823858" y="4566174"/>
              <a:ext cx="217589" cy="484437"/>
            </a:xfrm>
            <a:prstGeom prst="rect">
              <a:avLst/>
            </a:prstGeom>
            <a:solidFill>
              <a:srgbClr val="0058AB">
                <a:alpha val="100000"/>
              </a:srgbClr>
            </a:solidFill>
          </p:spPr>
          <p:txBody>
            <a:bodyPr/>
            <a:lstStyle/>
            <a:p/>
          </p:txBody>
        </p:sp>
        <p:sp>
          <p:nvSpPr>
            <p:cNvPr id="61" name="rc61"/>
            <p:cNvSpPr/>
            <p:nvPr/>
          </p:nvSpPr>
          <p:spPr>
            <a:xfrm>
              <a:off x="6065625" y="4580175"/>
              <a:ext cx="217589" cy="470436"/>
            </a:xfrm>
            <a:prstGeom prst="rect">
              <a:avLst/>
            </a:prstGeom>
            <a:solidFill>
              <a:srgbClr val="0058AB">
                <a:alpha val="100000"/>
              </a:srgbClr>
            </a:solidFill>
          </p:spPr>
          <p:txBody>
            <a:bodyPr/>
            <a:lstStyle/>
            <a:p/>
          </p:txBody>
        </p:sp>
        <p:sp>
          <p:nvSpPr>
            <p:cNvPr id="62" name="rc62"/>
            <p:cNvSpPr/>
            <p:nvPr/>
          </p:nvSpPr>
          <p:spPr>
            <a:xfrm>
              <a:off x="6307391" y="4112539"/>
              <a:ext cx="217589" cy="938072"/>
            </a:xfrm>
            <a:prstGeom prst="rect">
              <a:avLst/>
            </a:prstGeom>
            <a:solidFill>
              <a:srgbClr val="0058AB">
                <a:alpha val="100000"/>
              </a:srgbClr>
            </a:solidFill>
          </p:spPr>
          <p:txBody>
            <a:bodyPr/>
            <a:lstStyle/>
            <a:p/>
          </p:txBody>
        </p:sp>
        <p:sp>
          <p:nvSpPr>
            <p:cNvPr id="63" name="rc63"/>
            <p:cNvSpPr/>
            <p:nvPr/>
          </p:nvSpPr>
          <p:spPr>
            <a:xfrm>
              <a:off x="6549158" y="4582975"/>
              <a:ext cx="217589" cy="467635"/>
            </a:xfrm>
            <a:prstGeom prst="rect">
              <a:avLst/>
            </a:prstGeom>
            <a:solidFill>
              <a:srgbClr val="0058AB">
                <a:alpha val="100000"/>
              </a:srgbClr>
            </a:solidFill>
          </p:spPr>
          <p:txBody>
            <a:bodyPr/>
            <a:lstStyle/>
            <a:p/>
          </p:txBody>
        </p:sp>
        <p:sp>
          <p:nvSpPr>
            <p:cNvPr id="64" name="rc64"/>
            <p:cNvSpPr/>
            <p:nvPr/>
          </p:nvSpPr>
          <p:spPr>
            <a:xfrm>
              <a:off x="6790924" y="4591376"/>
              <a:ext cx="217589" cy="459235"/>
            </a:xfrm>
            <a:prstGeom prst="rect">
              <a:avLst/>
            </a:prstGeom>
            <a:solidFill>
              <a:srgbClr val="0058AB">
                <a:alpha val="100000"/>
              </a:srgbClr>
            </a:solidFill>
          </p:spPr>
          <p:txBody>
            <a:bodyPr/>
            <a:lstStyle/>
            <a:p/>
          </p:txBody>
        </p:sp>
        <p:sp>
          <p:nvSpPr>
            <p:cNvPr id="65" name="rc65"/>
            <p:cNvSpPr/>
            <p:nvPr/>
          </p:nvSpPr>
          <p:spPr>
            <a:xfrm>
              <a:off x="7032691" y="4594176"/>
              <a:ext cx="217589" cy="456435"/>
            </a:xfrm>
            <a:prstGeom prst="rect">
              <a:avLst/>
            </a:prstGeom>
            <a:solidFill>
              <a:srgbClr val="0058AB">
                <a:alpha val="100000"/>
              </a:srgbClr>
            </a:solidFill>
          </p:spPr>
          <p:txBody>
            <a:bodyPr/>
            <a:lstStyle/>
            <a:p/>
          </p:txBody>
        </p:sp>
        <p:sp>
          <p:nvSpPr>
            <p:cNvPr id="66" name="rc66"/>
            <p:cNvSpPr/>
            <p:nvPr/>
          </p:nvSpPr>
          <p:spPr>
            <a:xfrm>
              <a:off x="7274458" y="4602577"/>
              <a:ext cx="217589" cy="448034"/>
            </a:xfrm>
            <a:prstGeom prst="rect">
              <a:avLst/>
            </a:prstGeom>
            <a:solidFill>
              <a:srgbClr val="0058AB">
                <a:alpha val="100000"/>
              </a:srgbClr>
            </a:solidFill>
          </p:spPr>
          <p:txBody>
            <a:bodyPr/>
            <a:lstStyle/>
            <a:p/>
          </p:txBody>
        </p:sp>
        <p:sp>
          <p:nvSpPr>
            <p:cNvPr id="67" name="rc67"/>
            <p:cNvSpPr/>
            <p:nvPr/>
          </p:nvSpPr>
          <p:spPr>
            <a:xfrm>
              <a:off x="8483291" y="4809793"/>
              <a:ext cx="217589" cy="240818"/>
            </a:xfrm>
            <a:prstGeom prst="rect">
              <a:avLst/>
            </a:prstGeom>
            <a:solidFill>
              <a:srgbClr val="69DBFF">
                <a:alpha val="100000"/>
              </a:srgbClr>
            </a:solidFill>
          </p:spPr>
          <p:txBody>
            <a:bodyPr/>
            <a:lstStyle/>
            <a:p/>
          </p:txBody>
        </p:sp>
        <p:sp>
          <p:nvSpPr>
            <p:cNvPr id="68" name="pl68"/>
            <p:cNvSpPr/>
            <p:nvPr/>
          </p:nvSpPr>
          <p:spPr>
            <a:xfrm>
              <a:off x="6174420" y="4566174"/>
              <a:ext cx="2417666" cy="242218"/>
            </a:xfrm>
            <a:custGeom>
              <a:avLst/>
              <a:pathLst>
                <a:path w="2417666" h="242218">
                  <a:moveTo>
                    <a:pt x="0" y="0"/>
                  </a:moveTo>
                  <a:lnTo>
                    <a:pt x="241766" y="24221"/>
                  </a:lnTo>
                  <a:lnTo>
                    <a:pt x="483533" y="48443"/>
                  </a:lnTo>
                  <a:lnTo>
                    <a:pt x="725299" y="72665"/>
                  </a:lnTo>
                  <a:lnTo>
                    <a:pt x="967066" y="96887"/>
                  </a:lnTo>
                  <a:lnTo>
                    <a:pt x="1208833" y="121109"/>
                  </a:lnTo>
                  <a:lnTo>
                    <a:pt x="1450599" y="145331"/>
                  </a:lnTo>
                  <a:lnTo>
                    <a:pt x="1692366" y="169553"/>
                  </a:lnTo>
                  <a:lnTo>
                    <a:pt x="1934133" y="193774"/>
                  </a:lnTo>
                  <a:lnTo>
                    <a:pt x="2175899" y="217996"/>
                  </a:lnTo>
                  <a:lnTo>
                    <a:pt x="2417666" y="242218"/>
                  </a:lnTo>
                </a:path>
              </a:pathLst>
            </a:custGeom>
            <a:ln w="13550" cap="flat">
              <a:solidFill>
                <a:srgbClr val="000000">
                  <a:alpha val="100000"/>
                </a:srgbClr>
              </a:solidFill>
              <a:prstDash val="solid"/>
              <a:round/>
            </a:ln>
          </p:spPr>
          <p:txBody>
            <a:bodyPr/>
            <a:lstStyle/>
            <a:p/>
          </p:txBody>
        </p:sp>
        <p:sp>
          <p:nvSpPr>
            <p:cNvPr id="69" name="pt69"/>
            <p:cNvSpPr/>
            <p:nvPr/>
          </p:nvSpPr>
          <p:spPr>
            <a:xfrm>
              <a:off x="6149594" y="4541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565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5897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6140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6382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662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686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7109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7351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759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7835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67852"/>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2" name="tx82"/>
            <p:cNvSpPr/>
            <p:nvPr/>
          </p:nvSpPr>
          <p:spPr>
            <a:xfrm>
              <a:off x="603427" y="33278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a:off x="603427" y="248777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4" name="tx84"/>
            <p:cNvSpPr/>
            <p:nvPr/>
          </p:nvSpPr>
          <p:spPr>
            <a:xfrm>
              <a:off x="508103" y="163292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69471" y="1330710"/>
              <a:ext cx="59922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Guyana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Guyana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2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1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7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6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36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7001"/>
              <a:ext cx="239888" cy="1301020"/>
            </a:xfrm>
            <a:prstGeom prst="rect">
              <a:avLst/>
            </a:prstGeom>
            <a:solidFill>
              <a:srgbClr val="80BD41">
                <a:alpha val="100000"/>
              </a:srgbClr>
            </a:solidFill>
          </p:spPr>
          <p:txBody>
            <a:bodyPr/>
            <a:lstStyle/>
            <a:p/>
          </p:txBody>
        </p:sp>
        <p:sp>
          <p:nvSpPr>
            <p:cNvPr id="25" name="rc25"/>
            <p:cNvSpPr/>
            <p:nvPr/>
          </p:nvSpPr>
          <p:spPr>
            <a:xfrm>
              <a:off x="1296273" y="2966948"/>
              <a:ext cx="239888" cy="40052"/>
            </a:xfrm>
            <a:prstGeom prst="rect">
              <a:avLst/>
            </a:prstGeom>
            <a:solidFill>
              <a:srgbClr val="1CABE2">
                <a:alpha val="100000"/>
              </a:srgbClr>
            </a:solidFill>
          </p:spPr>
          <p:txBody>
            <a:bodyPr/>
            <a:lstStyle/>
            <a:p/>
          </p:txBody>
        </p:sp>
        <p:sp>
          <p:nvSpPr>
            <p:cNvPr id="26" name="rc26"/>
            <p:cNvSpPr/>
            <p:nvPr/>
          </p:nvSpPr>
          <p:spPr>
            <a:xfrm>
              <a:off x="1562816" y="3053268"/>
              <a:ext cx="239888" cy="1254752"/>
            </a:xfrm>
            <a:prstGeom prst="rect">
              <a:avLst/>
            </a:prstGeom>
            <a:solidFill>
              <a:srgbClr val="80BD41">
                <a:alpha val="100000"/>
              </a:srgbClr>
            </a:solidFill>
          </p:spPr>
          <p:txBody>
            <a:bodyPr/>
            <a:lstStyle/>
            <a:p/>
          </p:txBody>
        </p:sp>
        <p:sp>
          <p:nvSpPr>
            <p:cNvPr id="27" name="rc27"/>
            <p:cNvSpPr/>
            <p:nvPr/>
          </p:nvSpPr>
          <p:spPr>
            <a:xfrm>
              <a:off x="1562816" y="3027718"/>
              <a:ext cx="239888" cy="25550"/>
            </a:xfrm>
            <a:prstGeom prst="rect">
              <a:avLst/>
            </a:prstGeom>
            <a:solidFill>
              <a:srgbClr val="1CABE2">
                <a:alpha val="100000"/>
              </a:srgbClr>
            </a:solidFill>
          </p:spPr>
          <p:txBody>
            <a:bodyPr/>
            <a:lstStyle/>
            <a:p/>
          </p:txBody>
        </p:sp>
        <p:sp>
          <p:nvSpPr>
            <p:cNvPr id="28" name="rc28"/>
            <p:cNvSpPr/>
            <p:nvPr/>
          </p:nvSpPr>
          <p:spPr>
            <a:xfrm>
              <a:off x="1829360" y="3141661"/>
              <a:ext cx="239888" cy="1166360"/>
            </a:xfrm>
            <a:prstGeom prst="rect">
              <a:avLst/>
            </a:prstGeom>
            <a:solidFill>
              <a:srgbClr val="80BD41">
                <a:alpha val="100000"/>
              </a:srgbClr>
            </a:solidFill>
          </p:spPr>
          <p:txBody>
            <a:bodyPr/>
            <a:lstStyle/>
            <a:p/>
          </p:txBody>
        </p:sp>
        <p:sp>
          <p:nvSpPr>
            <p:cNvPr id="29" name="rc29"/>
            <p:cNvSpPr/>
            <p:nvPr/>
          </p:nvSpPr>
          <p:spPr>
            <a:xfrm>
              <a:off x="1829360" y="3093321"/>
              <a:ext cx="239888" cy="48339"/>
            </a:xfrm>
            <a:prstGeom prst="rect">
              <a:avLst/>
            </a:prstGeom>
            <a:solidFill>
              <a:srgbClr val="1CABE2">
                <a:alpha val="100000"/>
              </a:srgbClr>
            </a:solidFill>
          </p:spPr>
          <p:txBody>
            <a:bodyPr/>
            <a:lstStyle/>
            <a:p/>
          </p:txBody>
        </p:sp>
        <p:sp>
          <p:nvSpPr>
            <p:cNvPr id="30" name="rc30"/>
            <p:cNvSpPr/>
            <p:nvPr/>
          </p:nvSpPr>
          <p:spPr>
            <a:xfrm>
              <a:off x="2095903" y="3228671"/>
              <a:ext cx="239888" cy="1079349"/>
            </a:xfrm>
            <a:prstGeom prst="rect">
              <a:avLst/>
            </a:prstGeom>
            <a:solidFill>
              <a:srgbClr val="80BD41">
                <a:alpha val="100000"/>
              </a:srgbClr>
            </a:solidFill>
          </p:spPr>
          <p:txBody>
            <a:bodyPr/>
            <a:lstStyle/>
            <a:p/>
          </p:txBody>
        </p:sp>
        <p:sp>
          <p:nvSpPr>
            <p:cNvPr id="31" name="rc31"/>
            <p:cNvSpPr/>
            <p:nvPr/>
          </p:nvSpPr>
          <p:spPr>
            <a:xfrm>
              <a:off x="2095903" y="3147185"/>
              <a:ext cx="239888" cy="81486"/>
            </a:xfrm>
            <a:prstGeom prst="rect">
              <a:avLst/>
            </a:prstGeom>
            <a:solidFill>
              <a:srgbClr val="1CABE2">
                <a:alpha val="100000"/>
              </a:srgbClr>
            </a:solidFill>
          </p:spPr>
          <p:txBody>
            <a:bodyPr/>
            <a:lstStyle/>
            <a:p/>
          </p:txBody>
        </p:sp>
        <p:sp>
          <p:nvSpPr>
            <p:cNvPr id="32" name="rc32"/>
            <p:cNvSpPr/>
            <p:nvPr/>
          </p:nvSpPr>
          <p:spPr>
            <a:xfrm>
              <a:off x="2362446" y="3216932"/>
              <a:ext cx="239888" cy="1091089"/>
            </a:xfrm>
            <a:prstGeom prst="rect">
              <a:avLst/>
            </a:prstGeom>
            <a:solidFill>
              <a:srgbClr val="80BD41">
                <a:alpha val="100000"/>
              </a:srgbClr>
            </a:solidFill>
          </p:spPr>
          <p:txBody>
            <a:bodyPr/>
            <a:lstStyle/>
            <a:p/>
          </p:txBody>
        </p:sp>
        <p:sp>
          <p:nvSpPr>
            <p:cNvPr id="33" name="rc33"/>
            <p:cNvSpPr/>
            <p:nvPr/>
          </p:nvSpPr>
          <p:spPr>
            <a:xfrm>
              <a:off x="2362446" y="3183094"/>
              <a:ext cx="239888" cy="33837"/>
            </a:xfrm>
            <a:prstGeom prst="rect">
              <a:avLst/>
            </a:prstGeom>
            <a:solidFill>
              <a:srgbClr val="1CABE2">
                <a:alpha val="100000"/>
              </a:srgbClr>
            </a:solidFill>
          </p:spPr>
          <p:txBody>
            <a:bodyPr/>
            <a:lstStyle/>
            <a:p/>
          </p:txBody>
        </p:sp>
        <p:sp>
          <p:nvSpPr>
            <p:cNvPr id="34" name="rc34"/>
            <p:cNvSpPr/>
            <p:nvPr/>
          </p:nvSpPr>
          <p:spPr>
            <a:xfrm>
              <a:off x="2628989" y="3280464"/>
              <a:ext cx="239888" cy="1027557"/>
            </a:xfrm>
            <a:prstGeom prst="rect">
              <a:avLst/>
            </a:prstGeom>
            <a:solidFill>
              <a:srgbClr val="80BD41">
                <a:alpha val="100000"/>
              </a:srgbClr>
            </a:solidFill>
          </p:spPr>
          <p:txBody>
            <a:bodyPr/>
            <a:lstStyle/>
            <a:p/>
          </p:txBody>
        </p:sp>
        <p:sp>
          <p:nvSpPr>
            <p:cNvPr id="35" name="rc35"/>
            <p:cNvSpPr/>
            <p:nvPr/>
          </p:nvSpPr>
          <p:spPr>
            <a:xfrm>
              <a:off x="2628989" y="3203121"/>
              <a:ext cx="239888" cy="77343"/>
            </a:xfrm>
            <a:prstGeom prst="rect">
              <a:avLst/>
            </a:prstGeom>
            <a:solidFill>
              <a:srgbClr val="1CABE2">
                <a:alpha val="100000"/>
              </a:srgbClr>
            </a:solidFill>
          </p:spPr>
          <p:txBody>
            <a:bodyPr/>
            <a:lstStyle/>
            <a:p/>
          </p:txBody>
        </p:sp>
        <p:sp>
          <p:nvSpPr>
            <p:cNvPr id="36" name="rc36"/>
            <p:cNvSpPr/>
            <p:nvPr/>
          </p:nvSpPr>
          <p:spPr>
            <a:xfrm>
              <a:off x="2895532" y="3257675"/>
              <a:ext cx="239888" cy="1050346"/>
            </a:xfrm>
            <a:prstGeom prst="rect">
              <a:avLst/>
            </a:prstGeom>
            <a:solidFill>
              <a:srgbClr val="80BD41">
                <a:alpha val="100000"/>
              </a:srgbClr>
            </a:solidFill>
          </p:spPr>
          <p:txBody>
            <a:bodyPr/>
            <a:lstStyle/>
            <a:p/>
          </p:txBody>
        </p:sp>
        <p:sp>
          <p:nvSpPr>
            <p:cNvPr id="37" name="rc37"/>
            <p:cNvSpPr/>
            <p:nvPr/>
          </p:nvSpPr>
          <p:spPr>
            <a:xfrm>
              <a:off x="2895532" y="3202430"/>
              <a:ext cx="239888" cy="55245"/>
            </a:xfrm>
            <a:prstGeom prst="rect">
              <a:avLst/>
            </a:prstGeom>
            <a:solidFill>
              <a:srgbClr val="1CABE2">
                <a:alpha val="100000"/>
              </a:srgbClr>
            </a:solidFill>
          </p:spPr>
          <p:txBody>
            <a:bodyPr/>
            <a:lstStyle/>
            <a:p/>
          </p:txBody>
        </p:sp>
        <p:sp>
          <p:nvSpPr>
            <p:cNvPr id="38" name="rc38"/>
            <p:cNvSpPr/>
            <p:nvPr/>
          </p:nvSpPr>
          <p:spPr>
            <a:xfrm>
              <a:off x="3162075" y="3240411"/>
              <a:ext cx="239888" cy="1067610"/>
            </a:xfrm>
            <a:prstGeom prst="rect">
              <a:avLst/>
            </a:prstGeom>
            <a:solidFill>
              <a:srgbClr val="80BD41">
                <a:alpha val="100000"/>
              </a:srgbClr>
            </a:solidFill>
          </p:spPr>
          <p:txBody>
            <a:bodyPr/>
            <a:lstStyle/>
            <a:p/>
          </p:txBody>
        </p:sp>
        <p:sp>
          <p:nvSpPr>
            <p:cNvPr id="39" name="rc39"/>
            <p:cNvSpPr/>
            <p:nvPr/>
          </p:nvSpPr>
          <p:spPr>
            <a:xfrm>
              <a:off x="3162075" y="3196215"/>
              <a:ext cx="239888" cy="44196"/>
            </a:xfrm>
            <a:prstGeom prst="rect">
              <a:avLst/>
            </a:prstGeom>
            <a:solidFill>
              <a:srgbClr val="1CABE2">
                <a:alpha val="100000"/>
              </a:srgbClr>
            </a:solidFill>
          </p:spPr>
          <p:txBody>
            <a:bodyPr/>
            <a:lstStyle/>
            <a:p/>
          </p:txBody>
        </p:sp>
        <p:sp>
          <p:nvSpPr>
            <p:cNvPr id="40" name="rc40"/>
            <p:cNvSpPr/>
            <p:nvPr/>
          </p:nvSpPr>
          <p:spPr>
            <a:xfrm>
              <a:off x="3428618" y="3259056"/>
              <a:ext cx="239888" cy="1048964"/>
            </a:xfrm>
            <a:prstGeom prst="rect">
              <a:avLst/>
            </a:prstGeom>
            <a:solidFill>
              <a:srgbClr val="80BD41">
                <a:alpha val="100000"/>
              </a:srgbClr>
            </a:solidFill>
          </p:spPr>
          <p:txBody>
            <a:bodyPr/>
            <a:lstStyle/>
            <a:p/>
          </p:txBody>
        </p:sp>
        <p:sp>
          <p:nvSpPr>
            <p:cNvPr id="41" name="rc41"/>
            <p:cNvSpPr/>
            <p:nvPr/>
          </p:nvSpPr>
          <p:spPr>
            <a:xfrm>
              <a:off x="3428618" y="3192072"/>
              <a:ext cx="239888" cy="66984"/>
            </a:xfrm>
            <a:prstGeom prst="rect">
              <a:avLst/>
            </a:prstGeom>
            <a:solidFill>
              <a:srgbClr val="1CABE2">
                <a:alpha val="100000"/>
              </a:srgbClr>
            </a:solidFill>
          </p:spPr>
          <p:txBody>
            <a:bodyPr/>
            <a:lstStyle/>
            <a:p/>
          </p:txBody>
        </p:sp>
        <p:sp>
          <p:nvSpPr>
            <p:cNvPr id="42" name="rc42"/>
            <p:cNvSpPr/>
            <p:nvPr/>
          </p:nvSpPr>
          <p:spPr>
            <a:xfrm>
              <a:off x="3695161" y="3204502"/>
              <a:ext cx="239888" cy="1103519"/>
            </a:xfrm>
            <a:prstGeom prst="rect">
              <a:avLst/>
            </a:prstGeom>
            <a:solidFill>
              <a:srgbClr val="80BD41">
                <a:alpha val="100000"/>
              </a:srgbClr>
            </a:solidFill>
          </p:spPr>
          <p:txBody>
            <a:bodyPr/>
            <a:lstStyle/>
            <a:p/>
          </p:txBody>
        </p:sp>
        <p:sp>
          <p:nvSpPr>
            <p:cNvPr id="43" name="rc43"/>
            <p:cNvSpPr/>
            <p:nvPr/>
          </p:nvSpPr>
          <p:spPr>
            <a:xfrm>
              <a:off x="3695161" y="3193453"/>
              <a:ext cx="239888" cy="11049"/>
            </a:xfrm>
            <a:prstGeom prst="rect">
              <a:avLst/>
            </a:prstGeom>
            <a:solidFill>
              <a:srgbClr val="1CABE2">
                <a:alpha val="100000"/>
              </a:srgbClr>
            </a:solidFill>
          </p:spPr>
          <p:txBody>
            <a:bodyPr/>
            <a:lstStyle/>
            <a:p/>
          </p:txBody>
        </p:sp>
        <p:sp>
          <p:nvSpPr>
            <p:cNvPr id="44" name="rc44"/>
            <p:cNvSpPr/>
            <p:nvPr/>
          </p:nvSpPr>
          <p:spPr>
            <a:xfrm>
              <a:off x="3961705" y="3207955"/>
              <a:ext cx="239888" cy="1100066"/>
            </a:xfrm>
            <a:prstGeom prst="rect">
              <a:avLst/>
            </a:prstGeom>
            <a:solidFill>
              <a:srgbClr val="80BD41">
                <a:alpha val="100000"/>
              </a:srgbClr>
            </a:solidFill>
          </p:spPr>
          <p:txBody>
            <a:bodyPr/>
            <a:lstStyle/>
            <a:p/>
          </p:txBody>
        </p:sp>
        <p:sp>
          <p:nvSpPr>
            <p:cNvPr id="45" name="rc45"/>
            <p:cNvSpPr/>
            <p:nvPr/>
          </p:nvSpPr>
          <p:spPr>
            <a:xfrm>
              <a:off x="3961705" y="3196906"/>
              <a:ext cx="239888" cy="11049"/>
            </a:xfrm>
            <a:prstGeom prst="rect">
              <a:avLst/>
            </a:prstGeom>
            <a:solidFill>
              <a:srgbClr val="1CABE2">
                <a:alpha val="100000"/>
              </a:srgbClr>
            </a:solidFill>
          </p:spPr>
          <p:txBody>
            <a:bodyPr/>
            <a:lstStyle/>
            <a:p/>
          </p:txBody>
        </p:sp>
        <p:sp>
          <p:nvSpPr>
            <p:cNvPr id="46" name="rc46"/>
            <p:cNvSpPr/>
            <p:nvPr/>
          </p:nvSpPr>
          <p:spPr>
            <a:xfrm>
              <a:off x="4228248" y="3224528"/>
              <a:ext cx="239888" cy="1083493"/>
            </a:xfrm>
            <a:prstGeom prst="rect">
              <a:avLst/>
            </a:prstGeom>
            <a:solidFill>
              <a:srgbClr val="80BD41">
                <a:alpha val="100000"/>
              </a:srgbClr>
            </a:solidFill>
          </p:spPr>
          <p:txBody>
            <a:bodyPr/>
            <a:lstStyle/>
            <a:p/>
          </p:txBody>
        </p:sp>
        <p:sp>
          <p:nvSpPr>
            <p:cNvPr id="47" name="rc47"/>
            <p:cNvSpPr/>
            <p:nvPr/>
          </p:nvSpPr>
          <p:spPr>
            <a:xfrm>
              <a:off x="4228248" y="3191381"/>
              <a:ext cx="239888" cy="33147"/>
            </a:xfrm>
            <a:prstGeom prst="rect">
              <a:avLst/>
            </a:prstGeom>
            <a:solidFill>
              <a:srgbClr val="1CABE2">
                <a:alpha val="100000"/>
              </a:srgbClr>
            </a:solidFill>
          </p:spPr>
          <p:txBody>
            <a:bodyPr/>
            <a:lstStyle/>
            <a:p/>
          </p:txBody>
        </p:sp>
        <p:sp>
          <p:nvSpPr>
            <p:cNvPr id="48" name="rc48"/>
            <p:cNvSpPr/>
            <p:nvPr/>
          </p:nvSpPr>
          <p:spPr>
            <a:xfrm>
              <a:off x="4494791" y="3198287"/>
              <a:ext cx="239888" cy="1109734"/>
            </a:xfrm>
            <a:prstGeom prst="rect">
              <a:avLst/>
            </a:prstGeom>
            <a:solidFill>
              <a:srgbClr val="80BD41">
                <a:alpha val="100000"/>
              </a:srgbClr>
            </a:solidFill>
          </p:spPr>
          <p:txBody>
            <a:bodyPr/>
            <a:lstStyle/>
            <a:p/>
          </p:txBody>
        </p:sp>
        <p:sp>
          <p:nvSpPr>
            <p:cNvPr id="49" name="rc49"/>
            <p:cNvSpPr/>
            <p:nvPr/>
          </p:nvSpPr>
          <p:spPr>
            <a:xfrm>
              <a:off x="4494791" y="3187238"/>
              <a:ext cx="239888" cy="11049"/>
            </a:xfrm>
            <a:prstGeom prst="rect">
              <a:avLst/>
            </a:prstGeom>
            <a:solidFill>
              <a:srgbClr val="1CABE2">
                <a:alpha val="100000"/>
              </a:srgbClr>
            </a:solidFill>
          </p:spPr>
          <p:txBody>
            <a:bodyPr/>
            <a:lstStyle/>
            <a:p/>
          </p:txBody>
        </p:sp>
        <p:sp>
          <p:nvSpPr>
            <p:cNvPr id="50" name="rc50"/>
            <p:cNvSpPr/>
            <p:nvPr/>
          </p:nvSpPr>
          <p:spPr>
            <a:xfrm>
              <a:off x="4761334" y="3191381"/>
              <a:ext cx="239888" cy="1116640"/>
            </a:xfrm>
            <a:prstGeom prst="rect">
              <a:avLst/>
            </a:prstGeom>
            <a:solidFill>
              <a:srgbClr val="80BD41">
                <a:alpha val="100000"/>
              </a:srgbClr>
            </a:solidFill>
          </p:spPr>
          <p:txBody>
            <a:bodyPr/>
            <a:lstStyle/>
            <a:p/>
          </p:txBody>
        </p:sp>
        <p:sp>
          <p:nvSpPr>
            <p:cNvPr id="51" name="rc51"/>
            <p:cNvSpPr/>
            <p:nvPr/>
          </p:nvSpPr>
          <p:spPr>
            <a:xfrm>
              <a:off x="4761334" y="3168592"/>
              <a:ext cx="239888" cy="22788"/>
            </a:xfrm>
            <a:prstGeom prst="rect">
              <a:avLst/>
            </a:prstGeom>
            <a:solidFill>
              <a:srgbClr val="1CABE2">
                <a:alpha val="100000"/>
              </a:srgbClr>
            </a:solidFill>
          </p:spPr>
          <p:txBody>
            <a:bodyPr/>
            <a:lstStyle/>
            <a:p/>
          </p:txBody>
        </p:sp>
        <p:sp>
          <p:nvSpPr>
            <p:cNvPr id="52" name="rc52"/>
            <p:cNvSpPr/>
            <p:nvPr/>
          </p:nvSpPr>
          <p:spPr>
            <a:xfrm>
              <a:off x="5027877" y="3170664"/>
              <a:ext cx="239888" cy="1137357"/>
            </a:xfrm>
            <a:prstGeom prst="rect">
              <a:avLst/>
            </a:prstGeom>
            <a:solidFill>
              <a:srgbClr val="80BD41">
                <a:alpha val="100000"/>
              </a:srgbClr>
            </a:solidFill>
          </p:spPr>
          <p:txBody>
            <a:bodyPr/>
            <a:lstStyle/>
            <a:p/>
          </p:txBody>
        </p:sp>
        <p:sp>
          <p:nvSpPr>
            <p:cNvPr id="53" name="rc53"/>
            <p:cNvSpPr/>
            <p:nvPr/>
          </p:nvSpPr>
          <p:spPr>
            <a:xfrm>
              <a:off x="5027877" y="3158925"/>
              <a:ext cx="239888" cy="11739"/>
            </a:xfrm>
            <a:prstGeom prst="rect">
              <a:avLst/>
            </a:prstGeom>
            <a:solidFill>
              <a:srgbClr val="1CABE2">
                <a:alpha val="100000"/>
              </a:srgbClr>
            </a:solidFill>
          </p:spPr>
          <p:txBody>
            <a:bodyPr/>
            <a:lstStyle/>
            <a:p/>
          </p:txBody>
        </p:sp>
        <p:sp>
          <p:nvSpPr>
            <p:cNvPr id="54" name="rc54"/>
            <p:cNvSpPr/>
            <p:nvPr/>
          </p:nvSpPr>
          <p:spPr>
            <a:xfrm>
              <a:off x="5294420" y="3202430"/>
              <a:ext cx="239888" cy="1105591"/>
            </a:xfrm>
            <a:prstGeom prst="rect">
              <a:avLst/>
            </a:prstGeom>
            <a:solidFill>
              <a:srgbClr val="80BD41">
                <a:alpha val="100000"/>
              </a:srgbClr>
            </a:solidFill>
          </p:spPr>
          <p:txBody>
            <a:bodyPr/>
            <a:lstStyle/>
            <a:p/>
          </p:txBody>
        </p:sp>
        <p:sp>
          <p:nvSpPr>
            <p:cNvPr id="55" name="rc55"/>
            <p:cNvSpPr/>
            <p:nvPr/>
          </p:nvSpPr>
          <p:spPr>
            <a:xfrm>
              <a:off x="5294420" y="3156162"/>
              <a:ext cx="239888" cy="46267"/>
            </a:xfrm>
            <a:prstGeom prst="rect">
              <a:avLst/>
            </a:prstGeom>
            <a:solidFill>
              <a:srgbClr val="1CABE2">
                <a:alpha val="100000"/>
              </a:srgbClr>
            </a:solidFill>
          </p:spPr>
          <p:txBody>
            <a:bodyPr/>
            <a:lstStyle/>
            <a:p/>
          </p:txBody>
        </p:sp>
        <p:sp>
          <p:nvSpPr>
            <p:cNvPr id="56" name="rc56"/>
            <p:cNvSpPr/>
            <p:nvPr/>
          </p:nvSpPr>
          <p:spPr>
            <a:xfrm>
              <a:off x="5560963" y="3192762"/>
              <a:ext cx="239888" cy="1115259"/>
            </a:xfrm>
            <a:prstGeom prst="rect">
              <a:avLst/>
            </a:prstGeom>
            <a:solidFill>
              <a:srgbClr val="80BD41">
                <a:alpha val="100000"/>
              </a:srgbClr>
            </a:solidFill>
          </p:spPr>
          <p:txBody>
            <a:bodyPr/>
            <a:lstStyle/>
            <a:p/>
          </p:txBody>
        </p:sp>
        <p:sp>
          <p:nvSpPr>
            <p:cNvPr id="57" name="rc57"/>
            <p:cNvSpPr/>
            <p:nvPr/>
          </p:nvSpPr>
          <p:spPr>
            <a:xfrm>
              <a:off x="5560963" y="3158234"/>
              <a:ext cx="239888" cy="34528"/>
            </a:xfrm>
            <a:prstGeom prst="rect">
              <a:avLst/>
            </a:prstGeom>
            <a:solidFill>
              <a:srgbClr val="1CABE2">
                <a:alpha val="100000"/>
              </a:srgbClr>
            </a:solidFill>
          </p:spPr>
          <p:txBody>
            <a:bodyPr/>
            <a:lstStyle/>
            <a:p/>
          </p:txBody>
        </p:sp>
        <p:sp>
          <p:nvSpPr>
            <p:cNvPr id="58" name="rc58"/>
            <p:cNvSpPr/>
            <p:nvPr/>
          </p:nvSpPr>
          <p:spPr>
            <a:xfrm>
              <a:off x="5827506" y="3198977"/>
              <a:ext cx="239888" cy="1109043"/>
            </a:xfrm>
            <a:prstGeom prst="rect">
              <a:avLst/>
            </a:prstGeom>
            <a:solidFill>
              <a:srgbClr val="80BD41">
                <a:alpha val="100000"/>
              </a:srgbClr>
            </a:solidFill>
          </p:spPr>
          <p:txBody>
            <a:bodyPr/>
            <a:lstStyle/>
            <a:p/>
          </p:txBody>
        </p:sp>
        <p:sp>
          <p:nvSpPr>
            <p:cNvPr id="59" name="rc59"/>
            <p:cNvSpPr/>
            <p:nvPr/>
          </p:nvSpPr>
          <p:spPr>
            <a:xfrm>
              <a:off x="5827506" y="3164449"/>
              <a:ext cx="239888" cy="34528"/>
            </a:xfrm>
            <a:prstGeom prst="rect">
              <a:avLst/>
            </a:prstGeom>
            <a:solidFill>
              <a:srgbClr val="1CABE2">
                <a:alpha val="100000"/>
              </a:srgbClr>
            </a:solidFill>
          </p:spPr>
          <p:txBody>
            <a:bodyPr/>
            <a:lstStyle/>
            <a:p/>
          </p:txBody>
        </p:sp>
        <p:sp>
          <p:nvSpPr>
            <p:cNvPr id="60" name="rc60"/>
            <p:cNvSpPr/>
            <p:nvPr/>
          </p:nvSpPr>
          <p:spPr>
            <a:xfrm>
              <a:off x="6094049" y="3184475"/>
              <a:ext cx="239888" cy="1123545"/>
            </a:xfrm>
            <a:prstGeom prst="rect">
              <a:avLst/>
            </a:prstGeom>
            <a:solidFill>
              <a:srgbClr val="80BD41">
                <a:alpha val="100000"/>
              </a:srgbClr>
            </a:solidFill>
          </p:spPr>
          <p:txBody>
            <a:bodyPr/>
            <a:lstStyle/>
            <a:p/>
          </p:txBody>
        </p:sp>
        <p:sp>
          <p:nvSpPr>
            <p:cNvPr id="61" name="rc61"/>
            <p:cNvSpPr/>
            <p:nvPr/>
          </p:nvSpPr>
          <p:spPr>
            <a:xfrm>
              <a:off x="6094049" y="3173426"/>
              <a:ext cx="239888" cy="11049"/>
            </a:xfrm>
            <a:prstGeom prst="rect">
              <a:avLst/>
            </a:prstGeom>
            <a:solidFill>
              <a:srgbClr val="1CABE2">
                <a:alpha val="100000"/>
              </a:srgbClr>
            </a:solidFill>
          </p:spPr>
          <p:txBody>
            <a:bodyPr/>
            <a:lstStyle/>
            <a:p/>
          </p:txBody>
        </p:sp>
        <p:sp>
          <p:nvSpPr>
            <p:cNvPr id="62" name="rc62"/>
            <p:cNvSpPr/>
            <p:nvPr/>
          </p:nvSpPr>
          <p:spPr>
            <a:xfrm>
              <a:off x="6360593" y="3122325"/>
              <a:ext cx="239888" cy="1185696"/>
            </a:xfrm>
            <a:prstGeom prst="rect">
              <a:avLst/>
            </a:prstGeom>
            <a:solidFill>
              <a:srgbClr val="80BD41">
                <a:alpha val="100000"/>
              </a:srgbClr>
            </a:solidFill>
          </p:spPr>
          <p:txBody>
            <a:bodyPr/>
            <a:lstStyle/>
            <a:p/>
          </p:txBody>
        </p:sp>
        <p:sp>
          <p:nvSpPr>
            <p:cNvPr id="63" name="rc63"/>
            <p:cNvSpPr/>
            <p:nvPr/>
          </p:nvSpPr>
          <p:spPr>
            <a:xfrm>
              <a:off x="6360593" y="3110585"/>
              <a:ext cx="239888" cy="11739"/>
            </a:xfrm>
            <a:prstGeom prst="rect">
              <a:avLst/>
            </a:prstGeom>
            <a:solidFill>
              <a:srgbClr val="1CABE2">
                <a:alpha val="100000"/>
              </a:srgbClr>
            </a:solidFill>
          </p:spPr>
          <p:txBody>
            <a:bodyPr/>
            <a:lstStyle/>
            <a:p/>
          </p:txBody>
        </p:sp>
        <p:sp>
          <p:nvSpPr>
            <p:cNvPr id="64" name="rc64"/>
            <p:cNvSpPr/>
            <p:nvPr/>
          </p:nvSpPr>
          <p:spPr>
            <a:xfrm>
              <a:off x="6627136" y="3158925"/>
              <a:ext cx="239888" cy="1149096"/>
            </a:xfrm>
            <a:prstGeom prst="rect">
              <a:avLst/>
            </a:prstGeom>
            <a:solidFill>
              <a:srgbClr val="80BD41">
                <a:alpha val="100000"/>
              </a:srgbClr>
            </a:solidFill>
          </p:spPr>
          <p:txBody>
            <a:bodyPr/>
            <a:lstStyle/>
            <a:p/>
          </p:txBody>
        </p:sp>
        <p:sp>
          <p:nvSpPr>
            <p:cNvPr id="65" name="rc65"/>
            <p:cNvSpPr/>
            <p:nvPr/>
          </p:nvSpPr>
          <p:spPr>
            <a:xfrm>
              <a:off x="6627136" y="3147185"/>
              <a:ext cx="239888" cy="11739"/>
            </a:xfrm>
            <a:prstGeom prst="rect">
              <a:avLst/>
            </a:prstGeom>
            <a:solidFill>
              <a:srgbClr val="1CABE2">
                <a:alpha val="100000"/>
              </a:srgbClr>
            </a:solidFill>
          </p:spPr>
          <p:txBody>
            <a:bodyPr/>
            <a:lstStyle/>
            <a:p/>
          </p:txBody>
        </p:sp>
        <p:sp>
          <p:nvSpPr>
            <p:cNvPr id="66" name="rc66"/>
            <p:cNvSpPr/>
            <p:nvPr/>
          </p:nvSpPr>
          <p:spPr>
            <a:xfrm>
              <a:off x="6893679" y="3174808"/>
              <a:ext cx="239888" cy="1133213"/>
            </a:xfrm>
            <a:prstGeom prst="rect">
              <a:avLst/>
            </a:prstGeom>
            <a:solidFill>
              <a:srgbClr val="80BD41">
                <a:alpha val="100000"/>
              </a:srgbClr>
            </a:solidFill>
          </p:spPr>
          <p:txBody>
            <a:bodyPr/>
            <a:lstStyle/>
            <a:p/>
          </p:txBody>
        </p:sp>
        <p:sp>
          <p:nvSpPr>
            <p:cNvPr id="67" name="rc67"/>
            <p:cNvSpPr/>
            <p:nvPr/>
          </p:nvSpPr>
          <p:spPr>
            <a:xfrm>
              <a:off x="6893679" y="3151328"/>
              <a:ext cx="239888" cy="23479"/>
            </a:xfrm>
            <a:prstGeom prst="rect">
              <a:avLst/>
            </a:prstGeom>
            <a:solidFill>
              <a:srgbClr val="1CABE2">
                <a:alpha val="100000"/>
              </a:srgbClr>
            </a:solidFill>
          </p:spPr>
          <p:txBody>
            <a:bodyPr/>
            <a:lstStyle/>
            <a:p/>
          </p:txBody>
        </p:sp>
        <p:sp>
          <p:nvSpPr>
            <p:cNvPr id="68" name="rc68"/>
            <p:cNvSpPr/>
            <p:nvPr/>
          </p:nvSpPr>
          <p:spPr>
            <a:xfrm>
              <a:off x="7160222" y="3165830"/>
              <a:ext cx="239888" cy="1142190"/>
            </a:xfrm>
            <a:prstGeom prst="rect">
              <a:avLst/>
            </a:prstGeom>
            <a:solidFill>
              <a:srgbClr val="80BD41">
                <a:alpha val="100000"/>
              </a:srgbClr>
            </a:solidFill>
          </p:spPr>
          <p:txBody>
            <a:bodyPr/>
            <a:lstStyle/>
            <a:p/>
          </p:txBody>
        </p:sp>
        <p:sp>
          <p:nvSpPr>
            <p:cNvPr id="69" name="rc69"/>
            <p:cNvSpPr/>
            <p:nvPr/>
          </p:nvSpPr>
          <p:spPr>
            <a:xfrm>
              <a:off x="7160222" y="3154091"/>
              <a:ext cx="239888" cy="11739"/>
            </a:xfrm>
            <a:prstGeom prst="rect">
              <a:avLst/>
            </a:prstGeom>
            <a:solidFill>
              <a:srgbClr val="1CABE2">
                <a:alpha val="100000"/>
              </a:srgbClr>
            </a:solidFill>
          </p:spPr>
          <p:txBody>
            <a:bodyPr/>
            <a:lstStyle/>
            <a:p/>
          </p:txBody>
        </p:sp>
        <p:sp>
          <p:nvSpPr>
            <p:cNvPr id="70" name="rc70"/>
            <p:cNvSpPr/>
            <p:nvPr/>
          </p:nvSpPr>
          <p:spPr>
            <a:xfrm>
              <a:off x="7426765" y="3183785"/>
              <a:ext cx="239888" cy="1124236"/>
            </a:xfrm>
            <a:prstGeom prst="rect">
              <a:avLst/>
            </a:prstGeom>
            <a:solidFill>
              <a:srgbClr val="80BD41">
                <a:alpha val="100000"/>
              </a:srgbClr>
            </a:solidFill>
          </p:spPr>
          <p:txBody>
            <a:bodyPr/>
            <a:lstStyle/>
            <a:p/>
          </p:txBody>
        </p:sp>
        <p:sp>
          <p:nvSpPr>
            <p:cNvPr id="71" name="rc71"/>
            <p:cNvSpPr/>
            <p:nvPr/>
          </p:nvSpPr>
          <p:spPr>
            <a:xfrm>
              <a:off x="7426765" y="3172736"/>
              <a:ext cx="239888" cy="11049"/>
            </a:xfrm>
            <a:prstGeom prst="rect">
              <a:avLst/>
            </a:prstGeom>
            <a:solidFill>
              <a:srgbClr val="1CABE2">
                <a:alpha val="100000"/>
              </a:srgbClr>
            </a:solidFill>
          </p:spPr>
          <p:txBody>
            <a:bodyPr/>
            <a:lstStyle/>
            <a:p/>
          </p:txBody>
        </p:sp>
        <p:sp>
          <p:nvSpPr>
            <p:cNvPr id="72" name="rc72"/>
            <p:cNvSpPr/>
            <p:nvPr/>
          </p:nvSpPr>
          <p:spPr>
            <a:xfrm>
              <a:off x="7693308" y="3196906"/>
              <a:ext cx="239888" cy="1111115"/>
            </a:xfrm>
            <a:prstGeom prst="rect">
              <a:avLst/>
            </a:prstGeom>
            <a:solidFill>
              <a:srgbClr val="80BD41">
                <a:alpha val="100000"/>
              </a:srgbClr>
            </a:solidFill>
          </p:spPr>
          <p:txBody>
            <a:bodyPr/>
            <a:lstStyle/>
            <a:p/>
          </p:txBody>
        </p:sp>
        <p:sp>
          <p:nvSpPr>
            <p:cNvPr id="73" name="rc73"/>
            <p:cNvSpPr/>
            <p:nvPr/>
          </p:nvSpPr>
          <p:spPr>
            <a:xfrm>
              <a:off x="7693308" y="3185857"/>
              <a:ext cx="239888" cy="11049"/>
            </a:xfrm>
            <a:prstGeom prst="rect">
              <a:avLst/>
            </a:prstGeom>
            <a:solidFill>
              <a:srgbClr val="1CABE2">
                <a:alpha val="100000"/>
              </a:srgbClr>
            </a:solidFill>
          </p:spPr>
          <p:txBody>
            <a:bodyPr/>
            <a:lstStyle/>
            <a:p/>
          </p:txBody>
        </p:sp>
        <p:sp>
          <p:nvSpPr>
            <p:cNvPr id="74" name="rc74"/>
            <p:cNvSpPr/>
            <p:nvPr/>
          </p:nvSpPr>
          <p:spPr>
            <a:xfrm>
              <a:off x="7959851" y="3211407"/>
              <a:ext cx="239888" cy="1096613"/>
            </a:xfrm>
            <a:prstGeom prst="rect">
              <a:avLst/>
            </a:prstGeom>
            <a:solidFill>
              <a:srgbClr val="80BD41">
                <a:alpha val="100000"/>
              </a:srgbClr>
            </a:solidFill>
          </p:spPr>
          <p:txBody>
            <a:bodyPr/>
            <a:lstStyle/>
            <a:p/>
          </p:txBody>
        </p:sp>
        <p:sp>
          <p:nvSpPr>
            <p:cNvPr id="75" name="rc75"/>
            <p:cNvSpPr/>
            <p:nvPr/>
          </p:nvSpPr>
          <p:spPr>
            <a:xfrm>
              <a:off x="7959851" y="3200358"/>
              <a:ext cx="239888" cy="11049"/>
            </a:xfrm>
            <a:prstGeom prst="rect">
              <a:avLst/>
            </a:prstGeom>
            <a:solidFill>
              <a:srgbClr val="1CABE2">
                <a:alpha val="100000"/>
              </a:srgbClr>
            </a:solidFill>
          </p:spPr>
          <p:txBody>
            <a:bodyPr/>
            <a:lstStyle/>
            <a:p/>
          </p:txBody>
        </p:sp>
        <p:sp>
          <p:nvSpPr>
            <p:cNvPr id="76" name="pl76"/>
            <p:cNvSpPr/>
            <p:nvPr/>
          </p:nvSpPr>
          <p:spPr>
            <a:xfrm>
              <a:off x="1416218" y="2095023"/>
              <a:ext cx="6663577" cy="134121"/>
            </a:xfrm>
            <a:custGeom>
              <a:avLst/>
              <a:pathLst>
                <a:path w="6663577" h="134121">
                  <a:moveTo>
                    <a:pt x="0" y="44707"/>
                  </a:moveTo>
                  <a:lnTo>
                    <a:pt x="266543" y="22353"/>
                  </a:lnTo>
                  <a:lnTo>
                    <a:pt x="533086" y="67060"/>
                  </a:lnTo>
                  <a:lnTo>
                    <a:pt x="799629" y="134121"/>
                  </a:lnTo>
                  <a:lnTo>
                    <a:pt x="1066172" y="44707"/>
                  </a:lnTo>
                  <a:lnTo>
                    <a:pt x="1332715" y="134121"/>
                  </a:lnTo>
                  <a:lnTo>
                    <a:pt x="1599258" y="89414"/>
                  </a:lnTo>
                  <a:lnTo>
                    <a:pt x="1865801" y="67060"/>
                  </a:lnTo>
                  <a:lnTo>
                    <a:pt x="2132344" y="111767"/>
                  </a:lnTo>
                  <a:lnTo>
                    <a:pt x="2398888" y="0"/>
                  </a:lnTo>
                  <a:lnTo>
                    <a:pt x="2665431" y="0"/>
                  </a:lnTo>
                  <a:lnTo>
                    <a:pt x="2931974" y="44707"/>
                  </a:lnTo>
                  <a:lnTo>
                    <a:pt x="3198517" y="0"/>
                  </a:lnTo>
                  <a:lnTo>
                    <a:pt x="3465060" y="22353"/>
                  </a:lnTo>
                  <a:lnTo>
                    <a:pt x="3731603" y="0"/>
                  </a:lnTo>
                  <a:lnTo>
                    <a:pt x="3998146" y="67060"/>
                  </a:lnTo>
                  <a:lnTo>
                    <a:pt x="4264689" y="44707"/>
                  </a:lnTo>
                  <a:lnTo>
                    <a:pt x="4531233" y="44707"/>
                  </a:lnTo>
                  <a:lnTo>
                    <a:pt x="4797776" y="0"/>
                  </a:lnTo>
                  <a:lnTo>
                    <a:pt x="5064319" y="0"/>
                  </a:lnTo>
                  <a:lnTo>
                    <a:pt x="5330862" y="0"/>
                  </a:lnTo>
                  <a:lnTo>
                    <a:pt x="5597405" y="22353"/>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31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2696682" y="30671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3990221" y="3060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1" name="tx91"/>
            <p:cNvSpPr/>
            <p:nvPr/>
          </p:nvSpPr>
          <p:spPr>
            <a:xfrm>
              <a:off x="5322937" y="3020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6389109" y="29746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3011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6922195" y="3015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5" name="tx95"/>
            <p:cNvSpPr/>
            <p:nvPr/>
          </p:nvSpPr>
          <p:spPr>
            <a:xfrm>
              <a:off x="7188738" y="3018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455282" y="3036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7" name="tx97"/>
            <p:cNvSpPr/>
            <p:nvPr/>
          </p:nvSpPr>
          <p:spPr>
            <a:xfrm>
              <a:off x="7721825" y="30491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8" name="tx98"/>
            <p:cNvSpPr/>
            <p:nvPr/>
          </p:nvSpPr>
          <p:spPr>
            <a:xfrm>
              <a:off x="8027545" y="30644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22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1" name="tx111"/>
            <p:cNvSpPr/>
            <p:nvPr/>
          </p:nvSpPr>
          <p:spPr>
            <a:xfrm>
              <a:off x="1362659" y="29530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759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3" name="tx113"/>
            <p:cNvSpPr/>
            <p:nvPr/>
          </p:nvSpPr>
          <p:spPr>
            <a:xfrm>
              <a:off x="2683631" y="3207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4" name="tx114"/>
            <p:cNvSpPr/>
            <p:nvPr/>
          </p:nvSpPr>
          <p:spPr>
            <a:xfrm>
              <a:off x="3990221" y="3722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5" name="tx115"/>
            <p:cNvSpPr/>
            <p:nvPr/>
          </p:nvSpPr>
          <p:spPr>
            <a:xfrm>
              <a:off x="4028090" y="31685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2113" y="37201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5360806" y="31453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812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9" name="tx119"/>
            <p:cNvSpPr/>
            <p:nvPr/>
          </p:nvSpPr>
          <p:spPr>
            <a:xfrm>
              <a:off x="6426979" y="30825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98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1" name="tx121"/>
            <p:cNvSpPr/>
            <p:nvPr/>
          </p:nvSpPr>
          <p:spPr>
            <a:xfrm>
              <a:off x="6693522" y="31191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06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3" name="tx123"/>
            <p:cNvSpPr/>
            <p:nvPr/>
          </p:nvSpPr>
          <p:spPr>
            <a:xfrm>
              <a:off x="6960065" y="31291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018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5" name="tx125"/>
            <p:cNvSpPr/>
            <p:nvPr/>
          </p:nvSpPr>
          <p:spPr>
            <a:xfrm>
              <a:off x="7226608" y="31260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10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7" name="tx127"/>
            <p:cNvSpPr/>
            <p:nvPr/>
          </p:nvSpPr>
          <p:spPr>
            <a:xfrm>
              <a:off x="7493151" y="31443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17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9" name="tx129"/>
            <p:cNvSpPr/>
            <p:nvPr/>
          </p:nvSpPr>
          <p:spPr>
            <a:xfrm>
              <a:off x="7759694" y="3157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24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31" name="tx131"/>
            <p:cNvSpPr/>
            <p:nvPr/>
          </p:nvSpPr>
          <p:spPr>
            <a:xfrm>
              <a:off x="8026237" y="3171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653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747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8415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1351"/>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162" name="pl162"/>
            <p:cNvSpPr/>
            <p:nvPr/>
          </p:nvSpPr>
          <p:spPr>
            <a:xfrm>
              <a:off x="2244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400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358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316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21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79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837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10272" cy="129091"/>
            </a:xfrm>
            <a:prstGeom prst="rect">
              <a:avLst/>
            </a:prstGeom>
            <a:solidFill>
              <a:srgbClr val="80BD41">
                <a:alpha val="100000"/>
              </a:srgbClr>
            </a:solidFill>
          </p:spPr>
          <p:txBody>
            <a:bodyPr/>
            <a:lstStyle/>
            <a:p/>
          </p:txBody>
        </p:sp>
        <p:sp>
          <p:nvSpPr>
            <p:cNvPr id="174" name="rc174"/>
            <p:cNvSpPr/>
            <p:nvPr/>
          </p:nvSpPr>
          <p:spPr>
            <a:xfrm>
              <a:off x="7806545" y="5954972"/>
              <a:ext cx="64458" cy="129091"/>
            </a:xfrm>
            <a:prstGeom prst="rect">
              <a:avLst/>
            </a:prstGeom>
            <a:solidFill>
              <a:srgbClr val="1CABE2">
                <a:alpha val="100000"/>
              </a:srgbClr>
            </a:solidFill>
          </p:spPr>
          <p:txBody>
            <a:bodyPr/>
            <a:lstStyle/>
            <a:p/>
          </p:txBody>
        </p:sp>
        <p:sp>
          <p:nvSpPr>
            <p:cNvPr id="175" name="rc175"/>
            <p:cNvSpPr/>
            <p:nvPr/>
          </p:nvSpPr>
          <p:spPr>
            <a:xfrm>
              <a:off x="1296273" y="5793607"/>
              <a:ext cx="6100773" cy="129091"/>
            </a:xfrm>
            <a:prstGeom prst="rect">
              <a:avLst/>
            </a:prstGeom>
            <a:solidFill>
              <a:srgbClr val="80BD41">
                <a:alpha val="100000"/>
              </a:srgbClr>
            </a:solidFill>
          </p:spPr>
          <p:txBody>
            <a:bodyPr/>
            <a:lstStyle/>
            <a:p/>
          </p:txBody>
        </p:sp>
        <p:sp>
          <p:nvSpPr>
            <p:cNvPr id="176" name="rc176"/>
            <p:cNvSpPr/>
            <p:nvPr/>
          </p:nvSpPr>
          <p:spPr>
            <a:xfrm>
              <a:off x="7397047" y="5793607"/>
              <a:ext cx="60666" cy="129091"/>
            </a:xfrm>
            <a:prstGeom prst="rect">
              <a:avLst/>
            </a:prstGeom>
            <a:solidFill>
              <a:srgbClr val="1CABE2">
                <a:alpha val="100000"/>
              </a:srgbClr>
            </a:solidFill>
          </p:spPr>
          <p:txBody>
            <a:bodyPr/>
            <a:lstStyle/>
            <a:p/>
          </p:txBody>
        </p:sp>
        <p:sp>
          <p:nvSpPr>
            <p:cNvPr id="177" name="rc177"/>
            <p:cNvSpPr/>
            <p:nvPr/>
          </p:nvSpPr>
          <p:spPr>
            <a:xfrm>
              <a:off x="1296273" y="5632243"/>
              <a:ext cx="6021148" cy="129091"/>
            </a:xfrm>
            <a:prstGeom prst="rect">
              <a:avLst/>
            </a:prstGeom>
            <a:solidFill>
              <a:srgbClr val="80BD41">
                <a:alpha val="100000"/>
              </a:srgbClr>
            </a:solidFill>
          </p:spPr>
          <p:txBody>
            <a:bodyPr/>
            <a:lstStyle/>
            <a:p/>
          </p:txBody>
        </p:sp>
        <p:sp>
          <p:nvSpPr>
            <p:cNvPr id="178" name="rc178"/>
            <p:cNvSpPr/>
            <p:nvPr/>
          </p:nvSpPr>
          <p:spPr>
            <a:xfrm>
              <a:off x="7317422" y="5632243"/>
              <a:ext cx="60666" cy="129091"/>
            </a:xfrm>
            <a:prstGeom prst="rect">
              <a:avLst/>
            </a:prstGeom>
            <a:solidFill>
              <a:srgbClr val="1CABE2">
                <a:alpha val="100000"/>
              </a:srgbClr>
            </a:solidFill>
          </p:spPr>
          <p:txBody>
            <a:bodyPr/>
            <a:lstStyle/>
            <a:p/>
          </p:txBody>
        </p:sp>
        <p:sp>
          <p:nvSpPr>
            <p:cNvPr id="179" name="tx179"/>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6572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81" name="tx181"/>
            <p:cNvSpPr/>
            <p:nvPr/>
          </p:nvSpPr>
          <p:spPr>
            <a:xfrm>
              <a:off x="761787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445916"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3" name="tx183"/>
            <p:cNvSpPr/>
            <p:nvPr/>
          </p:nvSpPr>
          <p:spPr>
            <a:xfrm>
              <a:off x="777697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411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5" name="tx185"/>
            <p:cNvSpPr/>
            <p:nvPr/>
          </p:nvSpPr>
          <p:spPr>
            <a:xfrm>
              <a:off x="736558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20135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87" name="tx187"/>
            <p:cNvSpPr/>
            <p:nvPr/>
          </p:nvSpPr>
          <p:spPr>
            <a:xfrm>
              <a:off x="728595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325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1023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060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240584"/>
                  </a:moveTo>
                  <a:lnTo>
                    <a:pt x="135891" y="306198"/>
                  </a:lnTo>
                  <a:lnTo>
                    <a:pt x="271783" y="174970"/>
                  </a:lnTo>
                  <a:lnTo>
                    <a:pt x="407675" y="196842"/>
                  </a:lnTo>
                  <a:lnTo>
                    <a:pt x="543566" y="174970"/>
                  </a:lnTo>
                  <a:lnTo>
                    <a:pt x="679458" y="131228"/>
                  </a:lnTo>
                  <a:lnTo>
                    <a:pt x="815350" y="131228"/>
                  </a:lnTo>
                  <a:lnTo>
                    <a:pt x="951242" y="109356"/>
                  </a:lnTo>
                  <a:lnTo>
                    <a:pt x="1087133" y="131228"/>
                  </a:lnTo>
                  <a:lnTo>
                    <a:pt x="1223025" y="21871"/>
                  </a:lnTo>
                  <a:lnTo>
                    <a:pt x="1358917" y="87485"/>
                  </a:lnTo>
                  <a:lnTo>
                    <a:pt x="1494809" y="131228"/>
                  </a:lnTo>
                  <a:lnTo>
                    <a:pt x="1630700" y="43742"/>
                  </a:lnTo>
                  <a:lnTo>
                    <a:pt x="1766592" y="21871"/>
                  </a:lnTo>
                  <a:lnTo>
                    <a:pt x="1902484" y="21871"/>
                  </a:lnTo>
                  <a:lnTo>
                    <a:pt x="2038375" y="87485"/>
                  </a:lnTo>
                  <a:lnTo>
                    <a:pt x="2174267" y="43742"/>
                  </a:lnTo>
                  <a:lnTo>
                    <a:pt x="2310159" y="43742"/>
                  </a:lnTo>
                  <a:lnTo>
                    <a:pt x="2446051" y="87485"/>
                  </a:lnTo>
                  <a:lnTo>
                    <a:pt x="2581942" y="0"/>
                  </a:lnTo>
                  <a:lnTo>
                    <a:pt x="2717834" y="0"/>
                  </a:lnTo>
                  <a:lnTo>
                    <a:pt x="2853726" y="21871"/>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240584"/>
                  </a:moveTo>
                  <a:lnTo>
                    <a:pt x="135891" y="306198"/>
                  </a:lnTo>
                  <a:lnTo>
                    <a:pt x="271783" y="174970"/>
                  </a:lnTo>
                  <a:lnTo>
                    <a:pt x="407675" y="196842"/>
                  </a:lnTo>
                  <a:lnTo>
                    <a:pt x="543566" y="174970"/>
                  </a:lnTo>
                  <a:lnTo>
                    <a:pt x="679458" y="131228"/>
                  </a:lnTo>
                  <a:lnTo>
                    <a:pt x="815350" y="131228"/>
                  </a:lnTo>
                  <a:lnTo>
                    <a:pt x="951242" y="109356"/>
                  </a:lnTo>
                  <a:lnTo>
                    <a:pt x="1087133" y="131228"/>
                  </a:lnTo>
                  <a:lnTo>
                    <a:pt x="1223025" y="21871"/>
                  </a:lnTo>
                  <a:lnTo>
                    <a:pt x="1358917" y="87485"/>
                  </a:lnTo>
                  <a:lnTo>
                    <a:pt x="1494809" y="131228"/>
                  </a:lnTo>
                  <a:lnTo>
                    <a:pt x="1630700" y="43742"/>
                  </a:lnTo>
                  <a:lnTo>
                    <a:pt x="1766592" y="21871"/>
                  </a:lnTo>
                  <a:lnTo>
                    <a:pt x="1902484" y="21871"/>
                  </a:lnTo>
                  <a:lnTo>
                    <a:pt x="2038375" y="87485"/>
                  </a:lnTo>
                  <a:lnTo>
                    <a:pt x="2174267" y="43742"/>
                  </a:lnTo>
                  <a:lnTo>
                    <a:pt x="2310159" y="43742"/>
                  </a:lnTo>
                  <a:lnTo>
                    <a:pt x="2446051" y="87485"/>
                  </a:lnTo>
                  <a:lnTo>
                    <a:pt x="2581942" y="0"/>
                  </a:lnTo>
                  <a:lnTo>
                    <a:pt x="2717834" y="0"/>
                  </a:lnTo>
                  <a:lnTo>
                    <a:pt x="2853726" y="21871"/>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240584"/>
                  </a:moveTo>
                  <a:lnTo>
                    <a:pt x="135891" y="306198"/>
                  </a:lnTo>
                  <a:lnTo>
                    <a:pt x="271783" y="174970"/>
                  </a:lnTo>
                  <a:lnTo>
                    <a:pt x="407675" y="196842"/>
                  </a:lnTo>
                  <a:lnTo>
                    <a:pt x="543566" y="174970"/>
                  </a:lnTo>
                  <a:lnTo>
                    <a:pt x="679458" y="131228"/>
                  </a:lnTo>
                  <a:lnTo>
                    <a:pt x="815350" y="131228"/>
                  </a:lnTo>
                  <a:lnTo>
                    <a:pt x="951242" y="109356"/>
                  </a:lnTo>
                  <a:lnTo>
                    <a:pt x="1087133" y="131228"/>
                  </a:lnTo>
                  <a:lnTo>
                    <a:pt x="1223025" y="21871"/>
                  </a:lnTo>
                  <a:lnTo>
                    <a:pt x="1358917" y="87485"/>
                  </a:lnTo>
                  <a:lnTo>
                    <a:pt x="1494809" y="131228"/>
                  </a:lnTo>
                  <a:lnTo>
                    <a:pt x="1630700" y="43742"/>
                  </a:lnTo>
                  <a:lnTo>
                    <a:pt x="1766592" y="21871"/>
                  </a:lnTo>
                  <a:lnTo>
                    <a:pt x="1902484" y="21871"/>
                  </a:lnTo>
                  <a:lnTo>
                    <a:pt x="2038375" y="87485"/>
                  </a:lnTo>
                  <a:lnTo>
                    <a:pt x="2174267" y="43742"/>
                  </a:lnTo>
                  <a:lnTo>
                    <a:pt x="2310159" y="43742"/>
                  </a:lnTo>
                  <a:lnTo>
                    <a:pt x="2446051" y="87485"/>
                  </a:lnTo>
                  <a:lnTo>
                    <a:pt x="2581942" y="0"/>
                  </a:lnTo>
                  <a:lnTo>
                    <a:pt x="2717834" y="0"/>
                  </a:lnTo>
                  <a:lnTo>
                    <a:pt x="2853726" y="21871"/>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20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74218" y="1403693"/>
              <a:ext cx="2490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Guyana,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213619"/>
              <a:ext cx="3397293" cy="846075"/>
            </a:xfrm>
            <a:custGeom>
              <a:avLst/>
              <a:pathLst>
                <a:path w="3397293" h="846075">
                  <a:moveTo>
                    <a:pt x="0" y="664773"/>
                  </a:moveTo>
                  <a:lnTo>
                    <a:pt x="135891" y="846075"/>
                  </a:lnTo>
                  <a:lnTo>
                    <a:pt x="271783" y="483471"/>
                  </a:lnTo>
                  <a:lnTo>
                    <a:pt x="407675" y="543905"/>
                  </a:lnTo>
                  <a:lnTo>
                    <a:pt x="543566" y="483471"/>
                  </a:lnTo>
                  <a:lnTo>
                    <a:pt x="679458" y="362603"/>
                  </a:lnTo>
                  <a:lnTo>
                    <a:pt x="815350" y="362603"/>
                  </a:lnTo>
                  <a:lnTo>
                    <a:pt x="951242" y="302169"/>
                  </a:lnTo>
                  <a:lnTo>
                    <a:pt x="1087133" y="362603"/>
                  </a:lnTo>
                  <a:lnTo>
                    <a:pt x="1223025" y="60433"/>
                  </a:lnTo>
                  <a:lnTo>
                    <a:pt x="1358917" y="241735"/>
                  </a:lnTo>
                  <a:lnTo>
                    <a:pt x="1494809" y="362603"/>
                  </a:lnTo>
                  <a:lnTo>
                    <a:pt x="1630700" y="120867"/>
                  </a:lnTo>
                  <a:lnTo>
                    <a:pt x="1766592" y="60433"/>
                  </a:lnTo>
                  <a:lnTo>
                    <a:pt x="1902484" y="60433"/>
                  </a:lnTo>
                  <a:lnTo>
                    <a:pt x="2038375" y="241735"/>
                  </a:lnTo>
                  <a:lnTo>
                    <a:pt x="2174267" y="120867"/>
                  </a:lnTo>
                  <a:lnTo>
                    <a:pt x="2310159" y="120867"/>
                  </a:lnTo>
                  <a:lnTo>
                    <a:pt x="2446051" y="241735"/>
                  </a:lnTo>
                  <a:lnTo>
                    <a:pt x="2581942" y="0"/>
                  </a:lnTo>
                  <a:lnTo>
                    <a:pt x="2717834" y="0"/>
                  </a:lnTo>
                  <a:lnTo>
                    <a:pt x="2853726" y="60433"/>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213619"/>
              <a:ext cx="3397293" cy="846075"/>
            </a:xfrm>
            <a:custGeom>
              <a:avLst/>
              <a:pathLst>
                <a:path w="3397293" h="846075">
                  <a:moveTo>
                    <a:pt x="0" y="664773"/>
                  </a:moveTo>
                  <a:lnTo>
                    <a:pt x="135891" y="846075"/>
                  </a:lnTo>
                  <a:lnTo>
                    <a:pt x="271783" y="483471"/>
                  </a:lnTo>
                  <a:lnTo>
                    <a:pt x="407675" y="543905"/>
                  </a:lnTo>
                  <a:lnTo>
                    <a:pt x="543566" y="483471"/>
                  </a:lnTo>
                  <a:lnTo>
                    <a:pt x="679458" y="362603"/>
                  </a:lnTo>
                  <a:lnTo>
                    <a:pt x="815350" y="362603"/>
                  </a:lnTo>
                  <a:lnTo>
                    <a:pt x="951242" y="302169"/>
                  </a:lnTo>
                  <a:lnTo>
                    <a:pt x="1087133" y="362603"/>
                  </a:lnTo>
                  <a:lnTo>
                    <a:pt x="1223025" y="60433"/>
                  </a:lnTo>
                  <a:lnTo>
                    <a:pt x="1358917" y="241735"/>
                  </a:lnTo>
                  <a:lnTo>
                    <a:pt x="1494809" y="362603"/>
                  </a:lnTo>
                  <a:lnTo>
                    <a:pt x="1630700" y="120867"/>
                  </a:lnTo>
                  <a:lnTo>
                    <a:pt x="1766592" y="60433"/>
                  </a:lnTo>
                  <a:lnTo>
                    <a:pt x="1902484" y="60433"/>
                  </a:lnTo>
                  <a:lnTo>
                    <a:pt x="2038375" y="241735"/>
                  </a:lnTo>
                  <a:lnTo>
                    <a:pt x="2174267" y="120867"/>
                  </a:lnTo>
                  <a:lnTo>
                    <a:pt x="2310159" y="120867"/>
                  </a:lnTo>
                  <a:lnTo>
                    <a:pt x="2446051" y="241735"/>
                  </a:lnTo>
                  <a:lnTo>
                    <a:pt x="2581942" y="0"/>
                  </a:lnTo>
                  <a:lnTo>
                    <a:pt x="2717834" y="0"/>
                  </a:lnTo>
                  <a:lnTo>
                    <a:pt x="2853726" y="60433"/>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1305374"/>
            </a:xfrm>
            <a:custGeom>
              <a:avLst/>
              <a:pathLst>
                <a:path w="0" h="1305374">
                  <a:moveTo>
                    <a:pt x="0" y="13053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1003204"/>
            </a:xfrm>
            <a:custGeom>
              <a:avLst/>
              <a:pathLst>
                <a:path w="0" h="1003204">
                  <a:moveTo>
                    <a:pt x="0" y="10032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213619"/>
              <a:ext cx="3397293" cy="846075"/>
            </a:xfrm>
            <a:custGeom>
              <a:avLst/>
              <a:pathLst>
                <a:path w="3397293" h="846075">
                  <a:moveTo>
                    <a:pt x="0" y="664773"/>
                  </a:moveTo>
                  <a:lnTo>
                    <a:pt x="135891" y="846075"/>
                  </a:lnTo>
                  <a:lnTo>
                    <a:pt x="271783" y="483471"/>
                  </a:lnTo>
                  <a:lnTo>
                    <a:pt x="407675" y="543905"/>
                  </a:lnTo>
                  <a:lnTo>
                    <a:pt x="543566" y="483471"/>
                  </a:lnTo>
                  <a:lnTo>
                    <a:pt x="679458" y="362603"/>
                  </a:lnTo>
                  <a:lnTo>
                    <a:pt x="815350" y="362603"/>
                  </a:lnTo>
                  <a:lnTo>
                    <a:pt x="951242" y="302169"/>
                  </a:lnTo>
                  <a:lnTo>
                    <a:pt x="1087133" y="362603"/>
                  </a:lnTo>
                  <a:lnTo>
                    <a:pt x="1223025" y="60433"/>
                  </a:lnTo>
                  <a:lnTo>
                    <a:pt x="1358917" y="241735"/>
                  </a:lnTo>
                  <a:lnTo>
                    <a:pt x="1494809" y="362603"/>
                  </a:lnTo>
                  <a:lnTo>
                    <a:pt x="1630700" y="120867"/>
                  </a:lnTo>
                  <a:lnTo>
                    <a:pt x="1766592" y="60433"/>
                  </a:lnTo>
                  <a:lnTo>
                    <a:pt x="1902484" y="60433"/>
                  </a:lnTo>
                  <a:lnTo>
                    <a:pt x="2038375" y="241735"/>
                  </a:lnTo>
                  <a:lnTo>
                    <a:pt x="2174267" y="120867"/>
                  </a:lnTo>
                  <a:lnTo>
                    <a:pt x="2310159" y="120867"/>
                  </a:lnTo>
                  <a:lnTo>
                    <a:pt x="2446051" y="241735"/>
                  </a:lnTo>
                  <a:lnTo>
                    <a:pt x="2581942" y="0"/>
                  </a:lnTo>
                  <a:lnTo>
                    <a:pt x="2717834" y="0"/>
                  </a:lnTo>
                  <a:lnTo>
                    <a:pt x="2853726" y="60433"/>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250972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68928" y="25084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48386"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27845"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70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32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89319"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8" name="tx118"/>
            <p:cNvSpPr/>
            <p:nvPr/>
          </p:nvSpPr>
          <p:spPr>
            <a:xfrm>
              <a:off x="7137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99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752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912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073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233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332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492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6653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6898353" cy="114824"/>
            </a:xfrm>
            <a:prstGeom prst="rect">
              <a:avLst/>
            </a:prstGeom>
            <a:solidFill>
              <a:srgbClr val="1CABE2">
                <a:alpha val="80000"/>
              </a:srgbClr>
            </a:solidFill>
          </p:spPr>
          <p:txBody>
            <a:bodyPr/>
            <a:lstStyle/>
            <a:p/>
          </p:txBody>
        </p:sp>
        <p:sp>
          <p:nvSpPr>
            <p:cNvPr id="134" name="rc134"/>
            <p:cNvSpPr/>
            <p:nvPr/>
          </p:nvSpPr>
          <p:spPr>
            <a:xfrm>
              <a:off x="1317178" y="5600334"/>
              <a:ext cx="6771389"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7784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531621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743227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Guyana (99%) was 14 percentage points higher than the global average (85%) and 16 percentage points higher than the average across all LACR countries (83%).
National DTP3 coverage was the same as in 2019 (99%).
The number of un- and undervaccinated children remained approximately the same (&lt;200)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DTP3 coverage was 99% - this is the same as in 2019 and more than 10 percentage points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Guyana ranked number 29 out of 33 countries for lowest DTP3 coverage (based on tied ranks).
Guyana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0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65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28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9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83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4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10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7815"/>
              <a:ext cx="239888" cy="1134194"/>
            </a:xfrm>
            <a:prstGeom prst="rect">
              <a:avLst/>
            </a:prstGeom>
            <a:solidFill>
              <a:srgbClr val="80BD41">
                <a:alpha val="100000"/>
              </a:srgbClr>
            </a:solidFill>
          </p:spPr>
          <p:txBody>
            <a:bodyPr/>
            <a:lstStyle/>
            <a:p/>
          </p:txBody>
        </p:sp>
        <p:sp>
          <p:nvSpPr>
            <p:cNvPr id="25" name="rc25"/>
            <p:cNvSpPr/>
            <p:nvPr/>
          </p:nvSpPr>
          <p:spPr>
            <a:xfrm>
              <a:off x="1296273" y="2923182"/>
              <a:ext cx="239888" cy="154632"/>
            </a:xfrm>
            <a:prstGeom prst="rect">
              <a:avLst/>
            </a:prstGeom>
            <a:solidFill>
              <a:srgbClr val="1CABE2">
                <a:alpha val="100000"/>
              </a:srgbClr>
            </a:solidFill>
          </p:spPr>
          <p:txBody>
            <a:bodyPr/>
            <a:lstStyle/>
            <a:p/>
          </p:txBody>
        </p:sp>
        <p:sp>
          <p:nvSpPr>
            <p:cNvPr id="26" name="rc26"/>
            <p:cNvSpPr/>
            <p:nvPr/>
          </p:nvSpPr>
          <p:spPr>
            <a:xfrm>
              <a:off x="1562816" y="3166082"/>
              <a:ext cx="239888" cy="1045927"/>
            </a:xfrm>
            <a:prstGeom prst="rect">
              <a:avLst/>
            </a:prstGeom>
            <a:solidFill>
              <a:srgbClr val="80BD41">
                <a:alpha val="100000"/>
              </a:srgbClr>
            </a:solidFill>
          </p:spPr>
          <p:txBody>
            <a:bodyPr/>
            <a:lstStyle/>
            <a:p/>
          </p:txBody>
        </p:sp>
        <p:sp>
          <p:nvSpPr>
            <p:cNvPr id="27" name="rc27"/>
            <p:cNvSpPr/>
            <p:nvPr/>
          </p:nvSpPr>
          <p:spPr>
            <a:xfrm>
              <a:off x="1562816" y="2981584"/>
              <a:ext cx="239888" cy="184497"/>
            </a:xfrm>
            <a:prstGeom prst="rect">
              <a:avLst/>
            </a:prstGeom>
            <a:solidFill>
              <a:srgbClr val="1CABE2">
                <a:alpha val="100000"/>
              </a:srgbClr>
            </a:solidFill>
          </p:spPr>
          <p:txBody>
            <a:bodyPr/>
            <a:lstStyle/>
            <a:p/>
          </p:txBody>
        </p:sp>
        <p:sp>
          <p:nvSpPr>
            <p:cNvPr id="28" name="rc28"/>
            <p:cNvSpPr/>
            <p:nvPr/>
          </p:nvSpPr>
          <p:spPr>
            <a:xfrm>
              <a:off x="1829360" y="3149490"/>
              <a:ext cx="239888" cy="1062519"/>
            </a:xfrm>
            <a:prstGeom prst="rect">
              <a:avLst/>
            </a:prstGeom>
            <a:solidFill>
              <a:srgbClr val="80BD41">
                <a:alpha val="100000"/>
              </a:srgbClr>
            </a:solidFill>
          </p:spPr>
          <p:txBody>
            <a:bodyPr/>
            <a:lstStyle/>
            <a:p/>
          </p:txBody>
        </p:sp>
        <p:sp>
          <p:nvSpPr>
            <p:cNvPr id="29" name="rc29"/>
            <p:cNvSpPr/>
            <p:nvPr/>
          </p:nvSpPr>
          <p:spPr>
            <a:xfrm>
              <a:off x="1829360" y="3044632"/>
              <a:ext cx="239888" cy="104858"/>
            </a:xfrm>
            <a:prstGeom prst="rect">
              <a:avLst/>
            </a:prstGeom>
            <a:solidFill>
              <a:srgbClr val="1CABE2">
                <a:alpha val="100000"/>
              </a:srgbClr>
            </a:solidFill>
          </p:spPr>
          <p:txBody>
            <a:bodyPr/>
            <a:lstStyle/>
            <a:p/>
          </p:txBody>
        </p:sp>
        <p:sp>
          <p:nvSpPr>
            <p:cNvPr id="30" name="rc30"/>
            <p:cNvSpPr/>
            <p:nvPr/>
          </p:nvSpPr>
          <p:spPr>
            <a:xfrm>
              <a:off x="2095903" y="3208556"/>
              <a:ext cx="239888" cy="1003453"/>
            </a:xfrm>
            <a:prstGeom prst="rect">
              <a:avLst/>
            </a:prstGeom>
            <a:solidFill>
              <a:srgbClr val="80BD41">
                <a:alpha val="100000"/>
              </a:srgbClr>
            </a:solidFill>
          </p:spPr>
          <p:txBody>
            <a:bodyPr/>
            <a:lstStyle/>
            <a:p/>
          </p:txBody>
        </p:sp>
        <p:sp>
          <p:nvSpPr>
            <p:cNvPr id="31" name="rc31"/>
            <p:cNvSpPr/>
            <p:nvPr/>
          </p:nvSpPr>
          <p:spPr>
            <a:xfrm>
              <a:off x="2095903" y="3097061"/>
              <a:ext cx="239888" cy="111494"/>
            </a:xfrm>
            <a:prstGeom prst="rect">
              <a:avLst/>
            </a:prstGeom>
            <a:solidFill>
              <a:srgbClr val="1CABE2">
                <a:alpha val="100000"/>
              </a:srgbClr>
            </a:solidFill>
          </p:spPr>
          <p:txBody>
            <a:bodyPr/>
            <a:lstStyle/>
            <a:p/>
          </p:txBody>
        </p:sp>
        <p:sp>
          <p:nvSpPr>
            <p:cNvPr id="32" name="rc32"/>
            <p:cNvSpPr/>
            <p:nvPr/>
          </p:nvSpPr>
          <p:spPr>
            <a:xfrm>
              <a:off x="2362446" y="3227802"/>
              <a:ext cx="239888" cy="984207"/>
            </a:xfrm>
            <a:prstGeom prst="rect">
              <a:avLst/>
            </a:prstGeom>
            <a:solidFill>
              <a:srgbClr val="80BD41">
                <a:alpha val="100000"/>
              </a:srgbClr>
            </a:solidFill>
          </p:spPr>
          <p:txBody>
            <a:bodyPr/>
            <a:lstStyle/>
            <a:p/>
          </p:txBody>
        </p:sp>
        <p:sp>
          <p:nvSpPr>
            <p:cNvPr id="33" name="rc33"/>
            <p:cNvSpPr/>
            <p:nvPr/>
          </p:nvSpPr>
          <p:spPr>
            <a:xfrm>
              <a:off x="2362446" y="3130244"/>
              <a:ext cx="239888" cy="97557"/>
            </a:xfrm>
            <a:prstGeom prst="rect">
              <a:avLst/>
            </a:prstGeom>
            <a:solidFill>
              <a:srgbClr val="1CABE2">
                <a:alpha val="100000"/>
              </a:srgbClr>
            </a:solidFill>
          </p:spPr>
          <p:txBody>
            <a:bodyPr/>
            <a:lstStyle/>
            <a:p/>
          </p:txBody>
        </p:sp>
        <p:sp>
          <p:nvSpPr>
            <p:cNvPr id="34" name="rc34"/>
            <p:cNvSpPr/>
            <p:nvPr/>
          </p:nvSpPr>
          <p:spPr>
            <a:xfrm>
              <a:off x="2628989" y="3224484"/>
              <a:ext cx="239888" cy="987525"/>
            </a:xfrm>
            <a:prstGeom prst="rect">
              <a:avLst/>
            </a:prstGeom>
            <a:solidFill>
              <a:srgbClr val="80BD41">
                <a:alpha val="100000"/>
              </a:srgbClr>
            </a:solidFill>
          </p:spPr>
          <p:txBody>
            <a:bodyPr/>
            <a:lstStyle/>
            <a:p/>
          </p:txBody>
        </p:sp>
        <p:sp>
          <p:nvSpPr>
            <p:cNvPr id="35" name="rc35"/>
            <p:cNvSpPr/>
            <p:nvPr/>
          </p:nvSpPr>
          <p:spPr>
            <a:xfrm>
              <a:off x="2628989" y="3150154"/>
              <a:ext cx="239888" cy="74329"/>
            </a:xfrm>
            <a:prstGeom prst="rect">
              <a:avLst/>
            </a:prstGeom>
            <a:solidFill>
              <a:srgbClr val="1CABE2">
                <a:alpha val="100000"/>
              </a:srgbClr>
            </a:solidFill>
          </p:spPr>
          <p:txBody>
            <a:bodyPr/>
            <a:lstStyle/>
            <a:p/>
          </p:txBody>
        </p:sp>
        <p:sp>
          <p:nvSpPr>
            <p:cNvPr id="36" name="rc36"/>
            <p:cNvSpPr/>
            <p:nvPr/>
          </p:nvSpPr>
          <p:spPr>
            <a:xfrm>
              <a:off x="2895532" y="3223820"/>
              <a:ext cx="239888" cy="988189"/>
            </a:xfrm>
            <a:prstGeom prst="rect">
              <a:avLst/>
            </a:prstGeom>
            <a:solidFill>
              <a:srgbClr val="80BD41">
                <a:alpha val="100000"/>
              </a:srgbClr>
            </a:solidFill>
          </p:spPr>
          <p:txBody>
            <a:bodyPr/>
            <a:lstStyle/>
            <a:p/>
          </p:txBody>
        </p:sp>
        <p:sp>
          <p:nvSpPr>
            <p:cNvPr id="37" name="rc37"/>
            <p:cNvSpPr/>
            <p:nvPr/>
          </p:nvSpPr>
          <p:spPr>
            <a:xfrm>
              <a:off x="2895532" y="3149490"/>
              <a:ext cx="239888" cy="74329"/>
            </a:xfrm>
            <a:prstGeom prst="rect">
              <a:avLst/>
            </a:prstGeom>
            <a:solidFill>
              <a:srgbClr val="1CABE2">
                <a:alpha val="100000"/>
              </a:srgbClr>
            </a:solidFill>
          </p:spPr>
          <p:txBody>
            <a:bodyPr/>
            <a:lstStyle/>
            <a:p/>
          </p:txBody>
        </p:sp>
        <p:sp>
          <p:nvSpPr>
            <p:cNvPr id="38" name="rc38"/>
            <p:cNvSpPr/>
            <p:nvPr/>
          </p:nvSpPr>
          <p:spPr>
            <a:xfrm>
              <a:off x="3162075" y="3207228"/>
              <a:ext cx="239888" cy="1004780"/>
            </a:xfrm>
            <a:prstGeom prst="rect">
              <a:avLst/>
            </a:prstGeom>
            <a:solidFill>
              <a:srgbClr val="80BD41">
                <a:alpha val="100000"/>
              </a:srgbClr>
            </a:solidFill>
          </p:spPr>
          <p:txBody>
            <a:bodyPr/>
            <a:lstStyle/>
            <a:p/>
          </p:txBody>
        </p:sp>
        <p:sp>
          <p:nvSpPr>
            <p:cNvPr id="39" name="rc39"/>
            <p:cNvSpPr/>
            <p:nvPr/>
          </p:nvSpPr>
          <p:spPr>
            <a:xfrm>
              <a:off x="3162075" y="3142853"/>
              <a:ext cx="239888" cy="64374"/>
            </a:xfrm>
            <a:prstGeom prst="rect">
              <a:avLst/>
            </a:prstGeom>
            <a:solidFill>
              <a:srgbClr val="1CABE2">
                <a:alpha val="100000"/>
              </a:srgbClr>
            </a:solidFill>
          </p:spPr>
          <p:txBody>
            <a:bodyPr/>
            <a:lstStyle/>
            <a:p/>
          </p:txBody>
        </p:sp>
        <p:sp>
          <p:nvSpPr>
            <p:cNvPr id="40" name="rc40"/>
            <p:cNvSpPr/>
            <p:nvPr/>
          </p:nvSpPr>
          <p:spPr>
            <a:xfrm>
              <a:off x="3428618" y="3214529"/>
              <a:ext cx="239888" cy="997480"/>
            </a:xfrm>
            <a:prstGeom prst="rect">
              <a:avLst/>
            </a:prstGeom>
            <a:solidFill>
              <a:srgbClr val="80BD41">
                <a:alpha val="100000"/>
              </a:srgbClr>
            </a:solidFill>
          </p:spPr>
          <p:txBody>
            <a:bodyPr/>
            <a:lstStyle/>
            <a:p/>
          </p:txBody>
        </p:sp>
        <p:sp>
          <p:nvSpPr>
            <p:cNvPr id="41" name="rc41"/>
            <p:cNvSpPr/>
            <p:nvPr/>
          </p:nvSpPr>
          <p:spPr>
            <a:xfrm>
              <a:off x="3428618" y="3139535"/>
              <a:ext cx="239888" cy="74993"/>
            </a:xfrm>
            <a:prstGeom prst="rect">
              <a:avLst/>
            </a:prstGeom>
            <a:solidFill>
              <a:srgbClr val="1CABE2">
                <a:alpha val="100000"/>
              </a:srgbClr>
            </a:solidFill>
          </p:spPr>
          <p:txBody>
            <a:bodyPr/>
            <a:lstStyle/>
            <a:p/>
          </p:txBody>
        </p:sp>
        <p:sp>
          <p:nvSpPr>
            <p:cNvPr id="42" name="rc42"/>
            <p:cNvSpPr/>
            <p:nvPr/>
          </p:nvSpPr>
          <p:spPr>
            <a:xfrm>
              <a:off x="3695161" y="3162100"/>
              <a:ext cx="239888" cy="1049909"/>
            </a:xfrm>
            <a:prstGeom prst="rect">
              <a:avLst/>
            </a:prstGeom>
            <a:solidFill>
              <a:srgbClr val="80BD41">
                <a:alpha val="100000"/>
              </a:srgbClr>
            </a:solidFill>
          </p:spPr>
          <p:txBody>
            <a:bodyPr/>
            <a:lstStyle/>
            <a:p/>
          </p:txBody>
        </p:sp>
        <p:sp>
          <p:nvSpPr>
            <p:cNvPr id="43" name="rc43"/>
            <p:cNvSpPr/>
            <p:nvPr/>
          </p:nvSpPr>
          <p:spPr>
            <a:xfrm>
              <a:off x="3695161" y="3140863"/>
              <a:ext cx="239888" cy="21237"/>
            </a:xfrm>
            <a:prstGeom prst="rect">
              <a:avLst/>
            </a:prstGeom>
            <a:solidFill>
              <a:srgbClr val="1CABE2">
                <a:alpha val="100000"/>
              </a:srgbClr>
            </a:solidFill>
          </p:spPr>
          <p:txBody>
            <a:bodyPr/>
            <a:lstStyle/>
            <a:p/>
          </p:txBody>
        </p:sp>
        <p:sp>
          <p:nvSpPr>
            <p:cNvPr id="44" name="rc44"/>
            <p:cNvSpPr/>
            <p:nvPr/>
          </p:nvSpPr>
          <p:spPr>
            <a:xfrm>
              <a:off x="3961705" y="3197937"/>
              <a:ext cx="239888" cy="1014071"/>
            </a:xfrm>
            <a:prstGeom prst="rect">
              <a:avLst/>
            </a:prstGeom>
            <a:solidFill>
              <a:srgbClr val="80BD41">
                <a:alpha val="100000"/>
              </a:srgbClr>
            </a:solidFill>
          </p:spPr>
          <p:txBody>
            <a:bodyPr/>
            <a:lstStyle/>
            <a:p/>
          </p:txBody>
        </p:sp>
        <p:sp>
          <p:nvSpPr>
            <p:cNvPr id="45" name="rc45"/>
            <p:cNvSpPr/>
            <p:nvPr/>
          </p:nvSpPr>
          <p:spPr>
            <a:xfrm>
              <a:off x="3961705" y="3144844"/>
              <a:ext cx="239888" cy="53092"/>
            </a:xfrm>
            <a:prstGeom prst="rect">
              <a:avLst/>
            </a:prstGeom>
            <a:solidFill>
              <a:srgbClr val="1CABE2">
                <a:alpha val="100000"/>
              </a:srgbClr>
            </a:solidFill>
          </p:spPr>
          <p:txBody>
            <a:bodyPr/>
            <a:lstStyle/>
            <a:p/>
          </p:txBody>
        </p:sp>
        <p:sp>
          <p:nvSpPr>
            <p:cNvPr id="46" name="rc46"/>
            <p:cNvSpPr/>
            <p:nvPr/>
          </p:nvSpPr>
          <p:spPr>
            <a:xfrm>
              <a:off x="4228248" y="3213865"/>
              <a:ext cx="239888" cy="998144"/>
            </a:xfrm>
            <a:prstGeom prst="rect">
              <a:avLst/>
            </a:prstGeom>
            <a:solidFill>
              <a:srgbClr val="80BD41">
                <a:alpha val="100000"/>
              </a:srgbClr>
            </a:solidFill>
          </p:spPr>
          <p:txBody>
            <a:bodyPr/>
            <a:lstStyle/>
            <a:p/>
          </p:txBody>
        </p:sp>
        <p:sp>
          <p:nvSpPr>
            <p:cNvPr id="47" name="rc47"/>
            <p:cNvSpPr/>
            <p:nvPr/>
          </p:nvSpPr>
          <p:spPr>
            <a:xfrm>
              <a:off x="4228248" y="3138872"/>
              <a:ext cx="239888" cy="74993"/>
            </a:xfrm>
            <a:prstGeom prst="rect">
              <a:avLst/>
            </a:prstGeom>
            <a:solidFill>
              <a:srgbClr val="1CABE2">
                <a:alpha val="100000"/>
              </a:srgbClr>
            </a:solidFill>
          </p:spPr>
          <p:txBody>
            <a:bodyPr/>
            <a:lstStyle/>
            <a:p/>
          </p:txBody>
        </p:sp>
        <p:sp>
          <p:nvSpPr>
            <p:cNvPr id="48" name="rc48"/>
            <p:cNvSpPr/>
            <p:nvPr/>
          </p:nvSpPr>
          <p:spPr>
            <a:xfrm>
              <a:off x="4494791" y="3167409"/>
              <a:ext cx="239888" cy="1044600"/>
            </a:xfrm>
            <a:prstGeom prst="rect">
              <a:avLst/>
            </a:prstGeom>
            <a:solidFill>
              <a:srgbClr val="80BD41">
                <a:alpha val="100000"/>
              </a:srgbClr>
            </a:solidFill>
          </p:spPr>
          <p:txBody>
            <a:bodyPr/>
            <a:lstStyle/>
            <a:p/>
          </p:txBody>
        </p:sp>
        <p:sp>
          <p:nvSpPr>
            <p:cNvPr id="49" name="rc49"/>
            <p:cNvSpPr/>
            <p:nvPr/>
          </p:nvSpPr>
          <p:spPr>
            <a:xfrm>
              <a:off x="4494791" y="3134890"/>
              <a:ext cx="239888" cy="32519"/>
            </a:xfrm>
            <a:prstGeom prst="rect">
              <a:avLst/>
            </a:prstGeom>
            <a:solidFill>
              <a:srgbClr val="1CABE2">
                <a:alpha val="100000"/>
              </a:srgbClr>
            </a:solidFill>
          </p:spPr>
          <p:txBody>
            <a:bodyPr/>
            <a:lstStyle/>
            <a:p/>
          </p:txBody>
        </p:sp>
        <p:sp>
          <p:nvSpPr>
            <p:cNvPr id="50" name="rc50"/>
            <p:cNvSpPr/>
            <p:nvPr/>
          </p:nvSpPr>
          <p:spPr>
            <a:xfrm>
              <a:off x="4761334" y="3138872"/>
              <a:ext cx="239888" cy="1073137"/>
            </a:xfrm>
            <a:prstGeom prst="rect">
              <a:avLst/>
            </a:prstGeom>
            <a:solidFill>
              <a:srgbClr val="80BD41">
                <a:alpha val="100000"/>
              </a:srgbClr>
            </a:solidFill>
          </p:spPr>
          <p:txBody>
            <a:bodyPr/>
            <a:lstStyle/>
            <a:p/>
          </p:txBody>
        </p:sp>
        <p:sp>
          <p:nvSpPr>
            <p:cNvPr id="51" name="rc51"/>
            <p:cNvSpPr/>
            <p:nvPr/>
          </p:nvSpPr>
          <p:spPr>
            <a:xfrm>
              <a:off x="4761334" y="3116971"/>
              <a:ext cx="239888" cy="21900"/>
            </a:xfrm>
            <a:prstGeom prst="rect">
              <a:avLst/>
            </a:prstGeom>
            <a:solidFill>
              <a:srgbClr val="1CABE2">
                <a:alpha val="100000"/>
              </a:srgbClr>
            </a:solidFill>
          </p:spPr>
          <p:txBody>
            <a:bodyPr/>
            <a:lstStyle/>
            <a:p/>
          </p:txBody>
        </p:sp>
        <p:sp>
          <p:nvSpPr>
            <p:cNvPr id="52" name="rc52"/>
            <p:cNvSpPr/>
            <p:nvPr/>
          </p:nvSpPr>
          <p:spPr>
            <a:xfrm>
              <a:off x="5027877" y="3130244"/>
              <a:ext cx="239888" cy="1081765"/>
            </a:xfrm>
            <a:prstGeom prst="rect">
              <a:avLst/>
            </a:prstGeom>
            <a:solidFill>
              <a:srgbClr val="80BD41">
                <a:alpha val="100000"/>
              </a:srgbClr>
            </a:solidFill>
          </p:spPr>
          <p:txBody>
            <a:bodyPr/>
            <a:lstStyle/>
            <a:p/>
          </p:txBody>
        </p:sp>
        <p:sp>
          <p:nvSpPr>
            <p:cNvPr id="53" name="rc53"/>
            <p:cNvSpPr/>
            <p:nvPr/>
          </p:nvSpPr>
          <p:spPr>
            <a:xfrm>
              <a:off x="5027877" y="3108343"/>
              <a:ext cx="239888" cy="21900"/>
            </a:xfrm>
            <a:prstGeom prst="rect">
              <a:avLst/>
            </a:prstGeom>
            <a:solidFill>
              <a:srgbClr val="1CABE2">
                <a:alpha val="100000"/>
              </a:srgbClr>
            </a:solidFill>
          </p:spPr>
          <p:txBody>
            <a:bodyPr/>
            <a:lstStyle/>
            <a:p/>
          </p:txBody>
        </p:sp>
        <p:sp>
          <p:nvSpPr>
            <p:cNvPr id="54" name="rc54"/>
            <p:cNvSpPr/>
            <p:nvPr/>
          </p:nvSpPr>
          <p:spPr>
            <a:xfrm>
              <a:off x="5294420" y="3160772"/>
              <a:ext cx="239888" cy="1051236"/>
            </a:xfrm>
            <a:prstGeom prst="rect">
              <a:avLst/>
            </a:prstGeom>
            <a:solidFill>
              <a:srgbClr val="80BD41">
                <a:alpha val="100000"/>
              </a:srgbClr>
            </a:solidFill>
          </p:spPr>
          <p:txBody>
            <a:bodyPr/>
            <a:lstStyle/>
            <a:p/>
          </p:txBody>
        </p:sp>
        <p:sp>
          <p:nvSpPr>
            <p:cNvPr id="55" name="rc55"/>
            <p:cNvSpPr/>
            <p:nvPr/>
          </p:nvSpPr>
          <p:spPr>
            <a:xfrm>
              <a:off x="5294420" y="3105689"/>
              <a:ext cx="239888" cy="55083"/>
            </a:xfrm>
            <a:prstGeom prst="rect">
              <a:avLst/>
            </a:prstGeom>
            <a:solidFill>
              <a:srgbClr val="1CABE2">
                <a:alpha val="100000"/>
              </a:srgbClr>
            </a:solidFill>
          </p:spPr>
          <p:txBody>
            <a:bodyPr/>
            <a:lstStyle/>
            <a:p/>
          </p:txBody>
        </p:sp>
        <p:sp>
          <p:nvSpPr>
            <p:cNvPr id="56" name="rc56"/>
            <p:cNvSpPr/>
            <p:nvPr/>
          </p:nvSpPr>
          <p:spPr>
            <a:xfrm>
              <a:off x="5560963" y="3140199"/>
              <a:ext cx="239888" cy="1071810"/>
            </a:xfrm>
            <a:prstGeom prst="rect">
              <a:avLst/>
            </a:prstGeom>
            <a:solidFill>
              <a:srgbClr val="80BD41">
                <a:alpha val="100000"/>
              </a:srgbClr>
            </a:solidFill>
          </p:spPr>
          <p:txBody>
            <a:bodyPr/>
            <a:lstStyle/>
            <a:p/>
          </p:txBody>
        </p:sp>
        <p:sp>
          <p:nvSpPr>
            <p:cNvPr id="57" name="rc57"/>
            <p:cNvSpPr/>
            <p:nvPr/>
          </p:nvSpPr>
          <p:spPr>
            <a:xfrm>
              <a:off x="5560963" y="3107016"/>
              <a:ext cx="239888" cy="33182"/>
            </a:xfrm>
            <a:prstGeom prst="rect">
              <a:avLst/>
            </a:prstGeom>
            <a:solidFill>
              <a:srgbClr val="1CABE2">
                <a:alpha val="100000"/>
              </a:srgbClr>
            </a:solidFill>
          </p:spPr>
          <p:txBody>
            <a:bodyPr/>
            <a:lstStyle/>
            <a:p/>
          </p:txBody>
        </p:sp>
        <p:sp>
          <p:nvSpPr>
            <p:cNvPr id="58" name="rc58"/>
            <p:cNvSpPr/>
            <p:nvPr/>
          </p:nvSpPr>
          <p:spPr>
            <a:xfrm>
              <a:off x="5827506" y="3146172"/>
              <a:ext cx="239888" cy="1065837"/>
            </a:xfrm>
            <a:prstGeom prst="rect">
              <a:avLst/>
            </a:prstGeom>
            <a:solidFill>
              <a:srgbClr val="80BD41">
                <a:alpha val="100000"/>
              </a:srgbClr>
            </a:solidFill>
          </p:spPr>
          <p:txBody>
            <a:bodyPr/>
            <a:lstStyle/>
            <a:p/>
          </p:txBody>
        </p:sp>
        <p:sp>
          <p:nvSpPr>
            <p:cNvPr id="59" name="rc59"/>
            <p:cNvSpPr/>
            <p:nvPr/>
          </p:nvSpPr>
          <p:spPr>
            <a:xfrm>
              <a:off x="5827506" y="3112989"/>
              <a:ext cx="239888" cy="33182"/>
            </a:xfrm>
            <a:prstGeom prst="rect">
              <a:avLst/>
            </a:prstGeom>
            <a:solidFill>
              <a:srgbClr val="1CABE2">
                <a:alpha val="100000"/>
              </a:srgbClr>
            </a:solidFill>
          </p:spPr>
          <p:txBody>
            <a:bodyPr/>
            <a:lstStyle/>
            <a:p/>
          </p:txBody>
        </p:sp>
        <p:sp>
          <p:nvSpPr>
            <p:cNvPr id="60" name="rc60"/>
            <p:cNvSpPr/>
            <p:nvPr/>
          </p:nvSpPr>
          <p:spPr>
            <a:xfrm>
              <a:off x="6094049" y="3175373"/>
              <a:ext cx="239888" cy="1036636"/>
            </a:xfrm>
            <a:prstGeom prst="rect">
              <a:avLst/>
            </a:prstGeom>
            <a:solidFill>
              <a:srgbClr val="80BD41">
                <a:alpha val="100000"/>
              </a:srgbClr>
            </a:solidFill>
          </p:spPr>
          <p:txBody>
            <a:bodyPr/>
            <a:lstStyle/>
            <a:p/>
          </p:txBody>
        </p:sp>
        <p:sp>
          <p:nvSpPr>
            <p:cNvPr id="61" name="rc61"/>
            <p:cNvSpPr/>
            <p:nvPr/>
          </p:nvSpPr>
          <p:spPr>
            <a:xfrm>
              <a:off x="6094049" y="3120953"/>
              <a:ext cx="239888" cy="54420"/>
            </a:xfrm>
            <a:prstGeom prst="rect">
              <a:avLst/>
            </a:prstGeom>
            <a:solidFill>
              <a:srgbClr val="1CABE2">
                <a:alpha val="100000"/>
              </a:srgbClr>
            </a:solidFill>
          </p:spPr>
          <p:txBody>
            <a:bodyPr/>
            <a:lstStyle/>
            <a:p/>
          </p:txBody>
        </p:sp>
        <p:sp>
          <p:nvSpPr>
            <p:cNvPr id="62" name="rc62"/>
            <p:cNvSpPr/>
            <p:nvPr/>
          </p:nvSpPr>
          <p:spPr>
            <a:xfrm>
              <a:off x="6360593" y="3072506"/>
              <a:ext cx="239888" cy="1139503"/>
            </a:xfrm>
            <a:prstGeom prst="rect">
              <a:avLst/>
            </a:prstGeom>
            <a:solidFill>
              <a:srgbClr val="80BD41">
                <a:alpha val="100000"/>
              </a:srgbClr>
            </a:solidFill>
          </p:spPr>
          <p:txBody>
            <a:bodyPr/>
            <a:lstStyle/>
            <a:p/>
          </p:txBody>
        </p:sp>
        <p:sp>
          <p:nvSpPr>
            <p:cNvPr id="63" name="rc63"/>
            <p:cNvSpPr/>
            <p:nvPr/>
          </p:nvSpPr>
          <p:spPr>
            <a:xfrm>
              <a:off x="6360593" y="3061223"/>
              <a:ext cx="239888" cy="11282"/>
            </a:xfrm>
            <a:prstGeom prst="rect">
              <a:avLst/>
            </a:prstGeom>
            <a:solidFill>
              <a:srgbClr val="1CABE2">
                <a:alpha val="100000"/>
              </a:srgbClr>
            </a:solidFill>
          </p:spPr>
          <p:txBody>
            <a:bodyPr/>
            <a:lstStyle/>
            <a:p/>
          </p:txBody>
        </p:sp>
        <p:sp>
          <p:nvSpPr>
            <p:cNvPr id="64" name="rc64"/>
            <p:cNvSpPr/>
            <p:nvPr/>
          </p:nvSpPr>
          <p:spPr>
            <a:xfrm>
              <a:off x="6627136" y="3107680"/>
              <a:ext cx="239888" cy="1104329"/>
            </a:xfrm>
            <a:prstGeom prst="rect">
              <a:avLst/>
            </a:prstGeom>
            <a:solidFill>
              <a:srgbClr val="80BD41">
                <a:alpha val="100000"/>
              </a:srgbClr>
            </a:solidFill>
          </p:spPr>
          <p:txBody>
            <a:bodyPr/>
            <a:lstStyle/>
            <a:p/>
          </p:txBody>
        </p:sp>
        <p:sp>
          <p:nvSpPr>
            <p:cNvPr id="65" name="rc65"/>
            <p:cNvSpPr/>
            <p:nvPr/>
          </p:nvSpPr>
          <p:spPr>
            <a:xfrm>
              <a:off x="6627136" y="3096397"/>
              <a:ext cx="239888" cy="11282"/>
            </a:xfrm>
            <a:prstGeom prst="rect">
              <a:avLst/>
            </a:prstGeom>
            <a:solidFill>
              <a:srgbClr val="1CABE2">
                <a:alpha val="100000"/>
              </a:srgbClr>
            </a:solidFill>
          </p:spPr>
          <p:txBody>
            <a:bodyPr/>
            <a:lstStyle/>
            <a:p/>
          </p:txBody>
        </p:sp>
        <p:sp>
          <p:nvSpPr>
            <p:cNvPr id="66" name="rc66"/>
            <p:cNvSpPr/>
            <p:nvPr/>
          </p:nvSpPr>
          <p:spPr>
            <a:xfrm>
              <a:off x="6893679" y="3122944"/>
              <a:ext cx="239888" cy="1089065"/>
            </a:xfrm>
            <a:prstGeom prst="rect">
              <a:avLst/>
            </a:prstGeom>
            <a:solidFill>
              <a:srgbClr val="80BD41">
                <a:alpha val="100000"/>
              </a:srgbClr>
            </a:solidFill>
          </p:spPr>
          <p:txBody>
            <a:bodyPr/>
            <a:lstStyle/>
            <a:p/>
          </p:txBody>
        </p:sp>
        <p:sp>
          <p:nvSpPr>
            <p:cNvPr id="67" name="rc67"/>
            <p:cNvSpPr/>
            <p:nvPr/>
          </p:nvSpPr>
          <p:spPr>
            <a:xfrm>
              <a:off x="6893679" y="3100379"/>
              <a:ext cx="239888" cy="22564"/>
            </a:xfrm>
            <a:prstGeom prst="rect">
              <a:avLst/>
            </a:prstGeom>
            <a:solidFill>
              <a:srgbClr val="1CABE2">
                <a:alpha val="100000"/>
              </a:srgbClr>
            </a:solidFill>
          </p:spPr>
          <p:txBody>
            <a:bodyPr/>
            <a:lstStyle/>
            <a:p/>
          </p:txBody>
        </p:sp>
        <p:sp>
          <p:nvSpPr>
            <p:cNvPr id="68" name="rc68"/>
            <p:cNvSpPr/>
            <p:nvPr/>
          </p:nvSpPr>
          <p:spPr>
            <a:xfrm>
              <a:off x="7160222" y="3114316"/>
              <a:ext cx="239888" cy="1097693"/>
            </a:xfrm>
            <a:prstGeom prst="rect">
              <a:avLst/>
            </a:prstGeom>
            <a:solidFill>
              <a:srgbClr val="80BD41">
                <a:alpha val="100000"/>
              </a:srgbClr>
            </a:solidFill>
          </p:spPr>
          <p:txBody>
            <a:bodyPr/>
            <a:lstStyle/>
            <a:p/>
          </p:txBody>
        </p:sp>
        <p:sp>
          <p:nvSpPr>
            <p:cNvPr id="69" name="rc69"/>
            <p:cNvSpPr/>
            <p:nvPr/>
          </p:nvSpPr>
          <p:spPr>
            <a:xfrm>
              <a:off x="7160222" y="3103034"/>
              <a:ext cx="239888" cy="11282"/>
            </a:xfrm>
            <a:prstGeom prst="rect">
              <a:avLst/>
            </a:prstGeom>
            <a:solidFill>
              <a:srgbClr val="1CABE2">
                <a:alpha val="100000"/>
              </a:srgbClr>
            </a:solidFill>
          </p:spPr>
          <p:txBody>
            <a:bodyPr/>
            <a:lstStyle/>
            <a:p/>
          </p:txBody>
        </p:sp>
        <p:sp>
          <p:nvSpPr>
            <p:cNvPr id="70" name="rc70"/>
            <p:cNvSpPr/>
            <p:nvPr/>
          </p:nvSpPr>
          <p:spPr>
            <a:xfrm>
              <a:off x="7426765" y="3131571"/>
              <a:ext cx="239888" cy="1080437"/>
            </a:xfrm>
            <a:prstGeom prst="rect">
              <a:avLst/>
            </a:prstGeom>
            <a:solidFill>
              <a:srgbClr val="80BD41">
                <a:alpha val="100000"/>
              </a:srgbClr>
            </a:solidFill>
          </p:spPr>
          <p:txBody>
            <a:bodyPr/>
            <a:lstStyle/>
            <a:p/>
          </p:txBody>
        </p:sp>
        <p:sp>
          <p:nvSpPr>
            <p:cNvPr id="71" name="rc71"/>
            <p:cNvSpPr/>
            <p:nvPr/>
          </p:nvSpPr>
          <p:spPr>
            <a:xfrm>
              <a:off x="7426765" y="3120953"/>
              <a:ext cx="239888" cy="10618"/>
            </a:xfrm>
            <a:prstGeom prst="rect">
              <a:avLst/>
            </a:prstGeom>
            <a:solidFill>
              <a:srgbClr val="1CABE2">
                <a:alpha val="100000"/>
              </a:srgbClr>
            </a:solidFill>
          </p:spPr>
          <p:txBody>
            <a:bodyPr/>
            <a:lstStyle/>
            <a:p/>
          </p:txBody>
        </p:sp>
        <p:sp>
          <p:nvSpPr>
            <p:cNvPr id="72" name="rc72"/>
            <p:cNvSpPr/>
            <p:nvPr/>
          </p:nvSpPr>
          <p:spPr>
            <a:xfrm>
              <a:off x="7693308" y="3144181"/>
              <a:ext cx="239888" cy="1067828"/>
            </a:xfrm>
            <a:prstGeom prst="rect">
              <a:avLst/>
            </a:prstGeom>
            <a:solidFill>
              <a:srgbClr val="80BD41">
                <a:alpha val="100000"/>
              </a:srgbClr>
            </a:solidFill>
          </p:spPr>
          <p:txBody>
            <a:bodyPr/>
            <a:lstStyle/>
            <a:p/>
          </p:txBody>
        </p:sp>
        <p:sp>
          <p:nvSpPr>
            <p:cNvPr id="73" name="rc73"/>
            <p:cNvSpPr/>
            <p:nvPr/>
          </p:nvSpPr>
          <p:spPr>
            <a:xfrm>
              <a:off x="7693308" y="3133562"/>
              <a:ext cx="239888" cy="10618"/>
            </a:xfrm>
            <a:prstGeom prst="rect">
              <a:avLst/>
            </a:prstGeom>
            <a:solidFill>
              <a:srgbClr val="1CABE2">
                <a:alpha val="100000"/>
              </a:srgbClr>
            </a:solidFill>
          </p:spPr>
          <p:txBody>
            <a:bodyPr/>
            <a:lstStyle/>
            <a:p/>
          </p:txBody>
        </p:sp>
        <p:sp>
          <p:nvSpPr>
            <p:cNvPr id="74" name="rc74"/>
            <p:cNvSpPr/>
            <p:nvPr/>
          </p:nvSpPr>
          <p:spPr>
            <a:xfrm>
              <a:off x="7959851" y="3158118"/>
              <a:ext cx="239888" cy="1053891"/>
            </a:xfrm>
            <a:prstGeom prst="rect">
              <a:avLst/>
            </a:prstGeom>
            <a:solidFill>
              <a:srgbClr val="80BD41">
                <a:alpha val="100000"/>
              </a:srgbClr>
            </a:solidFill>
          </p:spPr>
          <p:txBody>
            <a:bodyPr/>
            <a:lstStyle/>
            <a:p/>
          </p:txBody>
        </p:sp>
        <p:sp>
          <p:nvSpPr>
            <p:cNvPr id="75" name="rc75"/>
            <p:cNvSpPr/>
            <p:nvPr/>
          </p:nvSpPr>
          <p:spPr>
            <a:xfrm>
              <a:off x="7959851" y="3147499"/>
              <a:ext cx="239888" cy="10618"/>
            </a:xfrm>
            <a:prstGeom prst="rect">
              <a:avLst/>
            </a:prstGeom>
            <a:solidFill>
              <a:srgbClr val="1CABE2">
                <a:alpha val="100000"/>
              </a:srgbClr>
            </a:solidFill>
          </p:spPr>
          <p:txBody>
            <a:bodyPr/>
            <a:lstStyle/>
            <a:p/>
          </p:txBody>
        </p:sp>
        <p:sp>
          <p:nvSpPr>
            <p:cNvPr id="76" name="pl76"/>
            <p:cNvSpPr/>
            <p:nvPr/>
          </p:nvSpPr>
          <p:spPr>
            <a:xfrm>
              <a:off x="1416218" y="2085226"/>
              <a:ext cx="6663577" cy="300757"/>
            </a:xfrm>
            <a:custGeom>
              <a:avLst/>
              <a:pathLst>
                <a:path w="6663577" h="300757">
                  <a:moveTo>
                    <a:pt x="0" y="236309"/>
                  </a:moveTo>
                  <a:lnTo>
                    <a:pt x="266543" y="300757"/>
                  </a:lnTo>
                  <a:lnTo>
                    <a:pt x="533086" y="171861"/>
                  </a:lnTo>
                  <a:lnTo>
                    <a:pt x="799629" y="193343"/>
                  </a:lnTo>
                  <a:lnTo>
                    <a:pt x="1066172" y="171861"/>
                  </a:lnTo>
                  <a:lnTo>
                    <a:pt x="1332715" y="128895"/>
                  </a:lnTo>
                  <a:lnTo>
                    <a:pt x="1599258" y="128895"/>
                  </a:lnTo>
                  <a:lnTo>
                    <a:pt x="1865801" y="107413"/>
                  </a:lnTo>
                  <a:lnTo>
                    <a:pt x="2132344" y="128895"/>
                  </a:lnTo>
                  <a:lnTo>
                    <a:pt x="2398888" y="21482"/>
                  </a:lnTo>
                  <a:lnTo>
                    <a:pt x="2665431" y="85930"/>
                  </a:lnTo>
                  <a:lnTo>
                    <a:pt x="2931974" y="128895"/>
                  </a:lnTo>
                  <a:lnTo>
                    <a:pt x="3198517" y="42965"/>
                  </a:lnTo>
                  <a:lnTo>
                    <a:pt x="3465060" y="21482"/>
                  </a:lnTo>
                  <a:lnTo>
                    <a:pt x="3731603" y="21482"/>
                  </a:lnTo>
                  <a:lnTo>
                    <a:pt x="3998146" y="85930"/>
                  </a:lnTo>
                  <a:lnTo>
                    <a:pt x="4264689" y="42965"/>
                  </a:lnTo>
                  <a:lnTo>
                    <a:pt x="4531233" y="42965"/>
                  </a:lnTo>
                  <a:lnTo>
                    <a:pt x="4797776" y="85930"/>
                  </a:lnTo>
                  <a:lnTo>
                    <a:pt x="5064319" y="0"/>
                  </a:lnTo>
                  <a:lnTo>
                    <a:pt x="5330862" y="0"/>
                  </a:lnTo>
                  <a:lnTo>
                    <a:pt x="5597405" y="21482"/>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787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2696682" y="301422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3990221" y="3008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1" name="tx91"/>
            <p:cNvSpPr/>
            <p:nvPr/>
          </p:nvSpPr>
          <p:spPr>
            <a:xfrm>
              <a:off x="5322937" y="2969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6389109" y="29252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2961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6922195" y="2964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5" name="tx95"/>
            <p:cNvSpPr/>
            <p:nvPr/>
          </p:nvSpPr>
          <p:spPr>
            <a:xfrm>
              <a:off x="7188738" y="2967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455282" y="2985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7" name="tx97"/>
            <p:cNvSpPr/>
            <p:nvPr/>
          </p:nvSpPr>
          <p:spPr>
            <a:xfrm>
              <a:off x="7721825" y="2996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8" name="tx98"/>
            <p:cNvSpPr/>
            <p:nvPr/>
          </p:nvSpPr>
          <p:spPr>
            <a:xfrm>
              <a:off x="8027545" y="30115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110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1" name="tx111"/>
            <p:cNvSpPr/>
            <p:nvPr/>
          </p:nvSpPr>
          <p:spPr>
            <a:xfrm>
              <a:off x="1350915" y="29654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2" name="tx112"/>
            <p:cNvSpPr/>
            <p:nvPr/>
          </p:nvSpPr>
          <p:spPr>
            <a:xfrm>
              <a:off x="2657505" y="3683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3" name="tx113"/>
            <p:cNvSpPr/>
            <p:nvPr/>
          </p:nvSpPr>
          <p:spPr>
            <a:xfrm>
              <a:off x="2683631" y="31534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4" name="tx114"/>
            <p:cNvSpPr/>
            <p:nvPr/>
          </p:nvSpPr>
          <p:spPr>
            <a:xfrm>
              <a:off x="3990221" y="3669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5" name="tx115"/>
            <p:cNvSpPr/>
            <p:nvPr/>
          </p:nvSpPr>
          <p:spPr>
            <a:xfrm>
              <a:off x="4028090" y="31374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51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7" name="tx117"/>
            <p:cNvSpPr/>
            <p:nvPr/>
          </p:nvSpPr>
          <p:spPr>
            <a:xfrm>
              <a:off x="5360806" y="30993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083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9" name="tx119"/>
            <p:cNvSpPr/>
            <p:nvPr/>
          </p:nvSpPr>
          <p:spPr>
            <a:xfrm>
              <a:off x="6426979" y="30329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24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1" name="tx121"/>
            <p:cNvSpPr/>
            <p:nvPr/>
          </p:nvSpPr>
          <p:spPr>
            <a:xfrm>
              <a:off x="6693522" y="30681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32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3" name="tx123"/>
            <p:cNvSpPr/>
            <p:nvPr/>
          </p:nvSpPr>
          <p:spPr>
            <a:xfrm>
              <a:off x="6960065" y="3077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28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5" name="tx125"/>
            <p:cNvSpPr/>
            <p:nvPr/>
          </p:nvSpPr>
          <p:spPr>
            <a:xfrm>
              <a:off x="7226608" y="30747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366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7" name="tx127"/>
            <p:cNvSpPr/>
            <p:nvPr/>
          </p:nvSpPr>
          <p:spPr>
            <a:xfrm>
              <a:off x="7493151" y="3092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43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9" name="tx129"/>
            <p:cNvSpPr/>
            <p:nvPr/>
          </p:nvSpPr>
          <p:spPr>
            <a:xfrm>
              <a:off x="7759694" y="31049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50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31" name="tx131"/>
            <p:cNvSpPr/>
            <p:nvPr/>
          </p:nvSpPr>
          <p:spPr>
            <a:xfrm>
              <a:off x="8026237" y="3118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4962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325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6884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1351"/>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162" name="pl162"/>
            <p:cNvSpPr/>
            <p:nvPr/>
          </p:nvSpPr>
          <p:spPr>
            <a:xfrm>
              <a:off x="2244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400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358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316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21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79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837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510272" cy="124062"/>
            </a:xfrm>
            <a:prstGeom prst="rect">
              <a:avLst/>
            </a:prstGeom>
            <a:solidFill>
              <a:srgbClr val="80BD41">
                <a:alpha val="100000"/>
              </a:srgbClr>
            </a:solidFill>
          </p:spPr>
          <p:txBody>
            <a:bodyPr/>
            <a:lstStyle/>
            <a:p/>
          </p:txBody>
        </p:sp>
        <p:sp>
          <p:nvSpPr>
            <p:cNvPr id="174" name="rc174"/>
            <p:cNvSpPr/>
            <p:nvPr/>
          </p:nvSpPr>
          <p:spPr>
            <a:xfrm>
              <a:off x="7806545" y="5840557"/>
              <a:ext cx="64458" cy="124062"/>
            </a:xfrm>
            <a:prstGeom prst="rect">
              <a:avLst/>
            </a:prstGeom>
            <a:solidFill>
              <a:srgbClr val="1CABE2">
                <a:alpha val="100000"/>
              </a:srgbClr>
            </a:solidFill>
          </p:spPr>
          <p:txBody>
            <a:bodyPr/>
            <a:lstStyle/>
            <a:p/>
          </p:txBody>
        </p:sp>
        <p:sp>
          <p:nvSpPr>
            <p:cNvPr id="175" name="rc175"/>
            <p:cNvSpPr/>
            <p:nvPr/>
          </p:nvSpPr>
          <p:spPr>
            <a:xfrm>
              <a:off x="1296273" y="5685479"/>
              <a:ext cx="6100773" cy="124062"/>
            </a:xfrm>
            <a:prstGeom prst="rect">
              <a:avLst/>
            </a:prstGeom>
            <a:solidFill>
              <a:srgbClr val="80BD41">
                <a:alpha val="100000"/>
              </a:srgbClr>
            </a:solidFill>
          </p:spPr>
          <p:txBody>
            <a:bodyPr/>
            <a:lstStyle/>
            <a:p/>
          </p:txBody>
        </p:sp>
        <p:sp>
          <p:nvSpPr>
            <p:cNvPr id="176" name="rc176"/>
            <p:cNvSpPr/>
            <p:nvPr/>
          </p:nvSpPr>
          <p:spPr>
            <a:xfrm>
              <a:off x="7397047" y="5685479"/>
              <a:ext cx="60666" cy="124062"/>
            </a:xfrm>
            <a:prstGeom prst="rect">
              <a:avLst/>
            </a:prstGeom>
            <a:solidFill>
              <a:srgbClr val="1CABE2">
                <a:alpha val="100000"/>
              </a:srgbClr>
            </a:solidFill>
          </p:spPr>
          <p:txBody>
            <a:bodyPr/>
            <a:lstStyle/>
            <a:p/>
          </p:txBody>
        </p:sp>
        <p:sp>
          <p:nvSpPr>
            <p:cNvPr id="177" name="rc177"/>
            <p:cNvSpPr/>
            <p:nvPr/>
          </p:nvSpPr>
          <p:spPr>
            <a:xfrm>
              <a:off x="1296273" y="5530401"/>
              <a:ext cx="6021148" cy="124062"/>
            </a:xfrm>
            <a:prstGeom prst="rect">
              <a:avLst/>
            </a:prstGeom>
            <a:solidFill>
              <a:srgbClr val="80BD41">
                <a:alpha val="100000"/>
              </a:srgbClr>
            </a:solidFill>
          </p:spPr>
          <p:txBody>
            <a:bodyPr/>
            <a:lstStyle/>
            <a:p/>
          </p:txBody>
        </p:sp>
        <p:sp>
          <p:nvSpPr>
            <p:cNvPr id="178" name="rc178"/>
            <p:cNvSpPr/>
            <p:nvPr/>
          </p:nvSpPr>
          <p:spPr>
            <a:xfrm>
              <a:off x="7317422" y="5530401"/>
              <a:ext cx="60666" cy="124062"/>
            </a:xfrm>
            <a:prstGeom prst="rect">
              <a:avLst/>
            </a:prstGeom>
            <a:solidFill>
              <a:srgbClr val="1CABE2">
                <a:alpha val="100000"/>
              </a:srgbClr>
            </a:solidFill>
          </p:spPr>
          <p:txBody>
            <a:bodyPr/>
            <a:lstStyle/>
            <a:p/>
          </p:txBody>
        </p:sp>
        <p:sp>
          <p:nvSpPr>
            <p:cNvPr id="179" name="tx179"/>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65724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81" name="tx181"/>
            <p:cNvSpPr/>
            <p:nvPr/>
          </p:nvSpPr>
          <p:spPr>
            <a:xfrm>
              <a:off x="7617870"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445916"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3" name="tx183"/>
            <p:cNvSpPr/>
            <p:nvPr/>
          </p:nvSpPr>
          <p:spPr>
            <a:xfrm>
              <a:off x="777697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4116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5" name="tx185"/>
            <p:cNvSpPr/>
            <p:nvPr/>
          </p:nvSpPr>
          <p:spPr>
            <a:xfrm>
              <a:off x="7365582"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20135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87" name="tx187"/>
            <p:cNvSpPr/>
            <p:nvPr/>
          </p:nvSpPr>
          <p:spPr>
            <a:xfrm>
              <a:off x="7285957"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3254"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1023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060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6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0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93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5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1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4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89234"/>
              <a:ext cx="239888" cy="522774"/>
            </a:xfrm>
            <a:prstGeom prst="rect">
              <a:avLst/>
            </a:prstGeom>
            <a:solidFill>
              <a:srgbClr val="E2231A">
                <a:alpha val="90196"/>
              </a:srgbClr>
            </a:solidFill>
          </p:spPr>
          <p:txBody>
            <a:bodyPr/>
            <a:lstStyle/>
            <a:p/>
          </p:txBody>
        </p:sp>
        <p:sp>
          <p:nvSpPr>
            <p:cNvPr id="26" name="rc26"/>
            <p:cNvSpPr/>
            <p:nvPr/>
          </p:nvSpPr>
          <p:spPr>
            <a:xfrm>
              <a:off x="1562816" y="3926685"/>
              <a:ext cx="239888" cy="285324"/>
            </a:xfrm>
            <a:prstGeom prst="rect">
              <a:avLst/>
            </a:prstGeom>
            <a:solidFill>
              <a:srgbClr val="E2231A">
                <a:alpha val="90196"/>
              </a:srgbClr>
            </a:solidFill>
          </p:spPr>
          <p:txBody>
            <a:bodyPr/>
            <a:lstStyle/>
            <a:p/>
          </p:txBody>
        </p:sp>
        <p:sp>
          <p:nvSpPr>
            <p:cNvPr id="27" name="rc27"/>
            <p:cNvSpPr/>
            <p:nvPr/>
          </p:nvSpPr>
          <p:spPr>
            <a:xfrm>
              <a:off x="1829360" y="3975328"/>
              <a:ext cx="239888" cy="236681"/>
            </a:xfrm>
            <a:prstGeom prst="rect">
              <a:avLst/>
            </a:prstGeom>
            <a:solidFill>
              <a:srgbClr val="E2231A">
                <a:alpha val="90196"/>
              </a:srgbClr>
            </a:solidFill>
          </p:spPr>
          <p:txBody>
            <a:bodyPr/>
            <a:lstStyle/>
            <a:p/>
          </p:txBody>
        </p:sp>
        <p:sp>
          <p:nvSpPr>
            <p:cNvPr id="28" name="rc28"/>
            <p:cNvSpPr/>
            <p:nvPr/>
          </p:nvSpPr>
          <p:spPr>
            <a:xfrm>
              <a:off x="2095903" y="3856699"/>
              <a:ext cx="239888" cy="355309"/>
            </a:xfrm>
            <a:prstGeom prst="rect">
              <a:avLst/>
            </a:prstGeom>
            <a:solidFill>
              <a:srgbClr val="E2231A">
                <a:alpha val="90196"/>
              </a:srgbClr>
            </a:solidFill>
          </p:spPr>
          <p:txBody>
            <a:bodyPr/>
            <a:lstStyle/>
            <a:p/>
          </p:txBody>
        </p:sp>
        <p:sp>
          <p:nvSpPr>
            <p:cNvPr id="29" name="rc29"/>
            <p:cNvSpPr/>
            <p:nvPr/>
          </p:nvSpPr>
          <p:spPr>
            <a:xfrm>
              <a:off x="2362446" y="3836127"/>
              <a:ext cx="239888" cy="375882"/>
            </a:xfrm>
            <a:prstGeom prst="rect">
              <a:avLst/>
            </a:prstGeom>
            <a:solidFill>
              <a:srgbClr val="E2231A">
                <a:alpha val="90196"/>
              </a:srgbClr>
            </a:solidFill>
          </p:spPr>
          <p:txBody>
            <a:bodyPr/>
            <a:lstStyle/>
            <a:p/>
          </p:txBody>
        </p:sp>
        <p:sp>
          <p:nvSpPr>
            <p:cNvPr id="30" name="rc30"/>
            <p:cNvSpPr/>
            <p:nvPr/>
          </p:nvSpPr>
          <p:spPr>
            <a:xfrm>
              <a:off x="2628989" y="3965907"/>
              <a:ext cx="239888" cy="246102"/>
            </a:xfrm>
            <a:prstGeom prst="rect">
              <a:avLst/>
            </a:prstGeom>
            <a:solidFill>
              <a:srgbClr val="E2231A">
                <a:alpha val="90196"/>
              </a:srgbClr>
            </a:solidFill>
          </p:spPr>
          <p:txBody>
            <a:bodyPr/>
            <a:lstStyle/>
            <a:p/>
          </p:txBody>
        </p:sp>
        <p:sp>
          <p:nvSpPr>
            <p:cNvPr id="31" name="rc31"/>
            <p:cNvSpPr/>
            <p:nvPr/>
          </p:nvSpPr>
          <p:spPr>
            <a:xfrm>
              <a:off x="2895532" y="3903997"/>
              <a:ext cx="239888" cy="308012"/>
            </a:xfrm>
            <a:prstGeom prst="rect">
              <a:avLst/>
            </a:prstGeom>
            <a:solidFill>
              <a:srgbClr val="E2231A">
                <a:alpha val="90196"/>
              </a:srgbClr>
            </a:solidFill>
          </p:spPr>
          <p:txBody>
            <a:bodyPr/>
            <a:lstStyle/>
            <a:p/>
          </p:txBody>
        </p:sp>
        <p:sp>
          <p:nvSpPr>
            <p:cNvPr id="32" name="rc32"/>
            <p:cNvSpPr/>
            <p:nvPr/>
          </p:nvSpPr>
          <p:spPr>
            <a:xfrm>
              <a:off x="3162075" y="4088189"/>
              <a:ext cx="239888" cy="123820"/>
            </a:xfrm>
            <a:prstGeom prst="rect">
              <a:avLst/>
            </a:prstGeom>
            <a:solidFill>
              <a:srgbClr val="E2231A">
                <a:alpha val="90196"/>
              </a:srgbClr>
            </a:solidFill>
          </p:spPr>
          <p:txBody>
            <a:bodyPr/>
            <a:lstStyle/>
            <a:p/>
          </p:txBody>
        </p:sp>
        <p:sp>
          <p:nvSpPr>
            <p:cNvPr id="33" name="rc33"/>
            <p:cNvSpPr/>
            <p:nvPr/>
          </p:nvSpPr>
          <p:spPr>
            <a:xfrm>
              <a:off x="3428618" y="4056657"/>
              <a:ext cx="239888" cy="155351"/>
            </a:xfrm>
            <a:prstGeom prst="rect">
              <a:avLst/>
            </a:prstGeom>
            <a:solidFill>
              <a:srgbClr val="E2231A">
                <a:alpha val="90196"/>
              </a:srgbClr>
            </a:solidFill>
          </p:spPr>
          <p:txBody>
            <a:bodyPr/>
            <a:lstStyle/>
            <a:p/>
          </p:txBody>
        </p:sp>
        <p:sp>
          <p:nvSpPr>
            <p:cNvPr id="34" name="rc34"/>
            <p:cNvSpPr/>
            <p:nvPr/>
          </p:nvSpPr>
          <p:spPr>
            <a:xfrm>
              <a:off x="3695161" y="4118952"/>
              <a:ext cx="239888" cy="93057"/>
            </a:xfrm>
            <a:prstGeom prst="rect">
              <a:avLst/>
            </a:prstGeom>
            <a:solidFill>
              <a:srgbClr val="E2231A">
                <a:alpha val="90196"/>
              </a:srgbClr>
            </a:solidFill>
          </p:spPr>
          <p:txBody>
            <a:bodyPr/>
            <a:lstStyle/>
            <a:p/>
          </p:txBody>
        </p:sp>
        <p:sp>
          <p:nvSpPr>
            <p:cNvPr id="35" name="rc35"/>
            <p:cNvSpPr/>
            <p:nvPr/>
          </p:nvSpPr>
          <p:spPr>
            <a:xfrm>
              <a:off x="3961705" y="4057426"/>
              <a:ext cx="239888" cy="154582"/>
            </a:xfrm>
            <a:prstGeom prst="rect">
              <a:avLst/>
            </a:prstGeom>
            <a:solidFill>
              <a:srgbClr val="E2231A">
                <a:alpha val="90196"/>
              </a:srgbClr>
            </a:solidFill>
          </p:spPr>
          <p:txBody>
            <a:bodyPr/>
            <a:lstStyle/>
            <a:p/>
          </p:txBody>
        </p:sp>
        <p:sp>
          <p:nvSpPr>
            <p:cNvPr id="36" name="rc36"/>
            <p:cNvSpPr/>
            <p:nvPr/>
          </p:nvSpPr>
          <p:spPr>
            <a:xfrm>
              <a:off x="4228248" y="4149907"/>
              <a:ext cx="239888" cy="62102"/>
            </a:xfrm>
            <a:prstGeom prst="rect">
              <a:avLst/>
            </a:prstGeom>
            <a:solidFill>
              <a:srgbClr val="E2231A">
                <a:alpha val="90196"/>
              </a:srgbClr>
            </a:solidFill>
          </p:spPr>
          <p:txBody>
            <a:bodyPr/>
            <a:lstStyle/>
            <a:p/>
          </p:txBody>
        </p:sp>
        <p:sp>
          <p:nvSpPr>
            <p:cNvPr id="37" name="rc37"/>
            <p:cNvSpPr/>
            <p:nvPr/>
          </p:nvSpPr>
          <p:spPr>
            <a:xfrm>
              <a:off x="4494791" y="4180862"/>
              <a:ext cx="239888" cy="31147"/>
            </a:xfrm>
            <a:prstGeom prst="rect">
              <a:avLst/>
            </a:prstGeom>
            <a:solidFill>
              <a:srgbClr val="E2231A">
                <a:alpha val="90196"/>
              </a:srgbClr>
            </a:solidFill>
          </p:spPr>
          <p:txBody>
            <a:bodyPr/>
            <a:lstStyle/>
            <a:p/>
          </p:txBody>
        </p:sp>
        <p:sp>
          <p:nvSpPr>
            <p:cNvPr id="38" name="rc38"/>
            <p:cNvSpPr/>
            <p:nvPr/>
          </p:nvSpPr>
          <p:spPr>
            <a:xfrm>
              <a:off x="4761334" y="4180285"/>
              <a:ext cx="239888" cy="31724"/>
            </a:xfrm>
            <a:prstGeom prst="rect">
              <a:avLst/>
            </a:prstGeom>
            <a:solidFill>
              <a:srgbClr val="E2231A">
                <a:alpha val="90196"/>
              </a:srgbClr>
            </a:solidFill>
          </p:spPr>
          <p:txBody>
            <a:bodyPr/>
            <a:lstStyle/>
            <a:p/>
          </p:txBody>
        </p:sp>
        <p:sp>
          <p:nvSpPr>
            <p:cNvPr id="39" name="rc39"/>
            <p:cNvSpPr/>
            <p:nvPr/>
          </p:nvSpPr>
          <p:spPr>
            <a:xfrm>
              <a:off x="5027877" y="4180093"/>
              <a:ext cx="239888" cy="31916"/>
            </a:xfrm>
            <a:prstGeom prst="rect">
              <a:avLst/>
            </a:prstGeom>
            <a:solidFill>
              <a:srgbClr val="E2231A">
                <a:alpha val="90196"/>
              </a:srgbClr>
            </a:solidFill>
          </p:spPr>
          <p:txBody>
            <a:bodyPr/>
            <a:lstStyle/>
            <a:p/>
          </p:txBody>
        </p:sp>
        <p:sp>
          <p:nvSpPr>
            <p:cNvPr id="40" name="rc40"/>
            <p:cNvSpPr/>
            <p:nvPr/>
          </p:nvSpPr>
          <p:spPr>
            <a:xfrm>
              <a:off x="5294420" y="4179901"/>
              <a:ext cx="239888" cy="32108"/>
            </a:xfrm>
            <a:prstGeom prst="rect">
              <a:avLst/>
            </a:prstGeom>
            <a:solidFill>
              <a:srgbClr val="E2231A">
                <a:alpha val="90196"/>
              </a:srgbClr>
            </a:solidFill>
          </p:spPr>
          <p:txBody>
            <a:bodyPr/>
            <a:lstStyle/>
            <a:p/>
          </p:txBody>
        </p:sp>
        <p:sp>
          <p:nvSpPr>
            <p:cNvPr id="41" name="rc41"/>
            <p:cNvSpPr/>
            <p:nvPr/>
          </p:nvSpPr>
          <p:spPr>
            <a:xfrm>
              <a:off x="5560963" y="4179901"/>
              <a:ext cx="239888" cy="32108"/>
            </a:xfrm>
            <a:prstGeom prst="rect">
              <a:avLst/>
            </a:prstGeom>
            <a:solidFill>
              <a:srgbClr val="E2231A">
                <a:alpha val="90196"/>
              </a:srgbClr>
            </a:solidFill>
          </p:spPr>
          <p:txBody>
            <a:bodyPr/>
            <a:lstStyle/>
            <a:p/>
          </p:txBody>
        </p:sp>
        <p:sp>
          <p:nvSpPr>
            <p:cNvPr id="42" name="rc42"/>
            <p:cNvSpPr/>
            <p:nvPr/>
          </p:nvSpPr>
          <p:spPr>
            <a:xfrm>
              <a:off x="5827506" y="4180093"/>
              <a:ext cx="239888" cy="31916"/>
            </a:xfrm>
            <a:prstGeom prst="rect">
              <a:avLst/>
            </a:prstGeom>
            <a:solidFill>
              <a:srgbClr val="E2231A">
                <a:alpha val="90196"/>
              </a:srgbClr>
            </a:solidFill>
          </p:spPr>
          <p:txBody>
            <a:bodyPr/>
            <a:lstStyle/>
            <a:p/>
          </p:txBody>
        </p:sp>
        <p:sp>
          <p:nvSpPr>
            <p:cNvPr id="43" name="rc43"/>
            <p:cNvSpPr/>
            <p:nvPr/>
          </p:nvSpPr>
          <p:spPr>
            <a:xfrm>
              <a:off x="6094049" y="4148753"/>
              <a:ext cx="239888" cy="63255"/>
            </a:xfrm>
            <a:prstGeom prst="rect">
              <a:avLst/>
            </a:prstGeom>
            <a:solidFill>
              <a:srgbClr val="E2231A">
                <a:alpha val="90196"/>
              </a:srgbClr>
            </a:solidFill>
          </p:spPr>
          <p:txBody>
            <a:bodyPr/>
            <a:lstStyle/>
            <a:p/>
          </p:txBody>
        </p:sp>
        <p:sp>
          <p:nvSpPr>
            <p:cNvPr id="44" name="rc44"/>
            <p:cNvSpPr/>
            <p:nvPr/>
          </p:nvSpPr>
          <p:spPr>
            <a:xfrm>
              <a:off x="6360593" y="4145292"/>
              <a:ext cx="239888" cy="66716"/>
            </a:xfrm>
            <a:prstGeom prst="rect">
              <a:avLst/>
            </a:prstGeom>
            <a:solidFill>
              <a:srgbClr val="E2231A">
                <a:alpha val="90196"/>
              </a:srgbClr>
            </a:solidFill>
          </p:spPr>
          <p:txBody>
            <a:bodyPr/>
            <a:lstStyle/>
            <a:p/>
          </p:txBody>
        </p:sp>
        <p:sp>
          <p:nvSpPr>
            <p:cNvPr id="45" name="rc45"/>
            <p:cNvSpPr/>
            <p:nvPr/>
          </p:nvSpPr>
          <p:spPr>
            <a:xfrm>
              <a:off x="6627136" y="4147407"/>
              <a:ext cx="239888" cy="64601"/>
            </a:xfrm>
            <a:prstGeom prst="rect">
              <a:avLst/>
            </a:prstGeom>
            <a:solidFill>
              <a:srgbClr val="E2231A">
                <a:alpha val="90196"/>
              </a:srgbClr>
            </a:solidFill>
          </p:spPr>
          <p:txBody>
            <a:bodyPr/>
            <a:lstStyle/>
            <a:p/>
          </p:txBody>
        </p:sp>
        <p:sp>
          <p:nvSpPr>
            <p:cNvPr id="46" name="rc46"/>
            <p:cNvSpPr/>
            <p:nvPr/>
          </p:nvSpPr>
          <p:spPr>
            <a:xfrm>
              <a:off x="6893679" y="4051081"/>
              <a:ext cx="239888" cy="160927"/>
            </a:xfrm>
            <a:prstGeom prst="rect">
              <a:avLst/>
            </a:prstGeom>
            <a:solidFill>
              <a:srgbClr val="E2231A">
                <a:alpha val="90196"/>
              </a:srgbClr>
            </a:solidFill>
          </p:spPr>
          <p:txBody>
            <a:bodyPr/>
            <a:lstStyle/>
            <a:p/>
          </p:txBody>
        </p:sp>
        <p:sp>
          <p:nvSpPr>
            <p:cNvPr id="47" name="rc47"/>
            <p:cNvSpPr/>
            <p:nvPr/>
          </p:nvSpPr>
          <p:spPr>
            <a:xfrm>
              <a:off x="7160222" y="4115683"/>
              <a:ext cx="239888" cy="96325"/>
            </a:xfrm>
            <a:prstGeom prst="rect">
              <a:avLst/>
            </a:prstGeom>
            <a:solidFill>
              <a:srgbClr val="E2231A">
                <a:alpha val="90196"/>
              </a:srgbClr>
            </a:solidFill>
          </p:spPr>
          <p:txBody>
            <a:bodyPr/>
            <a:lstStyle/>
            <a:p/>
          </p:txBody>
        </p:sp>
        <p:sp>
          <p:nvSpPr>
            <p:cNvPr id="48" name="rc48"/>
            <p:cNvSpPr/>
            <p:nvPr/>
          </p:nvSpPr>
          <p:spPr>
            <a:xfrm>
              <a:off x="7426765" y="4148753"/>
              <a:ext cx="239888" cy="63255"/>
            </a:xfrm>
            <a:prstGeom prst="rect">
              <a:avLst/>
            </a:prstGeom>
            <a:solidFill>
              <a:srgbClr val="E2231A">
                <a:alpha val="90196"/>
              </a:srgbClr>
            </a:solidFill>
          </p:spPr>
          <p:txBody>
            <a:bodyPr/>
            <a:lstStyle/>
            <a:p/>
          </p:txBody>
        </p:sp>
        <p:sp>
          <p:nvSpPr>
            <p:cNvPr id="49" name="rc49"/>
            <p:cNvSpPr/>
            <p:nvPr/>
          </p:nvSpPr>
          <p:spPr>
            <a:xfrm>
              <a:off x="7693308" y="4180670"/>
              <a:ext cx="239888" cy="31339"/>
            </a:xfrm>
            <a:prstGeom prst="rect">
              <a:avLst/>
            </a:prstGeom>
            <a:solidFill>
              <a:srgbClr val="E2231A">
                <a:alpha val="90196"/>
              </a:srgbClr>
            </a:solidFill>
          </p:spPr>
          <p:txBody>
            <a:bodyPr/>
            <a:lstStyle/>
            <a:p/>
          </p:txBody>
        </p:sp>
        <p:sp>
          <p:nvSpPr>
            <p:cNvPr id="50" name="rc50"/>
            <p:cNvSpPr/>
            <p:nvPr/>
          </p:nvSpPr>
          <p:spPr>
            <a:xfrm>
              <a:off x="7959851" y="4181246"/>
              <a:ext cx="239888" cy="30762"/>
            </a:xfrm>
            <a:prstGeom prst="rect">
              <a:avLst/>
            </a:prstGeom>
            <a:solidFill>
              <a:srgbClr val="E2231A">
                <a:alpha val="90196"/>
              </a:srgbClr>
            </a:solidFill>
          </p:spPr>
          <p:txBody>
            <a:bodyPr/>
            <a:lstStyle/>
            <a:p/>
          </p:txBody>
        </p:sp>
        <p:sp>
          <p:nvSpPr>
            <p:cNvPr id="51" name="rc51"/>
            <p:cNvSpPr/>
            <p:nvPr/>
          </p:nvSpPr>
          <p:spPr>
            <a:xfrm>
              <a:off x="1562816" y="3747684"/>
              <a:ext cx="239888" cy="179000"/>
            </a:xfrm>
            <a:prstGeom prst="rect">
              <a:avLst/>
            </a:prstGeom>
            <a:solidFill>
              <a:srgbClr val="B3B3B3">
                <a:alpha val="90196"/>
              </a:srgbClr>
            </a:solidFill>
          </p:spPr>
          <p:txBody>
            <a:bodyPr/>
            <a:lstStyle/>
            <a:p/>
          </p:txBody>
        </p:sp>
        <p:sp>
          <p:nvSpPr>
            <p:cNvPr id="52" name="rc52"/>
            <p:cNvSpPr/>
            <p:nvPr/>
          </p:nvSpPr>
          <p:spPr>
            <a:xfrm>
              <a:off x="1829360" y="3457745"/>
              <a:ext cx="239888" cy="517583"/>
            </a:xfrm>
            <a:prstGeom prst="rect">
              <a:avLst/>
            </a:prstGeom>
            <a:solidFill>
              <a:srgbClr val="B3B3B3">
                <a:alpha val="90196"/>
              </a:srgbClr>
            </a:solidFill>
          </p:spPr>
          <p:txBody>
            <a:bodyPr/>
            <a:lstStyle/>
            <a:p/>
          </p:txBody>
        </p:sp>
        <p:sp>
          <p:nvSpPr>
            <p:cNvPr id="53" name="rc53"/>
            <p:cNvSpPr/>
            <p:nvPr/>
          </p:nvSpPr>
          <p:spPr>
            <a:xfrm>
              <a:off x="2095903" y="3156846"/>
              <a:ext cx="239888" cy="699852"/>
            </a:xfrm>
            <a:prstGeom prst="rect">
              <a:avLst/>
            </a:prstGeom>
            <a:solidFill>
              <a:srgbClr val="B3B3B3">
                <a:alpha val="90196"/>
              </a:srgbClr>
            </a:solidFill>
          </p:spPr>
          <p:txBody>
            <a:bodyPr/>
            <a:lstStyle/>
            <a:p/>
          </p:txBody>
        </p:sp>
        <p:sp>
          <p:nvSpPr>
            <p:cNvPr id="54" name="rc54"/>
            <p:cNvSpPr/>
            <p:nvPr/>
          </p:nvSpPr>
          <p:spPr>
            <a:xfrm>
              <a:off x="2362446" y="2923049"/>
              <a:ext cx="239888" cy="913077"/>
            </a:xfrm>
            <a:prstGeom prst="rect">
              <a:avLst/>
            </a:prstGeom>
            <a:solidFill>
              <a:srgbClr val="B3B3B3">
                <a:alpha val="90196"/>
              </a:srgbClr>
            </a:solidFill>
          </p:spPr>
          <p:txBody>
            <a:bodyPr/>
            <a:lstStyle/>
            <a:p/>
          </p:txBody>
        </p:sp>
        <p:sp>
          <p:nvSpPr>
            <p:cNvPr id="55" name="rc55"/>
            <p:cNvSpPr/>
            <p:nvPr/>
          </p:nvSpPr>
          <p:spPr>
            <a:xfrm>
              <a:off x="2628989" y="3282589"/>
              <a:ext cx="239888" cy="683317"/>
            </a:xfrm>
            <a:prstGeom prst="rect">
              <a:avLst/>
            </a:prstGeom>
            <a:solidFill>
              <a:srgbClr val="B3B3B3">
                <a:alpha val="90196"/>
              </a:srgbClr>
            </a:solidFill>
          </p:spPr>
          <p:txBody>
            <a:bodyPr/>
            <a:lstStyle/>
            <a:p/>
          </p:txBody>
        </p:sp>
        <p:sp>
          <p:nvSpPr>
            <p:cNvPr id="56" name="rc56"/>
            <p:cNvSpPr/>
            <p:nvPr/>
          </p:nvSpPr>
          <p:spPr>
            <a:xfrm>
              <a:off x="2895532" y="3389682"/>
              <a:ext cx="239888" cy="514314"/>
            </a:xfrm>
            <a:prstGeom prst="rect">
              <a:avLst/>
            </a:prstGeom>
            <a:solidFill>
              <a:srgbClr val="B3B3B3">
                <a:alpha val="90196"/>
              </a:srgbClr>
            </a:solidFill>
          </p:spPr>
          <p:txBody>
            <a:bodyPr/>
            <a:lstStyle/>
            <a:p/>
          </p:txBody>
        </p:sp>
        <p:sp>
          <p:nvSpPr>
            <p:cNvPr id="57" name="rc57"/>
            <p:cNvSpPr/>
            <p:nvPr/>
          </p:nvSpPr>
          <p:spPr>
            <a:xfrm>
              <a:off x="3162075" y="3907842"/>
              <a:ext cx="239888" cy="180346"/>
            </a:xfrm>
            <a:prstGeom prst="rect">
              <a:avLst/>
            </a:prstGeom>
            <a:solidFill>
              <a:srgbClr val="B3B3B3">
                <a:alpha val="90196"/>
              </a:srgbClr>
            </a:solidFill>
          </p:spPr>
          <p:txBody>
            <a:bodyPr/>
            <a:lstStyle/>
            <a:p/>
          </p:txBody>
        </p:sp>
        <p:sp>
          <p:nvSpPr>
            <p:cNvPr id="58" name="rc58"/>
            <p:cNvSpPr/>
            <p:nvPr/>
          </p:nvSpPr>
          <p:spPr>
            <a:xfrm>
              <a:off x="3428618" y="3737686"/>
              <a:ext cx="239888" cy="318971"/>
            </a:xfrm>
            <a:prstGeom prst="rect">
              <a:avLst/>
            </a:prstGeom>
            <a:solidFill>
              <a:srgbClr val="B3B3B3">
                <a:alpha val="90196"/>
              </a:srgbClr>
            </a:solidFill>
          </p:spPr>
          <p:txBody>
            <a:bodyPr/>
            <a:lstStyle/>
            <a:p/>
          </p:txBody>
        </p:sp>
        <p:sp>
          <p:nvSpPr>
            <p:cNvPr id="59" name="rc59"/>
            <p:cNvSpPr/>
            <p:nvPr/>
          </p:nvSpPr>
          <p:spPr>
            <a:xfrm>
              <a:off x="3695161" y="3742108"/>
              <a:ext cx="239888" cy="376843"/>
            </a:xfrm>
            <a:prstGeom prst="rect">
              <a:avLst/>
            </a:prstGeom>
            <a:solidFill>
              <a:srgbClr val="B3B3B3">
                <a:alpha val="90196"/>
              </a:srgbClr>
            </a:solidFill>
          </p:spPr>
          <p:txBody>
            <a:bodyPr/>
            <a:lstStyle/>
            <a:p/>
          </p:txBody>
        </p:sp>
        <p:sp>
          <p:nvSpPr>
            <p:cNvPr id="60" name="rc60"/>
            <p:cNvSpPr/>
            <p:nvPr/>
          </p:nvSpPr>
          <p:spPr>
            <a:xfrm>
              <a:off x="3961705" y="3681928"/>
              <a:ext cx="239888" cy="375497"/>
            </a:xfrm>
            <a:prstGeom prst="rect">
              <a:avLst/>
            </a:prstGeom>
            <a:solidFill>
              <a:srgbClr val="B3B3B3">
                <a:alpha val="90196"/>
              </a:srgbClr>
            </a:solidFill>
          </p:spPr>
          <p:txBody>
            <a:bodyPr/>
            <a:lstStyle/>
            <a:p/>
          </p:txBody>
        </p:sp>
        <p:sp>
          <p:nvSpPr>
            <p:cNvPr id="61" name="rc61"/>
            <p:cNvSpPr/>
            <p:nvPr/>
          </p:nvSpPr>
          <p:spPr>
            <a:xfrm>
              <a:off x="4228248" y="3738647"/>
              <a:ext cx="239888" cy="411259"/>
            </a:xfrm>
            <a:prstGeom prst="rect">
              <a:avLst/>
            </a:prstGeom>
            <a:solidFill>
              <a:srgbClr val="B3B3B3">
                <a:alpha val="90196"/>
              </a:srgbClr>
            </a:solidFill>
          </p:spPr>
          <p:txBody>
            <a:bodyPr/>
            <a:lstStyle/>
            <a:p/>
          </p:txBody>
        </p:sp>
        <p:sp>
          <p:nvSpPr>
            <p:cNvPr id="62" name="rc62"/>
            <p:cNvSpPr/>
            <p:nvPr/>
          </p:nvSpPr>
          <p:spPr>
            <a:xfrm>
              <a:off x="4494791" y="3913803"/>
              <a:ext cx="239888" cy="267059"/>
            </a:xfrm>
            <a:prstGeom prst="rect">
              <a:avLst/>
            </a:prstGeom>
            <a:solidFill>
              <a:srgbClr val="B3B3B3">
                <a:alpha val="90196"/>
              </a:srgbClr>
            </a:solidFill>
          </p:spPr>
          <p:txBody>
            <a:bodyPr/>
            <a:lstStyle/>
            <a:p/>
          </p:txBody>
        </p:sp>
        <p:sp>
          <p:nvSpPr>
            <p:cNvPr id="63" name="rc63"/>
            <p:cNvSpPr/>
            <p:nvPr/>
          </p:nvSpPr>
          <p:spPr>
            <a:xfrm>
              <a:off x="4761334" y="4061848"/>
              <a:ext cx="239888" cy="118436"/>
            </a:xfrm>
            <a:prstGeom prst="rect">
              <a:avLst/>
            </a:prstGeom>
            <a:solidFill>
              <a:srgbClr val="B3B3B3">
                <a:alpha val="90196"/>
              </a:srgbClr>
            </a:solidFill>
          </p:spPr>
          <p:txBody>
            <a:bodyPr/>
            <a:lstStyle/>
            <a:p/>
          </p:txBody>
        </p:sp>
        <p:sp>
          <p:nvSpPr>
            <p:cNvPr id="64" name="rc64"/>
            <p:cNvSpPr/>
            <p:nvPr/>
          </p:nvSpPr>
          <p:spPr>
            <a:xfrm>
              <a:off x="5027877" y="3940720"/>
              <a:ext cx="239888" cy="239372"/>
            </a:xfrm>
            <a:prstGeom prst="rect">
              <a:avLst/>
            </a:prstGeom>
            <a:solidFill>
              <a:srgbClr val="B3B3B3">
                <a:alpha val="90196"/>
              </a:srgbClr>
            </a:solidFill>
          </p:spPr>
          <p:txBody>
            <a:bodyPr/>
            <a:lstStyle/>
            <a:p/>
          </p:txBody>
        </p:sp>
        <p:sp>
          <p:nvSpPr>
            <p:cNvPr id="65" name="rc65"/>
            <p:cNvSpPr/>
            <p:nvPr/>
          </p:nvSpPr>
          <p:spPr>
            <a:xfrm>
              <a:off x="5294420" y="4060118"/>
              <a:ext cx="239888" cy="119782"/>
            </a:xfrm>
            <a:prstGeom prst="rect">
              <a:avLst/>
            </a:prstGeom>
            <a:solidFill>
              <a:srgbClr val="B3B3B3">
                <a:alpha val="90196"/>
              </a:srgbClr>
            </a:solidFill>
          </p:spPr>
          <p:txBody>
            <a:bodyPr/>
            <a:lstStyle/>
            <a:p/>
          </p:txBody>
        </p:sp>
        <p:sp>
          <p:nvSpPr>
            <p:cNvPr id="66" name="rc66"/>
            <p:cNvSpPr/>
            <p:nvPr/>
          </p:nvSpPr>
          <p:spPr>
            <a:xfrm>
              <a:off x="5560963" y="4024356"/>
              <a:ext cx="239888" cy="155544"/>
            </a:xfrm>
            <a:prstGeom prst="rect">
              <a:avLst/>
            </a:prstGeom>
            <a:solidFill>
              <a:srgbClr val="B3B3B3">
                <a:alpha val="90196"/>
              </a:srgbClr>
            </a:solidFill>
          </p:spPr>
          <p:txBody>
            <a:bodyPr/>
            <a:lstStyle/>
            <a:p/>
          </p:txBody>
        </p:sp>
        <p:sp>
          <p:nvSpPr>
            <p:cNvPr id="67" name="rc67"/>
            <p:cNvSpPr/>
            <p:nvPr/>
          </p:nvSpPr>
          <p:spPr>
            <a:xfrm>
              <a:off x="5827506" y="3991863"/>
              <a:ext cx="239888" cy="188229"/>
            </a:xfrm>
            <a:prstGeom prst="rect">
              <a:avLst/>
            </a:prstGeom>
            <a:solidFill>
              <a:srgbClr val="B3B3B3">
                <a:alpha val="90196"/>
              </a:srgbClr>
            </a:solidFill>
          </p:spPr>
          <p:txBody>
            <a:bodyPr/>
            <a:lstStyle/>
            <a:p/>
          </p:txBody>
        </p:sp>
        <p:sp>
          <p:nvSpPr>
            <p:cNvPr id="68" name="rc68"/>
            <p:cNvSpPr/>
            <p:nvPr/>
          </p:nvSpPr>
          <p:spPr>
            <a:xfrm>
              <a:off x="6094049" y="3703655"/>
              <a:ext cx="239888" cy="445098"/>
            </a:xfrm>
            <a:prstGeom prst="rect">
              <a:avLst/>
            </a:prstGeom>
            <a:solidFill>
              <a:srgbClr val="B3B3B3">
                <a:alpha val="90196"/>
              </a:srgbClr>
            </a:solidFill>
          </p:spPr>
          <p:txBody>
            <a:bodyPr/>
            <a:lstStyle/>
            <a:p/>
          </p:txBody>
        </p:sp>
        <p:sp>
          <p:nvSpPr>
            <p:cNvPr id="69" name="rc69"/>
            <p:cNvSpPr/>
            <p:nvPr/>
          </p:nvSpPr>
          <p:spPr>
            <a:xfrm>
              <a:off x="6360593" y="3956871"/>
              <a:ext cx="239888" cy="188421"/>
            </a:xfrm>
            <a:prstGeom prst="rect">
              <a:avLst/>
            </a:prstGeom>
            <a:solidFill>
              <a:srgbClr val="B3B3B3">
                <a:alpha val="90196"/>
              </a:srgbClr>
            </a:solidFill>
          </p:spPr>
          <p:txBody>
            <a:bodyPr/>
            <a:lstStyle/>
            <a:p/>
          </p:txBody>
        </p:sp>
        <p:sp>
          <p:nvSpPr>
            <p:cNvPr id="70" name="rc70"/>
            <p:cNvSpPr/>
            <p:nvPr/>
          </p:nvSpPr>
          <p:spPr>
            <a:xfrm>
              <a:off x="6627136" y="4116837"/>
              <a:ext cx="239888" cy="30570"/>
            </a:xfrm>
            <a:prstGeom prst="rect">
              <a:avLst/>
            </a:prstGeom>
            <a:solidFill>
              <a:srgbClr val="B3B3B3">
                <a:alpha val="90196"/>
              </a:srgbClr>
            </a:solidFill>
          </p:spPr>
          <p:txBody>
            <a:bodyPr/>
            <a:lstStyle/>
            <a:p/>
          </p:txBody>
        </p:sp>
        <p:sp>
          <p:nvSpPr>
            <p:cNvPr id="71" name="rc71"/>
            <p:cNvSpPr/>
            <p:nvPr/>
          </p:nvSpPr>
          <p:spPr>
            <a:xfrm>
              <a:off x="6893679" y="3665009"/>
              <a:ext cx="239888" cy="386072"/>
            </a:xfrm>
            <a:prstGeom prst="rect">
              <a:avLst/>
            </a:prstGeom>
            <a:solidFill>
              <a:srgbClr val="B3B3B3">
                <a:alpha val="90196"/>
              </a:srgbClr>
            </a:solidFill>
          </p:spPr>
          <p:txBody>
            <a:bodyPr/>
            <a:lstStyle/>
            <a:p/>
          </p:txBody>
        </p:sp>
        <p:sp>
          <p:nvSpPr>
            <p:cNvPr id="72" name="rc72"/>
            <p:cNvSpPr/>
            <p:nvPr/>
          </p:nvSpPr>
          <p:spPr>
            <a:xfrm>
              <a:off x="7693308" y="4117414"/>
              <a:ext cx="239888" cy="63255"/>
            </a:xfrm>
            <a:prstGeom prst="rect">
              <a:avLst/>
            </a:prstGeom>
            <a:solidFill>
              <a:srgbClr val="B3B3B3">
                <a:alpha val="90196"/>
              </a:srgbClr>
            </a:solidFill>
          </p:spPr>
          <p:txBody>
            <a:bodyPr/>
            <a:lstStyle/>
            <a:p/>
          </p:txBody>
        </p:sp>
        <p:sp>
          <p:nvSpPr>
            <p:cNvPr id="73" name="rc73"/>
            <p:cNvSpPr/>
            <p:nvPr/>
          </p:nvSpPr>
          <p:spPr>
            <a:xfrm>
              <a:off x="7959851" y="4118567"/>
              <a:ext cx="239888" cy="62679"/>
            </a:xfrm>
            <a:prstGeom prst="rect">
              <a:avLst/>
            </a:prstGeom>
            <a:solidFill>
              <a:srgbClr val="B3B3B3">
                <a:alpha val="90196"/>
              </a:srgbClr>
            </a:solidFill>
          </p:spPr>
          <p:txBody>
            <a:bodyPr/>
            <a:lstStyle/>
            <a:p/>
          </p:txBody>
        </p:sp>
        <p:sp>
          <p:nvSpPr>
            <p:cNvPr id="74" name="pl74"/>
            <p:cNvSpPr/>
            <p:nvPr/>
          </p:nvSpPr>
          <p:spPr>
            <a:xfrm>
              <a:off x="1416218" y="2085226"/>
              <a:ext cx="6663577" cy="279274"/>
            </a:xfrm>
            <a:custGeom>
              <a:avLst/>
              <a:pathLst>
                <a:path w="6663577" h="279274">
                  <a:moveTo>
                    <a:pt x="0" y="279274"/>
                  </a:moveTo>
                  <a:lnTo>
                    <a:pt x="266543" y="150378"/>
                  </a:lnTo>
                  <a:lnTo>
                    <a:pt x="533086" y="128895"/>
                  </a:lnTo>
                  <a:lnTo>
                    <a:pt x="799629" y="214826"/>
                  </a:lnTo>
                  <a:lnTo>
                    <a:pt x="1066172" y="236309"/>
                  </a:lnTo>
                  <a:lnTo>
                    <a:pt x="1332715" y="150378"/>
                  </a:lnTo>
                  <a:lnTo>
                    <a:pt x="1599258" y="193343"/>
                  </a:lnTo>
                  <a:lnTo>
                    <a:pt x="1865801" y="64447"/>
                  </a:lnTo>
                  <a:lnTo>
                    <a:pt x="2132344" y="85930"/>
                  </a:lnTo>
                  <a:lnTo>
                    <a:pt x="2398888" y="42965"/>
                  </a:lnTo>
                  <a:lnTo>
                    <a:pt x="2665431" y="85930"/>
                  </a:lnTo>
                  <a:lnTo>
                    <a:pt x="2931974" y="21482"/>
                  </a:lnTo>
                  <a:lnTo>
                    <a:pt x="3198517" y="0"/>
                  </a:lnTo>
                  <a:lnTo>
                    <a:pt x="3465060" y="0"/>
                  </a:lnTo>
                  <a:lnTo>
                    <a:pt x="3731603" y="0"/>
                  </a:lnTo>
                  <a:lnTo>
                    <a:pt x="3998146" y="0"/>
                  </a:lnTo>
                  <a:lnTo>
                    <a:pt x="4264689" y="0"/>
                  </a:lnTo>
                  <a:lnTo>
                    <a:pt x="4531233" y="0"/>
                  </a:lnTo>
                  <a:lnTo>
                    <a:pt x="4797776" y="21482"/>
                  </a:lnTo>
                  <a:lnTo>
                    <a:pt x="5064319" y="21482"/>
                  </a:lnTo>
                  <a:lnTo>
                    <a:pt x="5330862" y="21482"/>
                  </a:lnTo>
                  <a:lnTo>
                    <a:pt x="5597405" y="85930"/>
                  </a:lnTo>
                  <a:lnTo>
                    <a:pt x="5863948" y="42965"/>
                  </a:lnTo>
                  <a:lnTo>
                    <a:pt x="6130491" y="21482"/>
                  </a:lnTo>
                  <a:lnTo>
                    <a:pt x="6397034" y="0"/>
                  </a:lnTo>
                  <a:lnTo>
                    <a:pt x="6663577" y="0"/>
                  </a:lnTo>
                </a:path>
              </a:pathLst>
            </a:custGeom>
            <a:ln w="27101" cap="flat">
              <a:solidFill>
                <a:srgbClr val="3283FE">
                  <a:alpha val="100000"/>
                </a:srgbClr>
              </a:solidFill>
              <a:prstDash val="solid"/>
              <a:round/>
            </a:ln>
          </p:spPr>
          <p:txBody>
            <a:bodyPr/>
            <a:lstStyle/>
            <a:p/>
          </p:txBody>
        </p:sp>
        <p:sp>
          <p:nvSpPr>
            <p:cNvPr id="75" name="pl75"/>
            <p:cNvSpPr/>
            <p:nvPr/>
          </p:nvSpPr>
          <p:spPr>
            <a:xfrm>
              <a:off x="1682761" y="2085226"/>
              <a:ext cx="6397034" cy="773375"/>
            </a:xfrm>
            <a:custGeom>
              <a:avLst/>
              <a:pathLst>
                <a:path w="6397034" h="773375">
                  <a:moveTo>
                    <a:pt x="0" y="236309"/>
                  </a:moveTo>
                  <a:lnTo>
                    <a:pt x="266543" y="408170"/>
                  </a:lnTo>
                  <a:lnTo>
                    <a:pt x="533086" y="601514"/>
                  </a:lnTo>
                  <a:lnTo>
                    <a:pt x="799629" y="773375"/>
                  </a:lnTo>
                  <a:lnTo>
                    <a:pt x="1066172" y="580031"/>
                  </a:lnTo>
                  <a:lnTo>
                    <a:pt x="1332715" y="537066"/>
                  </a:lnTo>
                  <a:lnTo>
                    <a:pt x="1599258" y="193343"/>
                  </a:lnTo>
                  <a:lnTo>
                    <a:pt x="1865801" y="322239"/>
                  </a:lnTo>
                  <a:lnTo>
                    <a:pt x="2132344" y="322239"/>
                  </a:lnTo>
                  <a:lnTo>
                    <a:pt x="2398888" y="365205"/>
                  </a:lnTo>
                  <a:lnTo>
                    <a:pt x="2665431" y="322239"/>
                  </a:lnTo>
                  <a:lnTo>
                    <a:pt x="2931974" y="193343"/>
                  </a:lnTo>
                  <a:lnTo>
                    <a:pt x="3198517" y="85930"/>
                  </a:lnTo>
                  <a:lnTo>
                    <a:pt x="3465060" y="171861"/>
                  </a:lnTo>
                  <a:lnTo>
                    <a:pt x="3731603" y="85930"/>
                  </a:lnTo>
                  <a:lnTo>
                    <a:pt x="3998146" y="107413"/>
                  </a:lnTo>
                  <a:lnTo>
                    <a:pt x="4264689" y="128895"/>
                  </a:lnTo>
                  <a:lnTo>
                    <a:pt x="4531233" y="322239"/>
                  </a:lnTo>
                  <a:lnTo>
                    <a:pt x="4797776" y="150378"/>
                  </a:lnTo>
                  <a:lnTo>
                    <a:pt x="5064319" y="42965"/>
                  </a:lnTo>
                  <a:lnTo>
                    <a:pt x="5330862" y="343722"/>
                  </a:lnTo>
                  <a:lnTo>
                    <a:pt x="5597405" y="0"/>
                  </a:lnTo>
                  <a:lnTo>
                    <a:pt x="5863948" y="0"/>
                  </a:lnTo>
                  <a:lnTo>
                    <a:pt x="6130491" y="42965"/>
                  </a:lnTo>
                  <a:lnTo>
                    <a:pt x="6397034" y="42965"/>
                  </a:lnTo>
                </a:path>
              </a:pathLst>
            </a:custGeom>
            <a:ln w="27101" cap="flat">
              <a:solidFill>
                <a:srgbClr val="FFA500">
                  <a:alpha val="100000"/>
                </a:srgbClr>
              </a:solidFill>
              <a:prstDash val="solid"/>
              <a:round/>
            </a:ln>
          </p:spPr>
          <p:txBody>
            <a:bodyPr/>
            <a:lstStyle/>
            <a:p/>
          </p:txBody>
        </p:sp>
        <p:sp>
          <p:nvSpPr>
            <p:cNvPr id="76" name="tx76"/>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7" name="tx77"/>
            <p:cNvSpPr/>
            <p:nvPr/>
          </p:nvSpPr>
          <p:spPr>
            <a:xfrm>
              <a:off x="267859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8" name="tx78"/>
            <p:cNvSpPr/>
            <p:nvPr/>
          </p:nvSpPr>
          <p:spPr>
            <a:xfrm>
              <a:off x="2678595"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79" name="tx79"/>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4011311"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1" name="tx81"/>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3" name="tx83"/>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7" name="tx87"/>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8" name="tx88"/>
            <p:cNvSpPr/>
            <p:nvPr/>
          </p:nvSpPr>
          <p:spPr>
            <a:xfrm>
              <a:off x="6943285"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9" name="tx89"/>
            <p:cNvSpPr/>
            <p:nvPr/>
          </p:nvSpPr>
          <p:spPr>
            <a:xfrm>
              <a:off x="720982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0" name="tx90"/>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1" name="tx91"/>
            <p:cNvSpPr/>
            <p:nvPr/>
          </p:nvSpPr>
          <p:spPr>
            <a:xfrm>
              <a:off x="747637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2" name="tx92"/>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3" name="tx93"/>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4" name="tx94"/>
            <p:cNvSpPr/>
            <p:nvPr/>
          </p:nvSpPr>
          <p:spPr>
            <a:xfrm>
              <a:off x="774291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95" name="tx95"/>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6" name="tx96"/>
            <p:cNvSpPr/>
            <p:nvPr/>
          </p:nvSpPr>
          <p:spPr>
            <a:xfrm>
              <a:off x="800945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97" name="tx97"/>
            <p:cNvSpPr/>
            <p:nvPr/>
          </p:nvSpPr>
          <p:spPr>
            <a:xfrm>
              <a:off x="1340869" y="39115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2673584" y="40484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2673584" y="35837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0" name="tx100"/>
            <p:cNvSpPr/>
            <p:nvPr/>
          </p:nvSpPr>
          <p:spPr>
            <a:xfrm>
              <a:off x="4051504" y="3985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6983478" y="39798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2" name="tx102"/>
            <p:cNvSpPr/>
            <p:nvPr/>
          </p:nvSpPr>
          <p:spPr>
            <a:xfrm>
              <a:off x="2681119" y="317635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3" name="tx103"/>
            <p:cNvSpPr/>
            <p:nvPr/>
          </p:nvSpPr>
          <p:spPr>
            <a:xfrm>
              <a:off x="4013835" y="357569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4" name="tx104"/>
            <p:cNvSpPr/>
            <p:nvPr/>
          </p:nvSpPr>
          <p:spPr>
            <a:xfrm>
              <a:off x="5358746" y="395507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5" name="tx105"/>
            <p:cNvSpPr/>
            <p:nvPr/>
          </p:nvSpPr>
          <p:spPr>
            <a:xfrm>
              <a:off x="6412723" y="385058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06" name="tx106"/>
            <p:cNvSpPr/>
            <p:nvPr/>
          </p:nvSpPr>
          <p:spPr>
            <a:xfrm>
              <a:off x="6691462" y="401179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7" name="tx107"/>
            <p:cNvSpPr/>
            <p:nvPr/>
          </p:nvSpPr>
          <p:spPr>
            <a:xfrm>
              <a:off x="6945809" y="355877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8" name="tx108"/>
            <p:cNvSpPr/>
            <p:nvPr/>
          </p:nvSpPr>
          <p:spPr>
            <a:xfrm>
              <a:off x="7757634" y="401237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9" name="tx109"/>
            <p:cNvSpPr/>
            <p:nvPr/>
          </p:nvSpPr>
          <p:spPr>
            <a:xfrm>
              <a:off x="8024177" y="401352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10" name="tx11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58302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2" name="tx112"/>
            <p:cNvSpPr/>
            <p:nvPr/>
          </p:nvSpPr>
          <p:spPr>
            <a:xfrm>
              <a:off x="717597" y="300629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3" name="tx113"/>
            <p:cNvSpPr/>
            <p:nvPr/>
          </p:nvSpPr>
          <p:spPr>
            <a:xfrm>
              <a:off x="717597" y="242948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14" name="tx114"/>
            <p:cNvSpPr/>
            <p:nvPr/>
          </p:nvSpPr>
          <p:spPr>
            <a:xfrm>
              <a:off x="639902" y="1854393"/>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4" name="pl13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5" name="tx13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78790" y="5080163"/>
              <a:ext cx="201456" cy="201456"/>
            </a:xfrm>
            <a:prstGeom prst="rect">
              <a:avLst/>
            </a:prstGeom>
            <a:solidFill>
              <a:srgbClr val="E2231A">
                <a:alpha val="90196"/>
              </a:srgbClr>
            </a:solidFill>
          </p:spPr>
          <p:txBody>
            <a:bodyPr/>
            <a:lstStyle/>
            <a:p/>
          </p:txBody>
        </p:sp>
        <p:sp>
          <p:nvSpPr>
            <p:cNvPr id="138" name="rc138"/>
            <p:cNvSpPr/>
            <p:nvPr/>
          </p:nvSpPr>
          <p:spPr>
            <a:xfrm>
              <a:off x="5642950" y="5080163"/>
              <a:ext cx="201456" cy="201456"/>
            </a:xfrm>
            <a:prstGeom prst="rect">
              <a:avLst/>
            </a:prstGeom>
            <a:solidFill>
              <a:srgbClr val="B3B3B3">
                <a:alpha val="90196"/>
              </a:srgbClr>
            </a:solidFill>
          </p:spPr>
          <p:txBody>
            <a:bodyPr/>
            <a:lstStyle/>
            <a:p/>
          </p:txBody>
        </p:sp>
        <p:sp>
          <p:nvSpPr>
            <p:cNvPr id="139" name="tx13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51100" y="1581351"/>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143" name="pl143"/>
            <p:cNvSpPr/>
            <p:nvPr/>
          </p:nvSpPr>
          <p:spPr>
            <a:xfrm>
              <a:off x="25968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1980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799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974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4985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1805201" cy="124062"/>
            </a:xfrm>
            <a:prstGeom prst="rect">
              <a:avLst/>
            </a:prstGeom>
            <a:solidFill>
              <a:srgbClr val="E2231A">
                <a:alpha val="90196"/>
              </a:srgbClr>
            </a:solidFill>
          </p:spPr>
          <p:txBody>
            <a:bodyPr/>
            <a:lstStyle/>
            <a:p/>
          </p:txBody>
        </p:sp>
        <p:sp>
          <p:nvSpPr>
            <p:cNvPr id="153" name="rc153"/>
            <p:cNvSpPr/>
            <p:nvPr/>
          </p:nvSpPr>
          <p:spPr>
            <a:xfrm>
              <a:off x="1296273" y="5685479"/>
              <a:ext cx="847976" cy="124062"/>
            </a:xfrm>
            <a:prstGeom prst="rect">
              <a:avLst/>
            </a:prstGeom>
            <a:solidFill>
              <a:srgbClr val="E2231A">
                <a:alpha val="90196"/>
              </a:srgbClr>
            </a:solidFill>
          </p:spPr>
          <p:txBody>
            <a:bodyPr/>
            <a:lstStyle/>
            <a:p/>
          </p:txBody>
        </p:sp>
        <p:sp>
          <p:nvSpPr>
            <p:cNvPr id="154" name="rc154"/>
            <p:cNvSpPr/>
            <p:nvPr/>
          </p:nvSpPr>
          <p:spPr>
            <a:xfrm>
              <a:off x="1296273" y="5530401"/>
              <a:ext cx="832369" cy="124062"/>
            </a:xfrm>
            <a:prstGeom prst="rect">
              <a:avLst/>
            </a:prstGeom>
            <a:solidFill>
              <a:srgbClr val="E2231A">
                <a:alpha val="90196"/>
              </a:srgbClr>
            </a:solidFill>
          </p:spPr>
          <p:txBody>
            <a:bodyPr/>
            <a:lstStyle/>
            <a:p/>
          </p:txBody>
        </p:sp>
        <p:sp>
          <p:nvSpPr>
            <p:cNvPr id="155" name="rc155"/>
            <p:cNvSpPr/>
            <p:nvPr/>
          </p:nvSpPr>
          <p:spPr>
            <a:xfrm>
              <a:off x="3101475" y="5840557"/>
              <a:ext cx="5098264" cy="124062"/>
            </a:xfrm>
            <a:prstGeom prst="rect">
              <a:avLst/>
            </a:prstGeom>
            <a:solidFill>
              <a:srgbClr val="B3B3B3">
                <a:alpha val="90196"/>
              </a:srgbClr>
            </a:solidFill>
          </p:spPr>
          <p:txBody>
            <a:bodyPr/>
            <a:lstStyle/>
            <a:p/>
          </p:txBody>
        </p:sp>
        <p:sp>
          <p:nvSpPr>
            <p:cNvPr id="156" name="rc156"/>
            <p:cNvSpPr/>
            <p:nvPr/>
          </p:nvSpPr>
          <p:spPr>
            <a:xfrm>
              <a:off x="2144250" y="5685479"/>
              <a:ext cx="1711560" cy="124062"/>
            </a:xfrm>
            <a:prstGeom prst="rect">
              <a:avLst/>
            </a:prstGeom>
            <a:solidFill>
              <a:srgbClr val="B3B3B3">
                <a:alpha val="90196"/>
              </a:srgbClr>
            </a:solidFill>
          </p:spPr>
          <p:txBody>
            <a:bodyPr/>
            <a:lstStyle/>
            <a:p/>
          </p:txBody>
        </p:sp>
        <p:sp>
          <p:nvSpPr>
            <p:cNvPr id="157" name="rc157"/>
            <p:cNvSpPr/>
            <p:nvPr/>
          </p:nvSpPr>
          <p:spPr>
            <a:xfrm>
              <a:off x="2128643" y="5530401"/>
              <a:ext cx="1695953" cy="124062"/>
            </a:xfrm>
            <a:prstGeom prst="rect">
              <a:avLst/>
            </a:prstGeom>
            <a:solidFill>
              <a:srgbClr val="B3B3B3">
                <a:alpha val="90196"/>
              </a:srgbClr>
            </a:solidFill>
          </p:spPr>
          <p:txBody>
            <a:bodyPr/>
            <a:lstStyle/>
            <a:p/>
          </p:txBody>
        </p:sp>
        <p:sp>
          <p:nvSpPr>
            <p:cNvPr id="158" name="tx158"/>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9" name="tx159"/>
            <p:cNvSpPr/>
            <p:nvPr/>
          </p:nvSpPr>
          <p:spPr>
            <a:xfrm>
              <a:off x="3921729"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0" name="tx160"/>
            <p:cNvSpPr/>
            <p:nvPr/>
          </p:nvSpPr>
          <p:spPr>
            <a:xfrm>
              <a:off x="3890515"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1" name="tx161"/>
            <p:cNvSpPr/>
            <p:nvPr/>
          </p:nvSpPr>
          <p:spPr>
            <a:xfrm>
              <a:off x="2084739"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160612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1598322"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5618453"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5" name="tx165"/>
            <p:cNvSpPr/>
            <p:nvPr/>
          </p:nvSpPr>
          <p:spPr>
            <a:xfrm>
              <a:off x="2885894"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2862484"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1" name="tx171"/>
            <p:cNvSpPr/>
            <p:nvPr/>
          </p:nvSpPr>
          <p:spPr>
            <a:xfrm>
              <a:off x="375373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2" name="tx172"/>
            <p:cNvSpPr/>
            <p:nvPr/>
          </p:nvSpPr>
          <p:spPr>
            <a:xfrm>
              <a:off x="6354894"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98%.
&lt;200 children missed their routine first dose of measles vaccine.
MCV2 is typically administered to children between 18 months and five years old. MCV2 coverage remained constant at 97%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&lt;200 children without any protection against measles. MCV2 coverage also remained constant at 97%</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284327"/>
                  </a:moveTo>
                  <a:lnTo>
                    <a:pt x="135891" y="153099"/>
                  </a:lnTo>
                  <a:lnTo>
                    <a:pt x="271783" y="131228"/>
                  </a:lnTo>
                  <a:lnTo>
                    <a:pt x="407675" y="218713"/>
                  </a:lnTo>
                  <a:lnTo>
                    <a:pt x="543566" y="240584"/>
                  </a:lnTo>
                  <a:lnTo>
                    <a:pt x="679458" y="153099"/>
                  </a:lnTo>
                  <a:lnTo>
                    <a:pt x="815350" y="196842"/>
                  </a:lnTo>
                  <a:lnTo>
                    <a:pt x="951242" y="65614"/>
                  </a:lnTo>
                  <a:lnTo>
                    <a:pt x="1087133" y="87485"/>
                  </a:lnTo>
                  <a:lnTo>
                    <a:pt x="1223025" y="43742"/>
                  </a:lnTo>
                  <a:lnTo>
                    <a:pt x="1358917" y="87485"/>
                  </a:lnTo>
                  <a:lnTo>
                    <a:pt x="1494809" y="21871"/>
                  </a:lnTo>
                  <a:lnTo>
                    <a:pt x="1630700" y="0"/>
                  </a:lnTo>
                  <a:lnTo>
                    <a:pt x="1766592" y="0"/>
                  </a:lnTo>
                  <a:lnTo>
                    <a:pt x="1902484" y="0"/>
                  </a:lnTo>
                  <a:lnTo>
                    <a:pt x="2038375" y="0"/>
                  </a:lnTo>
                  <a:lnTo>
                    <a:pt x="2174267" y="0"/>
                  </a:lnTo>
                  <a:lnTo>
                    <a:pt x="2310159" y="0"/>
                  </a:lnTo>
                  <a:lnTo>
                    <a:pt x="2446051" y="21871"/>
                  </a:lnTo>
                  <a:lnTo>
                    <a:pt x="2581942" y="21871"/>
                  </a:lnTo>
                  <a:lnTo>
                    <a:pt x="2717834" y="21871"/>
                  </a:lnTo>
                  <a:lnTo>
                    <a:pt x="2853726" y="87485"/>
                  </a:lnTo>
                  <a:lnTo>
                    <a:pt x="2989618" y="437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284327"/>
                  </a:moveTo>
                  <a:lnTo>
                    <a:pt x="135891" y="153099"/>
                  </a:lnTo>
                  <a:lnTo>
                    <a:pt x="271783" y="131228"/>
                  </a:lnTo>
                  <a:lnTo>
                    <a:pt x="407675" y="218713"/>
                  </a:lnTo>
                  <a:lnTo>
                    <a:pt x="543566" y="240584"/>
                  </a:lnTo>
                  <a:lnTo>
                    <a:pt x="679458" y="153099"/>
                  </a:lnTo>
                  <a:lnTo>
                    <a:pt x="815350" y="196842"/>
                  </a:lnTo>
                  <a:lnTo>
                    <a:pt x="951242" y="65614"/>
                  </a:lnTo>
                  <a:lnTo>
                    <a:pt x="1087133" y="87485"/>
                  </a:lnTo>
                  <a:lnTo>
                    <a:pt x="1223025" y="43742"/>
                  </a:lnTo>
                  <a:lnTo>
                    <a:pt x="1358917" y="87485"/>
                  </a:lnTo>
                  <a:lnTo>
                    <a:pt x="1494809" y="21871"/>
                  </a:lnTo>
                  <a:lnTo>
                    <a:pt x="1630700" y="0"/>
                  </a:lnTo>
                  <a:lnTo>
                    <a:pt x="1766592" y="0"/>
                  </a:lnTo>
                  <a:lnTo>
                    <a:pt x="1902484" y="0"/>
                  </a:lnTo>
                  <a:lnTo>
                    <a:pt x="2038375" y="0"/>
                  </a:lnTo>
                  <a:lnTo>
                    <a:pt x="2174267" y="0"/>
                  </a:lnTo>
                  <a:lnTo>
                    <a:pt x="2310159" y="0"/>
                  </a:lnTo>
                  <a:lnTo>
                    <a:pt x="2446051" y="21871"/>
                  </a:lnTo>
                  <a:lnTo>
                    <a:pt x="2581942" y="21871"/>
                  </a:lnTo>
                  <a:lnTo>
                    <a:pt x="2717834" y="21871"/>
                  </a:lnTo>
                  <a:lnTo>
                    <a:pt x="2853726" y="87485"/>
                  </a:lnTo>
                  <a:lnTo>
                    <a:pt x="2989618" y="43742"/>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284327"/>
                  </a:moveTo>
                  <a:lnTo>
                    <a:pt x="135891" y="153099"/>
                  </a:lnTo>
                  <a:lnTo>
                    <a:pt x="271783" y="131228"/>
                  </a:lnTo>
                  <a:lnTo>
                    <a:pt x="407675" y="218713"/>
                  </a:lnTo>
                  <a:lnTo>
                    <a:pt x="543566" y="240584"/>
                  </a:lnTo>
                  <a:lnTo>
                    <a:pt x="679458" y="153099"/>
                  </a:lnTo>
                  <a:lnTo>
                    <a:pt x="815350" y="196842"/>
                  </a:lnTo>
                  <a:lnTo>
                    <a:pt x="951242" y="65614"/>
                  </a:lnTo>
                  <a:lnTo>
                    <a:pt x="1087133" y="87485"/>
                  </a:lnTo>
                  <a:lnTo>
                    <a:pt x="1223025" y="43742"/>
                  </a:lnTo>
                  <a:lnTo>
                    <a:pt x="1358917" y="87485"/>
                  </a:lnTo>
                  <a:lnTo>
                    <a:pt x="1494809" y="21871"/>
                  </a:lnTo>
                  <a:lnTo>
                    <a:pt x="1630700" y="0"/>
                  </a:lnTo>
                  <a:lnTo>
                    <a:pt x="1766592" y="0"/>
                  </a:lnTo>
                  <a:lnTo>
                    <a:pt x="1902484" y="0"/>
                  </a:lnTo>
                  <a:lnTo>
                    <a:pt x="2038375" y="0"/>
                  </a:lnTo>
                  <a:lnTo>
                    <a:pt x="2174267" y="0"/>
                  </a:lnTo>
                  <a:lnTo>
                    <a:pt x="2310159" y="0"/>
                  </a:lnTo>
                  <a:lnTo>
                    <a:pt x="2446051" y="21871"/>
                  </a:lnTo>
                  <a:lnTo>
                    <a:pt x="2581942" y="21871"/>
                  </a:lnTo>
                  <a:lnTo>
                    <a:pt x="2717834" y="21871"/>
                  </a:lnTo>
                  <a:lnTo>
                    <a:pt x="2853726" y="87485"/>
                  </a:lnTo>
                  <a:lnTo>
                    <a:pt x="2989618" y="437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20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1403693"/>
              <a:ext cx="25246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Guyana,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78992"/>
              <a:ext cx="3397293" cy="878070"/>
            </a:xfrm>
            <a:custGeom>
              <a:avLst/>
              <a:pathLst>
                <a:path w="3397293" h="878070">
                  <a:moveTo>
                    <a:pt x="0" y="878070"/>
                  </a:moveTo>
                  <a:lnTo>
                    <a:pt x="135891" y="472807"/>
                  </a:lnTo>
                  <a:lnTo>
                    <a:pt x="271783" y="405263"/>
                  </a:lnTo>
                  <a:lnTo>
                    <a:pt x="407675" y="675438"/>
                  </a:lnTo>
                  <a:lnTo>
                    <a:pt x="543566" y="742982"/>
                  </a:lnTo>
                  <a:lnTo>
                    <a:pt x="679458" y="472807"/>
                  </a:lnTo>
                  <a:lnTo>
                    <a:pt x="815350" y="607894"/>
                  </a:lnTo>
                  <a:lnTo>
                    <a:pt x="951242" y="202631"/>
                  </a:lnTo>
                  <a:lnTo>
                    <a:pt x="1087133" y="270175"/>
                  </a:lnTo>
                  <a:lnTo>
                    <a:pt x="1223025" y="135087"/>
                  </a:lnTo>
                  <a:lnTo>
                    <a:pt x="1358917" y="270175"/>
                  </a:lnTo>
                  <a:lnTo>
                    <a:pt x="1494809" y="67543"/>
                  </a:lnTo>
                  <a:lnTo>
                    <a:pt x="1630700" y="0"/>
                  </a:lnTo>
                  <a:lnTo>
                    <a:pt x="1766592" y="0"/>
                  </a:lnTo>
                  <a:lnTo>
                    <a:pt x="1902484" y="0"/>
                  </a:lnTo>
                  <a:lnTo>
                    <a:pt x="2038375" y="0"/>
                  </a:lnTo>
                  <a:lnTo>
                    <a:pt x="2174267" y="0"/>
                  </a:lnTo>
                  <a:lnTo>
                    <a:pt x="2310159" y="0"/>
                  </a:lnTo>
                  <a:lnTo>
                    <a:pt x="2446051" y="67543"/>
                  </a:lnTo>
                  <a:lnTo>
                    <a:pt x="2581942" y="67543"/>
                  </a:lnTo>
                  <a:lnTo>
                    <a:pt x="2717834" y="67543"/>
                  </a:lnTo>
                  <a:lnTo>
                    <a:pt x="2853726" y="270175"/>
                  </a:lnTo>
                  <a:lnTo>
                    <a:pt x="2989618" y="135087"/>
                  </a:lnTo>
                  <a:lnTo>
                    <a:pt x="3125509" y="67543"/>
                  </a:lnTo>
                  <a:lnTo>
                    <a:pt x="3261401"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78992"/>
              <a:ext cx="3397293" cy="878070"/>
            </a:xfrm>
            <a:custGeom>
              <a:avLst/>
              <a:pathLst>
                <a:path w="3397293" h="878070">
                  <a:moveTo>
                    <a:pt x="0" y="878070"/>
                  </a:moveTo>
                  <a:lnTo>
                    <a:pt x="135891" y="472807"/>
                  </a:lnTo>
                  <a:lnTo>
                    <a:pt x="271783" y="405263"/>
                  </a:lnTo>
                  <a:lnTo>
                    <a:pt x="407675" y="675438"/>
                  </a:lnTo>
                  <a:lnTo>
                    <a:pt x="543566" y="742982"/>
                  </a:lnTo>
                  <a:lnTo>
                    <a:pt x="679458" y="472807"/>
                  </a:lnTo>
                  <a:lnTo>
                    <a:pt x="815350" y="607894"/>
                  </a:lnTo>
                  <a:lnTo>
                    <a:pt x="951242" y="202631"/>
                  </a:lnTo>
                  <a:lnTo>
                    <a:pt x="1087133" y="270175"/>
                  </a:lnTo>
                  <a:lnTo>
                    <a:pt x="1223025" y="135087"/>
                  </a:lnTo>
                  <a:lnTo>
                    <a:pt x="1358917" y="270175"/>
                  </a:lnTo>
                  <a:lnTo>
                    <a:pt x="1494809" y="67543"/>
                  </a:lnTo>
                  <a:lnTo>
                    <a:pt x="1630700" y="0"/>
                  </a:lnTo>
                  <a:lnTo>
                    <a:pt x="1766592" y="0"/>
                  </a:lnTo>
                  <a:lnTo>
                    <a:pt x="1902484" y="0"/>
                  </a:lnTo>
                  <a:lnTo>
                    <a:pt x="2038375" y="0"/>
                  </a:lnTo>
                  <a:lnTo>
                    <a:pt x="2174267" y="0"/>
                  </a:lnTo>
                  <a:lnTo>
                    <a:pt x="2310159" y="0"/>
                  </a:lnTo>
                  <a:lnTo>
                    <a:pt x="2446051" y="67543"/>
                  </a:lnTo>
                  <a:lnTo>
                    <a:pt x="2581942" y="67543"/>
                  </a:lnTo>
                  <a:lnTo>
                    <a:pt x="2717834" y="67543"/>
                  </a:lnTo>
                  <a:lnTo>
                    <a:pt x="2853726" y="270175"/>
                  </a:lnTo>
                  <a:lnTo>
                    <a:pt x="2989618" y="135087"/>
                  </a:lnTo>
                  <a:lnTo>
                    <a:pt x="3125509" y="67543"/>
                  </a:lnTo>
                  <a:lnTo>
                    <a:pt x="3261401"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78992"/>
              <a:ext cx="3397293" cy="878070"/>
            </a:xfrm>
            <a:custGeom>
              <a:avLst/>
              <a:pathLst>
                <a:path w="3397293" h="878070">
                  <a:moveTo>
                    <a:pt x="0" y="878070"/>
                  </a:moveTo>
                  <a:lnTo>
                    <a:pt x="135891" y="472807"/>
                  </a:lnTo>
                  <a:lnTo>
                    <a:pt x="271783" y="405263"/>
                  </a:lnTo>
                  <a:lnTo>
                    <a:pt x="407675" y="675438"/>
                  </a:lnTo>
                  <a:lnTo>
                    <a:pt x="543566" y="742982"/>
                  </a:lnTo>
                  <a:lnTo>
                    <a:pt x="679458" y="472807"/>
                  </a:lnTo>
                  <a:lnTo>
                    <a:pt x="815350" y="607894"/>
                  </a:lnTo>
                  <a:lnTo>
                    <a:pt x="951242" y="202631"/>
                  </a:lnTo>
                  <a:lnTo>
                    <a:pt x="1087133" y="270175"/>
                  </a:lnTo>
                  <a:lnTo>
                    <a:pt x="1223025" y="135087"/>
                  </a:lnTo>
                  <a:lnTo>
                    <a:pt x="1358917" y="270175"/>
                  </a:lnTo>
                  <a:lnTo>
                    <a:pt x="1494809" y="67543"/>
                  </a:lnTo>
                  <a:lnTo>
                    <a:pt x="1630700" y="0"/>
                  </a:lnTo>
                  <a:lnTo>
                    <a:pt x="1766592" y="0"/>
                  </a:lnTo>
                  <a:lnTo>
                    <a:pt x="1902484" y="0"/>
                  </a:lnTo>
                  <a:lnTo>
                    <a:pt x="2038375" y="0"/>
                  </a:lnTo>
                  <a:lnTo>
                    <a:pt x="2174267" y="0"/>
                  </a:lnTo>
                  <a:lnTo>
                    <a:pt x="2310159" y="0"/>
                  </a:lnTo>
                  <a:lnTo>
                    <a:pt x="2446051" y="67543"/>
                  </a:lnTo>
                  <a:lnTo>
                    <a:pt x="2581942" y="67543"/>
                  </a:lnTo>
                  <a:lnTo>
                    <a:pt x="2717834" y="67543"/>
                  </a:lnTo>
                  <a:lnTo>
                    <a:pt x="2853726" y="270175"/>
                  </a:lnTo>
                  <a:lnTo>
                    <a:pt x="2989618" y="135087"/>
                  </a:lnTo>
                  <a:lnTo>
                    <a:pt x="3125509" y="67543"/>
                  </a:lnTo>
                  <a:lnTo>
                    <a:pt x="3261401"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644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48386"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0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32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96127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7" name="tx117"/>
            <p:cNvSpPr/>
            <p:nvPr/>
          </p:nvSpPr>
          <p:spPr>
            <a:xfrm>
              <a:off x="7137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9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21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821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920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020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271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371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470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E2231A">
                <a:alpha val="80000"/>
              </a:srgbClr>
            </a:solidFill>
          </p:spPr>
          <p:txBody>
            <a:bodyPr/>
            <a:lstStyle/>
            <a:p/>
          </p:txBody>
        </p:sp>
        <p:sp>
          <p:nvSpPr>
            <p:cNvPr id="132" name="rc132"/>
            <p:cNvSpPr/>
            <p:nvPr/>
          </p:nvSpPr>
          <p:spPr>
            <a:xfrm>
              <a:off x="1317178" y="5743865"/>
              <a:ext cx="3439236" cy="114824"/>
            </a:xfrm>
            <a:prstGeom prst="rect">
              <a:avLst/>
            </a:prstGeom>
            <a:solidFill>
              <a:srgbClr val="E2231A">
                <a:alpha val="80000"/>
              </a:srgbClr>
            </a:solidFill>
          </p:spPr>
          <p:txBody>
            <a:bodyPr/>
            <a:lstStyle/>
            <a:p/>
          </p:txBody>
        </p:sp>
        <p:sp>
          <p:nvSpPr>
            <p:cNvPr id="133" name="rc133"/>
            <p:cNvSpPr/>
            <p:nvPr/>
          </p:nvSpPr>
          <p:spPr>
            <a:xfrm>
              <a:off x="1317178" y="5600334"/>
              <a:ext cx="3375937"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9405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530401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741397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Guyana (99%) was 15 percentage points higher than the global average (84%) and 13 percentage points higher than the average across all LACR countries (86%).
National MCV1 coverage was 1 percentage point higher than in 2019 (98%).
The number of unvaccinated children declined (ie. improved)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MCV1 coverage was 99% - this is 1 percentage point higher than in 2019 and more than 10 percentage points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Guyana ranked number 31 out of 33 countries for lowest MCV1 coverage (based on tied ranks).
Guyana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2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1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7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6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36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54781"/>
              <a:ext cx="239888" cy="1153239"/>
            </a:xfrm>
            <a:prstGeom prst="rect">
              <a:avLst/>
            </a:prstGeom>
            <a:solidFill>
              <a:srgbClr val="80BD41">
                <a:alpha val="100000"/>
              </a:srgbClr>
            </a:solidFill>
          </p:spPr>
          <p:txBody>
            <a:bodyPr/>
            <a:lstStyle/>
            <a:p/>
          </p:txBody>
        </p:sp>
        <p:sp>
          <p:nvSpPr>
            <p:cNvPr id="25" name="rc25"/>
            <p:cNvSpPr/>
            <p:nvPr/>
          </p:nvSpPr>
          <p:spPr>
            <a:xfrm>
              <a:off x="1296273" y="2966948"/>
              <a:ext cx="239888" cy="187833"/>
            </a:xfrm>
            <a:prstGeom prst="rect">
              <a:avLst/>
            </a:prstGeom>
            <a:solidFill>
              <a:srgbClr val="E2231A">
                <a:alpha val="100000"/>
              </a:srgbClr>
            </a:solidFill>
          </p:spPr>
          <p:txBody>
            <a:bodyPr/>
            <a:lstStyle/>
            <a:p/>
          </p:txBody>
        </p:sp>
        <p:sp>
          <p:nvSpPr>
            <p:cNvPr id="26" name="rc26"/>
            <p:cNvSpPr/>
            <p:nvPr/>
          </p:nvSpPr>
          <p:spPr>
            <a:xfrm>
              <a:off x="1562816" y="3129921"/>
              <a:ext cx="239888" cy="1178100"/>
            </a:xfrm>
            <a:prstGeom prst="rect">
              <a:avLst/>
            </a:prstGeom>
            <a:solidFill>
              <a:srgbClr val="80BD41">
                <a:alpha val="100000"/>
              </a:srgbClr>
            </a:solidFill>
          </p:spPr>
          <p:txBody>
            <a:bodyPr/>
            <a:lstStyle/>
            <a:p/>
          </p:txBody>
        </p:sp>
        <p:sp>
          <p:nvSpPr>
            <p:cNvPr id="27" name="rc27"/>
            <p:cNvSpPr/>
            <p:nvPr/>
          </p:nvSpPr>
          <p:spPr>
            <a:xfrm>
              <a:off x="1562816" y="3027718"/>
              <a:ext cx="239888" cy="102203"/>
            </a:xfrm>
            <a:prstGeom prst="rect">
              <a:avLst/>
            </a:prstGeom>
            <a:solidFill>
              <a:srgbClr val="E2231A">
                <a:alpha val="100000"/>
              </a:srgbClr>
            </a:solidFill>
          </p:spPr>
          <p:txBody>
            <a:bodyPr/>
            <a:lstStyle/>
            <a:p/>
          </p:txBody>
        </p:sp>
        <p:sp>
          <p:nvSpPr>
            <p:cNvPr id="28" name="rc28"/>
            <p:cNvSpPr/>
            <p:nvPr/>
          </p:nvSpPr>
          <p:spPr>
            <a:xfrm>
              <a:off x="1829360" y="3178260"/>
              <a:ext cx="239888" cy="1129760"/>
            </a:xfrm>
            <a:prstGeom prst="rect">
              <a:avLst/>
            </a:prstGeom>
            <a:solidFill>
              <a:srgbClr val="80BD41">
                <a:alpha val="100000"/>
              </a:srgbClr>
            </a:solidFill>
          </p:spPr>
          <p:txBody>
            <a:bodyPr/>
            <a:lstStyle/>
            <a:p/>
          </p:txBody>
        </p:sp>
        <p:sp>
          <p:nvSpPr>
            <p:cNvPr id="29" name="rc29"/>
            <p:cNvSpPr/>
            <p:nvPr/>
          </p:nvSpPr>
          <p:spPr>
            <a:xfrm>
              <a:off x="1829360" y="3093321"/>
              <a:ext cx="239888" cy="84939"/>
            </a:xfrm>
            <a:prstGeom prst="rect">
              <a:avLst/>
            </a:prstGeom>
            <a:solidFill>
              <a:srgbClr val="E2231A">
                <a:alpha val="100000"/>
              </a:srgbClr>
            </a:solidFill>
          </p:spPr>
          <p:txBody>
            <a:bodyPr/>
            <a:lstStyle/>
            <a:p/>
          </p:txBody>
        </p:sp>
        <p:sp>
          <p:nvSpPr>
            <p:cNvPr id="30" name="rc30"/>
            <p:cNvSpPr/>
            <p:nvPr/>
          </p:nvSpPr>
          <p:spPr>
            <a:xfrm>
              <a:off x="2095903" y="3274939"/>
              <a:ext cx="239888" cy="1033082"/>
            </a:xfrm>
            <a:prstGeom prst="rect">
              <a:avLst/>
            </a:prstGeom>
            <a:solidFill>
              <a:srgbClr val="80BD41">
                <a:alpha val="100000"/>
              </a:srgbClr>
            </a:solidFill>
          </p:spPr>
          <p:txBody>
            <a:bodyPr/>
            <a:lstStyle/>
            <a:p/>
          </p:txBody>
        </p:sp>
        <p:sp>
          <p:nvSpPr>
            <p:cNvPr id="31" name="rc31"/>
            <p:cNvSpPr/>
            <p:nvPr/>
          </p:nvSpPr>
          <p:spPr>
            <a:xfrm>
              <a:off x="2095903" y="3147185"/>
              <a:ext cx="239888" cy="127754"/>
            </a:xfrm>
            <a:prstGeom prst="rect">
              <a:avLst/>
            </a:prstGeom>
            <a:solidFill>
              <a:srgbClr val="E2231A">
                <a:alpha val="100000"/>
              </a:srgbClr>
            </a:solidFill>
          </p:spPr>
          <p:txBody>
            <a:bodyPr/>
            <a:lstStyle/>
            <a:p/>
          </p:txBody>
        </p:sp>
        <p:sp>
          <p:nvSpPr>
            <p:cNvPr id="32" name="rc32"/>
            <p:cNvSpPr/>
            <p:nvPr/>
          </p:nvSpPr>
          <p:spPr>
            <a:xfrm>
              <a:off x="2362446" y="3317754"/>
              <a:ext cx="239888" cy="990267"/>
            </a:xfrm>
            <a:prstGeom prst="rect">
              <a:avLst/>
            </a:prstGeom>
            <a:solidFill>
              <a:srgbClr val="80BD41">
                <a:alpha val="100000"/>
              </a:srgbClr>
            </a:solidFill>
          </p:spPr>
          <p:txBody>
            <a:bodyPr/>
            <a:lstStyle/>
            <a:p/>
          </p:txBody>
        </p:sp>
        <p:sp>
          <p:nvSpPr>
            <p:cNvPr id="33" name="rc33"/>
            <p:cNvSpPr/>
            <p:nvPr/>
          </p:nvSpPr>
          <p:spPr>
            <a:xfrm>
              <a:off x="2362446" y="3182404"/>
              <a:ext cx="239888" cy="135350"/>
            </a:xfrm>
            <a:prstGeom prst="rect">
              <a:avLst/>
            </a:prstGeom>
            <a:solidFill>
              <a:srgbClr val="E2231A">
                <a:alpha val="100000"/>
              </a:srgbClr>
            </a:solidFill>
          </p:spPr>
          <p:txBody>
            <a:bodyPr/>
            <a:lstStyle/>
            <a:p/>
          </p:txBody>
        </p:sp>
        <p:sp>
          <p:nvSpPr>
            <p:cNvPr id="34" name="rc34"/>
            <p:cNvSpPr/>
            <p:nvPr/>
          </p:nvSpPr>
          <p:spPr>
            <a:xfrm>
              <a:off x="2628989" y="3291513"/>
              <a:ext cx="239888" cy="1016508"/>
            </a:xfrm>
            <a:prstGeom prst="rect">
              <a:avLst/>
            </a:prstGeom>
            <a:solidFill>
              <a:srgbClr val="80BD41">
                <a:alpha val="100000"/>
              </a:srgbClr>
            </a:solidFill>
          </p:spPr>
          <p:txBody>
            <a:bodyPr/>
            <a:lstStyle/>
            <a:p/>
          </p:txBody>
        </p:sp>
        <p:sp>
          <p:nvSpPr>
            <p:cNvPr id="35" name="rc35"/>
            <p:cNvSpPr/>
            <p:nvPr/>
          </p:nvSpPr>
          <p:spPr>
            <a:xfrm>
              <a:off x="2628989" y="3203121"/>
              <a:ext cx="239888" cy="88392"/>
            </a:xfrm>
            <a:prstGeom prst="rect">
              <a:avLst/>
            </a:prstGeom>
            <a:solidFill>
              <a:srgbClr val="E2231A">
                <a:alpha val="100000"/>
              </a:srgbClr>
            </a:solidFill>
          </p:spPr>
          <p:txBody>
            <a:bodyPr/>
            <a:lstStyle/>
            <a:p/>
          </p:txBody>
        </p:sp>
        <p:sp>
          <p:nvSpPr>
            <p:cNvPr id="36" name="rc36"/>
            <p:cNvSpPr/>
            <p:nvPr/>
          </p:nvSpPr>
          <p:spPr>
            <a:xfrm>
              <a:off x="2895532" y="3312920"/>
              <a:ext cx="239888" cy="995101"/>
            </a:xfrm>
            <a:prstGeom prst="rect">
              <a:avLst/>
            </a:prstGeom>
            <a:solidFill>
              <a:srgbClr val="80BD41">
                <a:alpha val="100000"/>
              </a:srgbClr>
            </a:solidFill>
          </p:spPr>
          <p:txBody>
            <a:bodyPr/>
            <a:lstStyle/>
            <a:p/>
          </p:txBody>
        </p:sp>
        <p:sp>
          <p:nvSpPr>
            <p:cNvPr id="37" name="rc37"/>
            <p:cNvSpPr/>
            <p:nvPr/>
          </p:nvSpPr>
          <p:spPr>
            <a:xfrm>
              <a:off x="2895532" y="3202430"/>
              <a:ext cx="239888" cy="110490"/>
            </a:xfrm>
            <a:prstGeom prst="rect">
              <a:avLst/>
            </a:prstGeom>
            <a:solidFill>
              <a:srgbClr val="E2231A">
                <a:alpha val="100000"/>
              </a:srgbClr>
            </a:solidFill>
          </p:spPr>
          <p:txBody>
            <a:bodyPr/>
            <a:lstStyle/>
            <a:p/>
          </p:txBody>
        </p:sp>
        <p:sp>
          <p:nvSpPr>
            <p:cNvPr id="38" name="rc38"/>
            <p:cNvSpPr/>
            <p:nvPr/>
          </p:nvSpPr>
          <p:spPr>
            <a:xfrm>
              <a:off x="3162075" y="3240411"/>
              <a:ext cx="239888" cy="1067610"/>
            </a:xfrm>
            <a:prstGeom prst="rect">
              <a:avLst/>
            </a:prstGeom>
            <a:solidFill>
              <a:srgbClr val="80BD41">
                <a:alpha val="100000"/>
              </a:srgbClr>
            </a:solidFill>
          </p:spPr>
          <p:txBody>
            <a:bodyPr/>
            <a:lstStyle/>
            <a:p/>
          </p:txBody>
        </p:sp>
        <p:sp>
          <p:nvSpPr>
            <p:cNvPr id="39" name="rc39"/>
            <p:cNvSpPr/>
            <p:nvPr/>
          </p:nvSpPr>
          <p:spPr>
            <a:xfrm>
              <a:off x="3162075" y="3196215"/>
              <a:ext cx="239888" cy="44196"/>
            </a:xfrm>
            <a:prstGeom prst="rect">
              <a:avLst/>
            </a:prstGeom>
            <a:solidFill>
              <a:srgbClr val="E2231A">
                <a:alpha val="100000"/>
              </a:srgbClr>
            </a:solidFill>
          </p:spPr>
          <p:txBody>
            <a:bodyPr/>
            <a:lstStyle/>
            <a:p/>
          </p:txBody>
        </p:sp>
        <p:sp>
          <p:nvSpPr>
            <p:cNvPr id="40" name="rc40"/>
            <p:cNvSpPr/>
            <p:nvPr/>
          </p:nvSpPr>
          <p:spPr>
            <a:xfrm>
              <a:off x="3428618" y="3247317"/>
              <a:ext cx="239888" cy="1060704"/>
            </a:xfrm>
            <a:prstGeom prst="rect">
              <a:avLst/>
            </a:prstGeom>
            <a:solidFill>
              <a:srgbClr val="80BD41">
                <a:alpha val="100000"/>
              </a:srgbClr>
            </a:solidFill>
          </p:spPr>
          <p:txBody>
            <a:bodyPr/>
            <a:lstStyle/>
            <a:p/>
          </p:txBody>
        </p:sp>
        <p:sp>
          <p:nvSpPr>
            <p:cNvPr id="41" name="rc41"/>
            <p:cNvSpPr/>
            <p:nvPr/>
          </p:nvSpPr>
          <p:spPr>
            <a:xfrm>
              <a:off x="3428618" y="3191381"/>
              <a:ext cx="239888" cy="55935"/>
            </a:xfrm>
            <a:prstGeom prst="rect">
              <a:avLst/>
            </a:prstGeom>
            <a:solidFill>
              <a:srgbClr val="E2231A">
                <a:alpha val="100000"/>
              </a:srgbClr>
            </a:solidFill>
          </p:spPr>
          <p:txBody>
            <a:bodyPr/>
            <a:lstStyle/>
            <a:p/>
          </p:txBody>
        </p:sp>
        <p:sp>
          <p:nvSpPr>
            <p:cNvPr id="42" name="rc42"/>
            <p:cNvSpPr/>
            <p:nvPr/>
          </p:nvSpPr>
          <p:spPr>
            <a:xfrm>
              <a:off x="3695161" y="3227290"/>
              <a:ext cx="239888" cy="1080730"/>
            </a:xfrm>
            <a:prstGeom prst="rect">
              <a:avLst/>
            </a:prstGeom>
            <a:solidFill>
              <a:srgbClr val="80BD41">
                <a:alpha val="100000"/>
              </a:srgbClr>
            </a:solidFill>
          </p:spPr>
          <p:txBody>
            <a:bodyPr/>
            <a:lstStyle/>
            <a:p/>
          </p:txBody>
        </p:sp>
        <p:sp>
          <p:nvSpPr>
            <p:cNvPr id="43" name="rc43"/>
            <p:cNvSpPr/>
            <p:nvPr/>
          </p:nvSpPr>
          <p:spPr>
            <a:xfrm>
              <a:off x="3695161" y="3194143"/>
              <a:ext cx="239888" cy="33147"/>
            </a:xfrm>
            <a:prstGeom prst="rect">
              <a:avLst/>
            </a:prstGeom>
            <a:solidFill>
              <a:srgbClr val="E2231A">
                <a:alpha val="100000"/>
              </a:srgbClr>
            </a:solidFill>
          </p:spPr>
          <p:txBody>
            <a:bodyPr/>
            <a:lstStyle/>
            <a:p/>
          </p:txBody>
        </p:sp>
        <p:sp>
          <p:nvSpPr>
            <p:cNvPr id="44" name="rc44"/>
            <p:cNvSpPr/>
            <p:nvPr/>
          </p:nvSpPr>
          <p:spPr>
            <a:xfrm>
              <a:off x="3961705" y="3252841"/>
              <a:ext cx="239888" cy="1055180"/>
            </a:xfrm>
            <a:prstGeom prst="rect">
              <a:avLst/>
            </a:prstGeom>
            <a:solidFill>
              <a:srgbClr val="80BD41">
                <a:alpha val="100000"/>
              </a:srgbClr>
            </a:solidFill>
          </p:spPr>
          <p:txBody>
            <a:bodyPr/>
            <a:lstStyle/>
            <a:p/>
          </p:txBody>
        </p:sp>
        <p:sp>
          <p:nvSpPr>
            <p:cNvPr id="45" name="rc45"/>
            <p:cNvSpPr/>
            <p:nvPr/>
          </p:nvSpPr>
          <p:spPr>
            <a:xfrm>
              <a:off x="3961705" y="3197596"/>
              <a:ext cx="239888" cy="55245"/>
            </a:xfrm>
            <a:prstGeom prst="rect">
              <a:avLst/>
            </a:prstGeom>
            <a:solidFill>
              <a:srgbClr val="E2231A">
                <a:alpha val="100000"/>
              </a:srgbClr>
            </a:solidFill>
          </p:spPr>
          <p:txBody>
            <a:bodyPr/>
            <a:lstStyle/>
            <a:p/>
          </p:txBody>
        </p:sp>
        <p:sp>
          <p:nvSpPr>
            <p:cNvPr id="46" name="rc46"/>
            <p:cNvSpPr/>
            <p:nvPr/>
          </p:nvSpPr>
          <p:spPr>
            <a:xfrm>
              <a:off x="4228248" y="3213479"/>
              <a:ext cx="239888" cy="1094542"/>
            </a:xfrm>
            <a:prstGeom prst="rect">
              <a:avLst/>
            </a:prstGeom>
            <a:solidFill>
              <a:srgbClr val="80BD41">
                <a:alpha val="100000"/>
              </a:srgbClr>
            </a:solidFill>
          </p:spPr>
          <p:txBody>
            <a:bodyPr/>
            <a:lstStyle/>
            <a:p/>
          </p:txBody>
        </p:sp>
        <p:sp>
          <p:nvSpPr>
            <p:cNvPr id="47" name="rc47"/>
            <p:cNvSpPr/>
            <p:nvPr/>
          </p:nvSpPr>
          <p:spPr>
            <a:xfrm>
              <a:off x="4228248" y="3191381"/>
              <a:ext cx="239888" cy="22098"/>
            </a:xfrm>
            <a:prstGeom prst="rect">
              <a:avLst/>
            </a:prstGeom>
            <a:solidFill>
              <a:srgbClr val="E2231A">
                <a:alpha val="100000"/>
              </a:srgbClr>
            </a:solidFill>
          </p:spPr>
          <p:txBody>
            <a:bodyPr/>
            <a:lstStyle/>
            <a:p/>
          </p:txBody>
        </p:sp>
        <p:sp>
          <p:nvSpPr>
            <p:cNvPr id="48" name="rc48"/>
            <p:cNvSpPr/>
            <p:nvPr/>
          </p:nvSpPr>
          <p:spPr>
            <a:xfrm>
              <a:off x="4494791" y="3198287"/>
              <a:ext cx="239888" cy="1109734"/>
            </a:xfrm>
            <a:prstGeom prst="rect">
              <a:avLst/>
            </a:prstGeom>
            <a:solidFill>
              <a:srgbClr val="80BD41">
                <a:alpha val="100000"/>
              </a:srgbClr>
            </a:solidFill>
          </p:spPr>
          <p:txBody>
            <a:bodyPr/>
            <a:lstStyle/>
            <a:p/>
          </p:txBody>
        </p:sp>
        <p:sp>
          <p:nvSpPr>
            <p:cNvPr id="49" name="rc49"/>
            <p:cNvSpPr/>
            <p:nvPr/>
          </p:nvSpPr>
          <p:spPr>
            <a:xfrm>
              <a:off x="4494791" y="3187238"/>
              <a:ext cx="239888" cy="11049"/>
            </a:xfrm>
            <a:prstGeom prst="rect">
              <a:avLst/>
            </a:prstGeom>
            <a:solidFill>
              <a:srgbClr val="E2231A">
                <a:alpha val="100000"/>
              </a:srgbClr>
            </a:solidFill>
          </p:spPr>
          <p:txBody>
            <a:bodyPr/>
            <a:lstStyle/>
            <a:p/>
          </p:txBody>
        </p:sp>
        <p:sp>
          <p:nvSpPr>
            <p:cNvPr id="50" name="rc50"/>
            <p:cNvSpPr/>
            <p:nvPr/>
          </p:nvSpPr>
          <p:spPr>
            <a:xfrm>
              <a:off x="4761334" y="3180332"/>
              <a:ext cx="239888" cy="1127689"/>
            </a:xfrm>
            <a:prstGeom prst="rect">
              <a:avLst/>
            </a:prstGeom>
            <a:solidFill>
              <a:srgbClr val="80BD41">
                <a:alpha val="100000"/>
              </a:srgbClr>
            </a:solidFill>
          </p:spPr>
          <p:txBody>
            <a:bodyPr/>
            <a:lstStyle/>
            <a:p/>
          </p:txBody>
        </p:sp>
        <p:sp>
          <p:nvSpPr>
            <p:cNvPr id="51" name="rc51"/>
            <p:cNvSpPr/>
            <p:nvPr/>
          </p:nvSpPr>
          <p:spPr>
            <a:xfrm>
              <a:off x="4761334" y="3169283"/>
              <a:ext cx="239888" cy="11049"/>
            </a:xfrm>
            <a:prstGeom prst="rect">
              <a:avLst/>
            </a:prstGeom>
            <a:solidFill>
              <a:srgbClr val="E2231A">
                <a:alpha val="100000"/>
              </a:srgbClr>
            </a:solidFill>
          </p:spPr>
          <p:txBody>
            <a:bodyPr/>
            <a:lstStyle/>
            <a:p/>
          </p:txBody>
        </p:sp>
        <p:sp>
          <p:nvSpPr>
            <p:cNvPr id="52" name="rc52"/>
            <p:cNvSpPr/>
            <p:nvPr/>
          </p:nvSpPr>
          <p:spPr>
            <a:xfrm>
              <a:off x="5027877" y="3170664"/>
              <a:ext cx="239888" cy="1137357"/>
            </a:xfrm>
            <a:prstGeom prst="rect">
              <a:avLst/>
            </a:prstGeom>
            <a:solidFill>
              <a:srgbClr val="80BD41">
                <a:alpha val="100000"/>
              </a:srgbClr>
            </a:solidFill>
          </p:spPr>
          <p:txBody>
            <a:bodyPr/>
            <a:lstStyle/>
            <a:p/>
          </p:txBody>
        </p:sp>
        <p:sp>
          <p:nvSpPr>
            <p:cNvPr id="53" name="rc53"/>
            <p:cNvSpPr/>
            <p:nvPr/>
          </p:nvSpPr>
          <p:spPr>
            <a:xfrm>
              <a:off x="5027877" y="3158925"/>
              <a:ext cx="239888" cy="11739"/>
            </a:xfrm>
            <a:prstGeom prst="rect">
              <a:avLst/>
            </a:prstGeom>
            <a:solidFill>
              <a:srgbClr val="E2231A">
                <a:alpha val="100000"/>
              </a:srgbClr>
            </a:solidFill>
          </p:spPr>
          <p:txBody>
            <a:bodyPr/>
            <a:lstStyle/>
            <a:p/>
          </p:txBody>
        </p:sp>
        <p:sp>
          <p:nvSpPr>
            <p:cNvPr id="54" name="rc54"/>
            <p:cNvSpPr/>
            <p:nvPr/>
          </p:nvSpPr>
          <p:spPr>
            <a:xfrm>
              <a:off x="5294420" y="3167902"/>
              <a:ext cx="239888" cy="1140119"/>
            </a:xfrm>
            <a:prstGeom prst="rect">
              <a:avLst/>
            </a:prstGeom>
            <a:solidFill>
              <a:srgbClr val="80BD41">
                <a:alpha val="100000"/>
              </a:srgbClr>
            </a:solidFill>
          </p:spPr>
          <p:txBody>
            <a:bodyPr/>
            <a:lstStyle/>
            <a:p/>
          </p:txBody>
        </p:sp>
        <p:sp>
          <p:nvSpPr>
            <p:cNvPr id="55" name="rc55"/>
            <p:cNvSpPr/>
            <p:nvPr/>
          </p:nvSpPr>
          <p:spPr>
            <a:xfrm>
              <a:off x="5294420" y="3156162"/>
              <a:ext cx="239888" cy="11739"/>
            </a:xfrm>
            <a:prstGeom prst="rect">
              <a:avLst/>
            </a:prstGeom>
            <a:solidFill>
              <a:srgbClr val="E2231A">
                <a:alpha val="100000"/>
              </a:srgbClr>
            </a:solidFill>
          </p:spPr>
          <p:txBody>
            <a:bodyPr/>
            <a:lstStyle/>
            <a:p/>
          </p:txBody>
        </p:sp>
        <p:sp>
          <p:nvSpPr>
            <p:cNvPr id="56" name="rc56"/>
            <p:cNvSpPr/>
            <p:nvPr/>
          </p:nvSpPr>
          <p:spPr>
            <a:xfrm>
              <a:off x="5560963" y="3169283"/>
              <a:ext cx="239888" cy="1138738"/>
            </a:xfrm>
            <a:prstGeom prst="rect">
              <a:avLst/>
            </a:prstGeom>
            <a:solidFill>
              <a:srgbClr val="80BD41">
                <a:alpha val="100000"/>
              </a:srgbClr>
            </a:solidFill>
          </p:spPr>
          <p:txBody>
            <a:bodyPr/>
            <a:lstStyle/>
            <a:p/>
          </p:txBody>
        </p:sp>
        <p:sp>
          <p:nvSpPr>
            <p:cNvPr id="57" name="rc57"/>
            <p:cNvSpPr/>
            <p:nvPr/>
          </p:nvSpPr>
          <p:spPr>
            <a:xfrm>
              <a:off x="5560963" y="3157543"/>
              <a:ext cx="239888" cy="11739"/>
            </a:xfrm>
            <a:prstGeom prst="rect">
              <a:avLst/>
            </a:prstGeom>
            <a:solidFill>
              <a:srgbClr val="E2231A">
                <a:alpha val="100000"/>
              </a:srgbClr>
            </a:solidFill>
          </p:spPr>
          <p:txBody>
            <a:bodyPr/>
            <a:lstStyle/>
            <a:p/>
          </p:txBody>
        </p:sp>
        <p:sp>
          <p:nvSpPr>
            <p:cNvPr id="58" name="rc58"/>
            <p:cNvSpPr/>
            <p:nvPr/>
          </p:nvSpPr>
          <p:spPr>
            <a:xfrm>
              <a:off x="5827506" y="3176189"/>
              <a:ext cx="239888" cy="1131832"/>
            </a:xfrm>
            <a:prstGeom prst="rect">
              <a:avLst/>
            </a:prstGeom>
            <a:solidFill>
              <a:srgbClr val="80BD41">
                <a:alpha val="100000"/>
              </a:srgbClr>
            </a:solidFill>
          </p:spPr>
          <p:txBody>
            <a:bodyPr/>
            <a:lstStyle/>
            <a:p/>
          </p:txBody>
        </p:sp>
        <p:sp>
          <p:nvSpPr>
            <p:cNvPr id="59" name="rc59"/>
            <p:cNvSpPr/>
            <p:nvPr/>
          </p:nvSpPr>
          <p:spPr>
            <a:xfrm>
              <a:off x="5827506" y="3164449"/>
              <a:ext cx="239888" cy="11739"/>
            </a:xfrm>
            <a:prstGeom prst="rect">
              <a:avLst/>
            </a:prstGeom>
            <a:solidFill>
              <a:srgbClr val="E2231A">
                <a:alpha val="100000"/>
              </a:srgbClr>
            </a:solidFill>
          </p:spPr>
          <p:txBody>
            <a:bodyPr/>
            <a:lstStyle/>
            <a:p/>
          </p:txBody>
        </p:sp>
        <p:sp>
          <p:nvSpPr>
            <p:cNvPr id="60" name="rc60"/>
            <p:cNvSpPr/>
            <p:nvPr/>
          </p:nvSpPr>
          <p:spPr>
            <a:xfrm>
              <a:off x="6094049" y="3195524"/>
              <a:ext cx="239888" cy="1112496"/>
            </a:xfrm>
            <a:prstGeom prst="rect">
              <a:avLst/>
            </a:prstGeom>
            <a:solidFill>
              <a:srgbClr val="80BD41">
                <a:alpha val="100000"/>
              </a:srgbClr>
            </a:solidFill>
          </p:spPr>
          <p:txBody>
            <a:bodyPr/>
            <a:lstStyle/>
            <a:p/>
          </p:txBody>
        </p:sp>
        <p:sp>
          <p:nvSpPr>
            <p:cNvPr id="61" name="rc61"/>
            <p:cNvSpPr/>
            <p:nvPr/>
          </p:nvSpPr>
          <p:spPr>
            <a:xfrm>
              <a:off x="6094049" y="3172736"/>
              <a:ext cx="239888" cy="22788"/>
            </a:xfrm>
            <a:prstGeom prst="rect">
              <a:avLst/>
            </a:prstGeom>
            <a:solidFill>
              <a:srgbClr val="E2231A">
                <a:alpha val="100000"/>
              </a:srgbClr>
            </a:solidFill>
          </p:spPr>
          <p:txBody>
            <a:bodyPr/>
            <a:lstStyle/>
            <a:p/>
          </p:txBody>
        </p:sp>
        <p:sp>
          <p:nvSpPr>
            <p:cNvPr id="62" name="rc62"/>
            <p:cNvSpPr/>
            <p:nvPr/>
          </p:nvSpPr>
          <p:spPr>
            <a:xfrm>
              <a:off x="6360593" y="3134064"/>
              <a:ext cx="239888" cy="1173956"/>
            </a:xfrm>
            <a:prstGeom prst="rect">
              <a:avLst/>
            </a:prstGeom>
            <a:solidFill>
              <a:srgbClr val="80BD41">
                <a:alpha val="100000"/>
              </a:srgbClr>
            </a:solidFill>
          </p:spPr>
          <p:txBody>
            <a:bodyPr/>
            <a:lstStyle/>
            <a:p/>
          </p:txBody>
        </p:sp>
        <p:sp>
          <p:nvSpPr>
            <p:cNvPr id="63" name="rc63"/>
            <p:cNvSpPr/>
            <p:nvPr/>
          </p:nvSpPr>
          <p:spPr>
            <a:xfrm>
              <a:off x="6360593" y="3109895"/>
              <a:ext cx="239888" cy="24169"/>
            </a:xfrm>
            <a:prstGeom prst="rect">
              <a:avLst/>
            </a:prstGeom>
            <a:solidFill>
              <a:srgbClr val="E2231A">
                <a:alpha val="100000"/>
              </a:srgbClr>
            </a:solidFill>
          </p:spPr>
          <p:txBody>
            <a:bodyPr/>
            <a:lstStyle/>
            <a:p/>
          </p:txBody>
        </p:sp>
        <p:sp>
          <p:nvSpPr>
            <p:cNvPr id="64" name="rc64"/>
            <p:cNvSpPr/>
            <p:nvPr/>
          </p:nvSpPr>
          <p:spPr>
            <a:xfrm>
              <a:off x="6627136" y="3170664"/>
              <a:ext cx="239888" cy="1137357"/>
            </a:xfrm>
            <a:prstGeom prst="rect">
              <a:avLst/>
            </a:prstGeom>
            <a:solidFill>
              <a:srgbClr val="80BD41">
                <a:alpha val="100000"/>
              </a:srgbClr>
            </a:solidFill>
          </p:spPr>
          <p:txBody>
            <a:bodyPr/>
            <a:lstStyle/>
            <a:p/>
          </p:txBody>
        </p:sp>
        <p:sp>
          <p:nvSpPr>
            <p:cNvPr id="65" name="rc65"/>
            <p:cNvSpPr/>
            <p:nvPr/>
          </p:nvSpPr>
          <p:spPr>
            <a:xfrm>
              <a:off x="6627136" y="3147185"/>
              <a:ext cx="239888" cy="23479"/>
            </a:xfrm>
            <a:prstGeom prst="rect">
              <a:avLst/>
            </a:prstGeom>
            <a:solidFill>
              <a:srgbClr val="E2231A">
                <a:alpha val="100000"/>
              </a:srgbClr>
            </a:solidFill>
          </p:spPr>
          <p:txBody>
            <a:bodyPr/>
            <a:lstStyle/>
            <a:p/>
          </p:txBody>
        </p:sp>
        <p:sp>
          <p:nvSpPr>
            <p:cNvPr id="66" name="rc66"/>
            <p:cNvSpPr/>
            <p:nvPr/>
          </p:nvSpPr>
          <p:spPr>
            <a:xfrm>
              <a:off x="6893679" y="3209336"/>
              <a:ext cx="239888" cy="1098685"/>
            </a:xfrm>
            <a:prstGeom prst="rect">
              <a:avLst/>
            </a:prstGeom>
            <a:solidFill>
              <a:srgbClr val="80BD41">
                <a:alpha val="100000"/>
              </a:srgbClr>
            </a:solidFill>
          </p:spPr>
          <p:txBody>
            <a:bodyPr/>
            <a:lstStyle/>
            <a:p/>
          </p:txBody>
        </p:sp>
        <p:sp>
          <p:nvSpPr>
            <p:cNvPr id="67" name="rc67"/>
            <p:cNvSpPr/>
            <p:nvPr/>
          </p:nvSpPr>
          <p:spPr>
            <a:xfrm>
              <a:off x="6893679" y="3151328"/>
              <a:ext cx="239888" cy="58007"/>
            </a:xfrm>
            <a:prstGeom prst="rect">
              <a:avLst/>
            </a:prstGeom>
            <a:solidFill>
              <a:srgbClr val="E2231A">
                <a:alpha val="100000"/>
              </a:srgbClr>
            </a:solidFill>
          </p:spPr>
          <p:txBody>
            <a:bodyPr/>
            <a:lstStyle/>
            <a:p/>
          </p:txBody>
        </p:sp>
        <p:sp>
          <p:nvSpPr>
            <p:cNvPr id="68" name="rc68"/>
            <p:cNvSpPr/>
            <p:nvPr/>
          </p:nvSpPr>
          <p:spPr>
            <a:xfrm>
              <a:off x="7160222" y="3188619"/>
              <a:ext cx="239888" cy="1119402"/>
            </a:xfrm>
            <a:prstGeom prst="rect">
              <a:avLst/>
            </a:prstGeom>
            <a:solidFill>
              <a:srgbClr val="80BD41">
                <a:alpha val="100000"/>
              </a:srgbClr>
            </a:solidFill>
          </p:spPr>
          <p:txBody>
            <a:bodyPr/>
            <a:lstStyle/>
            <a:p/>
          </p:txBody>
        </p:sp>
        <p:sp>
          <p:nvSpPr>
            <p:cNvPr id="69" name="rc69"/>
            <p:cNvSpPr/>
            <p:nvPr/>
          </p:nvSpPr>
          <p:spPr>
            <a:xfrm>
              <a:off x="7160222" y="3154091"/>
              <a:ext cx="239888" cy="34528"/>
            </a:xfrm>
            <a:prstGeom prst="rect">
              <a:avLst/>
            </a:prstGeom>
            <a:solidFill>
              <a:srgbClr val="E2231A">
                <a:alpha val="100000"/>
              </a:srgbClr>
            </a:solidFill>
          </p:spPr>
          <p:txBody>
            <a:bodyPr/>
            <a:lstStyle/>
            <a:p/>
          </p:txBody>
        </p:sp>
        <p:sp>
          <p:nvSpPr>
            <p:cNvPr id="70" name="rc70"/>
            <p:cNvSpPr/>
            <p:nvPr/>
          </p:nvSpPr>
          <p:spPr>
            <a:xfrm>
              <a:off x="7426765" y="3195524"/>
              <a:ext cx="239888" cy="1112496"/>
            </a:xfrm>
            <a:prstGeom prst="rect">
              <a:avLst/>
            </a:prstGeom>
            <a:solidFill>
              <a:srgbClr val="80BD41">
                <a:alpha val="100000"/>
              </a:srgbClr>
            </a:solidFill>
          </p:spPr>
          <p:txBody>
            <a:bodyPr/>
            <a:lstStyle/>
            <a:p/>
          </p:txBody>
        </p:sp>
        <p:sp>
          <p:nvSpPr>
            <p:cNvPr id="71" name="rc71"/>
            <p:cNvSpPr/>
            <p:nvPr/>
          </p:nvSpPr>
          <p:spPr>
            <a:xfrm>
              <a:off x="7426765" y="3172736"/>
              <a:ext cx="239888" cy="22788"/>
            </a:xfrm>
            <a:prstGeom prst="rect">
              <a:avLst/>
            </a:prstGeom>
            <a:solidFill>
              <a:srgbClr val="E2231A">
                <a:alpha val="100000"/>
              </a:srgbClr>
            </a:solidFill>
          </p:spPr>
          <p:txBody>
            <a:bodyPr/>
            <a:lstStyle/>
            <a:p/>
          </p:txBody>
        </p:sp>
        <p:sp>
          <p:nvSpPr>
            <p:cNvPr id="72" name="rc72"/>
            <p:cNvSpPr/>
            <p:nvPr/>
          </p:nvSpPr>
          <p:spPr>
            <a:xfrm>
              <a:off x="7693308" y="3196906"/>
              <a:ext cx="239888" cy="1111115"/>
            </a:xfrm>
            <a:prstGeom prst="rect">
              <a:avLst/>
            </a:prstGeom>
            <a:solidFill>
              <a:srgbClr val="80BD41">
                <a:alpha val="100000"/>
              </a:srgbClr>
            </a:solidFill>
          </p:spPr>
          <p:txBody>
            <a:bodyPr/>
            <a:lstStyle/>
            <a:p/>
          </p:txBody>
        </p:sp>
        <p:sp>
          <p:nvSpPr>
            <p:cNvPr id="73" name="rc73"/>
            <p:cNvSpPr/>
            <p:nvPr/>
          </p:nvSpPr>
          <p:spPr>
            <a:xfrm>
              <a:off x="7693308" y="3185857"/>
              <a:ext cx="239888" cy="11049"/>
            </a:xfrm>
            <a:prstGeom prst="rect">
              <a:avLst/>
            </a:prstGeom>
            <a:solidFill>
              <a:srgbClr val="E2231A">
                <a:alpha val="100000"/>
              </a:srgbClr>
            </a:solidFill>
          </p:spPr>
          <p:txBody>
            <a:bodyPr/>
            <a:lstStyle/>
            <a:p/>
          </p:txBody>
        </p:sp>
        <p:sp>
          <p:nvSpPr>
            <p:cNvPr id="74" name="rc74"/>
            <p:cNvSpPr/>
            <p:nvPr/>
          </p:nvSpPr>
          <p:spPr>
            <a:xfrm>
              <a:off x="7959851" y="3211407"/>
              <a:ext cx="239888" cy="1096613"/>
            </a:xfrm>
            <a:prstGeom prst="rect">
              <a:avLst/>
            </a:prstGeom>
            <a:solidFill>
              <a:srgbClr val="80BD41">
                <a:alpha val="100000"/>
              </a:srgbClr>
            </a:solidFill>
          </p:spPr>
          <p:txBody>
            <a:bodyPr/>
            <a:lstStyle/>
            <a:p/>
          </p:txBody>
        </p:sp>
        <p:sp>
          <p:nvSpPr>
            <p:cNvPr id="75" name="rc75"/>
            <p:cNvSpPr/>
            <p:nvPr/>
          </p:nvSpPr>
          <p:spPr>
            <a:xfrm>
              <a:off x="7959851" y="3200358"/>
              <a:ext cx="239888" cy="11049"/>
            </a:xfrm>
            <a:prstGeom prst="rect">
              <a:avLst/>
            </a:prstGeom>
            <a:solidFill>
              <a:srgbClr val="E2231A">
                <a:alpha val="100000"/>
              </a:srgbClr>
            </a:solidFill>
          </p:spPr>
          <p:txBody>
            <a:bodyPr/>
            <a:lstStyle/>
            <a:p/>
          </p:txBody>
        </p:sp>
        <p:sp>
          <p:nvSpPr>
            <p:cNvPr id="76" name="pl76"/>
            <p:cNvSpPr/>
            <p:nvPr/>
          </p:nvSpPr>
          <p:spPr>
            <a:xfrm>
              <a:off x="1416218" y="2095023"/>
              <a:ext cx="6663577" cy="290595"/>
            </a:xfrm>
            <a:custGeom>
              <a:avLst/>
              <a:pathLst>
                <a:path w="6663577" h="290595">
                  <a:moveTo>
                    <a:pt x="0" y="290595"/>
                  </a:moveTo>
                  <a:lnTo>
                    <a:pt x="266543" y="156474"/>
                  </a:lnTo>
                  <a:lnTo>
                    <a:pt x="533086" y="134121"/>
                  </a:lnTo>
                  <a:lnTo>
                    <a:pt x="799629" y="223535"/>
                  </a:lnTo>
                  <a:lnTo>
                    <a:pt x="1066172" y="245888"/>
                  </a:lnTo>
                  <a:lnTo>
                    <a:pt x="1332715" y="156474"/>
                  </a:lnTo>
                  <a:lnTo>
                    <a:pt x="1599258" y="201181"/>
                  </a:lnTo>
                  <a:lnTo>
                    <a:pt x="1865801" y="67060"/>
                  </a:lnTo>
                  <a:lnTo>
                    <a:pt x="2132344" y="89414"/>
                  </a:lnTo>
                  <a:lnTo>
                    <a:pt x="2398888" y="44707"/>
                  </a:lnTo>
                  <a:lnTo>
                    <a:pt x="2665431" y="89414"/>
                  </a:lnTo>
                  <a:lnTo>
                    <a:pt x="2931974" y="22353"/>
                  </a:lnTo>
                  <a:lnTo>
                    <a:pt x="3198517" y="0"/>
                  </a:lnTo>
                  <a:lnTo>
                    <a:pt x="3465060" y="0"/>
                  </a:lnTo>
                  <a:lnTo>
                    <a:pt x="3731603" y="0"/>
                  </a:lnTo>
                  <a:lnTo>
                    <a:pt x="3998146" y="0"/>
                  </a:lnTo>
                  <a:lnTo>
                    <a:pt x="4264689" y="0"/>
                  </a:lnTo>
                  <a:lnTo>
                    <a:pt x="4531233" y="0"/>
                  </a:lnTo>
                  <a:lnTo>
                    <a:pt x="4797776" y="22353"/>
                  </a:lnTo>
                  <a:lnTo>
                    <a:pt x="5064319" y="22353"/>
                  </a:lnTo>
                  <a:lnTo>
                    <a:pt x="5330862" y="22353"/>
                  </a:lnTo>
                  <a:lnTo>
                    <a:pt x="5597405" y="89414"/>
                  </a:lnTo>
                  <a:lnTo>
                    <a:pt x="5863948" y="44707"/>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31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2696682" y="30671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3990221" y="3060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1" name="tx91"/>
            <p:cNvSpPr/>
            <p:nvPr/>
          </p:nvSpPr>
          <p:spPr>
            <a:xfrm>
              <a:off x="5322937" y="3020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6389109" y="29746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3011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6922195" y="3015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5" name="tx95"/>
            <p:cNvSpPr/>
            <p:nvPr/>
          </p:nvSpPr>
          <p:spPr>
            <a:xfrm>
              <a:off x="7188738" y="3018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455282" y="3036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7" name="tx97"/>
            <p:cNvSpPr/>
            <p:nvPr/>
          </p:nvSpPr>
          <p:spPr>
            <a:xfrm>
              <a:off x="7721825" y="30491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8" name="tx98"/>
            <p:cNvSpPr/>
            <p:nvPr/>
          </p:nvSpPr>
          <p:spPr>
            <a:xfrm>
              <a:off x="8027545" y="30644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96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1" name="tx111"/>
            <p:cNvSpPr/>
            <p:nvPr/>
          </p:nvSpPr>
          <p:spPr>
            <a:xfrm>
              <a:off x="1350915" y="30269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2" name="tx112"/>
            <p:cNvSpPr/>
            <p:nvPr/>
          </p:nvSpPr>
          <p:spPr>
            <a:xfrm>
              <a:off x="2657505" y="37658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3" name="tx113"/>
            <p:cNvSpPr/>
            <p:nvPr/>
          </p:nvSpPr>
          <p:spPr>
            <a:xfrm>
              <a:off x="2683631" y="32122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3990221" y="37453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5" name="tx115"/>
            <p:cNvSpPr/>
            <p:nvPr/>
          </p:nvSpPr>
          <p:spPr>
            <a:xfrm>
              <a:off x="4028090" y="31913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702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7" name="tx117"/>
            <p:cNvSpPr/>
            <p:nvPr/>
          </p:nvSpPr>
          <p:spPr>
            <a:xfrm>
              <a:off x="5360806" y="31281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8286" y="368714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426979" y="3088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04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1" name="tx121"/>
            <p:cNvSpPr/>
            <p:nvPr/>
          </p:nvSpPr>
          <p:spPr>
            <a:xfrm>
              <a:off x="6693522" y="31250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23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3" name="tx123"/>
            <p:cNvSpPr/>
            <p:nvPr/>
          </p:nvSpPr>
          <p:spPr>
            <a:xfrm>
              <a:off x="6960065" y="31464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13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5" name="tx125"/>
            <p:cNvSpPr/>
            <p:nvPr/>
          </p:nvSpPr>
          <p:spPr>
            <a:xfrm>
              <a:off x="7226608" y="31374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16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7" name="tx127"/>
            <p:cNvSpPr/>
            <p:nvPr/>
          </p:nvSpPr>
          <p:spPr>
            <a:xfrm>
              <a:off x="7493151" y="31502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17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9" name="tx129"/>
            <p:cNvSpPr/>
            <p:nvPr/>
          </p:nvSpPr>
          <p:spPr>
            <a:xfrm>
              <a:off x="7759694" y="3157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24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31" name="tx131"/>
            <p:cNvSpPr/>
            <p:nvPr/>
          </p:nvSpPr>
          <p:spPr>
            <a:xfrm>
              <a:off x="8026237" y="3171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653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747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8415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1351"/>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162" name="pl162"/>
            <p:cNvSpPr/>
            <p:nvPr/>
          </p:nvSpPr>
          <p:spPr>
            <a:xfrm>
              <a:off x="2244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400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358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316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21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79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837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445813" cy="129091"/>
            </a:xfrm>
            <a:prstGeom prst="rect">
              <a:avLst/>
            </a:prstGeom>
            <a:solidFill>
              <a:srgbClr val="80BD41">
                <a:alpha val="100000"/>
              </a:srgbClr>
            </a:solidFill>
          </p:spPr>
          <p:txBody>
            <a:bodyPr/>
            <a:lstStyle/>
            <a:p/>
          </p:txBody>
        </p:sp>
        <p:sp>
          <p:nvSpPr>
            <p:cNvPr id="174" name="rc174"/>
            <p:cNvSpPr/>
            <p:nvPr/>
          </p:nvSpPr>
          <p:spPr>
            <a:xfrm>
              <a:off x="7742087" y="5954972"/>
              <a:ext cx="132707" cy="129091"/>
            </a:xfrm>
            <a:prstGeom prst="rect">
              <a:avLst/>
            </a:prstGeom>
            <a:solidFill>
              <a:srgbClr val="E2231A">
                <a:alpha val="100000"/>
              </a:srgbClr>
            </a:solidFill>
          </p:spPr>
          <p:txBody>
            <a:bodyPr/>
            <a:lstStyle/>
            <a:p/>
          </p:txBody>
        </p:sp>
        <p:sp>
          <p:nvSpPr>
            <p:cNvPr id="175" name="rc175"/>
            <p:cNvSpPr/>
            <p:nvPr/>
          </p:nvSpPr>
          <p:spPr>
            <a:xfrm>
              <a:off x="1296273" y="5793607"/>
              <a:ext cx="6100773" cy="129091"/>
            </a:xfrm>
            <a:prstGeom prst="rect">
              <a:avLst/>
            </a:prstGeom>
            <a:solidFill>
              <a:srgbClr val="80BD41">
                <a:alpha val="100000"/>
              </a:srgbClr>
            </a:solidFill>
          </p:spPr>
          <p:txBody>
            <a:bodyPr/>
            <a:lstStyle/>
            <a:p/>
          </p:txBody>
        </p:sp>
        <p:sp>
          <p:nvSpPr>
            <p:cNvPr id="176" name="rc176"/>
            <p:cNvSpPr/>
            <p:nvPr/>
          </p:nvSpPr>
          <p:spPr>
            <a:xfrm>
              <a:off x="7397047" y="5793607"/>
              <a:ext cx="60666" cy="129091"/>
            </a:xfrm>
            <a:prstGeom prst="rect">
              <a:avLst/>
            </a:prstGeom>
            <a:solidFill>
              <a:srgbClr val="E2231A">
                <a:alpha val="100000"/>
              </a:srgbClr>
            </a:solidFill>
          </p:spPr>
          <p:txBody>
            <a:bodyPr/>
            <a:lstStyle/>
            <a:p/>
          </p:txBody>
        </p:sp>
        <p:sp>
          <p:nvSpPr>
            <p:cNvPr id="177" name="rc177"/>
            <p:cNvSpPr/>
            <p:nvPr/>
          </p:nvSpPr>
          <p:spPr>
            <a:xfrm>
              <a:off x="1296273" y="5632243"/>
              <a:ext cx="6021148" cy="129091"/>
            </a:xfrm>
            <a:prstGeom prst="rect">
              <a:avLst/>
            </a:prstGeom>
            <a:solidFill>
              <a:srgbClr val="80BD41">
                <a:alpha val="100000"/>
              </a:srgbClr>
            </a:solidFill>
          </p:spPr>
          <p:txBody>
            <a:bodyPr/>
            <a:lstStyle/>
            <a:p/>
          </p:txBody>
        </p:sp>
        <p:sp>
          <p:nvSpPr>
            <p:cNvPr id="178" name="rc178"/>
            <p:cNvSpPr/>
            <p:nvPr/>
          </p:nvSpPr>
          <p:spPr>
            <a:xfrm>
              <a:off x="7317422" y="5632243"/>
              <a:ext cx="60666" cy="129091"/>
            </a:xfrm>
            <a:prstGeom prst="rect">
              <a:avLst/>
            </a:prstGeom>
            <a:solidFill>
              <a:srgbClr val="E2231A">
                <a:alpha val="100000"/>
              </a:srgbClr>
            </a:solidFill>
          </p:spPr>
          <p:txBody>
            <a:bodyPr/>
            <a:lstStyle/>
            <a:p/>
          </p:txBody>
        </p:sp>
        <p:sp>
          <p:nvSpPr>
            <p:cNvPr id="179" name="tx179"/>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6572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81" name="tx181"/>
            <p:cNvSpPr/>
            <p:nvPr/>
          </p:nvSpPr>
          <p:spPr>
            <a:xfrm>
              <a:off x="761787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458891" y="598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774664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411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5" name="tx185"/>
            <p:cNvSpPr/>
            <p:nvPr/>
          </p:nvSpPr>
          <p:spPr>
            <a:xfrm>
              <a:off x="736558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20135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87" name="tx187"/>
            <p:cNvSpPr/>
            <p:nvPr/>
          </p:nvSpPr>
          <p:spPr>
            <a:xfrm>
              <a:off x="728595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325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1023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060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relatively constant within 1% compared to 2019 (98%).
The number of children vaccinated with MCV1 decreased 7%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883441"/>
              <a:ext cx="3520101" cy="1849651"/>
            </a:xfrm>
            <a:custGeom>
              <a:avLst/>
              <a:pathLst>
                <a:path w="3520101" h="1849651">
                  <a:moveTo>
                    <a:pt x="0" y="569123"/>
                  </a:moveTo>
                  <a:lnTo>
                    <a:pt x="140804" y="0"/>
                  </a:lnTo>
                  <a:lnTo>
                    <a:pt x="281608" y="1138247"/>
                  </a:lnTo>
                  <a:lnTo>
                    <a:pt x="422412" y="1422809"/>
                  </a:lnTo>
                  <a:lnTo>
                    <a:pt x="563216" y="995966"/>
                  </a:lnTo>
                  <a:lnTo>
                    <a:pt x="704020" y="1849651"/>
                  </a:lnTo>
                  <a:lnTo>
                    <a:pt x="844824" y="1565090"/>
                  </a:lnTo>
                  <a:lnTo>
                    <a:pt x="985628" y="1565090"/>
                  </a:lnTo>
                  <a:lnTo>
                    <a:pt x="1126432" y="1707370"/>
                  </a:lnTo>
                  <a:lnTo>
                    <a:pt x="1267236" y="1707370"/>
                  </a:lnTo>
                  <a:lnTo>
                    <a:pt x="1408040" y="1280528"/>
                  </a:lnTo>
                  <a:lnTo>
                    <a:pt x="1548844" y="1280528"/>
                  </a:lnTo>
                  <a:lnTo>
                    <a:pt x="1689648" y="1565090"/>
                  </a:lnTo>
                  <a:lnTo>
                    <a:pt x="1830452" y="1849651"/>
                  </a:lnTo>
                  <a:lnTo>
                    <a:pt x="1971256" y="1707370"/>
                  </a:lnTo>
                  <a:lnTo>
                    <a:pt x="2112061" y="1707370"/>
                  </a:lnTo>
                  <a:lnTo>
                    <a:pt x="2252865" y="1849651"/>
                  </a:lnTo>
                  <a:lnTo>
                    <a:pt x="2393669" y="1849651"/>
                  </a:lnTo>
                  <a:lnTo>
                    <a:pt x="2534473" y="1280528"/>
                  </a:lnTo>
                  <a:lnTo>
                    <a:pt x="2675277" y="1849651"/>
                  </a:lnTo>
                  <a:lnTo>
                    <a:pt x="2816081" y="1849651"/>
                  </a:lnTo>
                  <a:lnTo>
                    <a:pt x="2956885" y="1849651"/>
                  </a:lnTo>
                  <a:lnTo>
                    <a:pt x="3097689" y="1849651"/>
                  </a:lnTo>
                  <a:lnTo>
                    <a:pt x="3238493" y="1849651"/>
                  </a:lnTo>
                  <a:lnTo>
                    <a:pt x="3379297" y="1849651"/>
                  </a:lnTo>
                  <a:lnTo>
                    <a:pt x="3520101" y="1849651"/>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310284"/>
              <a:ext cx="3520101" cy="1138247"/>
            </a:xfrm>
            <a:custGeom>
              <a:avLst/>
              <a:pathLst>
                <a:path w="3520101" h="1138247">
                  <a:moveTo>
                    <a:pt x="0" y="569123"/>
                  </a:moveTo>
                  <a:lnTo>
                    <a:pt x="140804" y="711404"/>
                  </a:lnTo>
                  <a:lnTo>
                    <a:pt x="281608" y="711404"/>
                  </a:lnTo>
                  <a:lnTo>
                    <a:pt x="422412" y="853685"/>
                  </a:lnTo>
                  <a:lnTo>
                    <a:pt x="563216" y="995966"/>
                  </a:lnTo>
                  <a:lnTo>
                    <a:pt x="704020" y="853685"/>
                  </a:lnTo>
                  <a:lnTo>
                    <a:pt x="844824" y="995966"/>
                  </a:lnTo>
                  <a:lnTo>
                    <a:pt x="985628" y="1138247"/>
                  </a:lnTo>
                  <a:lnTo>
                    <a:pt x="1126432" y="711404"/>
                  </a:lnTo>
                  <a:lnTo>
                    <a:pt x="1267236" y="995966"/>
                  </a:lnTo>
                  <a:lnTo>
                    <a:pt x="1408040" y="995966"/>
                  </a:lnTo>
                  <a:lnTo>
                    <a:pt x="1548844" y="853685"/>
                  </a:lnTo>
                  <a:lnTo>
                    <a:pt x="1689648" y="995966"/>
                  </a:lnTo>
                  <a:lnTo>
                    <a:pt x="1830452" y="853685"/>
                  </a:lnTo>
                  <a:lnTo>
                    <a:pt x="1971256" y="426842"/>
                  </a:lnTo>
                  <a:lnTo>
                    <a:pt x="2112061" y="426842"/>
                  </a:lnTo>
                  <a:lnTo>
                    <a:pt x="2252865" y="569123"/>
                  </a:lnTo>
                  <a:lnTo>
                    <a:pt x="2393669" y="142280"/>
                  </a:lnTo>
                  <a:lnTo>
                    <a:pt x="2534473" y="711404"/>
                  </a:lnTo>
                  <a:lnTo>
                    <a:pt x="2675277" y="426842"/>
                  </a:lnTo>
                  <a:lnTo>
                    <a:pt x="2816081" y="0"/>
                  </a:lnTo>
                  <a:lnTo>
                    <a:pt x="2956885" y="142280"/>
                  </a:lnTo>
                  <a:lnTo>
                    <a:pt x="3097689" y="142280"/>
                  </a:lnTo>
                  <a:lnTo>
                    <a:pt x="3238493" y="711404"/>
                  </a:lnTo>
                  <a:lnTo>
                    <a:pt x="3379297" y="853685"/>
                  </a:lnTo>
                  <a:lnTo>
                    <a:pt x="3520101" y="426842"/>
                  </a:lnTo>
                </a:path>
              </a:pathLst>
            </a:custGeom>
            <a:ln w="27101" cap="flat">
              <a:solidFill>
                <a:srgbClr val="00833D">
                  <a:alpha val="80000"/>
                </a:srgbClr>
              </a:solidFill>
              <a:prstDash val="solid"/>
              <a:round/>
            </a:ln>
          </p:spPr>
          <p:txBody>
            <a:bodyPr/>
            <a:lstStyle/>
            <a:p/>
          </p:txBody>
        </p:sp>
        <p:sp>
          <p:nvSpPr>
            <p:cNvPr id="25" name="pl25"/>
            <p:cNvSpPr/>
            <p:nvPr/>
          </p:nvSpPr>
          <p:spPr>
            <a:xfrm>
              <a:off x="943464" y="2883441"/>
              <a:ext cx="3520101" cy="1849651"/>
            </a:xfrm>
            <a:custGeom>
              <a:avLst/>
              <a:pathLst>
                <a:path w="3520101" h="1849651">
                  <a:moveTo>
                    <a:pt x="0" y="569123"/>
                  </a:moveTo>
                  <a:lnTo>
                    <a:pt x="140804" y="0"/>
                  </a:lnTo>
                  <a:lnTo>
                    <a:pt x="281608" y="1138247"/>
                  </a:lnTo>
                  <a:lnTo>
                    <a:pt x="422412" y="1422809"/>
                  </a:lnTo>
                  <a:lnTo>
                    <a:pt x="563216" y="995966"/>
                  </a:lnTo>
                  <a:lnTo>
                    <a:pt x="704020" y="1849651"/>
                  </a:lnTo>
                  <a:lnTo>
                    <a:pt x="844824" y="1565090"/>
                  </a:lnTo>
                  <a:lnTo>
                    <a:pt x="985628" y="1565090"/>
                  </a:lnTo>
                  <a:lnTo>
                    <a:pt x="1126432" y="1707370"/>
                  </a:lnTo>
                  <a:lnTo>
                    <a:pt x="1267236" y="1707370"/>
                  </a:lnTo>
                  <a:lnTo>
                    <a:pt x="1408040" y="1280528"/>
                  </a:lnTo>
                  <a:lnTo>
                    <a:pt x="1548844" y="1280528"/>
                  </a:lnTo>
                  <a:lnTo>
                    <a:pt x="1689648" y="1565090"/>
                  </a:lnTo>
                  <a:lnTo>
                    <a:pt x="1830452" y="1849651"/>
                  </a:lnTo>
                  <a:lnTo>
                    <a:pt x="1971256" y="1707370"/>
                  </a:lnTo>
                  <a:lnTo>
                    <a:pt x="2112061" y="1707370"/>
                  </a:lnTo>
                  <a:lnTo>
                    <a:pt x="2252865" y="1849651"/>
                  </a:lnTo>
                  <a:lnTo>
                    <a:pt x="2393669" y="1849651"/>
                  </a:lnTo>
                  <a:lnTo>
                    <a:pt x="2534473" y="1280528"/>
                  </a:lnTo>
                  <a:lnTo>
                    <a:pt x="2675277" y="1849651"/>
                  </a:lnTo>
                  <a:lnTo>
                    <a:pt x="2816081" y="1849651"/>
                  </a:lnTo>
                  <a:lnTo>
                    <a:pt x="2956885" y="1849651"/>
                  </a:lnTo>
                  <a:lnTo>
                    <a:pt x="3097689" y="1849651"/>
                  </a:lnTo>
                  <a:lnTo>
                    <a:pt x="3238493" y="1849651"/>
                  </a:lnTo>
                  <a:lnTo>
                    <a:pt x="3379297" y="1849651"/>
                  </a:lnTo>
                  <a:lnTo>
                    <a:pt x="3520101" y="1849651"/>
                  </a:lnTo>
                </a:path>
              </a:pathLst>
            </a:custGeom>
            <a:ln w="43362" cap="flat">
              <a:solidFill>
                <a:srgbClr val="000000">
                  <a:alpha val="100000"/>
                </a:srgbClr>
              </a:solidFill>
              <a:prstDash val="solid"/>
              <a:round/>
            </a:ln>
          </p:spPr>
          <p:txBody>
            <a:bodyPr/>
            <a:lstStyle/>
            <a:p/>
          </p:txBody>
        </p:sp>
        <p:sp>
          <p:nvSpPr>
            <p:cNvPr id="26" name="pl26"/>
            <p:cNvSpPr/>
            <p:nvPr/>
          </p:nvSpPr>
          <p:spPr>
            <a:xfrm>
              <a:off x="943464" y="2883441"/>
              <a:ext cx="3520101" cy="1849651"/>
            </a:xfrm>
            <a:custGeom>
              <a:avLst/>
              <a:pathLst>
                <a:path w="3520101" h="1849651">
                  <a:moveTo>
                    <a:pt x="0" y="569123"/>
                  </a:moveTo>
                  <a:lnTo>
                    <a:pt x="140804" y="0"/>
                  </a:lnTo>
                  <a:lnTo>
                    <a:pt x="281608" y="1138247"/>
                  </a:lnTo>
                  <a:lnTo>
                    <a:pt x="422412" y="1422809"/>
                  </a:lnTo>
                  <a:lnTo>
                    <a:pt x="563216" y="995966"/>
                  </a:lnTo>
                  <a:lnTo>
                    <a:pt x="704020" y="1849651"/>
                  </a:lnTo>
                  <a:lnTo>
                    <a:pt x="844824" y="1565090"/>
                  </a:lnTo>
                  <a:lnTo>
                    <a:pt x="985628" y="1565090"/>
                  </a:lnTo>
                  <a:lnTo>
                    <a:pt x="1126432" y="1707370"/>
                  </a:lnTo>
                  <a:lnTo>
                    <a:pt x="1267236" y="1707370"/>
                  </a:lnTo>
                  <a:lnTo>
                    <a:pt x="1408040" y="1280528"/>
                  </a:lnTo>
                  <a:lnTo>
                    <a:pt x="1548844" y="1280528"/>
                  </a:lnTo>
                  <a:lnTo>
                    <a:pt x="1689648" y="1565090"/>
                  </a:lnTo>
                  <a:lnTo>
                    <a:pt x="1830452" y="1849651"/>
                  </a:lnTo>
                  <a:lnTo>
                    <a:pt x="1971256" y="1707370"/>
                  </a:lnTo>
                  <a:lnTo>
                    <a:pt x="2112061" y="1707370"/>
                  </a:lnTo>
                  <a:lnTo>
                    <a:pt x="2252865" y="1849651"/>
                  </a:lnTo>
                  <a:lnTo>
                    <a:pt x="2393669" y="1849651"/>
                  </a:lnTo>
                  <a:lnTo>
                    <a:pt x="2534473" y="1280528"/>
                  </a:lnTo>
                  <a:lnTo>
                    <a:pt x="2675277" y="1849651"/>
                  </a:lnTo>
                  <a:lnTo>
                    <a:pt x="2816081" y="1849651"/>
                  </a:lnTo>
                  <a:lnTo>
                    <a:pt x="2956885" y="1849651"/>
                  </a:lnTo>
                  <a:lnTo>
                    <a:pt x="3097689" y="1849651"/>
                  </a:lnTo>
                  <a:lnTo>
                    <a:pt x="3238493" y="1849651"/>
                  </a:lnTo>
                  <a:lnTo>
                    <a:pt x="3379297" y="1849651"/>
                  </a:lnTo>
                  <a:lnTo>
                    <a:pt x="3520101" y="1849651"/>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02572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737127"/>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959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98797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58899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6705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70091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2997036"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560252"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6993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894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894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373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998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56524" y="6091438"/>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9" name="tx69"/>
            <p:cNvSpPr/>
            <p:nvPr/>
          </p:nvSpPr>
          <p:spPr>
            <a:xfrm>
              <a:off x="27044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690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168003"/>
              <a:ext cx="3520101" cy="1991932"/>
            </a:xfrm>
            <a:custGeom>
              <a:avLst/>
              <a:pathLst>
                <a:path w="3520101" h="1991932">
                  <a:moveTo>
                    <a:pt x="0" y="0"/>
                  </a:moveTo>
                  <a:lnTo>
                    <a:pt x="140804" y="711404"/>
                  </a:lnTo>
                  <a:lnTo>
                    <a:pt x="281608" y="1138247"/>
                  </a:lnTo>
                  <a:lnTo>
                    <a:pt x="422412" y="995966"/>
                  </a:lnTo>
                  <a:lnTo>
                    <a:pt x="563216" y="284561"/>
                  </a:lnTo>
                  <a:lnTo>
                    <a:pt x="704020" y="1422809"/>
                  </a:lnTo>
                  <a:lnTo>
                    <a:pt x="844824" y="853685"/>
                  </a:lnTo>
                  <a:lnTo>
                    <a:pt x="985628" y="1565090"/>
                  </a:lnTo>
                  <a:lnTo>
                    <a:pt x="1126432" y="1707370"/>
                  </a:lnTo>
                  <a:lnTo>
                    <a:pt x="1267236" y="1280528"/>
                  </a:lnTo>
                  <a:lnTo>
                    <a:pt x="1408040" y="995966"/>
                  </a:lnTo>
                  <a:lnTo>
                    <a:pt x="1548844" y="1707370"/>
                  </a:lnTo>
                  <a:lnTo>
                    <a:pt x="1689648" y="1565090"/>
                  </a:lnTo>
                  <a:lnTo>
                    <a:pt x="1830452" y="1707370"/>
                  </a:lnTo>
                  <a:lnTo>
                    <a:pt x="1971256" y="1565090"/>
                  </a:lnTo>
                  <a:lnTo>
                    <a:pt x="2112061" y="1991932"/>
                  </a:lnTo>
                  <a:lnTo>
                    <a:pt x="2252865" y="1849651"/>
                  </a:lnTo>
                  <a:lnTo>
                    <a:pt x="2393669" y="1849651"/>
                  </a:lnTo>
                  <a:lnTo>
                    <a:pt x="2534473" y="1422809"/>
                  </a:lnTo>
                  <a:lnTo>
                    <a:pt x="2675277" y="1422809"/>
                  </a:lnTo>
                  <a:lnTo>
                    <a:pt x="2816081" y="1422809"/>
                  </a:lnTo>
                  <a:lnTo>
                    <a:pt x="2956885" y="1138247"/>
                  </a:lnTo>
                  <a:lnTo>
                    <a:pt x="3097689" y="1280528"/>
                  </a:lnTo>
                  <a:lnTo>
                    <a:pt x="3238493" y="1422809"/>
                  </a:lnTo>
                  <a:lnTo>
                    <a:pt x="3379297" y="1565090"/>
                  </a:lnTo>
                  <a:lnTo>
                    <a:pt x="3520101" y="1565090"/>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737127"/>
              <a:ext cx="3520101" cy="1138247"/>
            </a:xfrm>
            <a:custGeom>
              <a:avLst/>
              <a:pathLst>
                <a:path w="3520101" h="1138247">
                  <a:moveTo>
                    <a:pt x="0" y="569123"/>
                  </a:moveTo>
                  <a:lnTo>
                    <a:pt x="140804" y="995966"/>
                  </a:lnTo>
                  <a:lnTo>
                    <a:pt x="281608" y="569123"/>
                  </a:lnTo>
                  <a:lnTo>
                    <a:pt x="422412" y="569123"/>
                  </a:lnTo>
                  <a:lnTo>
                    <a:pt x="563216" y="569123"/>
                  </a:lnTo>
                  <a:lnTo>
                    <a:pt x="704020" y="284561"/>
                  </a:lnTo>
                  <a:lnTo>
                    <a:pt x="844824" y="711404"/>
                  </a:lnTo>
                  <a:lnTo>
                    <a:pt x="985628" y="853685"/>
                  </a:lnTo>
                  <a:lnTo>
                    <a:pt x="1126432" y="711404"/>
                  </a:lnTo>
                  <a:lnTo>
                    <a:pt x="1267236" y="711404"/>
                  </a:lnTo>
                  <a:lnTo>
                    <a:pt x="1408040" y="569123"/>
                  </a:lnTo>
                  <a:lnTo>
                    <a:pt x="1548844" y="711404"/>
                  </a:lnTo>
                  <a:lnTo>
                    <a:pt x="1689648" y="853685"/>
                  </a:lnTo>
                  <a:lnTo>
                    <a:pt x="1830452" y="711404"/>
                  </a:lnTo>
                  <a:lnTo>
                    <a:pt x="1971256" y="711404"/>
                  </a:lnTo>
                  <a:lnTo>
                    <a:pt x="2112061" y="569123"/>
                  </a:lnTo>
                  <a:lnTo>
                    <a:pt x="2252865" y="711404"/>
                  </a:lnTo>
                  <a:lnTo>
                    <a:pt x="2393669" y="0"/>
                  </a:lnTo>
                  <a:lnTo>
                    <a:pt x="2534473" y="1138247"/>
                  </a:lnTo>
                  <a:lnTo>
                    <a:pt x="2675277" y="995966"/>
                  </a:lnTo>
                  <a:lnTo>
                    <a:pt x="2816081" y="711404"/>
                  </a:lnTo>
                  <a:lnTo>
                    <a:pt x="2956885" y="995966"/>
                  </a:lnTo>
                  <a:lnTo>
                    <a:pt x="3097689" y="0"/>
                  </a:lnTo>
                  <a:lnTo>
                    <a:pt x="3238493" y="569123"/>
                  </a:lnTo>
                  <a:lnTo>
                    <a:pt x="3379297" y="1138247"/>
                  </a:lnTo>
                  <a:lnTo>
                    <a:pt x="3520101" y="426842"/>
                  </a:lnTo>
                </a:path>
              </a:pathLst>
            </a:custGeom>
            <a:ln w="27101" cap="flat">
              <a:solidFill>
                <a:srgbClr val="00833D">
                  <a:alpha val="80000"/>
                </a:srgbClr>
              </a:solidFill>
              <a:prstDash val="solid"/>
              <a:round/>
            </a:ln>
          </p:spPr>
          <p:txBody>
            <a:bodyPr/>
            <a:lstStyle/>
            <a:p/>
          </p:txBody>
        </p:sp>
        <p:sp>
          <p:nvSpPr>
            <p:cNvPr id="92" name="pl92"/>
            <p:cNvSpPr/>
            <p:nvPr/>
          </p:nvSpPr>
          <p:spPr>
            <a:xfrm>
              <a:off x="5308715" y="3168003"/>
              <a:ext cx="3520101" cy="1991932"/>
            </a:xfrm>
            <a:custGeom>
              <a:avLst/>
              <a:pathLst>
                <a:path w="3520101" h="1991932">
                  <a:moveTo>
                    <a:pt x="0" y="0"/>
                  </a:moveTo>
                  <a:lnTo>
                    <a:pt x="140804" y="711404"/>
                  </a:lnTo>
                  <a:lnTo>
                    <a:pt x="281608" y="1138247"/>
                  </a:lnTo>
                  <a:lnTo>
                    <a:pt x="422412" y="995966"/>
                  </a:lnTo>
                  <a:lnTo>
                    <a:pt x="563216" y="284561"/>
                  </a:lnTo>
                  <a:lnTo>
                    <a:pt x="704020" y="1422809"/>
                  </a:lnTo>
                  <a:lnTo>
                    <a:pt x="844824" y="853685"/>
                  </a:lnTo>
                  <a:lnTo>
                    <a:pt x="985628" y="1565090"/>
                  </a:lnTo>
                  <a:lnTo>
                    <a:pt x="1126432" y="1707370"/>
                  </a:lnTo>
                  <a:lnTo>
                    <a:pt x="1267236" y="1280528"/>
                  </a:lnTo>
                  <a:lnTo>
                    <a:pt x="1408040" y="995966"/>
                  </a:lnTo>
                  <a:lnTo>
                    <a:pt x="1548844" y="1707370"/>
                  </a:lnTo>
                  <a:lnTo>
                    <a:pt x="1689648" y="1565090"/>
                  </a:lnTo>
                  <a:lnTo>
                    <a:pt x="1830452" y="1707370"/>
                  </a:lnTo>
                  <a:lnTo>
                    <a:pt x="1971256" y="1565090"/>
                  </a:lnTo>
                  <a:lnTo>
                    <a:pt x="2112061" y="1991932"/>
                  </a:lnTo>
                  <a:lnTo>
                    <a:pt x="2252865" y="1849651"/>
                  </a:lnTo>
                  <a:lnTo>
                    <a:pt x="2393669" y="1849651"/>
                  </a:lnTo>
                  <a:lnTo>
                    <a:pt x="2534473" y="1422809"/>
                  </a:lnTo>
                  <a:lnTo>
                    <a:pt x="2675277" y="1422809"/>
                  </a:lnTo>
                  <a:lnTo>
                    <a:pt x="2816081" y="1422809"/>
                  </a:lnTo>
                  <a:lnTo>
                    <a:pt x="2956885" y="1138247"/>
                  </a:lnTo>
                  <a:lnTo>
                    <a:pt x="3097689" y="1280528"/>
                  </a:lnTo>
                  <a:lnTo>
                    <a:pt x="3238493" y="1422809"/>
                  </a:lnTo>
                  <a:lnTo>
                    <a:pt x="3379297" y="1565090"/>
                  </a:lnTo>
                  <a:lnTo>
                    <a:pt x="3520101" y="1565090"/>
                  </a:lnTo>
                </a:path>
              </a:pathLst>
            </a:custGeom>
            <a:ln w="43362" cap="flat">
              <a:solidFill>
                <a:srgbClr val="000000">
                  <a:alpha val="100000"/>
                </a:srgbClr>
              </a:solidFill>
              <a:prstDash val="solid"/>
              <a:round/>
            </a:ln>
          </p:spPr>
          <p:txBody>
            <a:bodyPr/>
            <a:lstStyle/>
            <a:p/>
          </p:txBody>
        </p:sp>
        <p:sp>
          <p:nvSpPr>
            <p:cNvPr id="93" name="pl93"/>
            <p:cNvSpPr/>
            <p:nvPr/>
          </p:nvSpPr>
          <p:spPr>
            <a:xfrm>
              <a:off x="5308715" y="3168003"/>
              <a:ext cx="3520101" cy="1991932"/>
            </a:xfrm>
            <a:custGeom>
              <a:avLst/>
              <a:pathLst>
                <a:path w="3520101" h="1991932">
                  <a:moveTo>
                    <a:pt x="0" y="0"/>
                  </a:moveTo>
                  <a:lnTo>
                    <a:pt x="140804" y="711404"/>
                  </a:lnTo>
                  <a:lnTo>
                    <a:pt x="281608" y="1138247"/>
                  </a:lnTo>
                  <a:lnTo>
                    <a:pt x="422412" y="995966"/>
                  </a:lnTo>
                  <a:lnTo>
                    <a:pt x="563216" y="284561"/>
                  </a:lnTo>
                  <a:lnTo>
                    <a:pt x="704020" y="1422809"/>
                  </a:lnTo>
                  <a:lnTo>
                    <a:pt x="844824" y="853685"/>
                  </a:lnTo>
                  <a:lnTo>
                    <a:pt x="985628" y="1565090"/>
                  </a:lnTo>
                  <a:lnTo>
                    <a:pt x="1126432" y="1707370"/>
                  </a:lnTo>
                  <a:lnTo>
                    <a:pt x="1267236" y="1280528"/>
                  </a:lnTo>
                  <a:lnTo>
                    <a:pt x="1408040" y="995966"/>
                  </a:lnTo>
                  <a:lnTo>
                    <a:pt x="1548844" y="1707370"/>
                  </a:lnTo>
                  <a:lnTo>
                    <a:pt x="1689648" y="1565090"/>
                  </a:lnTo>
                  <a:lnTo>
                    <a:pt x="1830452" y="1707370"/>
                  </a:lnTo>
                  <a:lnTo>
                    <a:pt x="1971256" y="1565090"/>
                  </a:lnTo>
                  <a:lnTo>
                    <a:pt x="2112061" y="1991932"/>
                  </a:lnTo>
                  <a:lnTo>
                    <a:pt x="2252865" y="1849651"/>
                  </a:lnTo>
                  <a:lnTo>
                    <a:pt x="2393669" y="1849651"/>
                  </a:lnTo>
                  <a:lnTo>
                    <a:pt x="2534473" y="1422809"/>
                  </a:lnTo>
                  <a:lnTo>
                    <a:pt x="2675277" y="1422809"/>
                  </a:lnTo>
                  <a:lnTo>
                    <a:pt x="2816081" y="1422809"/>
                  </a:lnTo>
                  <a:lnTo>
                    <a:pt x="2956885" y="1138247"/>
                  </a:lnTo>
                  <a:lnTo>
                    <a:pt x="3097689" y="1280528"/>
                  </a:lnTo>
                  <a:lnTo>
                    <a:pt x="3238493" y="1422809"/>
                  </a:lnTo>
                  <a:lnTo>
                    <a:pt x="3379297" y="1565090"/>
                  </a:lnTo>
                  <a:lnTo>
                    <a:pt x="3520101" y="156509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74116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737127"/>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73309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6745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70465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5954246"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58267" y="36705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70091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345441" y="466652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75794" y="4695300"/>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792550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9524"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12517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546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546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026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50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1775" y="6091438"/>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36" name="tx136"/>
            <p:cNvSpPr/>
            <p:nvPr/>
          </p:nvSpPr>
          <p:spPr>
            <a:xfrm>
              <a:off x="70697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3215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Guyana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Guyana, indicating very good retention of children in immunization programmes</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76363"/>
            </a:xfrm>
            <a:custGeom>
              <a:avLst/>
              <a:pathLst>
                <a:path w="2135265" h="76363">
                  <a:moveTo>
                    <a:pt x="0" y="50909"/>
                  </a:moveTo>
                  <a:lnTo>
                    <a:pt x="85410" y="33939"/>
                  </a:lnTo>
                  <a:lnTo>
                    <a:pt x="170821" y="67878"/>
                  </a:lnTo>
                  <a:lnTo>
                    <a:pt x="256231" y="33939"/>
                  </a:lnTo>
                  <a:lnTo>
                    <a:pt x="341642" y="42424"/>
                  </a:lnTo>
                  <a:lnTo>
                    <a:pt x="427053" y="25454"/>
                  </a:lnTo>
                  <a:lnTo>
                    <a:pt x="512463" y="25454"/>
                  </a:lnTo>
                  <a:lnTo>
                    <a:pt x="597874" y="16969"/>
                  </a:lnTo>
                  <a:lnTo>
                    <a:pt x="683284" y="25454"/>
                  </a:lnTo>
                  <a:lnTo>
                    <a:pt x="768695" y="8484"/>
                  </a:lnTo>
                  <a:lnTo>
                    <a:pt x="854106" y="8484"/>
                  </a:lnTo>
                  <a:lnTo>
                    <a:pt x="939516" y="16969"/>
                  </a:lnTo>
                  <a:lnTo>
                    <a:pt x="1024927" y="8484"/>
                  </a:lnTo>
                  <a:lnTo>
                    <a:pt x="1110337" y="8484"/>
                  </a:lnTo>
                  <a:lnTo>
                    <a:pt x="1195748" y="0"/>
                  </a:lnTo>
                  <a:lnTo>
                    <a:pt x="1281159" y="0"/>
                  </a:lnTo>
                  <a:lnTo>
                    <a:pt x="1366569" y="33939"/>
                  </a:lnTo>
                  <a:lnTo>
                    <a:pt x="1451980" y="16969"/>
                  </a:lnTo>
                  <a:lnTo>
                    <a:pt x="1537390" y="0"/>
                  </a:lnTo>
                  <a:lnTo>
                    <a:pt x="1622801" y="0"/>
                  </a:lnTo>
                  <a:lnTo>
                    <a:pt x="1708212" y="42424"/>
                  </a:lnTo>
                  <a:lnTo>
                    <a:pt x="1793622" y="76363"/>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576968"/>
            </a:xfrm>
            <a:custGeom>
              <a:avLst/>
              <a:pathLst>
                <a:path w="854106" h="576968">
                  <a:moveTo>
                    <a:pt x="0" y="576968"/>
                  </a:moveTo>
                  <a:lnTo>
                    <a:pt x="85410" y="8484"/>
                  </a:lnTo>
                  <a:lnTo>
                    <a:pt x="170821" y="42424"/>
                  </a:lnTo>
                  <a:lnTo>
                    <a:pt x="256231" y="16969"/>
                  </a:lnTo>
                  <a:lnTo>
                    <a:pt x="341642" y="0"/>
                  </a:lnTo>
                  <a:lnTo>
                    <a:pt x="427053" y="0"/>
                  </a:lnTo>
                  <a:lnTo>
                    <a:pt x="512463" y="8484"/>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910210" y="4570000"/>
              <a:ext cx="1281159" cy="509090"/>
            </a:xfrm>
            <a:custGeom>
              <a:avLst/>
              <a:pathLst>
                <a:path w="1281159" h="509090">
                  <a:moveTo>
                    <a:pt x="0" y="509090"/>
                  </a:moveTo>
                  <a:lnTo>
                    <a:pt x="85410" y="186666"/>
                  </a:lnTo>
                  <a:lnTo>
                    <a:pt x="170821" y="67878"/>
                  </a:lnTo>
                  <a:lnTo>
                    <a:pt x="256231" y="42424"/>
                  </a:lnTo>
                  <a:lnTo>
                    <a:pt x="341642" y="33939"/>
                  </a:lnTo>
                  <a:lnTo>
                    <a:pt x="427053" y="25454"/>
                  </a:lnTo>
                  <a:lnTo>
                    <a:pt x="512463" y="25454"/>
                  </a:lnTo>
                  <a:lnTo>
                    <a:pt x="597874" y="16969"/>
                  </a:lnTo>
                  <a:lnTo>
                    <a:pt x="683284" y="67878"/>
                  </a:lnTo>
                  <a:lnTo>
                    <a:pt x="768695" y="0"/>
                  </a:lnTo>
                  <a:lnTo>
                    <a:pt x="854106" y="16969"/>
                  </a:lnTo>
                  <a:lnTo>
                    <a:pt x="939516" y="50909"/>
                  </a:lnTo>
                  <a:lnTo>
                    <a:pt x="1024927" y="0"/>
                  </a:lnTo>
                  <a:lnTo>
                    <a:pt x="1110337" y="0"/>
                  </a:lnTo>
                  <a:lnTo>
                    <a:pt x="1195748" y="42424"/>
                  </a:lnTo>
                  <a:lnTo>
                    <a:pt x="1281159" y="0"/>
                  </a:lnTo>
                </a:path>
              </a:pathLst>
            </a:custGeom>
            <a:ln w="27101" cap="flat">
              <a:solidFill>
                <a:srgbClr val="1CABE2">
                  <a:alpha val="100000"/>
                </a:srgbClr>
              </a:solidFill>
              <a:prstDash val="solid"/>
              <a:round/>
            </a:ln>
          </p:spPr>
          <p:txBody>
            <a:bodyPr/>
            <a:lstStyle/>
            <a:p/>
          </p:txBody>
        </p:sp>
        <p:sp>
          <p:nvSpPr>
            <p:cNvPr id="109" name="pt109"/>
            <p:cNvSpPr/>
            <p:nvPr/>
          </p:nvSpPr>
          <p:spPr>
            <a:xfrm>
              <a:off x="1892160"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977570"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062981"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148391"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233802"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31921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04623" y="457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490034"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575444" y="461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2660855" y="45519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746266" y="456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283167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917087"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0249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87908" y="45943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tx125"/>
            <p:cNvSpPr/>
            <p:nvPr/>
          </p:nvSpPr>
          <p:spPr>
            <a:xfrm>
              <a:off x="1758280" y="49867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6" name="tx126"/>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7" name="tx127"/>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8" name="tx128"/>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9" name="pl129"/>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50292" y="1947768"/>
              <a:ext cx="2135265" cy="50909"/>
            </a:xfrm>
            <a:custGeom>
              <a:avLst/>
              <a:pathLst>
                <a:path w="2135265" h="50909">
                  <a:moveTo>
                    <a:pt x="0" y="16969"/>
                  </a:moveTo>
                  <a:lnTo>
                    <a:pt x="85410" y="8484"/>
                  </a:lnTo>
                  <a:lnTo>
                    <a:pt x="170821" y="25454"/>
                  </a:lnTo>
                  <a:lnTo>
                    <a:pt x="256231" y="50909"/>
                  </a:lnTo>
                  <a:lnTo>
                    <a:pt x="341642" y="16969"/>
                  </a:lnTo>
                  <a:lnTo>
                    <a:pt x="427053" y="50909"/>
                  </a:lnTo>
                  <a:lnTo>
                    <a:pt x="512463" y="33939"/>
                  </a:lnTo>
                  <a:lnTo>
                    <a:pt x="597874" y="25454"/>
                  </a:lnTo>
                  <a:lnTo>
                    <a:pt x="683284" y="42424"/>
                  </a:lnTo>
                  <a:lnTo>
                    <a:pt x="768695" y="0"/>
                  </a:lnTo>
                  <a:lnTo>
                    <a:pt x="854106" y="0"/>
                  </a:lnTo>
                  <a:lnTo>
                    <a:pt x="939516" y="16969"/>
                  </a:lnTo>
                  <a:lnTo>
                    <a:pt x="1024927" y="0"/>
                  </a:lnTo>
                  <a:lnTo>
                    <a:pt x="1110337" y="8484"/>
                  </a:lnTo>
                  <a:lnTo>
                    <a:pt x="1195748" y="0"/>
                  </a:lnTo>
                  <a:lnTo>
                    <a:pt x="1281159" y="25454"/>
                  </a:lnTo>
                  <a:lnTo>
                    <a:pt x="1366569" y="16969"/>
                  </a:lnTo>
                  <a:lnTo>
                    <a:pt x="1451980" y="16969"/>
                  </a:lnTo>
                  <a:lnTo>
                    <a:pt x="1537390" y="0"/>
                  </a:lnTo>
                  <a:lnTo>
                    <a:pt x="1622801" y="0"/>
                  </a:lnTo>
                  <a:lnTo>
                    <a:pt x="1708212" y="0"/>
                  </a:lnTo>
                  <a:lnTo>
                    <a:pt x="1793622" y="8484"/>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49" name="pt149"/>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8847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1738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51552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11340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62586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tx175"/>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6" name="tx176"/>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7" name="tx177"/>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9" name="pl179"/>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3850292" y="3258884"/>
              <a:ext cx="2135265" cy="110302"/>
            </a:xfrm>
            <a:custGeom>
              <a:avLst/>
              <a:pathLst>
                <a:path w="2135265" h="110302">
                  <a:moveTo>
                    <a:pt x="0" y="110302"/>
                  </a:moveTo>
                  <a:lnTo>
                    <a:pt x="85410" y="59393"/>
                  </a:lnTo>
                  <a:lnTo>
                    <a:pt x="170821" y="50909"/>
                  </a:lnTo>
                  <a:lnTo>
                    <a:pt x="256231" y="84848"/>
                  </a:lnTo>
                  <a:lnTo>
                    <a:pt x="341642" y="93333"/>
                  </a:lnTo>
                  <a:lnTo>
                    <a:pt x="427053" y="59393"/>
                  </a:lnTo>
                  <a:lnTo>
                    <a:pt x="512463" y="76363"/>
                  </a:lnTo>
                  <a:lnTo>
                    <a:pt x="597874" y="25454"/>
                  </a:lnTo>
                  <a:lnTo>
                    <a:pt x="683284" y="33939"/>
                  </a:lnTo>
                  <a:lnTo>
                    <a:pt x="768695" y="16969"/>
                  </a:lnTo>
                  <a:lnTo>
                    <a:pt x="854106" y="33939"/>
                  </a:lnTo>
                  <a:lnTo>
                    <a:pt x="939516" y="8484"/>
                  </a:lnTo>
                  <a:lnTo>
                    <a:pt x="1024927" y="0"/>
                  </a:lnTo>
                  <a:lnTo>
                    <a:pt x="1110337" y="0"/>
                  </a:lnTo>
                  <a:lnTo>
                    <a:pt x="1195748" y="0"/>
                  </a:lnTo>
                  <a:lnTo>
                    <a:pt x="1281159" y="0"/>
                  </a:lnTo>
                  <a:lnTo>
                    <a:pt x="1366569" y="0"/>
                  </a:lnTo>
                  <a:lnTo>
                    <a:pt x="1451980" y="0"/>
                  </a:lnTo>
                  <a:lnTo>
                    <a:pt x="1537390" y="8484"/>
                  </a:lnTo>
                  <a:lnTo>
                    <a:pt x="1622801" y="8484"/>
                  </a:lnTo>
                  <a:lnTo>
                    <a:pt x="1708212" y="8484"/>
                  </a:lnTo>
                  <a:lnTo>
                    <a:pt x="1793622" y="33939"/>
                  </a:lnTo>
                  <a:lnTo>
                    <a:pt x="1879033" y="16969"/>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199" name="pt199"/>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391765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8847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173883"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25929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34470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284221"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45504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62586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9668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tx225"/>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6" name="tx226"/>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7" name="tx227"/>
            <p:cNvSpPr/>
            <p:nvPr/>
          </p:nvSpPr>
          <p:spPr>
            <a:xfrm>
              <a:off x="5418832"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8" name="tx228"/>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9" name="pl229"/>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3850292" y="4570000"/>
              <a:ext cx="2135265" cy="135757"/>
            </a:xfrm>
            <a:custGeom>
              <a:avLst/>
              <a:pathLst>
                <a:path w="2135265" h="135757">
                  <a:moveTo>
                    <a:pt x="0" y="135757"/>
                  </a:moveTo>
                  <a:lnTo>
                    <a:pt x="85410" y="76363"/>
                  </a:lnTo>
                  <a:lnTo>
                    <a:pt x="170821" y="76363"/>
                  </a:lnTo>
                  <a:lnTo>
                    <a:pt x="256231" y="84848"/>
                  </a:lnTo>
                  <a:lnTo>
                    <a:pt x="341642" y="84848"/>
                  </a:lnTo>
                  <a:lnTo>
                    <a:pt x="427053" y="67878"/>
                  </a:lnTo>
                  <a:lnTo>
                    <a:pt x="512463" y="76363"/>
                  </a:lnTo>
                  <a:lnTo>
                    <a:pt x="597874" y="25454"/>
                  </a:lnTo>
                  <a:lnTo>
                    <a:pt x="683284" y="16969"/>
                  </a:lnTo>
                  <a:lnTo>
                    <a:pt x="768695" y="16969"/>
                  </a:lnTo>
                  <a:lnTo>
                    <a:pt x="854106" y="42424"/>
                  </a:lnTo>
                  <a:lnTo>
                    <a:pt x="939516" y="16969"/>
                  </a:lnTo>
                  <a:lnTo>
                    <a:pt x="1024927" y="0"/>
                  </a:lnTo>
                  <a:lnTo>
                    <a:pt x="1110337" y="0"/>
                  </a:lnTo>
                  <a:lnTo>
                    <a:pt x="1195748" y="0"/>
                  </a:lnTo>
                  <a:lnTo>
                    <a:pt x="1281159" y="0"/>
                  </a:lnTo>
                  <a:lnTo>
                    <a:pt x="1366569" y="0"/>
                  </a:lnTo>
                  <a:lnTo>
                    <a:pt x="1451980" y="0"/>
                  </a:lnTo>
                  <a:lnTo>
                    <a:pt x="1537390" y="25454"/>
                  </a:lnTo>
                  <a:lnTo>
                    <a:pt x="1622801" y="42424"/>
                  </a:lnTo>
                  <a:lnTo>
                    <a:pt x="1708212" y="33939"/>
                  </a:lnTo>
                  <a:lnTo>
                    <a:pt x="1793622" y="42424"/>
                  </a:lnTo>
                  <a:lnTo>
                    <a:pt x="1879033" y="25454"/>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249" name="pt249"/>
            <p:cNvSpPr/>
            <p:nvPr/>
          </p:nvSpPr>
          <p:spPr>
            <a:xfrm>
              <a:off x="3832241"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391765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00306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08847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17388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25929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34470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430115" y="457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4515526" y="456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4600936"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686347"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771758"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85716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94257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02798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113400"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198811" y="45519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284221" y="45519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369632"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455042"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540453"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62586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711274"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796685"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88209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96750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tx275"/>
            <p:cNvSpPr/>
            <p:nvPr/>
          </p:nvSpPr>
          <p:spPr>
            <a:xfrm>
              <a:off x="3698362"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6" name="tx276"/>
            <p:cNvSpPr/>
            <p:nvPr/>
          </p:nvSpPr>
          <p:spPr>
            <a:xfrm>
              <a:off x="6018113"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7" name="tx277"/>
            <p:cNvSpPr/>
            <p:nvPr/>
          </p:nvSpPr>
          <p:spPr>
            <a:xfrm>
              <a:off x="5418832"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8" name="tx278"/>
            <p:cNvSpPr/>
            <p:nvPr/>
          </p:nvSpPr>
          <p:spPr>
            <a:xfrm>
              <a:off x="584588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9" name="pl27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6644479" y="1947768"/>
              <a:ext cx="2135265" cy="118787"/>
            </a:xfrm>
            <a:custGeom>
              <a:avLst/>
              <a:pathLst>
                <a:path w="2135265" h="118787">
                  <a:moveTo>
                    <a:pt x="0" y="93333"/>
                  </a:moveTo>
                  <a:lnTo>
                    <a:pt x="85410" y="118787"/>
                  </a:lnTo>
                  <a:lnTo>
                    <a:pt x="170821" y="67878"/>
                  </a:lnTo>
                  <a:lnTo>
                    <a:pt x="256231" y="76363"/>
                  </a:lnTo>
                  <a:lnTo>
                    <a:pt x="341642" y="67878"/>
                  </a:lnTo>
                  <a:lnTo>
                    <a:pt x="427053" y="50909"/>
                  </a:lnTo>
                  <a:lnTo>
                    <a:pt x="512463" y="50909"/>
                  </a:lnTo>
                  <a:lnTo>
                    <a:pt x="597874" y="42424"/>
                  </a:lnTo>
                  <a:lnTo>
                    <a:pt x="683284" y="50909"/>
                  </a:lnTo>
                  <a:lnTo>
                    <a:pt x="768695" y="8484"/>
                  </a:lnTo>
                  <a:lnTo>
                    <a:pt x="854106" y="33939"/>
                  </a:lnTo>
                  <a:lnTo>
                    <a:pt x="939516" y="50909"/>
                  </a:lnTo>
                  <a:lnTo>
                    <a:pt x="1024927" y="16969"/>
                  </a:lnTo>
                  <a:lnTo>
                    <a:pt x="1110337" y="8484"/>
                  </a:lnTo>
                  <a:lnTo>
                    <a:pt x="1195748" y="8484"/>
                  </a:lnTo>
                  <a:lnTo>
                    <a:pt x="1281159" y="33939"/>
                  </a:lnTo>
                  <a:lnTo>
                    <a:pt x="1366569" y="16969"/>
                  </a:lnTo>
                  <a:lnTo>
                    <a:pt x="1451980" y="16969"/>
                  </a:lnTo>
                  <a:lnTo>
                    <a:pt x="1537390" y="33939"/>
                  </a:lnTo>
                  <a:lnTo>
                    <a:pt x="1622801" y="0"/>
                  </a:lnTo>
                  <a:lnTo>
                    <a:pt x="1708212" y="0"/>
                  </a:lnTo>
                  <a:lnTo>
                    <a:pt x="1793622" y="8484"/>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99" name="pt299"/>
            <p:cNvSpPr/>
            <p:nvPr/>
          </p:nvSpPr>
          <p:spPr>
            <a:xfrm>
              <a:off x="66264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671183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67972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8826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96807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0534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13889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9075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42005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pt321"/>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tx325"/>
            <p:cNvSpPr/>
            <p:nvPr/>
          </p:nvSpPr>
          <p:spPr>
            <a:xfrm>
              <a:off x="6492549"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6" name="tx326"/>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7" name="tx327"/>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8" name="tx328"/>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9" name="pl32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6729889" y="3258884"/>
              <a:ext cx="2049854" cy="305454"/>
            </a:xfrm>
            <a:custGeom>
              <a:avLst/>
              <a:pathLst>
                <a:path w="2049854" h="305454">
                  <a:moveTo>
                    <a:pt x="0" y="93333"/>
                  </a:moveTo>
                  <a:lnTo>
                    <a:pt x="85410" y="161211"/>
                  </a:lnTo>
                  <a:lnTo>
                    <a:pt x="170821" y="237575"/>
                  </a:lnTo>
                  <a:lnTo>
                    <a:pt x="256231" y="305454"/>
                  </a:lnTo>
                  <a:lnTo>
                    <a:pt x="341642" y="229090"/>
                  </a:lnTo>
                  <a:lnTo>
                    <a:pt x="427053" y="212120"/>
                  </a:lnTo>
                  <a:lnTo>
                    <a:pt x="512463" y="76363"/>
                  </a:lnTo>
                  <a:lnTo>
                    <a:pt x="597874" y="127272"/>
                  </a:lnTo>
                  <a:lnTo>
                    <a:pt x="683284" y="127272"/>
                  </a:lnTo>
                  <a:lnTo>
                    <a:pt x="768695" y="144242"/>
                  </a:lnTo>
                  <a:lnTo>
                    <a:pt x="854106" y="127272"/>
                  </a:lnTo>
                  <a:lnTo>
                    <a:pt x="939516" y="76363"/>
                  </a:lnTo>
                  <a:lnTo>
                    <a:pt x="1024927" y="33939"/>
                  </a:lnTo>
                  <a:lnTo>
                    <a:pt x="1110337" y="67878"/>
                  </a:lnTo>
                  <a:lnTo>
                    <a:pt x="1195748" y="33939"/>
                  </a:lnTo>
                  <a:lnTo>
                    <a:pt x="1281159" y="42424"/>
                  </a:lnTo>
                  <a:lnTo>
                    <a:pt x="1366569" y="50909"/>
                  </a:lnTo>
                  <a:lnTo>
                    <a:pt x="1451980" y="127272"/>
                  </a:lnTo>
                  <a:lnTo>
                    <a:pt x="1537390" y="59393"/>
                  </a:lnTo>
                  <a:lnTo>
                    <a:pt x="1622801" y="16969"/>
                  </a:lnTo>
                  <a:lnTo>
                    <a:pt x="1708212" y="135757"/>
                  </a:lnTo>
                  <a:lnTo>
                    <a:pt x="1793622" y="0"/>
                  </a:lnTo>
                  <a:lnTo>
                    <a:pt x="1879033" y="0"/>
                  </a:lnTo>
                  <a:lnTo>
                    <a:pt x="1964443" y="16969"/>
                  </a:lnTo>
                  <a:lnTo>
                    <a:pt x="2049854" y="16969"/>
                  </a:lnTo>
                </a:path>
              </a:pathLst>
            </a:custGeom>
            <a:ln w="27101" cap="flat">
              <a:solidFill>
                <a:srgbClr val="1CABE2">
                  <a:alpha val="100000"/>
                </a:srgbClr>
              </a:solidFill>
              <a:prstDash val="solid"/>
              <a:round/>
            </a:ln>
          </p:spPr>
          <p:txBody>
            <a:bodyPr/>
            <a:lstStyle/>
            <a:p/>
          </p:txBody>
        </p:sp>
        <p:sp>
          <p:nvSpPr>
            <p:cNvPr id="349" name="pt349"/>
            <p:cNvSpPr/>
            <p:nvPr/>
          </p:nvSpPr>
          <p:spPr>
            <a:xfrm>
              <a:off x="671183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679724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688266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6968071"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pt353"/>
            <p:cNvSpPr/>
            <p:nvPr/>
          </p:nvSpPr>
          <p:spPr>
            <a:xfrm>
              <a:off x="705348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13889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22430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30971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39512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48053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56594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6513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77367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782217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799299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078408"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6" name="pt366"/>
            <p:cNvSpPr/>
            <p:nvPr/>
          </p:nvSpPr>
          <p:spPr>
            <a:xfrm>
              <a:off x="81638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24923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33464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842005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1" name="pt371"/>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6762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876169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4" name="tx374"/>
            <p:cNvSpPr/>
            <p:nvPr/>
          </p:nvSpPr>
          <p:spPr>
            <a:xfrm>
              <a:off x="6577959"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75" name="tx375"/>
            <p:cNvSpPr/>
            <p:nvPr/>
          </p:nvSpPr>
          <p:spPr>
            <a:xfrm>
              <a:off x="8812300"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76" name="tx376"/>
            <p:cNvSpPr/>
            <p:nvPr/>
          </p:nvSpPr>
          <p:spPr>
            <a:xfrm>
              <a:off x="8213020"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77" name="tx377"/>
            <p:cNvSpPr/>
            <p:nvPr/>
          </p:nvSpPr>
          <p:spPr>
            <a:xfrm>
              <a:off x="8640073"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78" name="tx37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9" name="tx37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80" name="tx38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81" name="tx38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82" name="tx38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83" name="tx38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4" name="tx38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5" name="tx38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6" name="tx38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4" name="tx39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5" name="tx39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6" name="tx39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7" name="tx39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8" name="tx39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9" name="tx39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0" name="tx40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401" name="tx40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2" name="tx40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3" name="tx40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4" name="tx40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5" name="tx40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6" name="tx40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7" name="tx40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8" name="tx40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9" name="tx40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0" name="tx41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1" name="tx41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2" name="tx41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3" name="tx41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4" name="tx41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5" name="tx41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6" name="tx41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7" name="tx41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8" name="tx41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9" name="tx41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20" name="tx42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1" name="tx42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2" name="tx42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3" name="tx42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4" name="tx42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5" name="tx42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6" name="pt42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7" name="pt42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8" name="tx42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9" name="tx42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30" name="tx430"/>
            <p:cNvSpPr/>
            <p:nvPr/>
          </p:nvSpPr>
          <p:spPr>
            <a:xfrm>
              <a:off x="2383106" y="1330710"/>
              <a:ext cx="5069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Guyana, 2000-2025</a:t>
              </a:r>
            </a:p>
          </p:txBody>
        </p:sp>
        <p:sp>
          <p:nvSpPr>
            <p:cNvPr id="431" name="tx43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32" name="tx43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(97%), followed by BCG, DTP1, DTP3, IPV1, MCV1, ROTAC, and YFV (99%).
Compared to 2019, coverage of 5 vaccines remained constant (BCG, DTP1, DTP3, IPV1 and ROTAC) and 3 vaccines increased (MCV1, MCV2 and YFV).
Compared to 2024, coverage of 7 vaccines remained constant (BCG, DTP1, DTP3, IPV1, MCV1, MCV2 and YFV) and one vaccine increased (ROTAC).</a:t>
            </a:r>
          </a:p>
        </p:txBody>
      </p:sp>
      <p:sp>
        <p:nvSpPr>
          <p:cNvPr id="4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had its lowest coverage in MCV2 (97%), while most other routine vaccines clustered around 99%; 5 antigens remained constant since 2019, and 7 antigens remained constant since 2024.</a:t>
            </a:r>
          </a:p>
        </p:txBody>
      </p:sp>
      <p:grpSp xmlns:pic="http://schemas.openxmlformats.org/drawingml/2006/picture">
        <p:nvGrpSpPr>
          <p:cNvPr id="435" name=""/>
          <p:cNvGrpSpPr/>
          <p:nvPr/>
        </p:nvGrpSpPr>
        <p:grpSpPr>
          <a:xfrm>
            <a:off x="292608" y="1097280"/>
            <a:ext cx="8595360" cy="28575"/>
            <a:chOff x="292608" y="1097280"/>
            <a:chExt cx="8595360" cy="28575"/>
          </a:xfrm>
        </p:grpSpPr>
        <p:sp>
          <p:nvSpPr>
            <p:cNvPr id="4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521945"/>
                  </a:moveTo>
                  <a:lnTo>
                    <a:pt x="260727" y="664294"/>
                  </a:lnTo>
                  <a:lnTo>
                    <a:pt x="521455" y="379596"/>
                  </a:lnTo>
                  <a:lnTo>
                    <a:pt x="782182" y="427046"/>
                  </a:lnTo>
                  <a:lnTo>
                    <a:pt x="1042910" y="379596"/>
                  </a:lnTo>
                  <a:lnTo>
                    <a:pt x="1303638" y="284697"/>
                  </a:lnTo>
                  <a:lnTo>
                    <a:pt x="1564365" y="284697"/>
                  </a:lnTo>
                  <a:lnTo>
                    <a:pt x="1825093" y="237248"/>
                  </a:lnTo>
                  <a:lnTo>
                    <a:pt x="2085820" y="284697"/>
                  </a:lnTo>
                  <a:lnTo>
                    <a:pt x="2346548" y="47449"/>
                  </a:lnTo>
                  <a:lnTo>
                    <a:pt x="2607276" y="189798"/>
                  </a:lnTo>
                  <a:lnTo>
                    <a:pt x="2868003" y="284697"/>
                  </a:lnTo>
                  <a:lnTo>
                    <a:pt x="3128731" y="94899"/>
                  </a:lnTo>
                  <a:lnTo>
                    <a:pt x="3389458" y="47449"/>
                  </a:lnTo>
                  <a:lnTo>
                    <a:pt x="3650186" y="47449"/>
                  </a:lnTo>
                  <a:lnTo>
                    <a:pt x="3910914" y="189798"/>
                  </a:lnTo>
                  <a:lnTo>
                    <a:pt x="4171641" y="94899"/>
                  </a:lnTo>
                  <a:lnTo>
                    <a:pt x="4432369" y="94899"/>
                  </a:lnTo>
                  <a:lnTo>
                    <a:pt x="4693096" y="189798"/>
                  </a:lnTo>
                  <a:lnTo>
                    <a:pt x="4953824" y="0"/>
                  </a:lnTo>
                  <a:lnTo>
                    <a:pt x="5214552" y="0"/>
                  </a:lnTo>
                  <a:lnTo>
                    <a:pt x="5475279" y="47449"/>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395982" y="930799"/>
              <a:ext cx="6257462" cy="664294"/>
            </a:xfrm>
            <a:custGeom>
              <a:avLst/>
              <a:pathLst>
                <a:path w="6257462" h="664294">
                  <a:moveTo>
                    <a:pt x="0" y="664294"/>
                  </a:moveTo>
                  <a:lnTo>
                    <a:pt x="260727" y="379596"/>
                  </a:lnTo>
                  <a:lnTo>
                    <a:pt x="521455" y="427046"/>
                  </a:lnTo>
                  <a:lnTo>
                    <a:pt x="782182" y="379596"/>
                  </a:lnTo>
                  <a:lnTo>
                    <a:pt x="1042910" y="284697"/>
                  </a:lnTo>
                  <a:lnTo>
                    <a:pt x="1303638" y="284697"/>
                  </a:lnTo>
                  <a:lnTo>
                    <a:pt x="1564365" y="237248"/>
                  </a:lnTo>
                  <a:lnTo>
                    <a:pt x="1825093" y="284697"/>
                  </a:lnTo>
                  <a:lnTo>
                    <a:pt x="2085820" y="47449"/>
                  </a:lnTo>
                  <a:lnTo>
                    <a:pt x="2346548" y="189798"/>
                  </a:lnTo>
                  <a:lnTo>
                    <a:pt x="2607276" y="284697"/>
                  </a:lnTo>
                  <a:lnTo>
                    <a:pt x="2868003" y="94899"/>
                  </a:lnTo>
                  <a:lnTo>
                    <a:pt x="3128731" y="47449"/>
                  </a:lnTo>
                  <a:lnTo>
                    <a:pt x="3389458" y="47449"/>
                  </a:lnTo>
                  <a:lnTo>
                    <a:pt x="3650186" y="189798"/>
                  </a:lnTo>
                  <a:lnTo>
                    <a:pt x="3910914" y="94899"/>
                  </a:lnTo>
                  <a:lnTo>
                    <a:pt x="4171641" y="94899"/>
                  </a:lnTo>
                  <a:lnTo>
                    <a:pt x="4432369" y="189798"/>
                  </a:lnTo>
                  <a:lnTo>
                    <a:pt x="4693096" y="0"/>
                  </a:lnTo>
                  <a:lnTo>
                    <a:pt x="4953824" y="0"/>
                  </a:lnTo>
                  <a:lnTo>
                    <a:pt x="5214552" y="47449"/>
                  </a:lnTo>
                  <a:lnTo>
                    <a:pt x="5475279" y="0"/>
                  </a:lnTo>
                  <a:lnTo>
                    <a:pt x="5736007" y="0"/>
                  </a:lnTo>
                  <a:lnTo>
                    <a:pt x="5996734" y="0"/>
                  </a:lnTo>
                  <a:lnTo>
                    <a:pt x="6257462" y="0"/>
                  </a:lnTo>
                </a:path>
              </a:pathLst>
            </a:custGeom>
            <a:ln w="27101" cap="flat">
              <a:solidFill>
                <a:srgbClr val="80BD41">
                  <a:alpha val="100000"/>
                </a:srgbClr>
              </a:solidFill>
              <a:prstDash val="solid"/>
              <a:round/>
            </a:ln>
          </p:spPr>
          <p:txBody>
            <a:bodyPr/>
            <a:lstStyle/>
            <a:p/>
          </p:txBody>
        </p:sp>
        <p:sp>
          <p:nvSpPr>
            <p:cNvPr id="40" name="pl40"/>
            <p:cNvSpPr/>
            <p:nvPr/>
          </p:nvSpPr>
          <p:spPr>
            <a:xfrm>
              <a:off x="1395982" y="930799"/>
              <a:ext cx="6257462" cy="664294"/>
            </a:xfrm>
            <a:custGeom>
              <a:avLst/>
              <a:pathLst>
                <a:path w="6257462" h="664294">
                  <a:moveTo>
                    <a:pt x="0" y="664294"/>
                  </a:moveTo>
                  <a:lnTo>
                    <a:pt x="260727" y="379596"/>
                  </a:lnTo>
                  <a:lnTo>
                    <a:pt x="521455" y="427046"/>
                  </a:lnTo>
                  <a:lnTo>
                    <a:pt x="782182" y="379596"/>
                  </a:lnTo>
                  <a:lnTo>
                    <a:pt x="1042910" y="284697"/>
                  </a:lnTo>
                  <a:lnTo>
                    <a:pt x="1303638" y="284697"/>
                  </a:lnTo>
                  <a:lnTo>
                    <a:pt x="1564365" y="237248"/>
                  </a:lnTo>
                  <a:lnTo>
                    <a:pt x="1825093" y="284697"/>
                  </a:lnTo>
                  <a:lnTo>
                    <a:pt x="2085820" y="47449"/>
                  </a:lnTo>
                  <a:lnTo>
                    <a:pt x="2346548" y="189798"/>
                  </a:lnTo>
                  <a:lnTo>
                    <a:pt x="2607276" y="284697"/>
                  </a:lnTo>
                  <a:lnTo>
                    <a:pt x="2868003" y="94899"/>
                  </a:lnTo>
                  <a:lnTo>
                    <a:pt x="3128731" y="47449"/>
                  </a:lnTo>
                  <a:lnTo>
                    <a:pt x="3389458" y="47449"/>
                  </a:lnTo>
                  <a:lnTo>
                    <a:pt x="3650186" y="189798"/>
                  </a:lnTo>
                  <a:lnTo>
                    <a:pt x="3910914" y="94899"/>
                  </a:lnTo>
                  <a:lnTo>
                    <a:pt x="4171641" y="94899"/>
                  </a:lnTo>
                  <a:lnTo>
                    <a:pt x="4432369" y="189798"/>
                  </a:lnTo>
                  <a:lnTo>
                    <a:pt x="4693096" y="0"/>
                  </a:lnTo>
                  <a:lnTo>
                    <a:pt x="4953824" y="0"/>
                  </a:lnTo>
                  <a:lnTo>
                    <a:pt x="5214552" y="47449"/>
                  </a:lnTo>
                  <a:lnTo>
                    <a:pt x="5475279" y="0"/>
                  </a:lnTo>
                  <a:lnTo>
                    <a:pt x="5736007" y="0"/>
                  </a:lnTo>
                  <a:lnTo>
                    <a:pt x="5996734" y="0"/>
                  </a:lnTo>
                  <a:lnTo>
                    <a:pt x="6257462" y="0"/>
                  </a:lnTo>
                </a:path>
              </a:pathLst>
            </a:custGeom>
            <a:ln w="27101" cap="flat">
              <a:solidFill>
                <a:srgbClr val="EE00EE">
                  <a:alpha val="100000"/>
                </a:srgbClr>
              </a:solidFill>
              <a:prstDash val="solid"/>
              <a:round/>
            </a:ln>
          </p:spPr>
          <p:txBody>
            <a:bodyPr/>
            <a:lstStyle/>
            <a:p/>
          </p:txBody>
        </p:sp>
        <p:sp>
          <p:nvSpPr>
            <p:cNvPr id="41" name="pl41"/>
            <p:cNvSpPr/>
            <p:nvPr/>
          </p:nvSpPr>
          <p:spPr>
            <a:xfrm>
              <a:off x="4263986" y="2259388"/>
              <a:ext cx="3389458" cy="3321472"/>
            </a:xfrm>
            <a:custGeom>
              <a:avLst/>
              <a:pathLst>
                <a:path w="3389458" h="3321472">
                  <a:moveTo>
                    <a:pt x="0" y="3274023"/>
                  </a:moveTo>
                  <a:lnTo>
                    <a:pt x="260727" y="2941875"/>
                  </a:lnTo>
                  <a:lnTo>
                    <a:pt x="521455" y="3179123"/>
                  </a:lnTo>
                  <a:lnTo>
                    <a:pt x="782182" y="3226573"/>
                  </a:lnTo>
                  <a:lnTo>
                    <a:pt x="1042910" y="2941875"/>
                  </a:lnTo>
                  <a:lnTo>
                    <a:pt x="1303638" y="2752077"/>
                  </a:lnTo>
                  <a:lnTo>
                    <a:pt x="1564365" y="2657178"/>
                  </a:lnTo>
                  <a:lnTo>
                    <a:pt x="1825093" y="2704627"/>
                  </a:lnTo>
                  <a:lnTo>
                    <a:pt x="2085820" y="2325030"/>
                  </a:lnTo>
                  <a:lnTo>
                    <a:pt x="2346548" y="3321472"/>
                  </a:lnTo>
                  <a:lnTo>
                    <a:pt x="2607276" y="2846976"/>
                  </a:lnTo>
                  <a:lnTo>
                    <a:pt x="2868003" y="1470937"/>
                  </a:lnTo>
                  <a:lnTo>
                    <a:pt x="3128731" y="0"/>
                  </a:lnTo>
                  <a:lnTo>
                    <a:pt x="338945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226573"/>
            </a:xfrm>
            <a:custGeom>
              <a:avLst/>
              <a:pathLst>
                <a:path w="2607276" h="3226573">
                  <a:moveTo>
                    <a:pt x="0" y="3226573"/>
                  </a:moveTo>
                  <a:lnTo>
                    <a:pt x="260727" y="47449"/>
                  </a:lnTo>
                  <a:lnTo>
                    <a:pt x="521455" y="237248"/>
                  </a:lnTo>
                  <a:lnTo>
                    <a:pt x="782182" y="94899"/>
                  </a:lnTo>
                  <a:lnTo>
                    <a:pt x="1042910" y="0"/>
                  </a:lnTo>
                  <a:lnTo>
                    <a:pt x="1303638" y="0"/>
                  </a:lnTo>
                  <a:lnTo>
                    <a:pt x="1564365" y="47449"/>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237248"/>
            </a:xfrm>
            <a:custGeom>
              <a:avLst/>
              <a:pathLst>
                <a:path w="1042910" h="237248">
                  <a:moveTo>
                    <a:pt x="0" y="237248"/>
                  </a:moveTo>
                  <a:lnTo>
                    <a:pt x="260727" y="142348"/>
                  </a:lnTo>
                  <a:lnTo>
                    <a:pt x="521455" y="47449"/>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16844"/>
            </a:xfrm>
            <a:custGeom>
              <a:avLst/>
              <a:pathLst>
                <a:path w="6518190" h="616844">
                  <a:moveTo>
                    <a:pt x="0" y="616844"/>
                  </a:moveTo>
                  <a:lnTo>
                    <a:pt x="260727" y="332147"/>
                  </a:lnTo>
                  <a:lnTo>
                    <a:pt x="521455" y="284697"/>
                  </a:lnTo>
                  <a:lnTo>
                    <a:pt x="782182" y="474496"/>
                  </a:lnTo>
                  <a:lnTo>
                    <a:pt x="1042910" y="521945"/>
                  </a:lnTo>
                  <a:lnTo>
                    <a:pt x="1303638" y="332147"/>
                  </a:lnTo>
                  <a:lnTo>
                    <a:pt x="1564365" y="427046"/>
                  </a:lnTo>
                  <a:lnTo>
                    <a:pt x="1825093" y="142348"/>
                  </a:lnTo>
                  <a:lnTo>
                    <a:pt x="2085820" y="189798"/>
                  </a:lnTo>
                  <a:lnTo>
                    <a:pt x="2346548" y="94899"/>
                  </a:lnTo>
                  <a:lnTo>
                    <a:pt x="2607276" y="189798"/>
                  </a:lnTo>
                  <a:lnTo>
                    <a:pt x="2868003" y="47449"/>
                  </a:lnTo>
                  <a:lnTo>
                    <a:pt x="3128731" y="0"/>
                  </a:lnTo>
                  <a:lnTo>
                    <a:pt x="3389458" y="0"/>
                  </a:lnTo>
                  <a:lnTo>
                    <a:pt x="3650186" y="0"/>
                  </a:lnTo>
                  <a:lnTo>
                    <a:pt x="3910914" y="0"/>
                  </a:lnTo>
                  <a:lnTo>
                    <a:pt x="4171641" y="0"/>
                  </a:lnTo>
                  <a:lnTo>
                    <a:pt x="4432369" y="0"/>
                  </a:lnTo>
                  <a:lnTo>
                    <a:pt x="4693096" y="47449"/>
                  </a:lnTo>
                  <a:lnTo>
                    <a:pt x="4953824" y="47449"/>
                  </a:lnTo>
                  <a:lnTo>
                    <a:pt x="5214552" y="47449"/>
                  </a:lnTo>
                  <a:lnTo>
                    <a:pt x="5475279" y="189798"/>
                  </a:lnTo>
                  <a:lnTo>
                    <a:pt x="5736007" y="94899"/>
                  </a:lnTo>
                  <a:lnTo>
                    <a:pt x="5996734" y="47449"/>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1708186"/>
            </a:xfrm>
            <a:custGeom>
              <a:avLst/>
              <a:pathLst>
                <a:path w="6257462" h="1708186">
                  <a:moveTo>
                    <a:pt x="0" y="521945"/>
                  </a:moveTo>
                  <a:lnTo>
                    <a:pt x="260727" y="901542"/>
                  </a:lnTo>
                  <a:lnTo>
                    <a:pt x="521455" y="1328589"/>
                  </a:lnTo>
                  <a:lnTo>
                    <a:pt x="782182" y="1708186"/>
                  </a:lnTo>
                  <a:lnTo>
                    <a:pt x="1042910" y="1281139"/>
                  </a:lnTo>
                  <a:lnTo>
                    <a:pt x="1303638" y="1186240"/>
                  </a:lnTo>
                  <a:lnTo>
                    <a:pt x="1564365" y="427046"/>
                  </a:lnTo>
                  <a:lnTo>
                    <a:pt x="1825093" y="711744"/>
                  </a:lnTo>
                  <a:lnTo>
                    <a:pt x="2085820" y="711744"/>
                  </a:lnTo>
                  <a:lnTo>
                    <a:pt x="2346548" y="806643"/>
                  </a:lnTo>
                  <a:lnTo>
                    <a:pt x="2607276" y="711744"/>
                  </a:lnTo>
                  <a:lnTo>
                    <a:pt x="2868003" y="427046"/>
                  </a:lnTo>
                  <a:lnTo>
                    <a:pt x="3128731" y="189798"/>
                  </a:lnTo>
                  <a:lnTo>
                    <a:pt x="3389458" y="379596"/>
                  </a:lnTo>
                  <a:lnTo>
                    <a:pt x="3650186" y="189798"/>
                  </a:lnTo>
                  <a:lnTo>
                    <a:pt x="3910914" y="237248"/>
                  </a:lnTo>
                  <a:lnTo>
                    <a:pt x="4171641" y="284697"/>
                  </a:lnTo>
                  <a:lnTo>
                    <a:pt x="4432369" y="711744"/>
                  </a:lnTo>
                  <a:lnTo>
                    <a:pt x="4693096" y="332147"/>
                  </a:lnTo>
                  <a:lnTo>
                    <a:pt x="4953824" y="94899"/>
                  </a:lnTo>
                  <a:lnTo>
                    <a:pt x="5214552" y="759193"/>
                  </a:lnTo>
                  <a:lnTo>
                    <a:pt x="5475279" y="0"/>
                  </a:lnTo>
                  <a:lnTo>
                    <a:pt x="5736007" y="0"/>
                  </a:lnTo>
                  <a:lnTo>
                    <a:pt x="5996734" y="94899"/>
                  </a:lnTo>
                  <a:lnTo>
                    <a:pt x="6257462" y="94899"/>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2325030"/>
            </a:xfrm>
            <a:custGeom>
              <a:avLst/>
              <a:pathLst>
                <a:path w="3650186" h="2325030">
                  <a:moveTo>
                    <a:pt x="0" y="2325030"/>
                  </a:moveTo>
                  <a:lnTo>
                    <a:pt x="260727" y="427046"/>
                  </a:lnTo>
                  <a:lnTo>
                    <a:pt x="521455" y="142348"/>
                  </a:lnTo>
                  <a:lnTo>
                    <a:pt x="782182" y="94899"/>
                  </a:lnTo>
                  <a:lnTo>
                    <a:pt x="1042910" y="237248"/>
                  </a:lnTo>
                  <a:lnTo>
                    <a:pt x="1303638" y="332147"/>
                  </a:lnTo>
                  <a:lnTo>
                    <a:pt x="1564365" y="94899"/>
                  </a:lnTo>
                  <a:lnTo>
                    <a:pt x="1825093" y="379596"/>
                  </a:lnTo>
                  <a:lnTo>
                    <a:pt x="2085820" y="47449"/>
                  </a:lnTo>
                  <a:lnTo>
                    <a:pt x="2346548" y="474496"/>
                  </a:lnTo>
                  <a:lnTo>
                    <a:pt x="2607276" y="0"/>
                  </a:lnTo>
                  <a:lnTo>
                    <a:pt x="2868003" y="189798"/>
                  </a:lnTo>
                  <a:lnTo>
                    <a:pt x="3128731" y="94899"/>
                  </a:lnTo>
                  <a:lnTo>
                    <a:pt x="3389458" y="47449"/>
                  </a:lnTo>
                  <a:lnTo>
                    <a:pt x="3650186" y="0"/>
                  </a:lnTo>
                </a:path>
              </a:pathLst>
            </a:custGeom>
            <a:ln w="27101" cap="flat">
              <a:solidFill>
                <a:srgbClr val="9A32CD">
                  <a:alpha val="100000"/>
                </a:srgbClr>
              </a:solidFill>
              <a:prstDash val="solid"/>
              <a:round/>
            </a:ln>
          </p:spPr>
          <p:txBody>
            <a:bodyPr/>
            <a:lstStyle/>
            <a:p/>
          </p:txBody>
        </p:sp>
        <p:sp>
          <p:nvSpPr>
            <p:cNvPr id="47" name="pl47"/>
            <p:cNvSpPr/>
            <p:nvPr/>
          </p:nvSpPr>
          <p:spPr>
            <a:xfrm>
              <a:off x="3742531" y="930799"/>
              <a:ext cx="3910914" cy="2846976"/>
            </a:xfrm>
            <a:custGeom>
              <a:avLst/>
              <a:pathLst>
                <a:path w="3910914" h="2846976">
                  <a:moveTo>
                    <a:pt x="0" y="2846976"/>
                  </a:moveTo>
                  <a:lnTo>
                    <a:pt x="260727" y="1043891"/>
                  </a:lnTo>
                  <a:lnTo>
                    <a:pt x="521455" y="379596"/>
                  </a:lnTo>
                  <a:lnTo>
                    <a:pt x="782182" y="237248"/>
                  </a:lnTo>
                  <a:lnTo>
                    <a:pt x="1042910" y="189798"/>
                  </a:lnTo>
                  <a:lnTo>
                    <a:pt x="1303638" y="142348"/>
                  </a:lnTo>
                  <a:lnTo>
                    <a:pt x="1564365" y="142348"/>
                  </a:lnTo>
                  <a:lnTo>
                    <a:pt x="1825093" y="94899"/>
                  </a:lnTo>
                  <a:lnTo>
                    <a:pt x="2085820" y="379596"/>
                  </a:lnTo>
                  <a:lnTo>
                    <a:pt x="2346548" y="0"/>
                  </a:lnTo>
                  <a:lnTo>
                    <a:pt x="2607276" y="94899"/>
                  </a:lnTo>
                  <a:lnTo>
                    <a:pt x="2868003" y="284697"/>
                  </a:lnTo>
                  <a:lnTo>
                    <a:pt x="3128731" y="0"/>
                  </a:lnTo>
                  <a:lnTo>
                    <a:pt x="3389458" y="0"/>
                  </a:lnTo>
                  <a:lnTo>
                    <a:pt x="3650186" y="237248"/>
                  </a:lnTo>
                  <a:lnTo>
                    <a:pt x="3910914"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616844"/>
            </a:xfrm>
            <a:custGeom>
              <a:avLst/>
              <a:pathLst>
                <a:path w="6518190" h="616844">
                  <a:moveTo>
                    <a:pt x="0" y="616844"/>
                  </a:moveTo>
                  <a:lnTo>
                    <a:pt x="260727" y="332147"/>
                  </a:lnTo>
                  <a:lnTo>
                    <a:pt x="521455" y="284697"/>
                  </a:lnTo>
                  <a:lnTo>
                    <a:pt x="782182" y="474496"/>
                  </a:lnTo>
                  <a:lnTo>
                    <a:pt x="1042910" y="521945"/>
                  </a:lnTo>
                  <a:lnTo>
                    <a:pt x="1303638" y="332147"/>
                  </a:lnTo>
                  <a:lnTo>
                    <a:pt x="1564365" y="427046"/>
                  </a:lnTo>
                  <a:lnTo>
                    <a:pt x="1825093" y="142348"/>
                  </a:lnTo>
                  <a:lnTo>
                    <a:pt x="2085820" y="189798"/>
                  </a:lnTo>
                  <a:lnTo>
                    <a:pt x="2346548" y="94899"/>
                  </a:lnTo>
                  <a:lnTo>
                    <a:pt x="2607276" y="189798"/>
                  </a:lnTo>
                  <a:lnTo>
                    <a:pt x="2868003" y="47449"/>
                  </a:lnTo>
                  <a:lnTo>
                    <a:pt x="3128731" y="0"/>
                  </a:lnTo>
                  <a:lnTo>
                    <a:pt x="3389458" y="0"/>
                  </a:lnTo>
                  <a:lnTo>
                    <a:pt x="3650186" y="0"/>
                  </a:lnTo>
                  <a:lnTo>
                    <a:pt x="3910914" y="0"/>
                  </a:lnTo>
                  <a:lnTo>
                    <a:pt x="4171641" y="0"/>
                  </a:lnTo>
                  <a:lnTo>
                    <a:pt x="4432369" y="0"/>
                  </a:lnTo>
                  <a:lnTo>
                    <a:pt x="4693096" y="47449"/>
                  </a:lnTo>
                  <a:lnTo>
                    <a:pt x="4953824" y="47449"/>
                  </a:lnTo>
                  <a:lnTo>
                    <a:pt x="5214552" y="47449"/>
                  </a:lnTo>
                  <a:lnTo>
                    <a:pt x="5475279" y="189798"/>
                  </a:lnTo>
                  <a:lnTo>
                    <a:pt x="5736007" y="94899"/>
                  </a:lnTo>
                  <a:lnTo>
                    <a:pt x="5996734" y="47449"/>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1117" y="933368"/>
              <a:ext cx="711827" cy="103501"/>
            </a:xfrm>
            <a:custGeom>
              <a:avLst/>
              <a:pathLst>
                <a:path w="711827" h="103501">
                  <a:moveTo>
                    <a:pt x="711827" y="103501"/>
                  </a:moveTo>
                  <a:lnTo>
                    <a:pt x="0" y="0"/>
                  </a:lnTo>
                </a:path>
              </a:pathLst>
            </a:custGeom>
          </p:spPr>
          <p:txBody>
            <a:bodyPr/>
            <a:lstStyle/>
            <a:p/>
          </p:txBody>
        </p:sp>
        <p:sp>
          <p:nvSpPr>
            <p:cNvPr id="50" name="pl50"/>
            <p:cNvSpPr/>
            <p:nvPr/>
          </p:nvSpPr>
          <p:spPr>
            <a:xfrm>
              <a:off x="7659320" y="941569"/>
              <a:ext cx="1008558" cy="1849043"/>
            </a:xfrm>
            <a:custGeom>
              <a:avLst/>
              <a:pathLst>
                <a:path w="1008558" h="1849043">
                  <a:moveTo>
                    <a:pt x="1008558" y="1849043"/>
                  </a:moveTo>
                  <a:lnTo>
                    <a:pt x="0" y="0"/>
                  </a:lnTo>
                </a:path>
              </a:pathLst>
            </a:custGeom>
          </p:spPr>
          <p:txBody>
            <a:bodyPr/>
            <a:lstStyle/>
            <a:p/>
          </p:txBody>
        </p:sp>
        <p:sp>
          <p:nvSpPr>
            <p:cNvPr id="51" name="pl51"/>
            <p:cNvSpPr/>
            <p:nvPr/>
          </p:nvSpPr>
          <p:spPr>
            <a:xfrm>
              <a:off x="7662264" y="940747"/>
              <a:ext cx="774831" cy="874087"/>
            </a:xfrm>
            <a:custGeom>
              <a:avLst/>
              <a:pathLst>
                <a:path w="774831" h="874087">
                  <a:moveTo>
                    <a:pt x="774831" y="874087"/>
                  </a:moveTo>
                  <a:lnTo>
                    <a:pt x="0" y="0"/>
                  </a:lnTo>
                </a:path>
              </a:pathLst>
            </a:custGeom>
          </p:spPr>
          <p:txBody>
            <a:bodyPr/>
            <a:lstStyle/>
            <a:p/>
          </p:txBody>
        </p:sp>
        <p:sp>
          <p:nvSpPr>
            <p:cNvPr id="52" name="pl52"/>
            <p:cNvSpPr/>
            <p:nvPr/>
          </p:nvSpPr>
          <p:spPr>
            <a:xfrm>
              <a:off x="7668011" y="937584"/>
              <a:ext cx="757014" cy="352613"/>
            </a:xfrm>
            <a:custGeom>
              <a:avLst/>
              <a:pathLst>
                <a:path w="757014" h="352613">
                  <a:moveTo>
                    <a:pt x="757014" y="352613"/>
                  </a:moveTo>
                  <a:lnTo>
                    <a:pt x="0" y="0"/>
                  </a:lnTo>
                </a:path>
              </a:pathLst>
            </a:custGeom>
          </p:spPr>
          <p:txBody>
            <a:bodyPr/>
            <a:lstStyle/>
            <a:p/>
          </p:txBody>
        </p:sp>
        <p:sp>
          <p:nvSpPr>
            <p:cNvPr id="53" name="pl53"/>
            <p:cNvSpPr/>
            <p:nvPr/>
          </p:nvSpPr>
          <p:spPr>
            <a:xfrm>
              <a:off x="7670747" y="781790"/>
              <a:ext cx="736282" cy="145587"/>
            </a:xfrm>
            <a:custGeom>
              <a:avLst/>
              <a:pathLst>
                <a:path w="736282" h="145587">
                  <a:moveTo>
                    <a:pt x="736282" y="0"/>
                  </a:moveTo>
                  <a:lnTo>
                    <a:pt x="0" y="145587"/>
                  </a:lnTo>
                </a:path>
              </a:pathLst>
            </a:custGeom>
          </p:spPr>
          <p:txBody>
            <a:bodyPr/>
            <a:lstStyle/>
            <a:p/>
          </p:txBody>
        </p:sp>
        <p:sp>
          <p:nvSpPr>
            <p:cNvPr id="54" name="pl54"/>
            <p:cNvSpPr/>
            <p:nvPr/>
          </p:nvSpPr>
          <p:spPr>
            <a:xfrm>
              <a:off x="7663994" y="940060"/>
              <a:ext cx="694867" cy="610038"/>
            </a:xfrm>
            <a:custGeom>
              <a:avLst/>
              <a:pathLst>
                <a:path w="694867" h="610038">
                  <a:moveTo>
                    <a:pt x="694867" y="610038"/>
                  </a:moveTo>
                  <a:lnTo>
                    <a:pt x="0" y="0"/>
                  </a:lnTo>
                </a:path>
              </a:pathLst>
            </a:custGeom>
          </p:spPr>
          <p:txBody>
            <a:bodyPr/>
            <a:lstStyle/>
            <a:p/>
          </p:txBody>
        </p:sp>
        <p:sp>
          <p:nvSpPr>
            <p:cNvPr id="55" name="pl55"/>
            <p:cNvSpPr/>
            <p:nvPr/>
          </p:nvSpPr>
          <p:spPr>
            <a:xfrm>
              <a:off x="7660297" y="941339"/>
              <a:ext cx="1033068" cy="1589145"/>
            </a:xfrm>
            <a:custGeom>
              <a:avLst/>
              <a:pathLst>
                <a:path w="1033068" h="1589145">
                  <a:moveTo>
                    <a:pt x="1033068" y="1589145"/>
                  </a:moveTo>
                  <a:lnTo>
                    <a:pt x="0" y="0"/>
                  </a:lnTo>
                </a:path>
              </a:pathLst>
            </a:custGeom>
          </p:spPr>
          <p:txBody>
            <a:bodyPr/>
            <a:lstStyle/>
            <a:p/>
          </p:txBody>
        </p:sp>
        <p:sp>
          <p:nvSpPr>
            <p:cNvPr id="56" name="pl56"/>
            <p:cNvSpPr/>
            <p:nvPr/>
          </p:nvSpPr>
          <p:spPr>
            <a:xfrm>
              <a:off x="7658394" y="941751"/>
              <a:ext cx="634036" cy="1403039"/>
            </a:xfrm>
            <a:custGeom>
              <a:avLst/>
              <a:pathLst>
                <a:path w="634036" h="1403039">
                  <a:moveTo>
                    <a:pt x="634036" y="1403039"/>
                  </a:moveTo>
                  <a:lnTo>
                    <a:pt x="0" y="0"/>
                  </a:lnTo>
                </a:path>
              </a:pathLst>
            </a:custGeom>
          </p:spPr>
          <p:txBody>
            <a:bodyPr/>
            <a:lstStyle/>
            <a:p/>
          </p:txBody>
        </p:sp>
        <p:sp>
          <p:nvSpPr>
            <p:cNvPr id="57" name="pl57"/>
            <p:cNvSpPr/>
            <p:nvPr/>
          </p:nvSpPr>
          <p:spPr>
            <a:xfrm>
              <a:off x="7659938" y="941429"/>
              <a:ext cx="692836" cy="1134342"/>
            </a:xfrm>
            <a:custGeom>
              <a:avLst/>
              <a:pathLst>
                <a:path w="692836" h="1134342">
                  <a:moveTo>
                    <a:pt x="692836" y="1134342"/>
                  </a:moveTo>
                  <a:lnTo>
                    <a:pt x="0" y="0"/>
                  </a:lnTo>
                </a:path>
              </a:pathLst>
            </a:custGeom>
          </p:spPr>
          <p:txBody>
            <a:bodyPr/>
            <a:lstStyle/>
            <a:p/>
          </p:txBody>
        </p:sp>
        <p:sp>
          <p:nvSpPr>
            <p:cNvPr id="58" name="pl58"/>
            <p:cNvSpPr/>
            <p:nvPr/>
          </p:nvSpPr>
          <p:spPr>
            <a:xfrm>
              <a:off x="7658967" y="1036542"/>
              <a:ext cx="1026189" cy="2015324"/>
            </a:xfrm>
            <a:custGeom>
              <a:avLst/>
              <a:pathLst>
                <a:path w="1026189" h="2015324">
                  <a:moveTo>
                    <a:pt x="1026189" y="2015324"/>
                  </a:moveTo>
                  <a:lnTo>
                    <a:pt x="0" y="0"/>
                  </a:lnTo>
                </a:path>
              </a:pathLst>
            </a:custGeom>
          </p:spPr>
          <p:txBody>
            <a:bodyPr/>
            <a:lstStyle/>
            <a:p/>
          </p:txBody>
        </p:sp>
        <p:sp>
          <p:nvSpPr>
            <p:cNvPr id="59" name="pl59"/>
            <p:cNvSpPr/>
            <p:nvPr/>
          </p:nvSpPr>
          <p:spPr>
            <a:xfrm>
              <a:off x="7660233" y="2269945"/>
              <a:ext cx="722712" cy="1124000"/>
            </a:xfrm>
            <a:custGeom>
              <a:avLst/>
              <a:pathLst>
                <a:path w="722712" h="1124000">
                  <a:moveTo>
                    <a:pt x="722712" y="1124000"/>
                  </a:moveTo>
                  <a:lnTo>
                    <a:pt x="0" y="0"/>
                  </a:lnTo>
                </a:path>
              </a:pathLst>
            </a:custGeom>
          </p:spPr>
          <p:txBody>
            <a:bodyPr/>
            <a:lstStyle/>
            <a:p/>
          </p:txBody>
        </p:sp>
        <p:sp>
          <p:nvSpPr>
            <p:cNvPr id="60" name="pg60"/>
            <p:cNvSpPr/>
            <p:nvPr/>
          </p:nvSpPr>
          <p:spPr>
            <a:xfrm>
              <a:off x="8314365" y="9545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60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260004" y="279061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81346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4" name="pg64"/>
            <p:cNvSpPr/>
            <p:nvPr/>
          </p:nvSpPr>
          <p:spPr>
            <a:xfrm>
              <a:off x="8368515" y="173639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77792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6" name="pg66"/>
            <p:cNvSpPr/>
            <p:nvPr/>
          </p:nvSpPr>
          <p:spPr>
            <a:xfrm>
              <a:off x="8356446" y="12122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2537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8" name="pg68"/>
            <p:cNvSpPr/>
            <p:nvPr/>
          </p:nvSpPr>
          <p:spPr>
            <a:xfrm>
              <a:off x="8338449" y="69402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73556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70" name="pg70"/>
            <p:cNvSpPr/>
            <p:nvPr/>
          </p:nvSpPr>
          <p:spPr>
            <a:xfrm>
              <a:off x="8290281" y="14729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151453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72" name="pg72"/>
            <p:cNvSpPr/>
            <p:nvPr/>
          </p:nvSpPr>
          <p:spPr>
            <a:xfrm>
              <a:off x="8314365" y="25304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5720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4" name="pg74"/>
            <p:cNvSpPr/>
            <p:nvPr/>
          </p:nvSpPr>
          <p:spPr>
            <a:xfrm>
              <a:off x="8223851" y="22649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0646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6" name="pg76"/>
            <p:cNvSpPr/>
            <p:nvPr/>
          </p:nvSpPr>
          <p:spPr>
            <a:xfrm>
              <a:off x="8284194" y="199664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03818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8" name="pg78"/>
            <p:cNvSpPr/>
            <p:nvPr/>
          </p:nvSpPr>
          <p:spPr>
            <a:xfrm>
              <a:off x="8290281" y="30518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34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97%</a:t>
              </a:r>
            </a:p>
          </p:txBody>
        </p:sp>
        <p:sp>
          <p:nvSpPr>
            <p:cNvPr id="80" name="pg80"/>
            <p:cNvSpPr/>
            <p:nvPr/>
          </p:nvSpPr>
          <p:spPr>
            <a:xfrm>
              <a:off x="8314365" y="33147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63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4425" y="401416"/>
              <a:ext cx="29227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Guyana,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(71%), followed by MCV2 (97%).
Coverage of 5 vaccines were the same (DTP3, HEPB3, HIB3, IPV1 and ROTAC) and 4 vaccines increased (HPVC, MCV1, MCV2 and RUBELLA) compared to respective coverage in 2019.
Coverage of 9 vaccines were the same (DTP3, HEPB3, HIB3, HPVC, IPV1, IPVC, MCV1, MCV2 and RUBELLA) and 1 vaccine increased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1164" y="870398"/>
              <a:ext cx="649947" cy="0"/>
            </a:xfrm>
            <a:custGeom>
              <a:avLst/>
              <a:pathLst>
                <a:path w="649947" h="0">
                  <a:moveTo>
                    <a:pt x="0" y="0"/>
                  </a:moveTo>
                  <a:lnTo>
                    <a:pt x="288865"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1220700"/>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157100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192130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4019262" y="2271604"/>
              <a:ext cx="4477417" cy="0"/>
            </a:xfrm>
            <a:custGeom>
              <a:avLst/>
              <a:pathLst>
                <a:path w="4477417" h="0">
                  <a:moveTo>
                    <a:pt x="0" y="0"/>
                  </a:moveTo>
                  <a:lnTo>
                    <a:pt x="1011029" y="0"/>
                  </a:lnTo>
                  <a:lnTo>
                    <a:pt x="1588760" y="0"/>
                  </a:lnTo>
                  <a:lnTo>
                    <a:pt x="1660977" y="0"/>
                  </a:lnTo>
                  <a:lnTo>
                    <a:pt x="3538603" y="0"/>
                  </a:lnTo>
                  <a:lnTo>
                    <a:pt x="4188551" y="0"/>
                  </a:lnTo>
                  <a:lnTo>
                    <a:pt x="4477417"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2621905"/>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297220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352246" y="3322508"/>
              <a:ext cx="288865" cy="0"/>
            </a:xfrm>
            <a:custGeom>
              <a:avLst/>
              <a:pathLst>
                <a:path w="288865" h="0">
                  <a:moveTo>
                    <a:pt x="0" y="0"/>
                  </a:moveTo>
                  <a:lnTo>
                    <a:pt x="144432"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7485650" y="3672809"/>
              <a:ext cx="1155462" cy="0"/>
            </a:xfrm>
            <a:custGeom>
              <a:avLst/>
              <a:pathLst>
                <a:path w="1155462" h="0">
                  <a:moveTo>
                    <a:pt x="0" y="0"/>
                  </a:moveTo>
                  <a:lnTo>
                    <a:pt x="649947" y="0"/>
                  </a:lnTo>
                  <a:lnTo>
                    <a:pt x="1011029" y="0"/>
                  </a:lnTo>
                  <a:lnTo>
                    <a:pt x="1011029" y="0"/>
                  </a:lnTo>
                  <a:lnTo>
                    <a:pt x="1011029" y="0"/>
                  </a:lnTo>
                  <a:lnTo>
                    <a:pt x="1155462"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7918948" y="4023110"/>
              <a:ext cx="722164" cy="0"/>
            </a:xfrm>
            <a:custGeom>
              <a:avLst/>
              <a:pathLst>
                <a:path w="722164" h="0">
                  <a:moveTo>
                    <a:pt x="0" y="0"/>
                  </a:moveTo>
                  <a:lnTo>
                    <a:pt x="433298" y="0"/>
                  </a:lnTo>
                  <a:lnTo>
                    <a:pt x="577731"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4373412"/>
              <a:ext cx="288865" cy="0"/>
            </a:xfrm>
            <a:custGeom>
              <a:avLst/>
              <a:pathLst>
                <a:path w="288865" h="0">
                  <a:moveTo>
                    <a:pt x="0" y="0"/>
                  </a:moveTo>
                  <a:lnTo>
                    <a:pt x="144432"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3" name="pl33"/>
            <p:cNvSpPr/>
            <p:nvPr/>
          </p:nvSpPr>
          <p:spPr>
            <a:xfrm>
              <a:off x="8207814" y="4723713"/>
              <a:ext cx="433298" cy="0"/>
            </a:xfrm>
            <a:custGeom>
              <a:avLst/>
              <a:pathLst>
                <a:path w="433298" h="0">
                  <a:moveTo>
                    <a:pt x="0" y="0"/>
                  </a:moveTo>
                  <a:lnTo>
                    <a:pt x="72216" y="0"/>
                  </a:lnTo>
                  <a:lnTo>
                    <a:pt x="288865"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4" name="pl34"/>
            <p:cNvSpPr/>
            <p:nvPr/>
          </p:nvSpPr>
          <p:spPr>
            <a:xfrm>
              <a:off x="8280030" y="5074015"/>
              <a:ext cx="361082" cy="0"/>
            </a:xfrm>
            <a:custGeom>
              <a:avLst/>
              <a:pathLst>
                <a:path w="361082" h="0">
                  <a:moveTo>
                    <a:pt x="0" y="0"/>
                  </a:moveTo>
                  <a:lnTo>
                    <a:pt x="0" y="0"/>
                  </a:lnTo>
                  <a:lnTo>
                    <a:pt x="72216"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01476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2579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7573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0352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3956494"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145046"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57834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57834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7834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0612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78344"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43391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433912"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50612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50612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57834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50612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57834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57834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21726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57834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21726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857834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578344"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150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Guyana,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2021 (98%).
In 2024, 1 vaccine had lower coverage than in 2019.
In 2025, 0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3063952"/>
              <a:ext cx="3249063" cy="1886466"/>
            </a:xfrm>
            <a:custGeom>
              <a:avLst/>
              <a:pathLst>
                <a:path w="3249063" h="1886466">
                  <a:moveTo>
                    <a:pt x="0" y="1558384"/>
                  </a:moveTo>
                  <a:lnTo>
                    <a:pt x="249927" y="1503704"/>
                  </a:lnTo>
                  <a:lnTo>
                    <a:pt x="499855" y="1831785"/>
                  </a:lnTo>
                  <a:lnTo>
                    <a:pt x="749783" y="1886466"/>
                  </a:lnTo>
                  <a:lnTo>
                    <a:pt x="999711" y="1531044"/>
                  </a:lnTo>
                  <a:lnTo>
                    <a:pt x="1249639" y="1093603"/>
                  </a:lnTo>
                  <a:lnTo>
                    <a:pt x="1499567" y="1066263"/>
                  </a:lnTo>
                  <a:lnTo>
                    <a:pt x="1749495" y="929562"/>
                  </a:lnTo>
                  <a:lnTo>
                    <a:pt x="1999423" y="929562"/>
                  </a:lnTo>
                  <a:lnTo>
                    <a:pt x="2249351" y="1886466"/>
                  </a:lnTo>
                  <a:lnTo>
                    <a:pt x="2499279" y="1503704"/>
                  </a:lnTo>
                  <a:lnTo>
                    <a:pt x="2749207" y="847542"/>
                  </a:lnTo>
                  <a:lnTo>
                    <a:pt x="2999135" y="0"/>
                  </a:lnTo>
                  <a:lnTo>
                    <a:pt x="3249063" y="0"/>
                  </a:lnTo>
                </a:path>
              </a:pathLst>
            </a:custGeom>
            <a:ln w="29811" cap="flat">
              <a:solidFill>
                <a:srgbClr val="FF0000">
                  <a:alpha val="100000"/>
                </a:srgbClr>
              </a:solidFill>
              <a:prstDash val="solid"/>
              <a:round/>
            </a:ln>
          </p:spPr>
          <p:txBody>
            <a:bodyPr/>
            <a:lstStyle/>
            <a:p/>
          </p:txBody>
        </p:sp>
        <p:sp>
          <p:nvSpPr>
            <p:cNvPr id="32" name="pl32"/>
            <p:cNvSpPr/>
            <p:nvPr/>
          </p:nvSpPr>
          <p:spPr>
            <a:xfrm>
              <a:off x="1194574" y="3063952"/>
              <a:ext cx="3249063" cy="1913806"/>
            </a:xfrm>
            <a:custGeom>
              <a:avLst/>
              <a:pathLst>
                <a:path w="3249063" h="1913806">
                  <a:moveTo>
                    <a:pt x="0" y="1886466"/>
                  </a:moveTo>
                  <a:lnTo>
                    <a:pt x="249927" y="1695085"/>
                  </a:lnTo>
                  <a:lnTo>
                    <a:pt x="499855" y="1831785"/>
                  </a:lnTo>
                  <a:lnTo>
                    <a:pt x="749783" y="1859125"/>
                  </a:lnTo>
                  <a:lnTo>
                    <a:pt x="999711" y="1695085"/>
                  </a:lnTo>
                  <a:lnTo>
                    <a:pt x="1249639" y="1585725"/>
                  </a:lnTo>
                  <a:lnTo>
                    <a:pt x="1499567" y="1531044"/>
                  </a:lnTo>
                  <a:lnTo>
                    <a:pt x="1749495" y="1558384"/>
                  </a:lnTo>
                  <a:lnTo>
                    <a:pt x="1999423" y="1339664"/>
                  </a:lnTo>
                  <a:lnTo>
                    <a:pt x="2249351" y="1913806"/>
                  </a:lnTo>
                  <a:lnTo>
                    <a:pt x="2499279" y="1640405"/>
                  </a:lnTo>
                  <a:lnTo>
                    <a:pt x="2749207" y="847542"/>
                  </a:lnTo>
                  <a:lnTo>
                    <a:pt x="2999135" y="0"/>
                  </a:lnTo>
                  <a:lnTo>
                    <a:pt x="3249063" y="0"/>
                  </a:lnTo>
                </a:path>
              </a:pathLst>
            </a:custGeom>
            <a:ln w="29811" cap="flat">
              <a:solidFill>
                <a:srgbClr val="0058AB">
                  <a:alpha val="100000"/>
                </a:srgbClr>
              </a:solidFill>
              <a:prstDash val="solid"/>
              <a:round/>
            </a:ln>
          </p:spPr>
          <p:txBody>
            <a:bodyPr/>
            <a:lstStyle/>
            <a:p/>
          </p:txBody>
        </p:sp>
        <p:sp>
          <p:nvSpPr>
            <p:cNvPr id="33" name="pt33"/>
            <p:cNvSpPr/>
            <p:nvPr/>
          </p:nvSpPr>
          <p:spPr>
            <a:xfrm>
              <a:off x="1169748"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41327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2" name="tx62"/>
            <p:cNvSpPr/>
            <p:nvPr/>
          </p:nvSpPr>
          <p:spPr>
            <a:xfrm>
              <a:off x="1444502"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3" name="tx63"/>
            <p:cNvSpPr/>
            <p:nvPr/>
          </p:nvSpPr>
          <p:spPr>
            <a:xfrm>
              <a:off x="1694430"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4" name="tx64"/>
            <p:cNvSpPr/>
            <p:nvPr/>
          </p:nvSpPr>
          <p:spPr>
            <a:xfrm>
              <a:off x="1944357"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5" name="tx65"/>
            <p:cNvSpPr/>
            <p:nvPr/>
          </p:nvSpPr>
          <p:spPr>
            <a:xfrm>
              <a:off x="219428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6" name="tx66"/>
            <p:cNvSpPr/>
            <p:nvPr/>
          </p:nvSpPr>
          <p:spPr>
            <a:xfrm>
              <a:off x="2444213"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7" name="tx67"/>
            <p:cNvSpPr/>
            <p:nvPr/>
          </p:nvSpPr>
          <p:spPr>
            <a:xfrm>
              <a:off x="2694141"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68" name="tx68"/>
            <p:cNvSpPr/>
            <p:nvPr/>
          </p:nvSpPr>
          <p:spPr>
            <a:xfrm>
              <a:off x="2944069"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9" name="tx69"/>
            <p:cNvSpPr/>
            <p:nvPr/>
          </p:nvSpPr>
          <p:spPr>
            <a:xfrm>
              <a:off x="3193997"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70" name="tx70"/>
            <p:cNvSpPr/>
            <p:nvPr/>
          </p:nvSpPr>
          <p:spPr>
            <a:xfrm>
              <a:off x="344392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71" name="tx71"/>
            <p:cNvSpPr/>
            <p:nvPr/>
          </p:nvSpPr>
          <p:spPr>
            <a:xfrm>
              <a:off x="3693853"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2" name="tx72"/>
            <p:cNvSpPr/>
            <p:nvPr/>
          </p:nvSpPr>
          <p:spPr>
            <a:xfrm>
              <a:off x="3943781"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3" name="tx73"/>
            <p:cNvSpPr/>
            <p:nvPr/>
          </p:nvSpPr>
          <p:spPr>
            <a:xfrm>
              <a:off x="4193709"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4" name="tx74"/>
            <p:cNvSpPr/>
            <p:nvPr/>
          </p:nvSpPr>
          <p:spPr>
            <a:xfrm>
              <a:off x="4443637"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5" name="tx75"/>
            <p:cNvSpPr/>
            <p:nvPr/>
          </p:nvSpPr>
          <p:spPr>
            <a:xfrm>
              <a:off x="1194574"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6" name="tx76"/>
            <p:cNvSpPr/>
            <p:nvPr/>
          </p:nvSpPr>
          <p:spPr>
            <a:xfrm>
              <a:off x="1444502"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7" name="tx77"/>
            <p:cNvSpPr/>
            <p:nvPr/>
          </p:nvSpPr>
          <p:spPr>
            <a:xfrm>
              <a:off x="1694430"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8" name="tx78"/>
            <p:cNvSpPr/>
            <p:nvPr/>
          </p:nvSpPr>
          <p:spPr>
            <a:xfrm>
              <a:off x="1944357"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9" name="tx79"/>
            <p:cNvSpPr/>
            <p:nvPr/>
          </p:nvSpPr>
          <p:spPr>
            <a:xfrm>
              <a:off x="2194285"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80" name="tx80"/>
            <p:cNvSpPr/>
            <p:nvPr/>
          </p:nvSpPr>
          <p:spPr>
            <a:xfrm>
              <a:off x="2444213" y="398528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81" name="tx81"/>
            <p:cNvSpPr/>
            <p:nvPr/>
          </p:nvSpPr>
          <p:spPr>
            <a:xfrm>
              <a:off x="2694141"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82" name="tx82"/>
            <p:cNvSpPr/>
            <p:nvPr/>
          </p:nvSpPr>
          <p:spPr>
            <a:xfrm>
              <a:off x="2944069"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3" name="tx83"/>
            <p:cNvSpPr/>
            <p:nvPr/>
          </p:nvSpPr>
          <p:spPr>
            <a:xfrm>
              <a:off x="3193997"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4" name="tx84"/>
            <p:cNvSpPr/>
            <p:nvPr/>
          </p:nvSpPr>
          <p:spPr>
            <a:xfrm>
              <a:off x="344392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85" name="tx85"/>
            <p:cNvSpPr/>
            <p:nvPr/>
          </p:nvSpPr>
          <p:spPr>
            <a:xfrm>
              <a:off x="3693853"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86" name="tx86"/>
            <p:cNvSpPr/>
            <p:nvPr/>
          </p:nvSpPr>
          <p:spPr>
            <a:xfrm>
              <a:off x="3943781"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7" name="tx87"/>
            <p:cNvSpPr/>
            <p:nvPr/>
          </p:nvSpPr>
          <p:spPr>
            <a:xfrm>
              <a:off x="4193709"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8" name="tx88"/>
            <p:cNvSpPr/>
            <p:nvPr/>
          </p:nvSpPr>
          <p:spPr>
            <a:xfrm>
              <a:off x="4443637"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tx90"/>
            <p:cNvSpPr/>
            <p:nvPr/>
          </p:nvSpPr>
          <p:spPr>
            <a:xfrm>
              <a:off x="36168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1" name="tx91"/>
            <p:cNvSpPr/>
            <p:nvPr/>
          </p:nvSpPr>
          <p:spPr>
            <a:xfrm>
              <a:off x="34832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2" name="rc9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3" name="pl9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137469" y="4102875"/>
              <a:ext cx="1499567" cy="874882"/>
            </a:xfrm>
            <a:custGeom>
              <a:avLst/>
              <a:pathLst>
                <a:path w="1499567" h="874882">
                  <a:moveTo>
                    <a:pt x="0" y="0"/>
                  </a:moveTo>
                  <a:lnTo>
                    <a:pt x="249927" y="82020"/>
                  </a:lnTo>
                  <a:lnTo>
                    <a:pt x="499855" y="874882"/>
                  </a:lnTo>
                  <a:lnTo>
                    <a:pt x="749783" y="792862"/>
                  </a:lnTo>
                  <a:lnTo>
                    <a:pt x="999711" y="765522"/>
                  </a:lnTo>
                  <a:lnTo>
                    <a:pt x="1249639" y="0"/>
                  </a:lnTo>
                  <a:lnTo>
                    <a:pt x="1499567" y="0"/>
                  </a:lnTo>
                </a:path>
              </a:pathLst>
            </a:custGeom>
            <a:ln w="29811" cap="flat">
              <a:solidFill>
                <a:srgbClr val="FF0000">
                  <a:alpha val="100000"/>
                </a:srgbClr>
              </a:solidFill>
              <a:prstDash val="solid"/>
              <a:round/>
            </a:ln>
          </p:spPr>
          <p:txBody>
            <a:bodyPr/>
            <a:lstStyle/>
            <a:p/>
          </p:txBody>
        </p:sp>
        <p:sp>
          <p:nvSpPr>
            <p:cNvPr id="121" name="pl121"/>
            <p:cNvSpPr/>
            <p:nvPr/>
          </p:nvSpPr>
          <p:spPr>
            <a:xfrm>
              <a:off x="7137469" y="4102875"/>
              <a:ext cx="1499567" cy="874882"/>
            </a:xfrm>
            <a:custGeom>
              <a:avLst/>
              <a:pathLst>
                <a:path w="1499567" h="874882">
                  <a:moveTo>
                    <a:pt x="0" y="738182"/>
                  </a:moveTo>
                  <a:lnTo>
                    <a:pt x="249927" y="136700"/>
                  </a:lnTo>
                  <a:lnTo>
                    <a:pt x="499855" y="847542"/>
                  </a:lnTo>
                  <a:lnTo>
                    <a:pt x="749783" y="874882"/>
                  </a:lnTo>
                  <a:lnTo>
                    <a:pt x="999711" y="765522"/>
                  </a:lnTo>
                  <a:lnTo>
                    <a:pt x="1249639" y="0"/>
                  </a:lnTo>
                  <a:lnTo>
                    <a:pt x="1499567" y="0"/>
                  </a:lnTo>
                </a:path>
              </a:pathLst>
            </a:custGeom>
            <a:ln w="29811" cap="flat">
              <a:solidFill>
                <a:srgbClr val="0058AB">
                  <a:alpha val="100000"/>
                </a:srgbClr>
              </a:solidFill>
              <a:prstDash val="solid"/>
              <a:round/>
            </a:ln>
          </p:spPr>
          <p:txBody>
            <a:bodyPr/>
            <a:lstStyle/>
            <a:p/>
          </p:txBody>
        </p:sp>
        <p:sp>
          <p:nvSpPr>
            <p:cNvPr id="122" name="pt122"/>
            <p:cNvSpPr/>
            <p:nvPr/>
          </p:nvSpPr>
          <p:spPr>
            <a:xfrm>
              <a:off x="7112643"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7362571"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612499"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862427"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8112355"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362283"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612211"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112643"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7362571"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761249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7862427"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112355"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8362283"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612211"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tx136"/>
            <p:cNvSpPr/>
            <p:nvPr/>
          </p:nvSpPr>
          <p:spPr>
            <a:xfrm>
              <a:off x="7137469"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37" name="tx137"/>
            <p:cNvSpPr/>
            <p:nvPr/>
          </p:nvSpPr>
          <p:spPr>
            <a:xfrm>
              <a:off x="7387397"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138" name="tx138"/>
            <p:cNvSpPr/>
            <p:nvPr/>
          </p:nvSpPr>
          <p:spPr>
            <a:xfrm>
              <a:off x="763732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39" name="tx139"/>
            <p:cNvSpPr/>
            <p:nvPr/>
          </p:nvSpPr>
          <p:spPr>
            <a:xfrm>
              <a:off x="7887253"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40" name="tx140"/>
            <p:cNvSpPr/>
            <p:nvPr/>
          </p:nvSpPr>
          <p:spPr>
            <a:xfrm>
              <a:off x="8137181"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41" name="tx141"/>
            <p:cNvSpPr/>
            <p:nvPr/>
          </p:nvSpPr>
          <p:spPr>
            <a:xfrm>
              <a:off x="8387109"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142" name="tx142"/>
            <p:cNvSpPr/>
            <p:nvPr/>
          </p:nvSpPr>
          <p:spPr>
            <a:xfrm>
              <a:off x="8637037"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143" name="tx143"/>
            <p:cNvSpPr/>
            <p:nvPr/>
          </p:nvSpPr>
          <p:spPr>
            <a:xfrm>
              <a:off x="7137469"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144" name="tx144"/>
            <p:cNvSpPr/>
            <p:nvPr/>
          </p:nvSpPr>
          <p:spPr>
            <a:xfrm>
              <a:off x="7387397"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45" name="tx145"/>
            <p:cNvSpPr/>
            <p:nvPr/>
          </p:nvSpPr>
          <p:spPr>
            <a:xfrm>
              <a:off x="7637325"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146" name="tx146"/>
            <p:cNvSpPr/>
            <p:nvPr/>
          </p:nvSpPr>
          <p:spPr>
            <a:xfrm>
              <a:off x="7887253"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147" name="tx147"/>
            <p:cNvSpPr/>
            <p:nvPr/>
          </p:nvSpPr>
          <p:spPr>
            <a:xfrm>
              <a:off x="8137181"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148" name="tx148"/>
            <p:cNvSpPr/>
            <p:nvPr/>
          </p:nvSpPr>
          <p:spPr>
            <a:xfrm>
              <a:off x="8387109"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149" name="tx149"/>
            <p:cNvSpPr/>
            <p:nvPr/>
          </p:nvSpPr>
          <p:spPr>
            <a:xfrm>
              <a:off x="8637037"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150" name="pl15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1" name="tx151"/>
            <p:cNvSpPr/>
            <p:nvPr/>
          </p:nvSpPr>
          <p:spPr>
            <a:xfrm>
              <a:off x="78102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52" name="tx152"/>
            <p:cNvSpPr/>
            <p:nvPr/>
          </p:nvSpPr>
          <p:spPr>
            <a:xfrm>
              <a:off x="76766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53" name="rc15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4" name="tx15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5" name="tx15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6" name="tx156"/>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7" name="tx157"/>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8" name="tx158"/>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9" name="tx159"/>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0" name="tx160"/>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1" name="tx161"/>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2" name="tx162"/>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3" name="tx163"/>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4" name="tx164"/>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5" name="tx16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6" name="tx166"/>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7" name="tx167"/>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8" name="tx168"/>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9" name="tx169"/>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0" name="tx170"/>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39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Guyana, 2012-2025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Guyana was 2012.
In 2025, first dose (HPV1) programme coverage among girls was 71%. In 2025, last dose (HPVc) programme coverage among girls was 71%.</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71% and coverage among boys remained at 33%, following switch to single dose in 2023.</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21314"/>
            </a:xfrm>
            <a:custGeom>
              <a:avLst/>
              <a:pathLst>
                <a:path w="6481656" h="421314">
                  <a:moveTo>
                    <a:pt x="0" y="331032"/>
                  </a:moveTo>
                  <a:lnTo>
                    <a:pt x="259266" y="421314"/>
                  </a:lnTo>
                  <a:lnTo>
                    <a:pt x="518532" y="240750"/>
                  </a:lnTo>
                  <a:lnTo>
                    <a:pt x="777798" y="270844"/>
                  </a:lnTo>
                  <a:lnTo>
                    <a:pt x="1037065" y="240750"/>
                  </a:lnTo>
                  <a:lnTo>
                    <a:pt x="1296331" y="180563"/>
                  </a:lnTo>
                  <a:lnTo>
                    <a:pt x="1555597" y="180563"/>
                  </a:lnTo>
                  <a:lnTo>
                    <a:pt x="1814863" y="150469"/>
                  </a:lnTo>
                  <a:lnTo>
                    <a:pt x="2074130" y="180563"/>
                  </a:lnTo>
                  <a:lnTo>
                    <a:pt x="2333396" y="30093"/>
                  </a:lnTo>
                  <a:lnTo>
                    <a:pt x="2592662" y="120375"/>
                  </a:lnTo>
                  <a:lnTo>
                    <a:pt x="2851928" y="180563"/>
                  </a:lnTo>
                  <a:lnTo>
                    <a:pt x="3111195" y="60187"/>
                  </a:lnTo>
                  <a:lnTo>
                    <a:pt x="3370461" y="30093"/>
                  </a:lnTo>
                  <a:lnTo>
                    <a:pt x="3629727" y="30093"/>
                  </a:lnTo>
                  <a:lnTo>
                    <a:pt x="3888994" y="120375"/>
                  </a:lnTo>
                  <a:lnTo>
                    <a:pt x="4148260" y="60187"/>
                  </a:lnTo>
                  <a:lnTo>
                    <a:pt x="4407526" y="60187"/>
                  </a:lnTo>
                  <a:lnTo>
                    <a:pt x="4666792" y="120375"/>
                  </a:lnTo>
                  <a:lnTo>
                    <a:pt x="4926059" y="0"/>
                  </a:lnTo>
                  <a:lnTo>
                    <a:pt x="5185325" y="0"/>
                  </a:lnTo>
                  <a:lnTo>
                    <a:pt x="5444591" y="30093"/>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1083379"/>
            </a:xfrm>
            <a:custGeom>
              <a:avLst/>
              <a:pathLst>
                <a:path w="6222390" h="1083379">
                  <a:moveTo>
                    <a:pt x="0" y="331032"/>
                  </a:moveTo>
                  <a:lnTo>
                    <a:pt x="259266" y="571783"/>
                  </a:lnTo>
                  <a:lnTo>
                    <a:pt x="518532" y="842628"/>
                  </a:lnTo>
                  <a:lnTo>
                    <a:pt x="777798" y="1083379"/>
                  </a:lnTo>
                  <a:lnTo>
                    <a:pt x="1037065" y="812534"/>
                  </a:lnTo>
                  <a:lnTo>
                    <a:pt x="1296331" y="752346"/>
                  </a:lnTo>
                  <a:lnTo>
                    <a:pt x="1555597" y="270844"/>
                  </a:lnTo>
                  <a:lnTo>
                    <a:pt x="1814863" y="451408"/>
                  </a:lnTo>
                  <a:lnTo>
                    <a:pt x="2074130" y="451408"/>
                  </a:lnTo>
                  <a:lnTo>
                    <a:pt x="2333396" y="511595"/>
                  </a:lnTo>
                  <a:lnTo>
                    <a:pt x="2592662" y="451408"/>
                  </a:lnTo>
                  <a:lnTo>
                    <a:pt x="2851928" y="270844"/>
                  </a:lnTo>
                  <a:lnTo>
                    <a:pt x="3111195" y="120375"/>
                  </a:lnTo>
                  <a:lnTo>
                    <a:pt x="3370461" y="240750"/>
                  </a:lnTo>
                  <a:lnTo>
                    <a:pt x="3629727" y="120375"/>
                  </a:lnTo>
                  <a:lnTo>
                    <a:pt x="3888994" y="150469"/>
                  </a:lnTo>
                  <a:lnTo>
                    <a:pt x="4148260" y="180563"/>
                  </a:lnTo>
                  <a:lnTo>
                    <a:pt x="4407526" y="451408"/>
                  </a:lnTo>
                  <a:lnTo>
                    <a:pt x="4666792" y="210657"/>
                  </a:lnTo>
                  <a:lnTo>
                    <a:pt x="4926059" y="60187"/>
                  </a:lnTo>
                  <a:lnTo>
                    <a:pt x="5185325" y="481501"/>
                  </a:lnTo>
                  <a:lnTo>
                    <a:pt x="5444591" y="0"/>
                  </a:lnTo>
                  <a:lnTo>
                    <a:pt x="5703857" y="0"/>
                  </a:lnTo>
                  <a:lnTo>
                    <a:pt x="5963124" y="60187"/>
                  </a:lnTo>
                  <a:lnTo>
                    <a:pt x="6222390" y="60187"/>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1474599"/>
            </a:xfrm>
            <a:custGeom>
              <a:avLst/>
              <a:pathLst>
                <a:path w="3629727" h="1474599">
                  <a:moveTo>
                    <a:pt x="0" y="1474599"/>
                  </a:moveTo>
                  <a:lnTo>
                    <a:pt x="259266" y="270844"/>
                  </a:lnTo>
                  <a:lnTo>
                    <a:pt x="518532" y="90281"/>
                  </a:lnTo>
                  <a:lnTo>
                    <a:pt x="777798" y="60187"/>
                  </a:lnTo>
                  <a:lnTo>
                    <a:pt x="1037065" y="150469"/>
                  </a:lnTo>
                  <a:lnTo>
                    <a:pt x="1296331" y="210657"/>
                  </a:lnTo>
                  <a:lnTo>
                    <a:pt x="1555597" y="60187"/>
                  </a:lnTo>
                  <a:lnTo>
                    <a:pt x="1814863" y="240750"/>
                  </a:lnTo>
                  <a:lnTo>
                    <a:pt x="2074130" y="30093"/>
                  </a:lnTo>
                  <a:lnTo>
                    <a:pt x="2333396" y="300938"/>
                  </a:lnTo>
                  <a:lnTo>
                    <a:pt x="2592662" y="0"/>
                  </a:lnTo>
                  <a:lnTo>
                    <a:pt x="2851928" y="120375"/>
                  </a:lnTo>
                  <a:lnTo>
                    <a:pt x="3111195" y="60187"/>
                  </a:lnTo>
                  <a:lnTo>
                    <a:pt x="3370461" y="30093"/>
                  </a:lnTo>
                  <a:lnTo>
                    <a:pt x="3629727" y="0"/>
                  </a:lnTo>
                </a:path>
              </a:pathLst>
            </a:custGeom>
            <a:ln w="27101" cap="flat">
              <a:solidFill>
                <a:srgbClr val="00BFC4">
                  <a:alpha val="100000"/>
                </a:srgbClr>
              </a:solidFill>
              <a:prstDash val="solid"/>
              <a:round/>
            </a:ln>
          </p:spPr>
          <p:txBody>
            <a:bodyPr/>
            <a:lstStyle/>
            <a:p/>
          </p:txBody>
        </p:sp>
        <p:sp>
          <p:nvSpPr>
            <p:cNvPr id="30" name="pl30"/>
            <p:cNvSpPr/>
            <p:nvPr/>
          </p:nvSpPr>
          <p:spPr>
            <a:xfrm>
              <a:off x="4550214" y="2978199"/>
              <a:ext cx="3370461" cy="2106570"/>
            </a:xfrm>
            <a:custGeom>
              <a:avLst/>
              <a:pathLst>
                <a:path w="3370461" h="2106570">
                  <a:moveTo>
                    <a:pt x="0" y="2076476"/>
                  </a:moveTo>
                  <a:lnTo>
                    <a:pt x="259266" y="1865819"/>
                  </a:lnTo>
                  <a:lnTo>
                    <a:pt x="518532" y="2016289"/>
                  </a:lnTo>
                  <a:lnTo>
                    <a:pt x="777798" y="2046383"/>
                  </a:lnTo>
                  <a:lnTo>
                    <a:pt x="1037065" y="1865819"/>
                  </a:lnTo>
                  <a:lnTo>
                    <a:pt x="1296331" y="1745444"/>
                  </a:lnTo>
                  <a:lnTo>
                    <a:pt x="1555597" y="1685256"/>
                  </a:lnTo>
                  <a:lnTo>
                    <a:pt x="1814863" y="1715350"/>
                  </a:lnTo>
                  <a:lnTo>
                    <a:pt x="2074130" y="1474599"/>
                  </a:lnTo>
                  <a:lnTo>
                    <a:pt x="2333396" y="2106570"/>
                  </a:lnTo>
                  <a:lnTo>
                    <a:pt x="2592662" y="1805632"/>
                  </a:lnTo>
                  <a:lnTo>
                    <a:pt x="2851928" y="932909"/>
                  </a:lnTo>
                  <a:lnTo>
                    <a:pt x="3111195" y="0"/>
                  </a:lnTo>
                  <a:lnTo>
                    <a:pt x="337046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573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398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5717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50163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522" y="2142458"/>
              <a:ext cx="250420" cy="194968"/>
            </a:xfrm>
            <a:custGeom>
              <a:avLst/>
              <a:pathLst>
                <a:path w="250420" h="194968">
                  <a:moveTo>
                    <a:pt x="250420" y="194968"/>
                  </a:moveTo>
                  <a:lnTo>
                    <a:pt x="0" y="0"/>
                  </a:lnTo>
                </a:path>
              </a:pathLst>
            </a:custGeom>
          </p:spPr>
          <p:txBody>
            <a:bodyPr/>
            <a:lstStyle/>
            <a:p/>
          </p:txBody>
        </p:sp>
        <p:sp>
          <p:nvSpPr>
            <p:cNvPr id="41" name="pl41"/>
            <p:cNvSpPr/>
            <p:nvPr/>
          </p:nvSpPr>
          <p:spPr>
            <a:xfrm>
              <a:off x="7938712" y="2095284"/>
              <a:ext cx="241230" cy="37484"/>
            </a:xfrm>
            <a:custGeom>
              <a:avLst/>
              <a:pathLst>
                <a:path w="241230" h="37484">
                  <a:moveTo>
                    <a:pt x="241230" y="0"/>
                  </a:moveTo>
                  <a:lnTo>
                    <a:pt x="0" y="37484"/>
                  </a:lnTo>
                </a:path>
              </a:pathLst>
            </a:custGeom>
          </p:spPr>
          <p:txBody>
            <a:bodyPr/>
            <a:lstStyle/>
            <a:p/>
          </p:txBody>
        </p:sp>
        <p:sp>
          <p:nvSpPr>
            <p:cNvPr id="42" name="pl42"/>
            <p:cNvSpPr/>
            <p:nvPr/>
          </p:nvSpPr>
          <p:spPr>
            <a:xfrm>
              <a:off x="7931486" y="2202181"/>
              <a:ext cx="582741" cy="346203"/>
            </a:xfrm>
            <a:custGeom>
              <a:avLst/>
              <a:pathLst>
                <a:path w="582741" h="346203">
                  <a:moveTo>
                    <a:pt x="582741" y="346203"/>
                  </a:moveTo>
                  <a:lnTo>
                    <a:pt x="0" y="0"/>
                  </a:lnTo>
                </a:path>
              </a:pathLst>
            </a:custGeom>
          </p:spPr>
          <p:txBody>
            <a:bodyPr/>
            <a:lstStyle/>
            <a:p/>
          </p:txBody>
        </p:sp>
        <p:sp>
          <p:nvSpPr>
            <p:cNvPr id="43" name="pl43"/>
            <p:cNvSpPr/>
            <p:nvPr/>
          </p:nvSpPr>
          <p:spPr>
            <a:xfrm>
              <a:off x="7940023" y="2978197"/>
              <a:ext cx="239918" cy="2"/>
            </a:xfrm>
            <a:custGeom>
              <a:avLst/>
              <a:pathLst>
                <a:path w="239918" h="2">
                  <a:moveTo>
                    <a:pt x="239918" y="0"/>
                  </a:moveTo>
                  <a:lnTo>
                    <a:pt x="0" y="2"/>
                  </a:lnTo>
                </a:path>
              </a:pathLst>
            </a:custGeom>
          </p:spPr>
          <p:txBody>
            <a:bodyPr/>
            <a:lstStyle/>
            <a:p/>
          </p:txBody>
        </p:sp>
        <p:sp>
          <p:nvSpPr>
            <p:cNvPr id="44" name="pg44"/>
            <p:cNvSpPr/>
            <p:nvPr/>
          </p:nvSpPr>
          <p:spPr>
            <a:xfrm>
              <a:off x="8111362" y="227485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1569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0008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417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8" name="pg48"/>
            <p:cNvSpPr/>
            <p:nvPr/>
          </p:nvSpPr>
          <p:spPr>
            <a:xfrm>
              <a:off x="8111362" y="254838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92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50" name="pg50"/>
            <p:cNvSpPr/>
            <p:nvPr/>
          </p:nvSpPr>
          <p:spPr>
            <a:xfrm>
              <a:off x="8111362" y="28872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280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52" name="pg52"/>
            <p:cNvSpPr/>
            <p:nvPr/>
          </p:nvSpPr>
          <p:spPr>
            <a:xfrm>
              <a:off x="1139622" y="23758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5342" y="24196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4" name="pg54"/>
            <p:cNvSpPr/>
            <p:nvPr/>
          </p:nvSpPr>
          <p:spPr>
            <a:xfrm>
              <a:off x="1764061" y="23756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781" y="24194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6" name="pg56"/>
            <p:cNvSpPr/>
            <p:nvPr/>
          </p:nvSpPr>
          <p:spPr>
            <a:xfrm>
              <a:off x="3993588" y="35912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9308" y="36350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50</a:t>
              </a:r>
            </a:p>
          </p:txBody>
        </p:sp>
        <p:sp>
          <p:nvSpPr>
            <p:cNvPr id="58" name="pg58"/>
            <p:cNvSpPr/>
            <p:nvPr/>
          </p:nvSpPr>
          <p:spPr>
            <a:xfrm>
              <a:off x="4614151" y="4905685"/>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59871" y="495103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8117" y="1692813"/>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Guyana has all 4 of the  SDG vaccines.
In 2025, Guyana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Guyana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&lt;200 children without vaccination, vulnerable to vaccine-preventable diseases and a further &lt;100 with incomplete protection.
• Guyana accounted for &lt;0.1% of zero-dose children in Latin America and the Caribbean (LACR) and &lt;0.1% of zero-dose children globally.
• MCV1 coverage remained constant at 99% between 2024 and 2025. There were &lt;200 children who missed out on the first measles vaccination.
• MCV2 coverage remained constant at 97% between 2024 and 2025.
• Last dose coverage of HPV vaccination (HPVc) among girls remained constant at 71%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Guyana,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Guyana.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P7TF5XRZ5TZD-1674051314-8091</_dlc_DocId>
    <_dlc_DocIdUrl xmlns="5ce71423-0d49-4a04-8822-86064e799dcd">
      <Url>https://unicef.sharepoint.com/teams/DAPM-DataComm/_layouts/15/DocIdRedir.aspx?ID=P7TF5XRZ5TZD-1674051314-8091</Url>
      <Description>P7TF5XRZ5TZD-1674051314-8091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005B18E-5A26-4884-8801-78A9B4DE461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52064404-a8be-4118-afc4-6222de13c7be</vt:lpwstr>
  </property>
</Properties>
</file>