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947ce802c4e86e203095393bbd1ec585b3d32b1.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c34c42777cd56055a1e56785c10dddec2db6d6d.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cddd954e389f408e31639d2a88fe25f4e167f4b.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2" name="rc82"/>
            <p:cNvSpPr/>
            <p:nvPr/>
          </p:nvSpPr>
          <p:spPr>
            <a:xfrm>
              <a:off x="2511207"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3" name="rc83"/>
            <p:cNvSpPr/>
            <p:nvPr/>
          </p:nvSpPr>
          <p:spPr>
            <a:xfrm>
              <a:off x="2822259"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4" name="rc84"/>
            <p:cNvSpPr/>
            <p:nvPr/>
          </p:nvSpPr>
          <p:spPr>
            <a:xfrm>
              <a:off x="3133311"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5" name="rc85"/>
            <p:cNvSpPr/>
            <p:nvPr/>
          </p:nvSpPr>
          <p:spPr>
            <a:xfrm>
              <a:off x="3444364"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3755416"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7" name="rc87"/>
            <p:cNvSpPr/>
            <p:nvPr/>
          </p:nvSpPr>
          <p:spPr>
            <a:xfrm>
              <a:off x="4066468"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8" name="rc88"/>
            <p:cNvSpPr/>
            <p:nvPr/>
          </p:nvSpPr>
          <p:spPr>
            <a:xfrm>
              <a:off x="4377521"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9" name="rc89"/>
            <p:cNvSpPr/>
            <p:nvPr/>
          </p:nvSpPr>
          <p:spPr>
            <a:xfrm>
              <a:off x="4688573"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4999625"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5310677" y="3254485"/>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5621730" y="3254485"/>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3" name="rc93"/>
            <p:cNvSpPr/>
            <p:nvPr/>
          </p:nvSpPr>
          <p:spPr>
            <a:xfrm>
              <a:off x="5932782"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4" name="rc94"/>
            <p:cNvSpPr/>
            <p:nvPr/>
          </p:nvSpPr>
          <p:spPr>
            <a:xfrm>
              <a:off x="6243834"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6554887"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6" name="rc96"/>
            <p:cNvSpPr/>
            <p:nvPr/>
          </p:nvSpPr>
          <p:spPr>
            <a:xfrm>
              <a:off x="6865939"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7" name="rc97"/>
            <p:cNvSpPr/>
            <p:nvPr/>
          </p:nvSpPr>
          <p:spPr>
            <a:xfrm>
              <a:off x="7176991"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7488044"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9" name="rc99"/>
            <p:cNvSpPr/>
            <p:nvPr/>
          </p:nvSpPr>
          <p:spPr>
            <a:xfrm>
              <a:off x="7799096"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0" name="rc100"/>
            <p:cNvSpPr/>
            <p:nvPr/>
          </p:nvSpPr>
          <p:spPr>
            <a:xfrm>
              <a:off x="8110148"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1" name="rc101"/>
            <p:cNvSpPr/>
            <p:nvPr/>
          </p:nvSpPr>
          <p:spPr>
            <a:xfrm>
              <a:off x="8421201"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8732253" y="3254485"/>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3" name="rc103"/>
            <p:cNvSpPr/>
            <p:nvPr/>
          </p:nvSpPr>
          <p:spPr>
            <a:xfrm>
              <a:off x="4066468" y="2210379"/>
              <a:ext cx="311052" cy="261026"/>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04" name="rc104"/>
            <p:cNvSpPr/>
            <p:nvPr/>
          </p:nvSpPr>
          <p:spPr>
            <a:xfrm>
              <a:off x="4377521" y="2210379"/>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05" name="rc105"/>
            <p:cNvSpPr/>
            <p:nvPr/>
          </p:nvSpPr>
          <p:spPr>
            <a:xfrm>
              <a:off x="4688573" y="2210379"/>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06" name="rc106"/>
            <p:cNvSpPr/>
            <p:nvPr/>
          </p:nvSpPr>
          <p:spPr>
            <a:xfrm>
              <a:off x="4999625" y="2210379"/>
              <a:ext cx="311052" cy="2610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07" name="rc107"/>
            <p:cNvSpPr/>
            <p:nvPr/>
          </p:nvSpPr>
          <p:spPr>
            <a:xfrm>
              <a:off x="5310677" y="2210379"/>
              <a:ext cx="311052"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08" name="rc108"/>
            <p:cNvSpPr/>
            <p:nvPr/>
          </p:nvSpPr>
          <p:spPr>
            <a:xfrm>
              <a:off x="5621730" y="2210379"/>
              <a:ext cx="311052" cy="26102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09" name="rc109"/>
            <p:cNvSpPr/>
            <p:nvPr/>
          </p:nvSpPr>
          <p:spPr>
            <a:xfrm>
              <a:off x="5932782" y="2210379"/>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0" name="rc110"/>
            <p:cNvSpPr/>
            <p:nvPr/>
          </p:nvSpPr>
          <p:spPr>
            <a:xfrm>
              <a:off x="6243834" y="2210379"/>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1" name="rc111"/>
            <p:cNvSpPr/>
            <p:nvPr/>
          </p:nvSpPr>
          <p:spPr>
            <a:xfrm>
              <a:off x="6554887" y="2210379"/>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12" name="rc112"/>
            <p:cNvSpPr/>
            <p:nvPr/>
          </p:nvSpPr>
          <p:spPr>
            <a:xfrm>
              <a:off x="6865939" y="2210379"/>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13" name="rc113"/>
            <p:cNvSpPr/>
            <p:nvPr/>
          </p:nvSpPr>
          <p:spPr>
            <a:xfrm>
              <a:off x="7176991" y="2210379"/>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4" name="rc114"/>
            <p:cNvSpPr/>
            <p:nvPr/>
          </p:nvSpPr>
          <p:spPr>
            <a:xfrm>
              <a:off x="7488044" y="2210379"/>
              <a:ext cx="311052"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15" name="rc115"/>
            <p:cNvSpPr/>
            <p:nvPr/>
          </p:nvSpPr>
          <p:spPr>
            <a:xfrm>
              <a:off x="7799096" y="2210379"/>
              <a:ext cx="311052" cy="2610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16" name="rc116"/>
            <p:cNvSpPr/>
            <p:nvPr/>
          </p:nvSpPr>
          <p:spPr>
            <a:xfrm>
              <a:off x="8110148" y="2210379"/>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17" name="rc117"/>
            <p:cNvSpPr/>
            <p:nvPr/>
          </p:nvSpPr>
          <p:spPr>
            <a:xfrm>
              <a:off x="8421201" y="2210379"/>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18" name="rc118"/>
            <p:cNvSpPr/>
            <p:nvPr/>
          </p:nvSpPr>
          <p:spPr>
            <a:xfrm>
              <a:off x="8732253" y="2210379"/>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9" name="rc119"/>
            <p:cNvSpPr/>
            <p:nvPr/>
          </p:nvSpPr>
          <p:spPr>
            <a:xfrm>
              <a:off x="2511207"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0" name="rc120"/>
            <p:cNvSpPr/>
            <p:nvPr/>
          </p:nvSpPr>
          <p:spPr>
            <a:xfrm>
              <a:off x="2822259"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1" name="rc121"/>
            <p:cNvSpPr/>
            <p:nvPr/>
          </p:nvSpPr>
          <p:spPr>
            <a:xfrm>
              <a:off x="3133311"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2" name="rc122"/>
            <p:cNvSpPr/>
            <p:nvPr/>
          </p:nvSpPr>
          <p:spPr>
            <a:xfrm>
              <a:off x="3444364"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3755416"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4" name="rc124"/>
            <p:cNvSpPr/>
            <p:nvPr/>
          </p:nvSpPr>
          <p:spPr>
            <a:xfrm>
              <a:off x="4066468"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21"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6" name="rc126"/>
            <p:cNvSpPr/>
            <p:nvPr/>
          </p:nvSpPr>
          <p:spPr>
            <a:xfrm>
              <a:off x="4688573"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4999625"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5310677" y="2993459"/>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9" name="rc129"/>
            <p:cNvSpPr/>
            <p:nvPr/>
          </p:nvSpPr>
          <p:spPr>
            <a:xfrm>
              <a:off x="5621730" y="2993459"/>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0" name="rc130"/>
            <p:cNvSpPr/>
            <p:nvPr/>
          </p:nvSpPr>
          <p:spPr>
            <a:xfrm>
              <a:off x="5932782"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1" name="rc131"/>
            <p:cNvSpPr/>
            <p:nvPr/>
          </p:nvSpPr>
          <p:spPr>
            <a:xfrm>
              <a:off x="6243834" y="299345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2" name="rc132"/>
            <p:cNvSpPr/>
            <p:nvPr/>
          </p:nvSpPr>
          <p:spPr>
            <a:xfrm>
              <a:off x="6554887"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3" name="rc133"/>
            <p:cNvSpPr/>
            <p:nvPr/>
          </p:nvSpPr>
          <p:spPr>
            <a:xfrm>
              <a:off x="6865939"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4" name="rc134"/>
            <p:cNvSpPr/>
            <p:nvPr/>
          </p:nvSpPr>
          <p:spPr>
            <a:xfrm>
              <a:off x="7176991"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5" name="rc135"/>
            <p:cNvSpPr/>
            <p:nvPr/>
          </p:nvSpPr>
          <p:spPr>
            <a:xfrm>
              <a:off x="7488044" y="299345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6" name="rc136"/>
            <p:cNvSpPr/>
            <p:nvPr/>
          </p:nvSpPr>
          <p:spPr>
            <a:xfrm>
              <a:off x="7799096" y="299345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7" name="rc137"/>
            <p:cNvSpPr/>
            <p:nvPr/>
          </p:nvSpPr>
          <p:spPr>
            <a:xfrm>
              <a:off x="8110148"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8" name="rc138"/>
            <p:cNvSpPr/>
            <p:nvPr/>
          </p:nvSpPr>
          <p:spPr>
            <a:xfrm>
              <a:off x="8421201"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9" name="rc139"/>
            <p:cNvSpPr/>
            <p:nvPr/>
          </p:nvSpPr>
          <p:spPr>
            <a:xfrm>
              <a:off x="8732253" y="2993459"/>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0" name="rc140"/>
            <p:cNvSpPr/>
            <p:nvPr/>
          </p:nvSpPr>
          <p:spPr>
            <a:xfrm>
              <a:off x="5932782"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6243834"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6554887"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3" name="rc143"/>
            <p:cNvSpPr/>
            <p:nvPr/>
          </p:nvSpPr>
          <p:spPr>
            <a:xfrm>
              <a:off x="6865939"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7176991" y="403756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5" name="rc145"/>
            <p:cNvSpPr/>
            <p:nvPr/>
          </p:nvSpPr>
          <p:spPr>
            <a:xfrm>
              <a:off x="7488044" y="403756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6" name="rc146"/>
            <p:cNvSpPr/>
            <p:nvPr/>
          </p:nvSpPr>
          <p:spPr>
            <a:xfrm>
              <a:off x="7799096" y="403756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8110148"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8421201"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8732253" y="403756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0" name="rc150"/>
            <p:cNvSpPr/>
            <p:nvPr/>
          </p:nvSpPr>
          <p:spPr>
            <a:xfrm>
              <a:off x="7488044" y="429859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1" name="rc151"/>
            <p:cNvSpPr/>
            <p:nvPr/>
          </p:nvSpPr>
          <p:spPr>
            <a:xfrm>
              <a:off x="7799096" y="429859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2" name="rc152"/>
            <p:cNvSpPr/>
            <p:nvPr/>
          </p:nvSpPr>
          <p:spPr>
            <a:xfrm>
              <a:off x="8110148" y="429859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3" name="rc153"/>
            <p:cNvSpPr/>
            <p:nvPr/>
          </p:nvSpPr>
          <p:spPr>
            <a:xfrm>
              <a:off x="8421201" y="429859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4" name="rc154"/>
            <p:cNvSpPr/>
            <p:nvPr/>
          </p:nvSpPr>
          <p:spPr>
            <a:xfrm>
              <a:off x="8732253" y="4298591"/>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5" name="rc155"/>
            <p:cNvSpPr/>
            <p:nvPr/>
          </p:nvSpPr>
          <p:spPr>
            <a:xfrm>
              <a:off x="955945"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6" name="rc156"/>
            <p:cNvSpPr/>
            <p:nvPr/>
          </p:nvSpPr>
          <p:spPr>
            <a:xfrm>
              <a:off x="1266997"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7" name="rc157"/>
            <p:cNvSpPr/>
            <p:nvPr/>
          </p:nvSpPr>
          <p:spPr>
            <a:xfrm>
              <a:off x="1578050"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8" name="rc158"/>
            <p:cNvSpPr/>
            <p:nvPr/>
          </p:nvSpPr>
          <p:spPr>
            <a:xfrm>
              <a:off x="1889102"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9" name="rc159"/>
            <p:cNvSpPr/>
            <p:nvPr/>
          </p:nvSpPr>
          <p:spPr>
            <a:xfrm>
              <a:off x="2200154"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0" name="rc160"/>
            <p:cNvSpPr/>
            <p:nvPr/>
          </p:nvSpPr>
          <p:spPr>
            <a:xfrm>
              <a:off x="2511207"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2822259"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3133311"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3" name="rc163"/>
            <p:cNvSpPr/>
            <p:nvPr/>
          </p:nvSpPr>
          <p:spPr>
            <a:xfrm>
              <a:off x="344436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3755416"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5" name="rc165"/>
            <p:cNvSpPr/>
            <p:nvPr/>
          </p:nvSpPr>
          <p:spPr>
            <a:xfrm>
              <a:off x="4066468"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6" name="rc166"/>
            <p:cNvSpPr/>
            <p:nvPr/>
          </p:nvSpPr>
          <p:spPr>
            <a:xfrm>
              <a:off x="4377521"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7" name="rc167"/>
            <p:cNvSpPr/>
            <p:nvPr/>
          </p:nvSpPr>
          <p:spPr>
            <a:xfrm>
              <a:off x="4688573"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8" name="rc168"/>
            <p:cNvSpPr/>
            <p:nvPr/>
          </p:nvSpPr>
          <p:spPr>
            <a:xfrm>
              <a:off x="4999625"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677" y="4559618"/>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30" y="455961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1" name="rc171"/>
            <p:cNvSpPr/>
            <p:nvPr/>
          </p:nvSpPr>
          <p:spPr>
            <a:xfrm>
              <a:off x="5932782"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2" name="rc172"/>
            <p:cNvSpPr/>
            <p:nvPr/>
          </p:nvSpPr>
          <p:spPr>
            <a:xfrm>
              <a:off x="6243834"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3" name="rc173"/>
            <p:cNvSpPr/>
            <p:nvPr/>
          </p:nvSpPr>
          <p:spPr>
            <a:xfrm>
              <a:off x="6554887"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4" name="rc174"/>
            <p:cNvSpPr/>
            <p:nvPr/>
          </p:nvSpPr>
          <p:spPr>
            <a:xfrm>
              <a:off x="6865939"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5" name="rc175"/>
            <p:cNvSpPr/>
            <p:nvPr/>
          </p:nvSpPr>
          <p:spPr>
            <a:xfrm>
              <a:off x="7176991"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6" name="rc176"/>
            <p:cNvSpPr/>
            <p:nvPr/>
          </p:nvSpPr>
          <p:spPr>
            <a:xfrm>
              <a:off x="7488044"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7" name="rc177"/>
            <p:cNvSpPr/>
            <p:nvPr/>
          </p:nvSpPr>
          <p:spPr>
            <a:xfrm>
              <a:off x="7799096"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8" name="rc178"/>
            <p:cNvSpPr/>
            <p:nvPr/>
          </p:nvSpPr>
          <p:spPr>
            <a:xfrm>
              <a:off x="8110148"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9" name="rc179"/>
            <p:cNvSpPr/>
            <p:nvPr/>
          </p:nvSpPr>
          <p:spPr>
            <a:xfrm>
              <a:off x="8421201"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0" name="rc180"/>
            <p:cNvSpPr/>
            <p:nvPr/>
          </p:nvSpPr>
          <p:spPr>
            <a:xfrm>
              <a:off x="8732253"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1" name="rc181"/>
            <p:cNvSpPr/>
            <p:nvPr/>
          </p:nvSpPr>
          <p:spPr>
            <a:xfrm>
              <a:off x="5932782" y="5081671"/>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2" name="rc182"/>
            <p:cNvSpPr/>
            <p:nvPr/>
          </p:nvSpPr>
          <p:spPr>
            <a:xfrm>
              <a:off x="6243834"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3" name="rc183"/>
            <p:cNvSpPr/>
            <p:nvPr/>
          </p:nvSpPr>
          <p:spPr>
            <a:xfrm>
              <a:off x="6554887" y="508167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4" name="rc184"/>
            <p:cNvSpPr/>
            <p:nvPr/>
          </p:nvSpPr>
          <p:spPr>
            <a:xfrm>
              <a:off x="6865939" y="508167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5" name="rc185"/>
            <p:cNvSpPr/>
            <p:nvPr/>
          </p:nvSpPr>
          <p:spPr>
            <a:xfrm>
              <a:off x="7176991"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6" name="rc186"/>
            <p:cNvSpPr/>
            <p:nvPr/>
          </p:nvSpPr>
          <p:spPr>
            <a:xfrm>
              <a:off x="7488044"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7" name="rc187"/>
            <p:cNvSpPr/>
            <p:nvPr/>
          </p:nvSpPr>
          <p:spPr>
            <a:xfrm>
              <a:off x="7799096" y="5081671"/>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8" name="rc188"/>
            <p:cNvSpPr/>
            <p:nvPr/>
          </p:nvSpPr>
          <p:spPr>
            <a:xfrm>
              <a:off x="8110148" y="508167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9" name="rc189"/>
            <p:cNvSpPr/>
            <p:nvPr/>
          </p:nvSpPr>
          <p:spPr>
            <a:xfrm>
              <a:off x="8421201"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0" name="rc190"/>
            <p:cNvSpPr/>
            <p:nvPr/>
          </p:nvSpPr>
          <p:spPr>
            <a:xfrm>
              <a:off x="8732253" y="508167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1" name="rc191"/>
            <p:cNvSpPr/>
            <p:nvPr/>
          </p:nvSpPr>
          <p:spPr>
            <a:xfrm>
              <a:off x="4999625" y="351551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2" name="rc192"/>
            <p:cNvSpPr/>
            <p:nvPr/>
          </p:nvSpPr>
          <p:spPr>
            <a:xfrm>
              <a:off x="5310677" y="3515512"/>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3" name="rc193"/>
            <p:cNvSpPr/>
            <p:nvPr/>
          </p:nvSpPr>
          <p:spPr>
            <a:xfrm>
              <a:off x="5621730" y="351551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782"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5" name="rc195"/>
            <p:cNvSpPr/>
            <p:nvPr/>
          </p:nvSpPr>
          <p:spPr>
            <a:xfrm>
              <a:off x="6243834" y="351551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87" y="351551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7" name="rc197"/>
            <p:cNvSpPr/>
            <p:nvPr/>
          </p:nvSpPr>
          <p:spPr>
            <a:xfrm>
              <a:off x="6865939"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8" name="rc198"/>
            <p:cNvSpPr/>
            <p:nvPr/>
          </p:nvSpPr>
          <p:spPr>
            <a:xfrm>
              <a:off x="7176991"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9" name="rc199"/>
            <p:cNvSpPr/>
            <p:nvPr/>
          </p:nvSpPr>
          <p:spPr>
            <a:xfrm>
              <a:off x="7488044" y="351551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0" name="rc200"/>
            <p:cNvSpPr/>
            <p:nvPr/>
          </p:nvSpPr>
          <p:spPr>
            <a:xfrm>
              <a:off x="7799096" y="351551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1" name="rc201"/>
            <p:cNvSpPr/>
            <p:nvPr/>
          </p:nvSpPr>
          <p:spPr>
            <a:xfrm>
              <a:off x="8110148"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2" name="rc202"/>
            <p:cNvSpPr/>
            <p:nvPr/>
          </p:nvSpPr>
          <p:spPr>
            <a:xfrm>
              <a:off x="8421201"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3" name="rc203"/>
            <p:cNvSpPr/>
            <p:nvPr/>
          </p:nvSpPr>
          <p:spPr>
            <a:xfrm>
              <a:off x="8732253" y="351551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4" name="rc204"/>
            <p:cNvSpPr/>
            <p:nvPr/>
          </p:nvSpPr>
          <p:spPr>
            <a:xfrm>
              <a:off x="1266997"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5" name="rc205"/>
            <p:cNvSpPr/>
            <p:nvPr/>
          </p:nvSpPr>
          <p:spPr>
            <a:xfrm>
              <a:off x="1578050"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6" name="rc206"/>
            <p:cNvSpPr/>
            <p:nvPr/>
          </p:nvSpPr>
          <p:spPr>
            <a:xfrm>
              <a:off x="1889102"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7" name="rc207"/>
            <p:cNvSpPr/>
            <p:nvPr/>
          </p:nvSpPr>
          <p:spPr>
            <a:xfrm>
              <a:off x="2200154"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2511207"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9" name="rc209"/>
            <p:cNvSpPr/>
            <p:nvPr/>
          </p:nvSpPr>
          <p:spPr>
            <a:xfrm>
              <a:off x="2822259"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3133311"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1" name="rc211"/>
            <p:cNvSpPr/>
            <p:nvPr/>
          </p:nvSpPr>
          <p:spPr>
            <a:xfrm>
              <a:off x="344436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2" name="rc212"/>
            <p:cNvSpPr/>
            <p:nvPr/>
          </p:nvSpPr>
          <p:spPr>
            <a:xfrm>
              <a:off x="3755416"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3" name="rc213"/>
            <p:cNvSpPr/>
            <p:nvPr/>
          </p:nvSpPr>
          <p:spPr>
            <a:xfrm>
              <a:off x="4066468"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4" name="rc214"/>
            <p:cNvSpPr/>
            <p:nvPr/>
          </p:nvSpPr>
          <p:spPr>
            <a:xfrm>
              <a:off x="4377521"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5" name="rc215"/>
            <p:cNvSpPr/>
            <p:nvPr/>
          </p:nvSpPr>
          <p:spPr>
            <a:xfrm>
              <a:off x="4688573"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6" name="rc216"/>
            <p:cNvSpPr/>
            <p:nvPr/>
          </p:nvSpPr>
          <p:spPr>
            <a:xfrm>
              <a:off x="4999625"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7" name="rc217"/>
            <p:cNvSpPr/>
            <p:nvPr/>
          </p:nvSpPr>
          <p:spPr>
            <a:xfrm>
              <a:off x="5310677" y="4820645"/>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8" name="rc218"/>
            <p:cNvSpPr/>
            <p:nvPr/>
          </p:nvSpPr>
          <p:spPr>
            <a:xfrm>
              <a:off x="5621730" y="482064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9" name="rc219"/>
            <p:cNvSpPr/>
            <p:nvPr/>
          </p:nvSpPr>
          <p:spPr>
            <a:xfrm>
              <a:off x="5932782"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0" name="rc220"/>
            <p:cNvSpPr/>
            <p:nvPr/>
          </p:nvSpPr>
          <p:spPr>
            <a:xfrm>
              <a:off x="6243834"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887"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2" name="rc222"/>
            <p:cNvSpPr/>
            <p:nvPr/>
          </p:nvSpPr>
          <p:spPr>
            <a:xfrm>
              <a:off x="6865939"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3" name="rc223"/>
            <p:cNvSpPr/>
            <p:nvPr/>
          </p:nvSpPr>
          <p:spPr>
            <a:xfrm>
              <a:off x="7176991"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4" name="rc224"/>
            <p:cNvSpPr/>
            <p:nvPr/>
          </p:nvSpPr>
          <p:spPr>
            <a:xfrm>
              <a:off x="7488044"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5" name="rc225"/>
            <p:cNvSpPr/>
            <p:nvPr/>
          </p:nvSpPr>
          <p:spPr>
            <a:xfrm>
              <a:off x="7799096"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6" name="rc226"/>
            <p:cNvSpPr/>
            <p:nvPr/>
          </p:nvSpPr>
          <p:spPr>
            <a:xfrm>
              <a:off x="8110148"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7" name="rc227"/>
            <p:cNvSpPr/>
            <p:nvPr/>
          </p:nvSpPr>
          <p:spPr>
            <a:xfrm>
              <a:off x="8421201"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8" name="rc228"/>
            <p:cNvSpPr/>
            <p:nvPr/>
          </p:nvSpPr>
          <p:spPr>
            <a:xfrm>
              <a:off x="8732253"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9" name="rc229"/>
            <p:cNvSpPr/>
            <p:nvPr/>
          </p:nvSpPr>
          <p:spPr>
            <a:xfrm>
              <a:off x="4066468" y="3776538"/>
              <a:ext cx="311052"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30" name="rc230"/>
            <p:cNvSpPr/>
            <p:nvPr/>
          </p:nvSpPr>
          <p:spPr>
            <a:xfrm>
              <a:off x="4377521" y="3776538"/>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1" name="rc231"/>
            <p:cNvSpPr/>
            <p:nvPr/>
          </p:nvSpPr>
          <p:spPr>
            <a:xfrm>
              <a:off x="4688573" y="377653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2" name="rc232"/>
            <p:cNvSpPr/>
            <p:nvPr/>
          </p:nvSpPr>
          <p:spPr>
            <a:xfrm>
              <a:off x="4999625"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3" name="rc233"/>
            <p:cNvSpPr/>
            <p:nvPr/>
          </p:nvSpPr>
          <p:spPr>
            <a:xfrm>
              <a:off x="5310677" y="3776538"/>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4" name="rc234"/>
            <p:cNvSpPr/>
            <p:nvPr/>
          </p:nvSpPr>
          <p:spPr>
            <a:xfrm>
              <a:off x="5621730" y="377653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5" name="rc235"/>
            <p:cNvSpPr/>
            <p:nvPr/>
          </p:nvSpPr>
          <p:spPr>
            <a:xfrm>
              <a:off x="5932782" y="377653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6" name="rc236"/>
            <p:cNvSpPr/>
            <p:nvPr/>
          </p:nvSpPr>
          <p:spPr>
            <a:xfrm>
              <a:off x="6243834" y="377653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7" name="rc237"/>
            <p:cNvSpPr/>
            <p:nvPr/>
          </p:nvSpPr>
          <p:spPr>
            <a:xfrm>
              <a:off x="6554887"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39"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9" name="rc239"/>
            <p:cNvSpPr/>
            <p:nvPr/>
          </p:nvSpPr>
          <p:spPr>
            <a:xfrm>
              <a:off x="7176991" y="377653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0" name="rc240"/>
            <p:cNvSpPr/>
            <p:nvPr/>
          </p:nvSpPr>
          <p:spPr>
            <a:xfrm>
              <a:off x="7488044" y="3776538"/>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1" name="rc241"/>
            <p:cNvSpPr/>
            <p:nvPr/>
          </p:nvSpPr>
          <p:spPr>
            <a:xfrm>
              <a:off x="7799096" y="377653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2" name="rc242"/>
            <p:cNvSpPr/>
            <p:nvPr/>
          </p:nvSpPr>
          <p:spPr>
            <a:xfrm>
              <a:off x="8110148" y="377653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3" name="rc243"/>
            <p:cNvSpPr/>
            <p:nvPr/>
          </p:nvSpPr>
          <p:spPr>
            <a:xfrm>
              <a:off x="8421201" y="377653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4" name="rc244"/>
            <p:cNvSpPr/>
            <p:nvPr/>
          </p:nvSpPr>
          <p:spPr>
            <a:xfrm>
              <a:off x="8732253" y="377653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5" name="rc245"/>
            <p:cNvSpPr/>
            <p:nvPr/>
          </p:nvSpPr>
          <p:spPr>
            <a:xfrm>
              <a:off x="6554887" y="5342698"/>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46" name="rc246"/>
            <p:cNvSpPr/>
            <p:nvPr/>
          </p:nvSpPr>
          <p:spPr>
            <a:xfrm>
              <a:off x="6865939" y="5342698"/>
              <a:ext cx="311052" cy="261026"/>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47" name="rc247"/>
            <p:cNvSpPr/>
            <p:nvPr/>
          </p:nvSpPr>
          <p:spPr>
            <a:xfrm>
              <a:off x="7176991" y="5342698"/>
              <a:ext cx="311052" cy="26102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48" name="rc248"/>
            <p:cNvSpPr/>
            <p:nvPr/>
          </p:nvSpPr>
          <p:spPr>
            <a:xfrm>
              <a:off x="7488044" y="5342698"/>
              <a:ext cx="311052"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49" name="rc249"/>
            <p:cNvSpPr/>
            <p:nvPr/>
          </p:nvSpPr>
          <p:spPr>
            <a:xfrm>
              <a:off x="7799096" y="5342698"/>
              <a:ext cx="311052" cy="26102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50" name="rc250"/>
            <p:cNvSpPr/>
            <p:nvPr/>
          </p:nvSpPr>
          <p:spPr>
            <a:xfrm>
              <a:off x="8110148" y="5342698"/>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1" name="rc251"/>
            <p:cNvSpPr/>
            <p:nvPr/>
          </p:nvSpPr>
          <p:spPr>
            <a:xfrm>
              <a:off x="8421201" y="5342698"/>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2" name="rc252"/>
            <p:cNvSpPr/>
            <p:nvPr/>
          </p:nvSpPr>
          <p:spPr>
            <a:xfrm>
              <a:off x="8732253" y="5342698"/>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53" name="tx253"/>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4" name="tx254"/>
            <p:cNvSpPr/>
            <p:nvPr/>
          </p:nvSpPr>
          <p:spPr>
            <a:xfrm>
              <a:off x="1362234"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5" name="tx255"/>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6" name="tx256"/>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7" name="tx257"/>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8" name="tx258"/>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9" name="tx259"/>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0" name="tx260"/>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1" name="tx261"/>
            <p:cNvSpPr/>
            <p:nvPr/>
          </p:nvSpPr>
          <p:spPr>
            <a:xfrm>
              <a:off x="3518507"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3850652"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4140611"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5" name="tx265"/>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6" name="tx266"/>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5384820" y="203836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8" name="tx268"/>
            <p:cNvSpPr/>
            <p:nvPr/>
          </p:nvSpPr>
          <p:spPr>
            <a:xfrm>
              <a:off x="5695873"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9" name="tx269"/>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0" name="tx270"/>
            <p:cNvSpPr/>
            <p:nvPr/>
          </p:nvSpPr>
          <p:spPr>
            <a:xfrm>
              <a:off x="6339071"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1" name="tx271"/>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2" name="tx272"/>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3" name="tx273"/>
            <p:cNvSpPr/>
            <p:nvPr/>
          </p:nvSpPr>
          <p:spPr>
            <a:xfrm>
              <a:off x="727222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4" name="tx274"/>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5" name="tx275"/>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6" name="tx276"/>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7" name="tx277"/>
            <p:cNvSpPr/>
            <p:nvPr/>
          </p:nvSpPr>
          <p:spPr>
            <a:xfrm>
              <a:off x="8516437"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8" name="tx278"/>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9" name="tx279"/>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0" name="tx280"/>
            <p:cNvSpPr/>
            <p:nvPr/>
          </p:nvSpPr>
          <p:spPr>
            <a:xfrm>
              <a:off x="1362234"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1" name="tx281"/>
            <p:cNvSpPr/>
            <p:nvPr/>
          </p:nvSpPr>
          <p:spPr>
            <a:xfrm>
              <a:off x="1673286"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2" name="tx282"/>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3" name="tx283"/>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6" name="tx286"/>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7" name="tx287"/>
            <p:cNvSpPr/>
            <p:nvPr/>
          </p:nvSpPr>
          <p:spPr>
            <a:xfrm>
              <a:off x="351850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9" name="tx289"/>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0" name="tx290"/>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1" name="tx291"/>
            <p:cNvSpPr/>
            <p:nvPr/>
          </p:nvSpPr>
          <p:spPr>
            <a:xfrm>
              <a:off x="476271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5073768"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538482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4" name="tx294"/>
            <p:cNvSpPr/>
            <p:nvPr/>
          </p:nvSpPr>
          <p:spPr>
            <a:xfrm>
              <a:off x="5695873"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8" name="tx298"/>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1" name="tx301"/>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4" name="tx304"/>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5" name="tx305"/>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6" name="tx306"/>
            <p:cNvSpPr/>
            <p:nvPr/>
          </p:nvSpPr>
          <p:spPr>
            <a:xfrm>
              <a:off x="1362234" y="28251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7" name="tx307"/>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8" name="tx308"/>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9" name="tx309"/>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0" name="tx310"/>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1" name="tx311"/>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2" name="tx312"/>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3" name="tx313"/>
            <p:cNvSpPr/>
            <p:nvPr/>
          </p:nvSpPr>
          <p:spPr>
            <a:xfrm>
              <a:off x="351850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4" name="tx314"/>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5" name="tx315"/>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6" name="tx316"/>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7" name="tx317"/>
            <p:cNvSpPr/>
            <p:nvPr/>
          </p:nvSpPr>
          <p:spPr>
            <a:xfrm>
              <a:off x="476271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5073768"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5384820" y="282282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0" name="tx320"/>
            <p:cNvSpPr/>
            <p:nvPr/>
          </p:nvSpPr>
          <p:spPr>
            <a:xfrm>
              <a:off x="5695873"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1" name="tx321"/>
            <p:cNvSpPr/>
            <p:nvPr/>
          </p:nvSpPr>
          <p:spPr>
            <a:xfrm>
              <a:off x="6028019"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2" name="tx322"/>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3" name="tx323"/>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4" name="tx324"/>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5" name="tx325"/>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6" name="tx326"/>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7" name="tx327"/>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8" name="tx328"/>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9" name="tx329"/>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0" name="tx330"/>
            <p:cNvSpPr/>
            <p:nvPr/>
          </p:nvSpPr>
          <p:spPr>
            <a:xfrm>
              <a:off x="8827489" y="28251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1" name="tx331"/>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2" name="tx332"/>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3" name="tx333"/>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4" name="tx334"/>
            <p:cNvSpPr/>
            <p:nvPr/>
          </p:nvSpPr>
          <p:spPr>
            <a:xfrm>
              <a:off x="351850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5" name="tx335"/>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6" name="tx336"/>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7" name="tx337"/>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8" name="tx338"/>
            <p:cNvSpPr/>
            <p:nvPr/>
          </p:nvSpPr>
          <p:spPr>
            <a:xfrm>
              <a:off x="4762716"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5073768"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0" name="tx340"/>
            <p:cNvSpPr/>
            <p:nvPr/>
          </p:nvSpPr>
          <p:spPr>
            <a:xfrm>
              <a:off x="5384820" y="334487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1" name="tx341"/>
            <p:cNvSpPr/>
            <p:nvPr/>
          </p:nvSpPr>
          <p:spPr>
            <a:xfrm>
              <a:off x="5695873"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2" name="tx342"/>
            <p:cNvSpPr/>
            <p:nvPr/>
          </p:nvSpPr>
          <p:spPr>
            <a:xfrm>
              <a:off x="6028019"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3" name="tx343"/>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4" name="tx344"/>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5" name="tx345"/>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6" name="tx346"/>
            <p:cNvSpPr/>
            <p:nvPr/>
          </p:nvSpPr>
          <p:spPr>
            <a:xfrm>
              <a:off x="725113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7" name="tx347"/>
            <p:cNvSpPr/>
            <p:nvPr/>
          </p:nvSpPr>
          <p:spPr>
            <a:xfrm>
              <a:off x="756218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8" name="tx348"/>
            <p:cNvSpPr/>
            <p:nvPr/>
          </p:nvSpPr>
          <p:spPr>
            <a:xfrm>
              <a:off x="7873239"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9" name="tx349"/>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0" name="tx350"/>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1" name="tx351"/>
            <p:cNvSpPr/>
            <p:nvPr/>
          </p:nvSpPr>
          <p:spPr>
            <a:xfrm>
              <a:off x="8827489" y="33472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2" name="tx352"/>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3" name="tx353"/>
            <p:cNvSpPr/>
            <p:nvPr/>
          </p:nvSpPr>
          <p:spPr>
            <a:xfrm>
              <a:off x="291749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4" name="tx354"/>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5" name="tx355"/>
            <p:cNvSpPr/>
            <p:nvPr/>
          </p:nvSpPr>
          <p:spPr>
            <a:xfrm>
              <a:off x="3518507"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6" name="tx356"/>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7" name="tx357"/>
            <p:cNvSpPr/>
            <p:nvPr/>
          </p:nvSpPr>
          <p:spPr>
            <a:xfrm>
              <a:off x="4140611"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8" name="tx358"/>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9" name="tx359"/>
            <p:cNvSpPr/>
            <p:nvPr/>
          </p:nvSpPr>
          <p:spPr>
            <a:xfrm>
              <a:off x="476271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0" name="tx360"/>
            <p:cNvSpPr/>
            <p:nvPr/>
          </p:nvSpPr>
          <p:spPr>
            <a:xfrm>
              <a:off x="5073768"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1" name="tx361"/>
            <p:cNvSpPr/>
            <p:nvPr/>
          </p:nvSpPr>
          <p:spPr>
            <a:xfrm>
              <a:off x="5384820" y="308384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2" name="tx362"/>
            <p:cNvSpPr/>
            <p:nvPr/>
          </p:nvSpPr>
          <p:spPr>
            <a:xfrm>
              <a:off x="5695873"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3" name="tx363"/>
            <p:cNvSpPr/>
            <p:nvPr/>
          </p:nvSpPr>
          <p:spPr>
            <a:xfrm>
              <a:off x="6028019"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4" name="tx364"/>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5" name="tx365"/>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6" name="tx366"/>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7" name="tx367"/>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8" name="tx368"/>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9" name="tx369"/>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0" name="tx370"/>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1" name="tx371"/>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2" name="tx372"/>
            <p:cNvSpPr/>
            <p:nvPr/>
          </p:nvSpPr>
          <p:spPr>
            <a:xfrm>
              <a:off x="8827489" y="30861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3" name="tx373"/>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4" name="tx374"/>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5" name="tx375"/>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6" name="tx376"/>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7" name="tx377"/>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8" name="tx378"/>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9" name="tx379"/>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0" name="tx380"/>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8806396"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3" name="tx383"/>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4" name="tx384"/>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5" name="tx385"/>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6" name="tx386"/>
            <p:cNvSpPr/>
            <p:nvPr/>
          </p:nvSpPr>
          <p:spPr>
            <a:xfrm>
              <a:off x="8516437"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7" name="tx387"/>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8" name="tx388"/>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9" name="tx389"/>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0" name="tx390"/>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1" name="tx391"/>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2" name="tx392"/>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2606443"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4" name="tx394"/>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6" name="tx396"/>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7" name="tx397"/>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8" name="tx398"/>
            <p:cNvSpPr/>
            <p:nvPr/>
          </p:nvSpPr>
          <p:spPr>
            <a:xfrm>
              <a:off x="416170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9" name="tx399"/>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0" name="tx400"/>
            <p:cNvSpPr/>
            <p:nvPr/>
          </p:nvSpPr>
          <p:spPr>
            <a:xfrm>
              <a:off x="4783809"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1" name="tx401"/>
            <p:cNvSpPr/>
            <p:nvPr/>
          </p:nvSpPr>
          <p:spPr>
            <a:xfrm>
              <a:off x="5073768"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2" name="tx402"/>
            <p:cNvSpPr/>
            <p:nvPr/>
          </p:nvSpPr>
          <p:spPr>
            <a:xfrm>
              <a:off x="5384820"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3" name="tx403"/>
            <p:cNvSpPr/>
            <p:nvPr/>
          </p:nvSpPr>
          <p:spPr>
            <a:xfrm>
              <a:off x="5695873"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4" name="tx404"/>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5" name="tx405"/>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6" name="tx406"/>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7" name="tx407"/>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8" name="tx408"/>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9" name="tx409"/>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0" name="tx410"/>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1" name="tx411"/>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2" name="tx412"/>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3" name="tx413"/>
            <p:cNvSpPr/>
            <p:nvPr/>
          </p:nvSpPr>
          <p:spPr>
            <a:xfrm>
              <a:off x="8806396"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4" name="tx414"/>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5" name="tx415"/>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6" name="tx416"/>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7" name="tx417"/>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8" name="tx418"/>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9" name="tx419"/>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0" name="tx420"/>
            <p:cNvSpPr/>
            <p:nvPr/>
          </p:nvSpPr>
          <p:spPr>
            <a:xfrm>
              <a:off x="7894332"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1" name="tx421"/>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2" name="tx422"/>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3" name="tx423"/>
            <p:cNvSpPr/>
            <p:nvPr/>
          </p:nvSpPr>
          <p:spPr>
            <a:xfrm>
              <a:off x="8806396"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4" name="tx424"/>
            <p:cNvSpPr/>
            <p:nvPr/>
          </p:nvSpPr>
          <p:spPr>
            <a:xfrm>
              <a:off x="5094862"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5" name="tx425"/>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26" name="tx426"/>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7" name="tx427"/>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8" name="tx428"/>
            <p:cNvSpPr/>
            <p:nvPr/>
          </p:nvSpPr>
          <p:spPr>
            <a:xfrm>
              <a:off x="6339071"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9" name="tx429"/>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0" name="tx430"/>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1" name="tx431"/>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2" name="tx432"/>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3" name="tx433"/>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4" name="tx434"/>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5" name="tx435"/>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6" name="tx436"/>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7" name="tx437"/>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8" name="tx438"/>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9" name="tx439"/>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0" name="tx440"/>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1" name="tx441"/>
            <p:cNvSpPr/>
            <p:nvPr/>
          </p:nvSpPr>
          <p:spPr>
            <a:xfrm>
              <a:off x="2606443"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2" name="tx442"/>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3" name="tx443"/>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4" name="tx444"/>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5" name="tx445"/>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6" name="tx446"/>
            <p:cNvSpPr/>
            <p:nvPr/>
          </p:nvSpPr>
          <p:spPr>
            <a:xfrm>
              <a:off x="416170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7" name="tx447"/>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8" name="tx448"/>
            <p:cNvSpPr/>
            <p:nvPr/>
          </p:nvSpPr>
          <p:spPr>
            <a:xfrm>
              <a:off x="4783809"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9" name="tx449"/>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0" name="tx450"/>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51" name="tx451"/>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52" name="tx452"/>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3" name="tx453"/>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4" name="tx454"/>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5" name="tx455"/>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6" name="tx456"/>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7" name="tx457"/>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8" name="tx458"/>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9" name="tx459"/>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0" name="tx460"/>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1" name="tx461"/>
            <p:cNvSpPr/>
            <p:nvPr/>
          </p:nvSpPr>
          <p:spPr>
            <a:xfrm>
              <a:off x="8806396"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2" name="tx462"/>
            <p:cNvSpPr/>
            <p:nvPr/>
          </p:nvSpPr>
          <p:spPr>
            <a:xfrm>
              <a:off x="4472757"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63" name="tx463"/>
            <p:cNvSpPr/>
            <p:nvPr/>
          </p:nvSpPr>
          <p:spPr>
            <a:xfrm>
              <a:off x="478380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4" name="tx464"/>
            <p:cNvSpPr/>
            <p:nvPr/>
          </p:nvSpPr>
          <p:spPr>
            <a:xfrm>
              <a:off x="5073768"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5" name="tx465"/>
            <p:cNvSpPr/>
            <p:nvPr/>
          </p:nvSpPr>
          <p:spPr>
            <a:xfrm>
              <a:off x="5384820" y="386555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66" name="tx466"/>
            <p:cNvSpPr/>
            <p:nvPr/>
          </p:nvSpPr>
          <p:spPr>
            <a:xfrm>
              <a:off x="5716966"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7" name="tx467"/>
            <p:cNvSpPr/>
            <p:nvPr/>
          </p:nvSpPr>
          <p:spPr>
            <a:xfrm>
              <a:off x="602801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8" name="tx468"/>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9" name="tx469"/>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0" name="tx470"/>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1" name="tx471"/>
            <p:cNvSpPr/>
            <p:nvPr/>
          </p:nvSpPr>
          <p:spPr>
            <a:xfrm>
              <a:off x="7272228"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2" name="tx472"/>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73" name="tx473"/>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4" name="tx474"/>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5" name="tx475"/>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6" name="tx476"/>
            <p:cNvSpPr/>
            <p:nvPr/>
          </p:nvSpPr>
          <p:spPr>
            <a:xfrm>
              <a:off x="8827489"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7" name="tx477"/>
            <p:cNvSpPr/>
            <p:nvPr/>
          </p:nvSpPr>
          <p:spPr>
            <a:xfrm>
              <a:off x="8827489"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78" name="tx478"/>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479" name="tx479"/>
            <p:cNvSpPr/>
            <p:nvPr/>
          </p:nvSpPr>
          <p:spPr>
            <a:xfrm>
              <a:off x="4472757"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80" name="tx480"/>
            <p:cNvSpPr/>
            <p:nvPr/>
          </p:nvSpPr>
          <p:spPr>
            <a:xfrm>
              <a:off x="4762716"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81" name="tx481"/>
            <p:cNvSpPr/>
            <p:nvPr/>
          </p:nvSpPr>
          <p:spPr>
            <a:xfrm>
              <a:off x="5073768"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482" name="tx482"/>
            <p:cNvSpPr/>
            <p:nvPr/>
          </p:nvSpPr>
          <p:spPr>
            <a:xfrm>
              <a:off x="5384820"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83" name="tx483"/>
            <p:cNvSpPr/>
            <p:nvPr/>
          </p:nvSpPr>
          <p:spPr>
            <a:xfrm>
              <a:off x="5695873" y="229939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84" name="tx484"/>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85" name="tx485"/>
            <p:cNvSpPr/>
            <p:nvPr/>
          </p:nvSpPr>
          <p:spPr>
            <a:xfrm>
              <a:off x="6339071"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86" name="tx486"/>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87" name="tx487"/>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88" name="tx488"/>
            <p:cNvSpPr/>
            <p:nvPr/>
          </p:nvSpPr>
          <p:spPr>
            <a:xfrm>
              <a:off x="7251134"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89" name="tx489"/>
            <p:cNvSpPr/>
            <p:nvPr/>
          </p:nvSpPr>
          <p:spPr>
            <a:xfrm>
              <a:off x="7562187"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90" name="tx490"/>
            <p:cNvSpPr/>
            <p:nvPr/>
          </p:nvSpPr>
          <p:spPr>
            <a:xfrm>
              <a:off x="7873239"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91" name="tx491"/>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92" name="tx492"/>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93" name="tx493"/>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94" name="tx494"/>
            <p:cNvSpPr/>
            <p:nvPr/>
          </p:nvSpPr>
          <p:spPr>
            <a:xfrm>
              <a:off x="4161705"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95" name="tx495"/>
            <p:cNvSpPr/>
            <p:nvPr/>
          </p:nvSpPr>
          <p:spPr>
            <a:xfrm>
              <a:off x="6650123"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96" name="tx496"/>
            <p:cNvSpPr/>
            <p:nvPr/>
          </p:nvSpPr>
          <p:spPr>
            <a:xfrm>
              <a:off x="696117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497" name="tx497"/>
            <p:cNvSpPr/>
            <p:nvPr/>
          </p:nvSpPr>
          <p:spPr>
            <a:xfrm>
              <a:off x="7272228"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98" name="tx498"/>
            <p:cNvSpPr/>
            <p:nvPr/>
          </p:nvSpPr>
          <p:spPr>
            <a:xfrm>
              <a:off x="7583280"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99" name="tx499"/>
            <p:cNvSpPr/>
            <p:nvPr/>
          </p:nvSpPr>
          <p:spPr>
            <a:xfrm>
              <a:off x="7894332"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500" name="tx500"/>
            <p:cNvSpPr/>
            <p:nvPr/>
          </p:nvSpPr>
          <p:spPr>
            <a:xfrm>
              <a:off x="8205385"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01" name="tx501"/>
            <p:cNvSpPr/>
            <p:nvPr/>
          </p:nvSpPr>
          <p:spPr>
            <a:xfrm>
              <a:off x="8516437"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02" name="tx50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03" name="tx50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04" name="tx50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05" name="tx50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06" name="tx50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07" name="tx50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08" name="tx50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09" name="tx50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10" name="tx51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11" name="tx51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12" name="tx51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13" name="tx51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14" name="tx51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15" name="tx51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16" name="tx51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17" name="tx51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18" name="tx51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19" name="tx51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20" name="tx52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21" name="tx52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22" name="tx52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23" name="tx52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24" name="tx52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25" name="tx52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26" name="tx52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27" name="tx52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28" name="tx528"/>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29" name="tx529"/>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30" name="tx530"/>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31" name="tx531"/>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32" name="tx532"/>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33" name="tx533"/>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34" name="tx534"/>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35" name="tx535"/>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36" name="tx536"/>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7" name="tx537"/>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8" name="tx538"/>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39" name="tx539"/>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40" name="tx540"/>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41" name="tx541"/>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42" name="tx542"/>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43" name="pic543"/>
            <p:cNvPicPr/>
            <p:nvPr/>
          </p:nvPicPr>
          <p:blipFill>
            <a:blip r:embed="rId2" cstate="print"/>
            <a:stretch>
              <a:fillRect/>
            </a:stretch>
          </p:blipFill>
          <p:spPr>
            <a:xfrm>
              <a:off x="4653227" y="5838594"/>
              <a:ext cx="2160000" cy="219455"/>
            </a:xfrm>
            <a:prstGeom prst="rect">
              <a:avLst/>
            </a:prstGeom>
          </p:spPr>
        </p:pic>
        <p:sp>
          <p:nvSpPr>
            <p:cNvPr id="544" name="pl544"/>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5" name="pl545"/>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6" name="pl546"/>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7" name="pl547"/>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8" name="pl548"/>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9" name="pl549"/>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0" name="pl550"/>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1" name="pl551"/>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2" name="pl552"/>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3" name="pl553"/>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4" name="pl554"/>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5" name="pl555"/>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6" name="tx556"/>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57" name="tx557"/>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58" name="tx558"/>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59" name="tx559"/>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60" name="tx560"/>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61" name="tx561"/>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62" name="tx562"/>
            <p:cNvSpPr/>
            <p:nvPr/>
          </p:nvSpPr>
          <p:spPr>
            <a:xfrm>
              <a:off x="924840" y="1330710"/>
              <a:ext cx="31406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Guatemala, 2000-2025</a:t>
              </a:r>
            </a:p>
          </p:txBody>
        </p:sp>
        <p:sp>
          <p:nvSpPr>
            <p:cNvPr id="563" name="tx563"/>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64" name="tx564"/>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65" name="tx565"/>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2 out of 14 (14%) vaccines in the schedule achieved coverage of 90% or more. Vaccine coverage ranged from 50% to 90%.
Since 2001, estimates have been made for 10 new vaccines. IPVC is the newest vaccine reported (2021), which achieved 81% coverage in 2025.
In 2025, Guatemala reported stockouts of vaccines/supplies (IPV, Measles-Rubella (MR), and YFV) (more information on slide 8).</a:t>
            </a:r>
          </a:p>
        </p:txBody>
      </p:sp>
      <p:sp>
        <p:nvSpPr>
          <p:cNvPr id="5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three antigens, remained unchanged for none, and declined for 11, indicating limited improvement in routine immunization performance; two achieved at least 90% coverage.</a:t>
            </a:r>
          </a:p>
        </p:txBody>
      </p:sp>
      <p:grpSp xmlns:pic="http://schemas.openxmlformats.org/drawingml/2006/picture">
        <p:nvGrpSpPr>
          <p:cNvPr id="568" name=""/>
          <p:cNvGrpSpPr/>
          <p:nvPr/>
        </p:nvGrpSpPr>
        <p:grpSpPr>
          <a:xfrm>
            <a:off x="292608" y="1005840"/>
            <a:ext cx="8595360" cy="28575"/>
            <a:chOff x="292608" y="1005840"/>
            <a:chExt cx="8595360" cy="28575"/>
          </a:xfrm>
        </p:grpSpPr>
        <p:sp>
          <p:nvSpPr>
            <p:cNvPr id="56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7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518735"/>
            </a:xfrm>
            <a:custGeom>
              <a:avLst/>
              <a:pathLst>
                <a:path w="6481656" h="518735">
                  <a:moveTo>
                    <a:pt x="0" y="199513"/>
                  </a:moveTo>
                  <a:lnTo>
                    <a:pt x="259266" y="239416"/>
                  </a:lnTo>
                  <a:lnTo>
                    <a:pt x="518532" y="239416"/>
                  </a:lnTo>
                  <a:lnTo>
                    <a:pt x="777798" y="119708"/>
                  </a:lnTo>
                  <a:lnTo>
                    <a:pt x="1037065" y="39902"/>
                  </a:lnTo>
                  <a:lnTo>
                    <a:pt x="1296331" y="79805"/>
                  </a:lnTo>
                  <a:lnTo>
                    <a:pt x="1555597" y="159610"/>
                  </a:lnTo>
                  <a:lnTo>
                    <a:pt x="1814863" y="438929"/>
                  </a:lnTo>
                  <a:lnTo>
                    <a:pt x="2074130" y="0"/>
                  </a:lnTo>
                  <a:lnTo>
                    <a:pt x="2333396" y="159610"/>
                  </a:lnTo>
                  <a:lnTo>
                    <a:pt x="2592662" y="119708"/>
                  </a:lnTo>
                  <a:lnTo>
                    <a:pt x="2851928" y="199513"/>
                  </a:lnTo>
                  <a:lnTo>
                    <a:pt x="3111195" y="39902"/>
                  </a:lnTo>
                  <a:lnTo>
                    <a:pt x="3370461" y="39902"/>
                  </a:lnTo>
                  <a:lnTo>
                    <a:pt x="3629727" y="319221"/>
                  </a:lnTo>
                  <a:lnTo>
                    <a:pt x="3888994" y="0"/>
                  </a:lnTo>
                  <a:lnTo>
                    <a:pt x="4148260" y="0"/>
                  </a:lnTo>
                  <a:lnTo>
                    <a:pt x="4407526" y="39902"/>
                  </a:lnTo>
                  <a:lnTo>
                    <a:pt x="4666792" y="199513"/>
                  </a:lnTo>
                  <a:lnTo>
                    <a:pt x="4926059" y="119708"/>
                  </a:lnTo>
                  <a:lnTo>
                    <a:pt x="5185325" y="0"/>
                  </a:lnTo>
                  <a:lnTo>
                    <a:pt x="5444591" y="319221"/>
                  </a:lnTo>
                  <a:lnTo>
                    <a:pt x="5703857" y="199513"/>
                  </a:lnTo>
                  <a:lnTo>
                    <a:pt x="5963124" y="0"/>
                  </a:lnTo>
                  <a:lnTo>
                    <a:pt x="6222390" y="119708"/>
                  </a:lnTo>
                  <a:lnTo>
                    <a:pt x="6481656" y="51873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38321"/>
              <a:ext cx="6481656" cy="1037470"/>
            </a:xfrm>
            <a:custGeom>
              <a:avLst/>
              <a:pathLst>
                <a:path w="6481656" h="1037470">
                  <a:moveTo>
                    <a:pt x="0" y="598540"/>
                  </a:moveTo>
                  <a:lnTo>
                    <a:pt x="259266" y="758151"/>
                  </a:lnTo>
                  <a:lnTo>
                    <a:pt x="518532" y="558638"/>
                  </a:lnTo>
                  <a:lnTo>
                    <a:pt x="777798" y="478832"/>
                  </a:lnTo>
                  <a:lnTo>
                    <a:pt x="1037065" y="359124"/>
                  </a:lnTo>
                  <a:lnTo>
                    <a:pt x="1296331" y="359124"/>
                  </a:lnTo>
                  <a:lnTo>
                    <a:pt x="1555597" y="279319"/>
                  </a:lnTo>
                  <a:lnTo>
                    <a:pt x="1814863" y="438929"/>
                  </a:lnTo>
                  <a:lnTo>
                    <a:pt x="2074130" y="39902"/>
                  </a:lnTo>
                  <a:lnTo>
                    <a:pt x="2333396" y="159610"/>
                  </a:lnTo>
                  <a:lnTo>
                    <a:pt x="2592662" y="79805"/>
                  </a:lnTo>
                  <a:lnTo>
                    <a:pt x="2851928" y="319221"/>
                  </a:lnTo>
                  <a:lnTo>
                    <a:pt x="3111195" y="0"/>
                  </a:lnTo>
                  <a:lnTo>
                    <a:pt x="3370461" y="0"/>
                  </a:lnTo>
                  <a:lnTo>
                    <a:pt x="3629727" y="877859"/>
                  </a:lnTo>
                  <a:lnTo>
                    <a:pt x="3888994" y="1037470"/>
                  </a:lnTo>
                  <a:lnTo>
                    <a:pt x="4148260" y="518735"/>
                  </a:lnTo>
                  <a:lnTo>
                    <a:pt x="4407526" y="199513"/>
                  </a:lnTo>
                  <a:lnTo>
                    <a:pt x="4666792" y="438929"/>
                  </a:lnTo>
                  <a:lnTo>
                    <a:pt x="4926059" y="319221"/>
                  </a:lnTo>
                  <a:lnTo>
                    <a:pt x="5185325" y="239416"/>
                  </a:lnTo>
                  <a:lnTo>
                    <a:pt x="5444591" y="638443"/>
                  </a:lnTo>
                  <a:lnTo>
                    <a:pt x="5703857" y="598540"/>
                  </a:lnTo>
                  <a:lnTo>
                    <a:pt x="5963124" y="319221"/>
                  </a:lnTo>
                  <a:lnTo>
                    <a:pt x="6222390" y="239416"/>
                  </a:lnTo>
                  <a:lnTo>
                    <a:pt x="6481656" y="758151"/>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1117276"/>
            </a:xfrm>
            <a:custGeom>
              <a:avLst/>
              <a:pathLst>
                <a:path w="6481656" h="1117276">
                  <a:moveTo>
                    <a:pt x="0" y="399027"/>
                  </a:moveTo>
                  <a:lnTo>
                    <a:pt x="259266" y="199513"/>
                  </a:lnTo>
                  <a:lnTo>
                    <a:pt x="518532" y="159610"/>
                  </a:lnTo>
                  <a:lnTo>
                    <a:pt x="777798" y="79805"/>
                  </a:lnTo>
                  <a:lnTo>
                    <a:pt x="1037065" y="39902"/>
                  </a:lnTo>
                  <a:lnTo>
                    <a:pt x="1296331" y="119708"/>
                  </a:lnTo>
                  <a:lnTo>
                    <a:pt x="1555597" y="39902"/>
                  </a:lnTo>
                  <a:lnTo>
                    <a:pt x="1814863" y="399027"/>
                  </a:lnTo>
                  <a:lnTo>
                    <a:pt x="2074130" y="0"/>
                  </a:lnTo>
                  <a:lnTo>
                    <a:pt x="2333396" y="159610"/>
                  </a:lnTo>
                  <a:lnTo>
                    <a:pt x="2592662" y="119708"/>
                  </a:lnTo>
                  <a:lnTo>
                    <a:pt x="2851928" y="279319"/>
                  </a:lnTo>
                  <a:lnTo>
                    <a:pt x="3111195" y="119708"/>
                  </a:lnTo>
                  <a:lnTo>
                    <a:pt x="3370461" y="199513"/>
                  </a:lnTo>
                  <a:lnTo>
                    <a:pt x="3629727" y="1117276"/>
                  </a:lnTo>
                  <a:lnTo>
                    <a:pt x="3888994" y="678346"/>
                  </a:lnTo>
                  <a:lnTo>
                    <a:pt x="4148260" y="279319"/>
                  </a:lnTo>
                  <a:lnTo>
                    <a:pt x="4407526" y="79805"/>
                  </a:lnTo>
                  <a:lnTo>
                    <a:pt x="4666792" y="279319"/>
                  </a:lnTo>
                  <a:lnTo>
                    <a:pt x="4926059" y="239416"/>
                  </a:lnTo>
                  <a:lnTo>
                    <a:pt x="5185325" y="279319"/>
                  </a:lnTo>
                  <a:lnTo>
                    <a:pt x="5444591" y="319221"/>
                  </a:lnTo>
                  <a:lnTo>
                    <a:pt x="5703857" y="399027"/>
                  </a:lnTo>
                  <a:lnTo>
                    <a:pt x="5963124" y="279319"/>
                  </a:lnTo>
                  <a:lnTo>
                    <a:pt x="6222390" y="199513"/>
                  </a:lnTo>
                  <a:lnTo>
                    <a:pt x="6481656" y="239416"/>
                  </a:lnTo>
                </a:path>
              </a:pathLst>
            </a:custGeom>
            <a:ln w="27101" cap="flat">
              <a:solidFill>
                <a:srgbClr val="00BFC4">
                  <a:alpha val="100000"/>
                </a:srgbClr>
              </a:solidFill>
              <a:prstDash val="solid"/>
              <a:round/>
            </a:ln>
          </p:spPr>
          <p:txBody>
            <a:bodyPr/>
            <a:lstStyle/>
            <a:p/>
          </p:txBody>
        </p:sp>
        <p:sp>
          <p:nvSpPr>
            <p:cNvPr id="31" name="pl31"/>
            <p:cNvSpPr/>
            <p:nvPr/>
          </p:nvSpPr>
          <p:spPr>
            <a:xfrm>
              <a:off x="5587279" y="1717640"/>
              <a:ext cx="2333396" cy="877859"/>
            </a:xfrm>
            <a:custGeom>
              <a:avLst/>
              <a:pathLst>
                <a:path w="2333396" h="877859">
                  <a:moveTo>
                    <a:pt x="0" y="877859"/>
                  </a:moveTo>
                  <a:lnTo>
                    <a:pt x="259266" y="0"/>
                  </a:lnTo>
                  <a:lnTo>
                    <a:pt x="518532" y="438929"/>
                  </a:lnTo>
                  <a:lnTo>
                    <a:pt x="777798" y="438929"/>
                  </a:lnTo>
                  <a:lnTo>
                    <a:pt x="1037065" y="399027"/>
                  </a:lnTo>
                  <a:lnTo>
                    <a:pt x="1296331" y="399027"/>
                  </a:lnTo>
                  <a:lnTo>
                    <a:pt x="1555597" y="718249"/>
                  </a:lnTo>
                  <a:lnTo>
                    <a:pt x="1814863" y="438929"/>
                  </a:lnTo>
                  <a:lnTo>
                    <a:pt x="2074130" y="399027"/>
                  </a:lnTo>
                  <a:lnTo>
                    <a:pt x="2333396" y="199513"/>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79897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1580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9984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548903" y="255712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3464" y="1519720"/>
              <a:ext cx="246477" cy="150223"/>
            </a:xfrm>
            <a:custGeom>
              <a:avLst/>
              <a:pathLst>
                <a:path w="246477" h="150223">
                  <a:moveTo>
                    <a:pt x="246477" y="0"/>
                  </a:moveTo>
                  <a:lnTo>
                    <a:pt x="0" y="150223"/>
                  </a:lnTo>
                </a:path>
              </a:pathLst>
            </a:custGeom>
          </p:spPr>
          <p:txBody>
            <a:bodyPr/>
            <a:lstStyle/>
            <a:p/>
          </p:txBody>
        </p:sp>
        <p:sp>
          <p:nvSpPr>
            <p:cNvPr id="42" name="pl42"/>
            <p:cNvSpPr/>
            <p:nvPr/>
          </p:nvSpPr>
          <p:spPr>
            <a:xfrm>
              <a:off x="7937863" y="1777373"/>
              <a:ext cx="242078" cy="55999"/>
            </a:xfrm>
            <a:custGeom>
              <a:avLst/>
              <a:pathLst>
                <a:path w="242078" h="55999">
                  <a:moveTo>
                    <a:pt x="242078" y="0"/>
                  </a:moveTo>
                  <a:lnTo>
                    <a:pt x="0" y="55999"/>
                  </a:lnTo>
                </a:path>
              </a:pathLst>
            </a:custGeom>
          </p:spPr>
          <p:txBody>
            <a:bodyPr/>
            <a:lstStyle/>
            <a:p/>
          </p:txBody>
        </p:sp>
        <p:sp>
          <p:nvSpPr>
            <p:cNvPr id="43" name="pl43"/>
            <p:cNvSpPr/>
            <p:nvPr/>
          </p:nvSpPr>
          <p:spPr>
            <a:xfrm>
              <a:off x="7935648" y="1923485"/>
              <a:ext cx="244294" cy="103311"/>
            </a:xfrm>
            <a:custGeom>
              <a:avLst/>
              <a:pathLst>
                <a:path w="244294" h="103311">
                  <a:moveTo>
                    <a:pt x="244294" y="103311"/>
                  </a:moveTo>
                  <a:lnTo>
                    <a:pt x="0" y="0"/>
                  </a:lnTo>
                </a:path>
              </a:pathLst>
            </a:custGeom>
          </p:spPr>
          <p:txBody>
            <a:bodyPr/>
            <a:lstStyle/>
            <a:p/>
          </p:txBody>
        </p:sp>
        <p:sp>
          <p:nvSpPr>
            <p:cNvPr id="44" name="pl44"/>
            <p:cNvSpPr/>
            <p:nvPr/>
          </p:nvSpPr>
          <p:spPr>
            <a:xfrm>
              <a:off x="7935888" y="2202606"/>
              <a:ext cx="244053" cy="98399"/>
            </a:xfrm>
            <a:custGeom>
              <a:avLst/>
              <a:pathLst>
                <a:path w="244053" h="98399">
                  <a:moveTo>
                    <a:pt x="244053" y="98399"/>
                  </a:moveTo>
                  <a:lnTo>
                    <a:pt x="0" y="0"/>
                  </a:lnTo>
                </a:path>
              </a:pathLst>
            </a:custGeom>
          </p:spPr>
          <p:txBody>
            <a:bodyPr/>
            <a:lstStyle/>
            <a:p/>
          </p:txBody>
        </p:sp>
        <p:sp>
          <p:nvSpPr>
            <p:cNvPr id="45" name="pg45"/>
            <p:cNvSpPr/>
            <p:nvPr/>
          </p:nvSpPr>
          <p:spPr>
            <a:xfrm>
              <a:off x="8111362" y="140565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144649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47" name="pg47"/>
            <p:cNvSpPr/>
            <p:nvPr/>
          </p:nvSpPr>
          <p:spPr>
            <a:xfrm>
              <a:off x="8111362" y="168104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172188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86%</a:t>
              </a:r>
            </a:p>
          </p:txBody>
        </p:sp>
        <p:sp>
          <p:nvSpPr>
            <p:cNvPr id="49" name="pg49"/>
            <p:cNvSpPr/>
            <p:nvPr/>
          </p:nvSpPr>
          <p:spPr>
            <a:xfrm>
              <a:off x="8111362" y="195543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99627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84%</a:t>
              </a:r>
            </a:p>
          </p:txBody>
        </p:sp>
        <p:sp>
          <p:nvSpPr>
            <p:cNvPr id="51" name="pg51"/>
            <p:cNvSpPr/>
            <p:nvPr/>
          </p:nvSpPr>
          <p:spPr>
            <a:xfrm>
              <a:off x="8111362" y="222888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226972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991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Guatemala,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90%.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1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4284223"/>
              <a:ext cx="1379037" cy="130618"/>
            </a:xfrm>
            <a:prstGeom prst="rect">
              <a:avLst/>
            </a:prstGeom>
            <a:solidFill>
              <a:srgbClr val="D9D9D9">
                <a:alpha val="60000"/>
              </a:srgbClr>
            </a:solidFill>
          </p:spPr>
          <p:txBody>
            <a:bodyPr/>
            <a:lstStyle/>
            <a:p/>
          </p:txBody>
        </p:sp>
        <p:sp>
          <p:nvSpPr>
            <p:cNvPr id="11" name="pl11"/>
            <p:cNvSpPr/>
            <p:nvPr/>
          </p:nvSpPr>
          <p:spPr>
            <a:xfrm>
              <a:off x="1525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0977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06230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67375"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338113"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64380"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4380"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64380"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9064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4318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6945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82584"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82584"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957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50885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1985"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511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48252"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48252"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61386"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61386"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7451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8765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8765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078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078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1392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13920"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613920"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61392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392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392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3920"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3920"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392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17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2764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447138"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169800"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1742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17422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204878"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244254"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274908"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3144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2880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318759"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32308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336215"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336151"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362483"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362483"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362419"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3800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41530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428434"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379874"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415017"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419442"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428190"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428151"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423765"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441349"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41934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428151"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432615"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432654"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423765"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792535" y="4545460"/>
              <a:ext cx="1379037" cy="130618"/>
            </a:xfrm>
            <a:prstGeom prst="rect">
              <a:avLst/>
            </a:prstGeom>
            <a:solidFill>
              <a:srgbClr val="D9D9D9">
                <a:alpha val="60000"/>
              </a:srgbClr>
            </a:solidFill>
          </p:spPr>
          <p:txBody>
            <a:bodyPr/>
            <a:lstStyle/>
            <a:p/>
          </p:txBody>
        </p:sp>
        <p:sp>
          <p:nvSpPr>
            <p:cNvPr id="87" name="pl87"/>
            <p:cNvSpPr/>
            <p:nvPr/>
          </p:nvSpPr>
          <p:spPr>
            <a:xfrm>
              <a:off x="289576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47960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4189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52406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53719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747338"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77360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773606"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813007"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81300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81300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85240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86554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86554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87867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87867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89180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891809"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4943"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3121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443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970611"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983745"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01001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01001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01001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02314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02314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023146"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03627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06254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06254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06254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06254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06254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52802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63309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6462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856364"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88263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882631"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627237"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627237"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622851"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68430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67977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68858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692906"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69290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706039"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69726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697164"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736629"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745376"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784842"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78477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8286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8287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8242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86392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863927"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832990"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855013"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876816"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872391"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889975"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86796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88124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241161" y="4284223"/>
              <a:ext cx="1379037" cy="130618"/>
            </a:xfrm>
            <a:prstGeom prst="rect">
              <a:avLst/>
            </a:prstGeom>
            <a:solidFill>
              <a:srgbClr val="D9D9D9">
                <a:alpha val="60000"/>
              </a:srgbClr>
            </a:solidFill>
          </p:spPr>
          <p:txBody>
            <a:bodyPr/>
            <a:lstStyle/>
            <a:p/>
          </p:txBody>
        </p:sp>
        <p:sp>
          <p:nvSpPr>
            <p:cNvPr id="163" name="pl163"/>
            <p:cNvSpPr/>
            <p:nvPr/>
          </p:nvSpPr>
          <p:spPr>
            <a:xfrm>
              <a:off x="44231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00703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92015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10402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143430"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235366"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24849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27476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287901"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32730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366703"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37983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37983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39297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4406104"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441923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443237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444550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444550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4458638"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4458638"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471772"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484906"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498040"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498040"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498040"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49804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51117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51117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51117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5111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51117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51117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51117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51117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02918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213054"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252455"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34439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3575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080186"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102131"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12837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17216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21172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185255"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21601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220334"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233468"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233404"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25973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25973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25967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27733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312553"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32568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31227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31669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29026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31227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32544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32540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321017"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33860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316592"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32986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32990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321017"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689788" y="4252622"/>
              <a:ext cx="1379037" cy="134832"/>
            </a:xfrm>
            <a:prstGeom prst="rect">
              <a:avLst/>
            </a:prstGeom>
            <a:solidFill>
              <a:srgbClr val="D9D9D9">
                <a:alpha val="60000"/>
              </a:srgbClr>
            </a:solidFill>
          </p:spPr>
          <p:txBody>
            <a:bodyPr/>
            <a:lstStyle/>
            <a:p/>
          </p:txBody>
        </p:sp>
        <p:sp>
          <p:nvSpPr>
            <p:cNvPr id="239" name="pl239"/>
            <p:cNvSpPr/>
            <p:nvPr/>
          </p:nvSpPr>
          <p:spPr>
            <a:xfrm>
              <a:off x="57798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53637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536878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5434452"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631457"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6577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670858"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710260"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710260"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723393"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62794"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762794"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78906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78906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802195"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815329"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815329"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82846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854730"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867864"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880997"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880997"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880997"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907265"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907265"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907265"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920399"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920399"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920399"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95980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95980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95980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95980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95980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547780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554347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740483"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766750"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779884"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552449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552449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5524465"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5577025"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558583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620954"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5603292"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5607653"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629598"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5607550"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633882"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66896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682094"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695228"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682030"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682030"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725921"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725959"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721495"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761180"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761180"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730243"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769644"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787228"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765219"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778494"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778533"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138414" y="3108657"/>
              <a:ext cx="1379037" cy="130618"/>
            </a:xfrm>
            <a:prstGeom prst="rect">
              <a:avLst/>
            </a:prstGeom>
            <a:solidFill>
              <a:srgbClr val="D9D9D9">
                <a:alpha val="60000"/>
              </a:srgbClr>
            </a:solidFill>
          </p:spPr>
          <p:txBody>
            <a:bodyPr/>
            <a:lstStyle/>
            <a:p/>
          </p:txBody>
        </p:sp>
        <p:sp>
          <p:nvSpPr>
            <p:cNvPr id="313" name="pl313"/>
            <p:cNvSpPr/>
            <p:nvPr/>
          </p:nvSpPr>
          <p:spPr>
            <a:xfrm>
              <a:off x="72810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8648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80427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92247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988148"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988148"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713261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5888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1851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19828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11421"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376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5082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082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6395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6395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7708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902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2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303356"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303356"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2962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2962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2962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4275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55891"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55891"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82159"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9529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9529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9529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40842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40842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40842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91330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031505"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7097173"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7097173"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724164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959919"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990572"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99932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702565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7060730"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70562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70650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709584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706937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709132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7104453"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7091294"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7104453"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71175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71175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7148318"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7143854"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7148357"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7183539"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717454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714811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7196428"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723607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722272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720513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7218270"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7213845"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7227120"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7587040" y="2847419"/>
              <a:ext cx="1379037" cy="130618"/>
            </a:xfrm>
            <a:prstGeom prst="rect">
              <a:avLst/>
            </a:prstGeom>
            <a:solidFill>
              <a:srgbClr val="D9D9D9">
                <a:alpha val="60000"/>
              </a:srgbClr>
            </a:solidFill>
          </p:spPr>
          <p:txBody>
            <a:bodyPr/>
            <a:lstStyle/>
            <a:p/>
          </p:txBody>
        </p:sp>
        <p:sp>
          <p:nvSpPr>
            <p:cNvPr id="389" name="pl389"/>
            <p:cNvSpPr/>
            <p:nvPr/>
          </p:nvSpPr>
          <p:spPr>
            <a:xfrm>
              <a:off x="853266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811650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80558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816096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8187234"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8239769"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835797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8410507"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84236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8436774"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8463042"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8463042"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8489309"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8528710"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8554977"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8581245"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8581245"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8581245"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8594379"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863378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8660047"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8660047"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867318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8673181"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8686314"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8751983"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8765117"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77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77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880451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80451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81765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883078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885705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885705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8164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8269992"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8296260"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834879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84669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8519532"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853266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854580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857206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8572067"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8598334"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8637735"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8664003"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8690270"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8690270"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8690270"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8703404"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8448049"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8461119"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8465505"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848741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848741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8500545"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858387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86058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8596945"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8592481"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864529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861436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8636385"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8636204"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866689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867574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9035667" y="3261045"/>
              <a:ext cx="1379037" cy="174158"/>
            </a:xfrm>
            <a:prstGeom prst="rect">
              <a:avLst/>
            </a:prstGeom>
            <a:solidFill>
              <a:srgbClr val="D9D9D9">
                <a:alpha val="60000"/>
              </a:srgbClr>
            </a:solidFill>
          </p:spPr>
          <p:txBody>
            <a:bodyPr/>
            <a:lstStyle/>
            <a:p/>
          </p:txBody>
        </p:sp>
        <p:sp>
          <p:nvSpPr>
            <p:cNvPr id="465" name="pl465"/>
            <p:cNvSpPr/>
            <p:nvPr/>
          </p:nvSpPr>
          <p:spPr>
            <a:xfrm>
              <a:off x="100732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657066"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900544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9517657"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9780331"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999047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000360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0016738"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002987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004300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0056139"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0121807"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0121807"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0121807"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013494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0148074"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0161208"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0174342"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0200609"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024001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0266278"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027941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027941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029254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0292545"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0305679"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0305679"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911446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9626683"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9889357"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0099496"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0112629"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0125763"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013889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015203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987036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9936038"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9936038"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9922879"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9940399"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9940296"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9975439"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998857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001484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005866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010705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0098145"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0089256"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0133326"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0119973"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011552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011109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10484293" y="3393955"/>
              <a:ext cx="1379037" cy="219989"/>
            </a:xfrm>
            <a:prstGeom prst="rect">
              <a:avLst/>
            </a:prstGeom>
            <a:solidFill>
              <a:srgbClr val="D9D9D9">
                <a:alpha val="60000"/>
              </a:srgbClr>
            </a:solidFill>
          </p:spPr>
          <p:txBody>
            <a:bodyPr/>
            <a:lstStyle/>
            <a:p/>
          </p:txBody>
        </p:sp>
        <p:sp>
          <p:nvSpPr>
            <p:cNvPr id="525" name="pl525"/>
            <p:cNvSpPr/>
            <p:nvPr/>
          </p:nvSpPr>
          <p:spPr>
            <a:xfrm>
              <a:off x="1150872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1109255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1045407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1067734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11137022"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1268359"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1412829"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1452230"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1504765"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1544166"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1544166"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1570433"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1570433"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1596701"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1596701"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1596701"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160983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164923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1701770"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1714904"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1754305"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175430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1056309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10786368"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124604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1377384"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1521855"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1561256"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1318996"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133638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1345238"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1384664"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1375853"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1402159"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141093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141093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1424065"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1463466"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1542552"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1555685"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1581733"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15597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568" name="rc56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9" name="tx56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(86%)</a:t>
              </a:r>
            </a:p>
          </p:txBody>
        </p:sp>
        <p:sp>
          <p:nvSpPr>
            <p:cNvPr id="570" name="rc57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1" name="tx57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(77%)</a:t>
              </a:r>
            </a:p>
          </p:txBody>
        </p:sp>
        <p:sp>
          <p:nvSpPr>
            <p:cNvPr id="572" name="rc57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3" name="tx57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(85%)</a:t>
              </a:r>
            </a:p>
          </p:txBody>
        </p:sp>
        <p:sp>
          <p:nvSpPr>
            <p:cNvPr id="574" name="rc57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5" name="tx57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(81%)</a:t>
              </a:r>
            </a:p>
          </p:txBody>
        </p:sp>
        <p:sp>
          <p:nvSpPr>
            <p:cNvPr id="576" name="rc57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7" name="tx57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(90%)</a:t>
              </a:r>
            </a:p>
          </p:txBody>
        </p:sp>
        <p:sp>
          <p:nvSpPr>
            <p:cNvPr id="578" name="rc57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9" name="tx57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(84%)</a:t>
              </a:r>
            </a:p>
          </p:txBody>
        </p:sp>
        <p:sp>
          <p:nvSpPr>
            <p:cNvPr id="580" name="rc58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1" name="tx58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(85%)</a:t>
              </a:r>
            </a:p>
          </p:txBody>
        </p:sp>
        <p:sp>
          <p:nvSpPr>
            <p:cNvPr id="582" name="rc58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3" name="tx58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(83%)</a:t>
              </a:r>
            </a:p>
          </p:txBody>
        </p:sp>
        <p:sp>
          <p:nvSpPr>
            <p:cNvPr id="584" name="pl58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85" name="pl58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98" name="pl59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11" name="pl61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pl62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24" name="pl62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pl62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8" name="pl62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9" name="pl62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0" name="tx63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31" name="tx63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2" name="tx63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3" name="tx63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4" name="tx63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5" name="tx63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6" name="pl63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37" name="pl63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3" name="tx64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4" name="tx64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5" name="tx64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6" name="tx64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7" name="tx64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8" name="tx64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9" name="pl64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50" name="pl65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6" name="tx65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7" name="tx65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8" name="tx65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9" name="tx65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60" name="tx66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61" name="tx66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2" name="pl66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63" name="pl66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pl66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7" name="pl66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9" name="tx66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1" name="tx67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2" name="tx67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3" name="tx67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4" name="tx67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5" name="pl67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76" name="pl67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2" name="tx68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3" name="tx68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4" name="tx68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5" name="tx68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6" name="tx68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7" name="tx68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8" name="tx688"/>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9" name="tx689"/>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0" name="pt690"/>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1" name="pt691"/>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2" name="pt692"/>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3" name="pt693"/>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4" name="pt694"/>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5" name="pt695"/>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6" name="tx696"/>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7" name="tx697"/>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98" name="tx698"/>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9" name="tx699"/>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00" name="tx700"/>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01" name="tx701"/>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02" name="tx702"/>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03" name="tx703"/>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04" name="tx704"/>
            <p:cNvSpPr/>
            <p:nvPr/>
          </p:nvSpPr>
          <p:spPr>
            <a:xfrm>
              <a:off x="5389818" y="6568512"/>
              <a:ext cx="647351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gtm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8094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108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4071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458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757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10566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958367"/>
              <a:ext cx="239399" cy="157630"/>
            </a:xfrm>
            <a:prstGeom prst="rect">
              <a:avLst/>
            </a:prstGeom>
            <a:solidFill>
              <a:srgbClr val="1CABE2">
                <a:alpha val="85098"/>
              </a:srgbClr>
            </a:solidFill>
          </p:spPr>
          <p:txBody>
            <a:bodyPr/>
            <a:lstStyle/>
            <a:p/>
          </p:txBody>
        </p:sp>
        <p:sp>
          <p:nvSpPr>
            <p:cNvPr id="24" name="rc24"/>
            <p:cNvSpPr/>
            <p:nvPr/>
          </p:nvSpPr>
          <p:spPr>
            <a:xfrm>
              <a:off x="1577053" y="3930604"/>
              <a:ext cx="239399" cy="185393"/>
            </a:xfrm>
            <a:prstGeom prst="rect">
              <a:avLst/>
            </a:prstGeom>
            <a:solidFill>
              <a:srgbClr val="1CABE2">
                <a:alpha val="85098"/>
              </a:srgbClr>
            </a:solidFill>
          </p:spPr>
          <p:txBody>
            <a:bodyPr/>
            <a:lstStyle/>
            <a:p/>
          </p:txBody>
        </p:sp>
        <p:sp>
          <p:nvSpPr>
            <p:cNvPr id="25" name="rc25"/>
            <p:cNvSpPr/>
            <p:nvPr/>
          </p:nvSpPr>
          <p:spPr>
            <a:xfrm>
              <a:off x="1843053" y="3931046"/>
              <a:ext cx="239399" cy="184950"/>
            </a:xfrm>
            <a:prstGeom prst="rect">
              <a:avLst/>
            </a:prstGeom>
            <a:solidFill>
              <a:srgbClr val="1CABE2">
                <a:alpha val="85098"/>
              </a:srgbClr>
            </a:solidFill>
          </p:spPr>
          <p:txBody>
            <a:bodyPr/>
            <a:lstStyle/>
            <a:p/>
          </p:txBody>
        </p:sp>
        <p:sp>
          <p:nvSpPr>
            <p:cNvPr id="26" name="rc26"/>
            <p:cNvSpPr/>
            <p:nvPr/>
          </p:nvSpPr>
          <p:spPr>
            <a:xfrm>
              <a:off x="2109053" y="4010381"/>
              <a:ext cx="239399" cy="105616"/>
            </a:xfrm>
            <a:prstGeom prst="rect">
              <a:avLst/>
            </a:prstGeom>
            <a:solidFill>
              <a:srgbClr val="1CABE2">
                <a:alpha val="85098"/>
              </a:srgbClr>
            </a:solidFill>
          </p:spPr>
          <p:txBody>
            <a:bodyPr/>
            <a:lstStyle/>
            <a:p/>
          </p:txBody>
        </p:sp>
        <p:sp>
          <p:nvSpPr>
            <p:cNvPr id="27" name="rc27"/>
            <p:cNvSpPr/>
            <p:nvPr/>
          </p:nvSpPr>
          <p:spPr>
            <a:xfrm>
              <a:off x="2375052" y="4063186"/>
              <a:ext cx="239399" cy="52811"/>
            </a:xfrm>
            <a:prstGeom prst="rect">
              <a:avLst/>
            </a:prstGeom>
            <a:solidFill>
              <a:srgbClr val="1CABE2">
                <a:alpha val="85098"/>
              </a:srgbClr>
            </a:solidFill>
          </p:spPr>
          <p:txBody>
            <a:bodyPr/>
            <a:lstStyle/>
            <a:p/>
          </p:txBody>
        </p:sp>
        <p:sp>
          <p:nvSpPr>
            <p:cNvPr id="28" name="rc28"/>
            <p:cNvSpPr/>
            <p:nvPr/>
          </p:nvSpPr>
          <p:spPr>
            <a:xfrm>
              <a:off x="2641052" y="4037420"/>
              <a:ext cx="239399" cy="78577"/>
            </a:xfrm>
            <a:prstGeom prst="rect">
              <a:avLst/>
            </a:prstGeom>
            <a:solidFill>
              <a:srgbClr val="1CABE2">
                <a:alpha val="85098"/>
              </a:srgbClr>
            </a:solidFill>
          </p:spPr>
          <p:txBody>
            <a:bodyPr/>
            <a:lstStyle/>
            <a:p/>
          </p:txBody>
        </p:sp>
        <p:sp>
          <p:nvSpPr>
            <p:cNvPr id="29" name="rc29"/>
            <p:cNvSpPr/>
            <p:nvPr/>
          </p:nvSpPr>
          <p:spPr>
            <a:xfrm>
              <a:off x="2907052" y="3985332"/>
              <a:ext cx="239399" cy="130665"/>
            </a:xfrm>
            <a:prstGeom prst="rect">
              <a:avLst/>
            </a:prstGeom>
            <a:solidFill>
              <a:srgbClr val="1CABE2">
                <a:alpha val="85098"/>
              </a:srgbClr>
            </a:solidFill>
          </p:spPr>
          <p:txBody>
            <a:bodyPr/>
            <a:lstStyle/>
            <a:p/>
          </p:txBody>
        </p:sp>
        <p:sp>
          <p:nvSpPr>
            <p:cNvPr id="30" name="rc30"/>
            <p:cNvSpPr/>
            <p:nvPr/>
          </p:nvSpPr>
          <p:spPr>
            <a:xfrm>
              <a:off x="3173051" y="3801849"/>
              <a:ext cx="239399" cy="314148"/>
            </a:xfrm>
            <a:prstGeom prst="rect">
              <a:avLst/>
            </a:prstGeom>
            <a:solidFill>
              <a:srgbClr val="1CABE2">
                <a:alpha val="85098"/>
              </a:srgbClr>
            </a:solidFill>
          </p:spPr>
          <p:txBody>
            <a:bodyPr/>
            <a:lstStyle/>
            <a:p/>
          </p:txBody>
        </p:sp>
        <p:sp>
          <p:nvSpPr>
            <p:cNvPr id="31" name="rc31"/>
            <p:cNvSpPr/>
            <p:nvPr/>
          </p:nvSpPr>
          <p:spPr>
            <a:xfrm>
              <a:off x="3439051" y="4089923"/>
              <a:ext cx="239399" cy="26074"/>
            </a:xfrm>
            <a:prstGeom prst="rect">
              <a:avLst/>
            </a:prstGeom>
            <a:solidFill>
              <a:srgbClr val="1CABE2">
                <a:alpha val="85098"/>
              </a:srgbClr>
            </a:solidFill>
          </p:spPr>
          <p:txBody>
            <a:bodyPr/>
            <a:lstStyle/>
            <a:p/>
          </p:txBody>
        </p:sp>
        <p:sp>
          <p:nvSpPr>
            <p:cNvPr id="32" name="rc32"/>
            <p:cNvSpPr/>
            <p:nvPr/>
          </p:nvSpPr>
          <p:spPr>
            <a:xfrm>
              <a:off x="3705050" y="3985118"/>
              <a:ext cx="239399" cy="130879"/>
            </a:xfrm>
            <a:prstGeom prst="rect">
              <a:avLst/>
            </a:prstGeom>
            <a:solidFill>
              <a:srgbClr val="1CABE2">
                <a:alpha val="85098"/>
              </a:srgbClr>
            </a:solidFill>
          </p:spPr>
          <p:txBody>
            <a:bodyPr/>
            <a:lstStyle/>
            <a:p/>
          </p:txBody>
        </p:sp>
        <p:sp>
          <p:nvSpPr>
            <p:cNvPr id="33" name="rc33"/>
            <p:cNvSpPr/>
            <p:nvPr/>
          </p:nvSpPr>
          <p:spPr>
            <a:xfrm>
              <a:off x="3971050" y="4010542"/>
              <a:ext cx="239399" cy="105455"/>
            </a:xfrm>
            <a:prstGeom prst="rect">
              <a:avLst/>
            </a:prstGeom>
            <a:solidFill>
              <a:srgbClr val="1CABE2">
                <a:alpha val="85098"/>
              </a:srgbClr>
            </a:solidFill>
          </p:spPr>
          <p:txBody>
            <a:bodyPr/>
            <a:lstStyle/>
            <a:p/>
          </p:txBody>
        </p:sp>
        <p:sp>
          <p:nvSpPr>
            <p:cNvPr id="34" name="rc34"/>
            <p:cNvSpPr/>
            <p:nvPr/>
          </p:nvSpPr>
          <p:spPr>
            <a:xfrm>
              <a:off x="4237050" y="3956256"/>
              <a:ext cx="239399" cy="159741"/>
            </a:xfrm>
            <a:prstGeom prst="rect">
              <a:avLst/>
            </a:prstGeom>
            <a:solidFill>
              <a:srgbClr val="1CABE2">
                <a:alpha val="85098"/>
              </a:srgbClr>
            </a:solidFill>
          </p:spPr>
          <p:txBody>
            <a:bodyPr/>
            <a:lstStyle/>
            <a:p/>
          </p:txBody>
        </p:sp>
        <p:sp>
          <p:nvSpPr>
            <p:cNvPr id="35" name="rc35"/>
            <p:cNvSpPr/>
            <p:nvPr/>
          </p:nvSpPr>
          <p:spPr>
            <a:xfrm>
              <a:off x="4503049" y="4062194"/>
              <a:ext cx="239399" cy="53803"/>
            </a:xfrm>
            <a:prstGeom prst="rect">
              <a:avLst/>
            </a:prstGeom>
            <a:solidFill>
              <a:srgbClr val="1CABE2">
                <a:alpha val="85098"/>
              </a:srgbClr>
            </a:solidFill>
          </p:spPr>
          <p:txBody>
            <a:bodyPr/>
            <a:lstStyle/>
            <a:p/>
          </p:txBody>
        </p:sp>
        <p:sp>
          <p:nvSpPr>
            <p:cNvPr id="36" name="rc36"/>
            <p:cNvSpPr/>
            <p:nvPr/>
          </p:nvSpPr>
          <p:spPr>
            <a:xfrm>
              <a:off x="4769049" y="4062127"/>
              <a:ext cx="239399" cy="53870"/>
            </a:xfrm>
            <a:prstGeom prst="rect">
              <a:avLst/>
            </a:prstGeom>
            <a:solidFill>
              <a:srgbClr val="1CABE2">
                <a:alpha val="85098"/>
              </a:srgbClr>
            </a:solidFill>
          </p:spPr>
          <p:txBody>
            <a:bodyPr/>
            <a:lstStyle/>
            <a:p/>
          </p:txBody>
        </p:sp>
        <p:sp>
          <p:nvSpPr>
            <p:cNvPr id="37" name="rc37"/>
            <p:cNvSpPr/>
            <p:nvPr/>
          </p:nvSpPr>
          <p:spPr>
            <a:xfrm>
              <a:off x="5035049" y="3871044"/>
              <a:ext cx="239399" cy="244952"/>
            </a:xfrm>
            <a:prstGeom prst="rect">
              <a:avLst/>
            </a:prstGeom>
            <a:solidFill>
              <a:srgbClr val="1CABE2">
                <a:alpha val="85098"/>
              </a:srgbClr>
            </a:solidFill>
          </p:spPr>
          <p:txBody>
            <a:bodyPr/>
            <a:lstStyle/>
            <a:p/>
          </p:txBody>
        </p:sp>
        <p:sp>
          <p:nvSpPr>
            <p:cNvPr id="38" name="rc38"/>
            <p:cNvSpPr/>
            <p:nvPr/>
          </p:nvSpPr>
          <p:spPr>
            <a:xfrm>
              <a:off x="5301048" y="4088516"/>
              <a:ext cx="239399" cy="27481"/>
            </a:xfrm>
            <a:prstGeom prst="rect">
              <a:avLst/>
            </a:prstGeom>
            <a:solidFill>
              <a:srgbClr val="1CABE2">
                <a:alpha val="85098"/>
              </a:srgbClr>
            </a:solidFill>
          </p:spPr>
          <p:txBody>
            <a:bodyPr/>
            <a:lstStyle/>
            <a:p/>
          </p:txBody>
        </p:sp>
        <p:sp>
          <p:nvSpPr>
            <p:cNvPr id="39" name="rc39"/>
            <p:cNvSpPr/>
            <p:nvPr/>
          </p:nvSpPr>
          <p:spPr>
            <a:xfrm>
              <a:off x="5567048" y="4088268"/>
              <a:ext cx="239399" cy="27729"/>
            </a:xfrm>
            <a:prstGeom prst="rect">
              <a:avLst/>
            </a:prstGeom>
            <a:solidFill>
              <a:srgbClr val="1CABE2">
                <a:alpha val="85098"/>
              </a:srgbClr>
            </a:solidFill>
          </p:spPr>
          <p:txBody>
            <a:bodyPr/>
            <a:lstStyle/>
            <a:p/>
          </p:txBody>
        </p:sp>
        <p:sp>
          <p:nvSpPr>
            <p:cNvPr id="40" name="rc40"/>
            <p:cNvSpPr/>
            <p:nvPr/>
          </p:nvSpPr>
          <p:spPr>
            <a:xfrm>
              <a:off x="5833047" y="4061182"/>
              <a:ext cx="239399" cy="54815"/>
            </a:xfrm>
            <a:prstGeom prst="rect">
              <a:avLst/>
            </a:prstGeom>
            <a:solidFill>
              <a:srgbClr val="1CABE2">
                <a:alpha val="85098"/>
              </a:srgbClr>
            </a:solidFill>
          </p:spPr>
          <p:txBody>
            <a:bodyPr/>
            <a:lstStyle/>
            <a:p/>
          </p:txBody>
        </p:sp>
        <p:sp>
          <p:nvSpPr>
            <p:cNvPr id="41" name="rc41"/>
            <p:cNvSpPr/>
            <p:nvPr/>
          </p:nvSpPr>
          <p:spPr>
            <a:xfrm>
              <a:off x="6099047" y="3954386"/>
              <a:ext cx="239399" cy="161610"/>
            </a:xfrm>
            <a:prstGeom prst="rect">
              <a:avLst/>
            </a:prstGeom>
            <a:solidFill>
              <a:srgbClr val="1CABE2">
                <a:alpha val="85098"/>
              </a:srgbClr>
            </a:solidFill>
          </p:spPr>
          <p:txBody>
            <a:bodyPr/>
            <a:lstStyle/>
            <a:p/>
          </p:txBody>
        </p:sp>
        <p:sp>
          <p:nvSpPr>
            <p:cNvPr id="42" name="rc42"/>
            <p:cNvSpPr/>
            <p:nvPr/>
          </p:nvSpPr>
          <p:spPr>
            <a:xfrm>
              <a:off x="6365047" y="4012043"/>
              <a:ext cx="239399" cy="103954"/>
            </a:xfrm>
            <a:prstGeom prst="rect">
              <a:avLst/>
            </a:prstGeom>
            <a:solidFill>
              <a:srgbClr val="1CABE2">
                <a:alpha val="85098"/>
              </a:srgbClr>
            </a:solidFill>
          </p:spPr>
          <p:txBody>
            <a:bodyPr/>
            <a:lstStyle/>
            <a:p/>
          </p:txBody>
        </p:sp>
        <p:sp>
          <p:nvSpPr>
            <p:cNvPr id="43" name="rc43"/>
            <p:cNvSpPr/>
            <p:nvPr/>
          </p:nvSpPr>
          <p:spPr>
            <a:xfrm>
              <a:off x="6631046" y="4090801"/>
              <a:ext cx="239399" cy="25196"/>
            </a:xfrm>
            <a:prstGeom prst="rect">
              <a:avLst/>
            </a:prstGeom>
            <a:solidFill>
              <a:srgbClr val="1CABE2">
                <a:alpha val="85098"/>
              </a:srgbClr>
            </a:solidFill>
          </p:spPr>
          <p:txBody>
            <a:bodyPr/>
            <a:lstStyle/>
            <a:p/>
          </p:txBody>
        </p:sp>
        <p:sp>
          <p:nvSpPr>
            <p:cNvPr id="44" name="rc44"/>
            <p:cNvSpPr/>
            <p:nvPr/>
          </p:nvSpPr>
          <p:spPr>
            <a:xfrm>
              <a:off x="6897046" y="3892589"/>
              <a:ext cx="239399" cy="223408"/>
            </a:xfrm>
            <a:prstGeom prst="rect">
              <a:avLst/>
            </a:prstGeom>
            <a:solidFill>
              <a:srgbClr val="1CABE2">
                <a:alpha val="85098"/>
              </a:srgbClr>
            </a:solidFill>
          </p:spPr>
          <p:txBody>
            <a:bodyPr/>
            <a:lstStyle/>
            <a:p/>
          </p:txBody>
        </p:sp>
        <p:sp>
          <p:nvSpPr>
            <p:cNvPr id="45" name="rc45"/>
            <p:cNvSpPr/>
            <p:nvPr/>
          </p:nvSpPr>
          <p:spPr>
            <a:xfrm>
              <a:off x="7163045" y="3967299"/>
              <a:ext cx="239399" cy="148697"/>
            </a:xfrm>
            <a:prstGeom prst="rect">
              <a:avLst/>
            </a:prstGeom>
            <a:solidFill>
              <a:srgbClr val="1CABE2">
                <a:alpha val="85098"/>
              </a:srgbClr>
            </a:solidFill>
          </p:spPr>
          <p:txBody>
            <a:bodyPr/>
            <a:lstStyle/>
            <a:p/>
          </p:txBody>
        </p:sp>
        <p:sp>
          <p:nvSpPr>
            <p:cNvPr id="46" name="rc46"/>
            <p:cNvSpPr/>
            <p:nvPr/>
          </p:nvSpPr>
          <p:spPr>
            <a:xfrm>
              <a:off x="7429045" y="4091116"/>
              <a:ext cx="239399" cy="24881"/>
            </a:xfrm>
            <a:prstGeom prst="rect">
              <a:avLst/>
            </a:prstGeom>
            <a:solidFill>
              <a:srgbClr val="1CABE2">
                <a:alpha val="85098"/>
              </a:srgbClr>
            </a:solidFill>
          </p:spPr>
          <p:txBody>
            <a:bodyPr/>
            <a:lstStyle/>
            <a:p/>
          </p:txBody>
        </p:sp>
        <p:sp>
          <p:nvSpPr>
            <p:cNvPr id="47" name="rc47"/>
            <p:cNvSpPr/>
            <p:nvPr/>
          </p:nvSpPr>
          <p:spPr>
            <a:xfrm>
              <a:off x="7695045" y="4015822"/>
              <a:ext cx="239399" cy="100175"/>
            </a:xfrm>
            <a:prstGeom prst="rect">
              <a:avLst/>
            </a:prstGeom>
            <a:solidFill>
              <a:srgbClr val="1CABE2">
                <a:alpha val="85098"/>
              </a:srgbClr>
            </a:solidFill>
          </p:spPr>
          <p:txBody>
            <a:bodyPr/>
            <a:lstStyle/>
            <a:p/>
          </p:txBody>
        </p:sp>
        <p:sp>
          <p:nvSpPr>
            <p:cNvPr id="48" name="rc48"/>
            <p:cNvSpPr/>
            <p:nvPr/>
          </p:nvSpPr>
          <p:spPr>
            <a:xfrm>
              <a:off x="7961044" y="3764684"/>
              <a:ext cx="239399" cy="351312"/>
            </a:xfrm>
            <a:prstGeom prst="rect">
              <a:avLst/>
            </a:prstGeom>
            <a:solidFill>
              <a:srgbClr val="1CABE2">
                <a:alpha val="85098"/>
              </a:srgbClr>
            </a:solidFill>
          </p:spPr>
          <p:txBody>
            <a:bodyPr/>
            <a:lstStyle/>
            <a:p/>
          </p:txBody>
        </p:sp>
        <p:sp>
          <p:nvSpPr>
            <p:cNvPr id="49" name="rc49"/>
            <p:cNvSpPr/>
            <p:nvPr/>
          </p:nvSpPr>
          <p:spPr>
            <a:xfrm>
              <a:off x="1311054" y="3616831"/>
              <a:ext cx="239399" cy="341535"/>
            </a:xfrm>
            <a:prstGeom prst="rect">
              <a:avLst/>
            </a:prstGeom>
            <a:solidFill>
              <a:srgbClr val="B3B3B3">
                <a:alpha val="85098"/>
              </a:srgbClr>
            </a:solidFill>
          </p:spPr>
          <p:txBody>
            <a:bodyPr/>
            <a:lstStyle/>
            <a:p/>
          </p:txBody>
        </p:sp>
        <p:sp>
          <p:nvSpPr>
            <p:cNvPr id="50" name="rc50"/>
            <p:cNvSpPr/>
            <p:nvPr/>
          </p:nvSpPr>
          <p:spPr>
            <a:xfrm>
              <a:off x="1577053" y="3506859"/>
              <a:ext cx="239399" cy="423745"/>
            </a:xfrm>
            <a:prstGeom prst="rect">
              <a:avLst/>
            </a:prstGeom>
            <a:solidFill>
              <a:srgbClr val="B3B3B3">
                <a:alpha val="85098"/>
              </a:srgbClr>
            </a:solidFill>
          </p:spPr>
          <p:txBody>
            <a:bodyPr/>
            <a:lstStyle/>
            <a:p/>
          </p:txBody>
        </p:sp>
        <p:sp>
          <p:nvSpPr>
            <p:cNvPr id="51" name="rc51"/>
            <p:cNvSpPr/>
            <p:nvPr/>
          </p:nvSpPr>
          <p:spPr>
            <a:xfrm>
              <a:off x="1843053" y="3640412"/>
              <a:ext cx="239399" cy="290634"/>
            </a:xfrm>
            <a:prstGeom prst="rect">
              <a:avLst/>
            </a:prstGeom>
            <a:solidFill>
              <a:srgbClr val="B3B3B3">
                <a:alpha val="85098"/>
              </a:srgbClr>
            </a:solidFill>
          </p:spPr>
          <p:txBody>
            <a:bodyPr/>
            <a:lstStyle/>
            <a:p/>
          </p:txBody>
        </p:sp>
        <p:sp>
          <p:nvSpPr>
            <p:cNvPr id="52" name="rc52"/>
            <p:cNvSpPr/>
            <p:nvPr/>
          </p:nvSpPr>
          <p:spPr>
            <a:xfrm>
              <a:off x="2109053" y="3693545"/>
              <a:ext cx="239399" cy="316835"/>
            </a:xfrm>
            <a:prstGeom prst="rect">
              <a:avLst/>
            </a:prstGeom>
            <a:solidFill>
              <a:srgbClr val="B3B3B3">
                <a:alpha val="85098"/>
              </a:srgbClr>
            </a:solidFill>
          </p:spPr>
          <p:txBody>
            <a:bodyPr/>
            <a:lstStyle/>
            <a:p/>
          </p:txBody>
        </p:sp>
        <p:sp>
          <p:nvSpPr>
            <p:cNvPr id="53" name="rc53"/>
            <p:cNvSpPr/>
            <p:nvPr/>
          </p:nvSpPr>
          <p:spPr>
            <a:xfrm>
              <a:off x="2375052" y="3772732"/>
              <a:ext cx="239399" cy="290453"/>
            </a:xfrm>
            <a:prstGeom prst="rect">
              <a:avLst/>
            </a:prstGeom>
            <a:solidFill>
              <a:srgbClr val="B3B3B3">
                <a:alpha val="85098"/>
              </a:srgbClr>
            </a:solidFill>
          </p:spPr>
          <p:txBody>
            <a:bodyPr/>
            <a:lstStyle/>
            <a:p/>
          </p:txBody>
        </p:sp>
        <p:sp>
          <p:nvSpPr>
            <p:cNvPr id="54" name="rc54"/>
            <p:cNvSpPr/>
            <p:nvPr/>
          </p:nvSpPr>
          <p:spPr>
            <a:xfrm>
              <a:off x="2641052" y="3775493"/>
              <a:ext cx="239399" cy="261926"/>
            </a:xfrm>
            <a:prstGeom prst="rect">
              <a:avLst/>
            </a:prstGeom>
            <a:solidFill>
              <a:srgbClr val="B3B3B3">
                <a:alpha val="85098"/>
              </a:srgbClr>
            </a:solidFill>
          </p:spPr>
          <p:txBody>
            <a:bodyPr/>
            <a:lstStyle/>
            <a:p/>
          </p:txBody>
        </p:sp>
        <p:sp>
          <p:nvSpPr>
            <p:cNvPr id="55" name="rc55"/>
            <p:cNvSpPr/>
            <p:nvPr/>
          </p:nvSpPr>
          <p:spPr>
            <a:xfrm>
              <a:off x="2907052" y="3828526"/>
              <a:ext cx="239399" cy="156806"/>
            </a:xfrm>
            <a:prstGeom prst="rect">
              <a:avLst/>
            </a:prstGeom>
            <a:solidFill>
              <a:srgbClr val="B3B3B3">
                <a:alpha val="85098"/>
              </a:srgbClr>
            </a:solidFill>
          </p:spPr>
          <p:txBody>
            <a:bodyPr/>
            <a:lstStyle/>
            <a:p/>
          </p:txBody>
        </p:sp>
        <p:sp>
          <p:nvSpPr>
            <p:cNvPr id="56" name="rc56"/>
            <p:cNvSpPr/>
            <p:nvPr/>
          </p:nvSpPr>
          <p:spPr>
            <a:xfrm>
              <a:off x="3173051" y="3723312"/>
              <a:ext cx="239399" cy="78537"/>
            </a:xfrm>
            <a:prstGeom prst="rect">
              <a:avLst/>
            </a:prstGeom>
            <a:solidFill>
              <a:srgbClr val="B3B3B3">
                <a:alpha val="85098"/>
              </a:srgbClr>
            </a:solidFill>
          </p:spPr>
          <p:txBody>
            <a:bodyPr/>
            <a:lstStyle/>
            <a:p/>
          </p:txBody>
        </p:sp>
        <p:sp>
          <p:nvSpPr>
            <p:cNvPr id="57" name="rc57"/>
            <p:cNvSpPr/>
            <p:nvPr/>
          </p:nvSpPr>
          <p:spPr>
            <a:xfrm>
              <a:off x="3439051" y="3985640"/>
              <a:ext cx="239399" cy="104282"/>
            </a:xfrm>
            <a:prstGeom prst="rect">
              <a:avLst/>
            </a:prstGeom>
            <a:solidFill>
              <a:srgbClr val="B3B3B3">
                <a:alpha val="85098"/>
              </a:srgbClr>
            </a:solidFill>
          </p:spPr>
          <p:txBody>
            <a:bodyPr/>
            <a:lstStyle/>
            <a:p/>
          </p:txBody>
        </p:sp>
        <p:sp>
          <p:nvSpPr>
            <p:cNvPr id="58" name="rc58"/>
            <p:cNvSpPr/>
            <p:nvPr/>
          </p:nvSpPr>
          <p:spPr>
            <a:xfrm>
              <a:off x="3705050" y="3906587"/>
              <a:ext cx="239399" cy="78530"/>
            </a:xfrm>
            <a:prstGeom prst="rect">
              <a:avLst/>
            </a:prstGeom>
            <a:solidFill>
              <a:srgbClr val="B3B3B3">
                <a:alpha val="85098"/>
              </a:srgbClr>
            </a:solidFill>
          </p:spPr>
          <p:txBody>
            <a:bodyPr/>
            <a:lstStyle/>
            <a:p/>
          </p:txBody>
        </p:sp>
        <p:sp>
          <p:nvSpPr>
            <p:cNvPr id="59" name="rc59"/>
            <p:cNvSpPr/>
            <p:nvPr/>
          </p:nvSpPr>
          <p:spPr>
            <a:xfrm>
              <a:off x="3971050" y="3957811"/>
              <a:ext cx="239399" cy="52731"/>
            </a:xfrm>
            <a:prstGeom prst="rect">
              <a:avLst/>
            </a:prstGeom>
            <a:solidFill>
              <a:srgbClr val="B3B3B3">
                <a:alpha val="85098"/>
              </a:srgbClr>
            </a:solidFill>
          </p:spPr>
          <p:txBody>
            <a:bodyPr/>
            <a:lstStyle/>
            <a:p/>
          </p:txBody>
        </p:sp>
        <p:sp>
          <p:nvSpPr>
            <p:cNvPr id="60" name="rc60"/>
            <p:cNvSpPr/>
            <p:nvPr/>
          </p:nvSpPr>
          <p:spPr>
            <a:xfrm>
              <a:off x="4237050" y="3796515"/>
              <a:ext cx="239399" cy="159741"/>
            </a:xfrm>
            <a:prstGeom prst="rect">
              <a:avLst/>
            </a:prstGeom>
            <a:solidFill>
              <a:srgbClr val="B3B3B3">
                <a:alpha val="85098"/>
              </a:srgbClr>
            </a:solidFill>
          </p:spPr>
          <p:txBody>
            <a:bodyPr/>
            <a:lstStyle/>
            <a:p/>
          </p:txBody>
        </p:sp>
        <p:sp>
          <p:nvSpPr>
            <p:cNvPr id="61" name="rc61"/>
            <p:cNvSpPr/>
            <p:nvPr/>
          </p:nvSpPr>
          <p:spPr>
            <a:xfrm>
              <a:off x="4503049" y="4008391"/>
              <a:ext cx="239399" cy="53803"/>
            </a:xfrm>
            <a:prstGeom prst="rect">
              <a:avLst/>
            </a:prstGeom>
            <a:solidFill>
              <a:srgbClr val="B3B3B3">
                <a:alpha val="85098"/>
              </a:srgbClr>
            </a:solidFill>
          </p:spPr>
          <p:txBody>
            <a:bodyPr/>
            <a:lstStyle/>
            <a:p/>
          </p:txBody>
        </p:sp>
        <p:sp>
          <p:nvSpPr>
            <p:cNvPr id="62" name="rc62"/>
            <p:cNvSpPr/>
            <p:nvPr/>
          </p:nvSpPr>
          <p:spPr>
            <a:xfrm>
              <a:off x="4769049" y="4008250"/>
              <a:ext cx="239399" cy="53876"/>
            </a:xfrm>
            <a:prstGeom prst="rect">
              <a:avLst/>
            </a:prstGeom>
            <a:solidFill>
              <a:srgbClr val="B3B3B3">
                <a:alpha val="85098"/>
              </a:srgbClr>
            </a:solidFill>
          </p:spPr>
          <p:txBody>
            <a:bodyPr/>
            <a:lstStyle/>
            <a:p/>
          </p:txBody>
        </p:sp>
        <p:sp>
          <p:nvSpPr>
            <p:cNvPr id="63" name="rc63"/>
            <p:cNvSpPr/>
            <p:nvPr/>
          </p:nvSpPr>
          <p:spPr>
            <a:xfrm>
              <a:off x="5035049" y="3408366"/>
              <a:ext cx="239399" cy="462678"/>
            </a:xfrm>
            <a:prstGeom prst="rect">
              <a:avLst/>
            </a:prstGeom>
            <a:solidFill>
              <a:srgbClr val="B3B3B3">
                <a:alpha val="85098"/>
              </a:srgbClr>
            </a:solidFill>
          </p:spPr>
          <p:txBody>
            <a:bodyPr/>
            <a:lstStyle/>
            <a:p/>
          </p:txBody>
        </p:sp>
        <p:sp>
          <p:nvSpPr>
            <p:cNvPr id="64" name="rc64"/>
            <p:cNvSpPr/>
            <p:nvPr/>
          </p:nvSpPr>
          <p:spPr>
            <a:xfrm>
              <a:off x="5301048" y="3291525"/>
              <a:ext cx="239399" cy="796990"/>
            </a:xfrm>
            <a:prstGeom prst="rect">
              <a:avLst/>
            </a:prstGeom>
            <a:solidFill>
              <a:srgbClr val="B3B3B3">
                <a:alpha val="85098"/>
              </a:srgbClr>
            </a:solidFill>
          </p:spPr>
          <p:txBody>
            <a:bodyPr/>
            <a:lstStyle/>
            <a:p/>
          </p:txBody>
        </p:sp>
        <p:sp>
          <p:nvSpPr>
            <p:cNvPr id="65" name="rc65"/>
            <p:cNvSpPr/>
            <p:nvPr/>
          </p:nvSpPr>
          <p:spPr>
            <a:xfrm>
              <a:off x="5567048" y="3644560"/>
              <a:ext cx="239399" cy="443707"/>
            </a:xfrm>
            <a:prstGeom prst="rect">
              <a:avLst/>
            </a:prstGeom>
            <a:solidFill>
              <a:srgbClr val="B3B3B3">
                <a:alpha val="85098"/>
              </a:srgbClr>
            </a:solidFill>
          </p:spPr>
          <p:txBody>
            <a:bodyPr/>
            <a:lstStyle/>
            <a:p/>
          </p:txBody>
        </p:sp>
        <p:sp>
          <p:nvSpPr>
            <p:cNvPr id="66" name="rc66"/>
            <p:cNvSpPr/>
            <p:nvPr/>
          </p:nvSpPr>
          <p:spPr>
            <a:xfrm>
              <a:off x="5833047" y="3869342"/>
              <a:ext cx="239399" cy="191839"/>
            </a:xfrm>
            <a:prstGeom prst="rect">
              <a:avLst/>
            </a:prstGeom>
            <a:solidFill>
              <a:srgbClr val="B3B3B3">
                <a:alpha val="85098"/>
              </a:srgbClr>
            </a:solidFill>
          </p:spPr>
          <p:txBody>
            <a:bodyPr/>
            <a:lstStyle/>
            <a:p/>
          </p:txBody>
        </p:sp>
        <p:sp>
          <p:nvSpPr>
            <p:cNvPr id="67" name="rc67"/>
            <p:cNvSpPr/>
            <p:nvPr/>
          </p:nvSpPr>
          <p:spPr>
            <a:xfrm>
              <a:off x="6099047" y="3711960"/>
              <a:ext cx="239399" cy="242426"/>
            </a:xfrm>
            <a:prstGeom prst="rect">
              <a:avLst/>
            </a:prstGeom>
            <a:solidFill>
              <a:srgbClr val="B3B3B3">
                <a:alpha val="85098"/>
              </a:srgbClr>
            </a:solidFill>
          </p:spPr>
          <p:txBody>
            <a:bodyPr/>
            <a:lstStyle/>
            <a:p/>
          </p:txBody>
        </p:sp>
        <p:sp>
          <p:nvSpPr>
            <p:cNvPr id="68" name="rc68"/>
            <p:cNvSpPr/>
            <p:nvPr/>
          </p:nvSpPr>
          <p:spPr>
            <a:xfrm>
              <a:off x="6365047" y="3804134"/>
              <a:ext cx="239399" cy="207908"/>
            </a:xfrm>
            <a:prstGeom prst="rect">
              <a:avLst/>
            </a:prstGeom>
            <a:solidFill>
              <a:srgbClr val="B3B3B3">
                <a:alpha val="85098"/>
              </a:srgbClr>
            </a:solidFill>
          </p:spPr>
          <p:txBody>
            <a:bodyPr/>
            <a:lstStyle/>
            <a:p/>
          </p:txBody>
        </p:sp>
        <p:sp>
          <p:nvSpPr>
            <p:cNvPr id="69" name="rc69"/>
            <p:cNvSpPr/>
            <p:nvPr/>
          </p:nvSpPr>
          <p:spPr>
            <a:xfrm>
              <a:off x="6631046" y="3864042"/>
              <a:ext cx="239399" cy="226759"/>
            </a:xfrm>
            <a:prstGeom prst="rect">
              <a:avLst/>
            </a:prstGeom>
            <a:solidFill>
              <a:srgbClr val="B3B3B3">
                <a:alpha val="85098"/>
              </a:srgbClr>
            </a:solidFill>
          </p:spPr>
          <p:txBody>
            <a:bodyPr/>
            <a:lstStyle/>
            <a:p/>
          </p:txBody>
        </p:sp>
        <p:sp>
          <p:nvSpPr>
            <p:cNvPr id="70" name="rc70"/>
            <p:cNvSpPr/>
            <p:nvPr/>
          </p:nvSpPr>
          <p:spPr>
            <a:xfrm>
              <a:off x="6897046" y="3619538"/>
              <a:ext cx="239399" cy="273050"/>
            </a:xfrm>
            <a:prstGeom prst="rect">
              <a:avLst/>
            </a:prstGeom>
            <a:solidFill>
              <a:srgbClr val="B3B3B3">
                <a:alpha val="85098"/>
              </a:srgbClr>
            </a:solidFill>
          </p:spPr>
          <p:txBody>
            <a:bodyPr/>
            <a:lstStyle/>
            <a:p/>
          </p:txBody>
        </p:sp>
        <p:sp>
          <p:nvSpPr>
            <p:cNvPr id="71" name="rc71"/>
            <p:cNvSpPr/>
            <p:nvPr/>
          </p:nvSpPr>
          <p:spPr>
            <a:xfrm>
              <a:off x="7163045" y="3645110"/>
              <a:ext cx="239399" cy="322189"/>
            </a:xfrm>
            <a:prstGeom prst="rect">
              <a:avLst/>
            </a:prstGeom>
            <a:solidFill>
              <a:srgbClr val="B3B3B3">
                <a:alpha val="85098"/>
              </a:srgbClr>
            </a:solidFill>
          </p:spPr>
          <p:txBody>
            <a:bodyPr/>
            <a:lstStyle/>
            <a:p/>
          </p:txBody>
        </p:sp>
        <p:sp>
          <p:nvSpPr>
            <p:cNvPr id="72" name="rc72"/>
            <p:cNvSpPr/>
            <p:nvPr/>
          </p:nvSpPr>
          <p:spPr>
            <a:xfrm>
              <a:off x="7429045" y="3817449"/>
              <a:ext cx="239399" cy="273667"/>
            </a:xfrm>
            <a:prstGeom prst="rect">
              <a:avLst/>
            </a:prstGeom>
            <a:solidFill>
              <a:srgbClr val="B3B3B3">
                <a:alpha val="85098"/>
              </a:srgbClr>
            </a:solidFill>
          </p:spPr>
          <p:txBody>
            <a:bodyPr/>
            <a:lstStyle/>
            <a:p/>
          </p:txBody>
        </p:sp>
        <p:sp>
          <p:nvSpPr>
            <p:cNvPr id="73" name="rc73"/>
            <p:cNvSpPr/>
            <p:nvPr/>
          </p:nvSpPr>
          <p:spPr>
            <a:xfrm>
              <a:off x="7695045" y="3865556"/>
              <a:ext cx="239399" cy="150265"/>
            </a:xfrm>
            <a:prstGeom prst="rect">
              <a:avLst/>
            </a:prstGeom>
            <a:solidFill>
              <a:srgbClr val="B3B3B3">
                <a:alpha val="85098"/>
              </a:srgbClr>
            </a:solidFill>
          </p:spPr>
          <p:txBody>
            <a:bodyPr/>
            <a:lstStyle/>
            <a:p/>
          </p:txBody>
        </p:sp>
        <p:sp>
          <p:nvSpPr>
            <p:cNvPr id="74" name="rc74"/>
            <p:cNvSpPr/>
            <p:nvPr/>
          </p:nvSpPr>
          <p:spPr>
            <a:xfrm>
              <a:off x="7961044" y="3538836"/>
              <a:ext cx="239399" cy="225847"/>
            </a:xfrm>
            <a:prstGeom prst="rect">
              <a:avLst/>
            </a:prstGeom>
            <a:solidFill>
              <a:srgbClr val="B3B3B3">
                <a:alpha val="85098"/>
              </a:srgbClr>
            </a:solidFill>
          </p:spPr>
          <p:txBody>
            <a:bodyPr/>
            <a:lstStyle/>
            <a:p/>
          </p:txBody>
        </p:sp>
        <p:sp>
          <p:nvSpPr>
            <p:cNvPr id="75" name="pl75"/>
            <p:cNvSpPr/>
            <p:nvPr/>
          </p:nvSpPr>
          <p:spPr>
            <a:xfrm>
              <a:off x="1430754" y="2075428"/>
              <a:ext cx="6649990" cy="267953"/>
            </a:xfrm>
            <a:custGeom>
              <a:avLst/>
              <a:pathLst>
                <a:path w="6649990" h="267953">
                  <a:moveTo>
                    <a:pt x="0" y="103059"/>
                  </a:moveTo>
                  <a:lnTo>
                    <a:pt x="265999" y="123670"/>
                  </a:lnTo>
                  <a:lnTo>
                    <a:pt x="531999" y="123670"/>
                  </a:lnTo>
                  <a:lnTo>
                    <a:pt x="797998" y="61835"/>
                  </a:lnTo>
                  <a:lnTo>
                    <a:pt x="1063998" y="20611"/>
                  </a:lnTo>
                  <a:lnTo>
                    <a:pt x="1329998" y="41223"/>
                  </a:lnTo>
                  <a:lnTo>
                    <a:pt x="1595997" y="82447"/>
                  </a:lnTo>
                  <a:lnTo>
                    <a:pt x="1861997" y="226729"/>
                  </a:lnTo>
                  <a:lnTo>
                    <a:pt x="2127996" y="0"/>
                  </a:lnTo>
                  <a:lnTo>
                    <a:pt x="2393996" y="82447"/>
                  </a:lnTo>
                  <a:lnTo>
                    <a:pt x="2659996" y="61835"/>
                  </a:lnTo>
                  <a:lnTo>
                    <a:pt x="2925995" y="103059"/>
                  </a:lnTo>
                  <a:lnTo>
                    <a:pt x="3191995" y="20611"/>
                  </a:lnTo>
                  <a:lnTo>
                    <a:pt x="3457995" y="20611"/>
                  </a:lnTo>
                  <a:lnTo>
                    <a:pt x="3723994" y="164894"/>
                  </a:lnTo>
                  <a:lnTo>
                    <a:pt x="3989994" y="0"/>
                  </a:lnTo>
                  <a:lnTo>
                    <a:pt x="4255993" y="0"/>
                  </a:lnTo>
                  <a:lnTo>
                    <a:pt x="4521993" y="20611"/>
                  </a:lnTo>
                  <a:lnTo>
                    <a:pt x="4787993" y="103059"/>
                  </a:lnTo>
                  <a:lnTo>
                    <a:pt x="5053992" y="61835"/>
                  </a:lnTo>
                  <a:lnTo>
                    <a:pt x="5319992" y="0"/>
                  </a:lnTo>
                  <a:lnTo>
                    <a:pt x="5585991" y="164894"/>
                  </a:lnTo>
                  <a:lnTo>
                    <a:pt x="5851991" y="103059"/>
                  </a:lnTo>
                  <a:lnTo>
                    <a:pt x="6117991" y="0"/>
                  </a:lnTo>
                  <a:lnTo>
                    <a:pt x="6383990" y="61835"/>
                  </a:lnTo>
                  <a:lnTo>
                    <a:pt x="6649990" y="267953"/>
                  </a:lnTo>
                </a:path>
              </a:pathLst>
            </a:custGeom>
            <a:ln w="27101" cap="flat">
              <a:solidFill>
                <a:srgbClr val="0058AB">
                  <a:alpha val="100000"/>
                </a:srgbClr>
              </a:solidFill>
              <a:prstDash val="solid"/>
              <a:round/>
            </a:ln>
          </p:spPr>
          <p:txBody>
            <a:bodyPr/>
            <a:lstStyle/>
            <a:p/>
          </p:txBody>
        </p:sp>
        <p:sp>
          <p:nvSpPr>
            <p:cNvPr id="76" name="pl76"/>
            <p:cNvSpPr/>
            <p:nvPr/>
          </p:nvSpPr>
          <p:spPr>
            <a:xfrm>
              <a:off x="1430754" y="2137264"/>
              <a:ext cx="6649990" cy="535906"/>
            </a:xfrm>
            <a:custGeom>
              <a:avLst/>
              <a:pathLst>
                <a:path w="6649990" h="535906">
                  <a:moveTo>
                    <a:pt x="0" y="309177"/>
                  </a:moveTo>
                  <a:lnTo>
                    <a:pt x="265999" y="391624"/>
                  </a:lnTo>
                  <a:lnTo>
                    <a:pt x="531999" y="288565"/>
                  </a:lnTo>
                  <a:lnTo>
                    <a:pt x="797998" y="247341"/>
                  </a:lnTo>
                  <a:lnTo>
                    <a:pt x="1063998" y="185506"/>
                  </a:lnTo>
                  <a:lnTo>
                    <a:pt x="1329998" y="185506"/>
                  </a:lnTo>
                  <a:lnTo>
                    <a:pt x="1595997" y="144282"/>
                  </a:lnTo>
                  <a:lnTo>
                    <a:pt x="1861997" y="226729"/>
                  </a:lnTo>
                  <a:lnTo>
                    <a:pt x="2127996" y="20611"/>
                  </a:lnTo>
                  <a:lnTo>
                    <a:pt x="2393996" y="82447"/>
                  </a:lnTo>
                  <a:lnTo>
                    <a:pt x="2659996" y="41223"/>
                  </a:lnTo>
                  <a:lnTo>
                    <a:pt x="2925995" y="164894"/>
                  </a:lnTo>
                  <a:lnTo>
                    <a:pt x="3191995" y="0"/>
                  </a:lnTo>
                  <a:lnTo>
                    <a:pt x="3457995" y="0"/>
                  </a:lnTo>
                  <a:lnTo>
                    <a:pt x="3723994" y="453459"/>
                  </a:lnTo>
                  <a:lnTo>
                    <a:pt x="3989994" y="535906"/>
                  </a:lnTo>
                  <a:lnTo>
                    <a:pt x="4255993" y="267953"/>
                  </a:lnTo>
                  <a:lnTo>
                    <a:pt x="4521993" y="103059"/>
                  </a:lnTo>
                  <a:lnTo>
                    <a:pt x="4787993" y="226729"/>
                  </a:lnTo>
                  <a:lnTo>
                    <a:pt x="5053992" y="164894"/>
                  </a:lnTo>
                  <a:lnTo>
                    <a:pt x="5319992" y="123670"/>
                  </a:lnTo>
                  <a:lnTo>
                    <a:pt x="5585991" y="329788"/>
                  </a:lnTo>
                  <a:lnTo>
                    <a:pt x="5851991" y="309177"/>
                  </a:lnTo>
                  <a:lnTo>
                    <a:pt x="6117991" y="164894"/>
                  </a:lnTo>
                  <a:lnTo>
                    <a:pt x="6383990" y="123670"/>
                  </a:lnTo>
                  <a:lnTo>
                    <a:pt x="6649990" y="391624"/>
                  </a:lnTo>
                </a:path>
              </a:pathLst>
            </a:custGeom>
            <a:ln w="27101" cap="flat">
              <a:solidFill>
                <a:srgbClr val="F26A21">
                  <a:alpha val="100000"/>
                </a:srgbClr>
              </a:solidFill>
              <a:prstDash val="solid"/>
              <a:round/>
            </a:ln>
          </p:spPr>
          <p:txBody>
            <a:bodyPr/>
            <a:lstStyle/>
            <a:p/>
          </p:txBody>
        </p:sp>
        <p:sp>
          <p:nvSpPr>
            <p:cNvPr id="77" name="tx77"/>
            <p:cNvSpPr/>
            <p:nvPr/>
          </p:nvSpPr>
          <p:spPr>
            <a:xfrm>
              <a:off x="137046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2700462"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3046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6045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445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90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6456"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222456"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48845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4455"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8020454"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1370464"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89" name="tx89"/>
            <p:cNvSpPr/>
            <p:nvPr/>
          </p:nvSpPr>
          <p:spPr>
            <a:xfrm>
              <a:off x="2700462"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0" name="tx90"/>
            <p:cNvSpPr/>
            <p:nvPr/>
          </p:nvSpPr>
          <p:spPr>
            <a:xfrm>
              <a:off x="403046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1" name="tx91"/>
            <p:cNvSpPr/>
            <p:nvPr/>
          </p:nvSpPr>
          <p:spPr>
            <a:xfrm>
              <a:off x="5360458"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2" name="tx92"/>
            <p:cNvSpPr/>
            <p:nvPr/>
          </p:nvSpPr>
          <p:spPr>
            <a:xfrm>
              <a:off x="642445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3" name="tx93"/>
            <p:cNvSpPr/>
            <p:nvPr/>
          </p:nvSpPr>
          <p:spPr>
            <a:xfrm>
              <a:off x="6690456"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4" name="tx94"/>
            <p:cNvSpPr/>
            <p:nvPr/>
          </p:nvSpPr>
          <p:spPr>
            <a:xfrm>
              <a:off x="6956456"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5" name="tx95"/>
            <p:cNvSpPr/>
            <p:nvPr/>
          </p:nvSpPr>
          <p:spPr>
            <a:xfrm>
              <a:off x="7222456"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6" name="tx96"/>
            <p:cNvSpPr/>
            <p:nvPr/>
          </p:nvSpPr>
          <p:spPr>
            <a:xfrm>
              <a:off x="7488455"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7" name="tx97"/>
            <p:cNvSpPr/>
            <p:nvPr/>
          </p:nvSpPr>
          <p:spPr>
            <a:xfrm>
              <a:off x="7754455"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8" name="tx98"/>
            <p:cNvSpPr/>
            <p:nvPr/>
          </p:nvSpPr>
          <p:spPr>
            <a:xfrm>
              <a:off x="8020454"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9" name="tx99"/>
            <p:cNvSpPr/>
            <p:nvPr/>
          </p:nvSpPr>
          <p:spPr>
            <a:xfrm>
              <a:off x="1370464" y="39980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0" name="tx100"/>
            <p:cNvSpPr/>
            <p:nvPr/>
          </p:nvSpPr>
          <p:spPr>
            <a:xfrm>
              <a:off x="2700462" y="40375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1" name="tx101"/>
            <p:cNvSpPr/>
            <p:nvPr/>
          </p:nvSpPr>
          <p:spPr>
            <a:xfrm>
              <a:off x="4030460" y="4022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2" name="tx102"/>
            <p:cNvSpPr/>
            <p:nvPr/>
          </p:nvSpPr>
          <p:spPr>
            <a:xfrm>
              <a:off x="5390603" y="406345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3" name="tx103"/>
            <p:cNvSpPr/>
            <p:nvPr/>
          </p:nvSpPr>
          <p:spPr>
            <a:xfrm>
              <a:off x="6424457" y="402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4" name="tx104"/>
            <p:cNvSpPr/>
            <p:nvPr/>
          </p:nvSpPr>
          <p:spPr>
            <a:xfrm>
              <a:off x="6720601" y="406460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5" name="tx105"/>
            <p:cNvSpPr/>
            <p:nvPr/>
          </p:nvSpPr>
          <p:spPr>
            <a:xfrm>
              <a:off x="6956456" y="39638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6" name="tx106"/>
            <p:cNvSpPr/>
            <p:nvPr/>
          </p:nvSpPr>
          <p:spPr>
            <a:xfrm>
              <a:off x="7222456" y="40025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7" name="tx107"/>
            <p:cNvSpPr/>
            <p:nvPr/>
          </p:nvSpPr>
          <p:spPr>
            <a:xfrm>
              <a:off x="7518600" y="406475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8" name="tx108"/>
            <p:cNvSpPr/>
            <p:nvPr/>
          </p:nvSpPr>
          <p:spPr>
            <a:xfrm>
              <a:off x="7754455" y="402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9" name="tx109"/>
            <p:cNvSpPr/>
            <p:nvPr/>
          </p:nvSpPr>
          <p:spPr>
            <a:xfrm>
              <a:off x="8020454" y="38999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0" name="tx110"/>
            <p:cNvSpPr/>
            <p:nvPr/>
          </p:nvSpPr>
          <p:spPr>
            <a:xfrm>
              <a:off x="1370464" y="37471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1" name="tx111"/>
            <p:cNvSpPr/>
            <p:nvPr/>
          </p:nvSpPr>
          <p:spPr>
            <a:xfrm>
              <a:off x="2700462" y="38659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2" name="tx112"/>
            <p:cNvSpPr/>
            <p:nvPr/>
          </p:nvSpPr>
          <p:spPr>
            <a:xfrm>
              <a:off x="4060605" y="39437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13" name="tx113"/>
            <p:cNvSpPr/>
            <p:nvPr/>
          </p:nvSpPr>
          <p:spPr>
            <a:xfrm>
              <a:off x="5330313" y="36495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114" name="tx114"/>
            <p:cNvSpPr/>
            <p:nvPr/>
          </p:nvSpPr>
          <p:spPr>
            <a:xfrm>
              <a:off x="6424457" y="38675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5" name="tx115"/>
            <p:cNvSpPr/>
            <p:nvPr/>
          </p:nvSpPr>
          <p:spPr>
            <a:xfrm>
              <a:off x="6690456" y="39369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6" name="tx116"/>
            <p:cNvSpPr/>
            <p:nvPr/>
          </p:nvSpPr>
          <p:spPr>
            <a:xfrm>
              <a:off x="6956456" y="37169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7" name="tx117"/>
            <p:cNvSpPr/>
            <p:nvPr/>
          </p:nvSpPr>
          <p:spPr>
            <a:xfrm>
              <a:off x="7222456" y="37657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8" name="tx118"/>
            <p:cNvSpPr/>
            <p:nvPr/>
          </p:nvSpPr>
          <p:spPr>
            <a:xfrm>
              <a:off x="7488455" y="39151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9" name="tx119"/>
            <p:cNvSpPr/>
            <p:nvPr/>
          </p:nvSpPr>
          <p:spPr>
            <a:xfrm>
              <a:off x="7754455" y="39015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20" name="tx120"/>
            <p:cNvSpPr/>
            <p:nvPr/>
          </p:nvSpPr>
          <p:spPr>
            <a:xfrm>
              <a:off x="8020454" y="36112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21" name="tx121"/>
            <p:cNvSpPr/>
            <p:nvPr/>
          </p:nvSpPr>
          <p:spPr>
            <a:xfrm>
              <a:off x="1370464" y="35004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22" name="tx122"/>
            <p:cNvSpPr/>
            <p:nvPr/>
          </p:nvSpPr>
          <p:spPr>
            <a:xfrm>
              <a:off x="2700462" y="36574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23" name="tx123"/>
            <p:cNvSpPr/>
            <p:nvPr/>
          </p:nvSpPr>
          <p:spPr>
            <a:xfrm>
              <a:off x="4030460" y="38410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24" name="tx124"/>
            <p:cNvSpPr/>
            <p:nvPr/>
          </p:nvSpPr>
          <p:spPr>
            <a:xfrm>
              <a:off x="5330313" y="317343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a:t>
              </a:r>
            </a:p>
          </p:txBody>
        </p:sp>
        <p:sp>
          <p:nvSpPr>
            <p:cNvPr id="125" name="tx125"/>
            <p:cNvSpPr/>
            <p:nvPr/>
          </p:nvSpPr>
          <p:spPr>
            <a:xfrm>
              <a:off x="6424457" y="36877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26" name="tx126"/>
            <p:cNvSpPr/>
            <p:nvPr/>
          </p:nvSpPr>
          <p:spPr>
            <a:xfrm>
              <a:off x="6690456" y="37459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27" name="tx127"/>
            <p:cNvSpPr/>
            <p:nvPr/>
          </p:nvSpPr>
          <p:spPr>
            <a:xfrm>
              <a:off x="6956456" y="350314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28" name="tx128"/>
            <p:cNvSpPr/>
            <p:nvPr/>
          </p:nvSpPr>
          <p:spPr>
            <a:xfrm>
              <a:off x="7222456" y="35270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9" name="tx129"/>
            <p:cNvSpPr/>
            <p:nvPr/>
          </p:nvSpPr>
          <p:spPr>
            <a:xfrm>
              <a:off x="7488455" y="369972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30" name="tx130"/>
            <p:cNvSpPr/>
            <p:nvPr/>
          </p:nvSpPr>
          <p:spPr>
            <a:xfrm>
              <a:off x="7754455" y="37474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31" name="tx131"/>
            <p:cNvSpPr/>
            <p:nvPr/>
          </p:nvSpPr>
          <p:spPr>
            <a:xfrm>
              <a:off x="8020454" y="3420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32" name="tx132"/>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577692" y="339377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4" name="tx134"/>
            <p:cNvSpPr/>
            <p:nvPr/>
          </p:nvSpPr>
          <p:spPr>
            <a:xfrm>
              <a:off x="577692" y="272365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5" name="tx135"/>
            <p:cNvSpPr/>
            <p:nvPr/>
          </p:nvSpPr>
          <p:spPr>
            <a:xfrm>
              <a:off x="577692" y="2053479"/>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70912" y="4979579"/>
              <a:ext cx="201456" cy="201456"/>
            </a:xfrm>
            <a:prstGeom prst="rect">
              <a:avLst/>
            </a:prstGeom>
            <a:solidFill>
              <a:srgbClr val="B3B3B3">
                <a:alpha val="85098"/>
              </a:srgbClr>
            </a:solidFill>
          </p:spPr>
          <p:txBody>
            <a:bodyPr/>
            <a:lstStyle/>
            <a:p/>
          </p:txBody>
        </p:sp>
        <p:sp>
          <p:nvSpPr>
            <p:cNvPr id="159" name="rc159"/>
            <p:cNvSpPr/>
            <p:nvPr/>
          </p:nvSpPr>
          <p:spPr>
            <a:xfrm>
              <a:off x="5573066" y="4979579"/>
              <a:ext cx="201456" cy="201456"/>
            </a:xfrm>
            <a:prstGeom prst="rect">
              <a:avLst/>
            </a:prstGeom>
            <a:solidFill>
              <a:srgbClr val="1CABE2">
                <a:alpha val="85098"/>
              </a:srgbClr>
            </a:solidFill>
          </p:spPr>
          <p:txBody>
            <a:bodyPr/>
            <a:lstStyle/>
            <a:p/>
          </p:txBody>
        </p:sp>
        <p:sp>
          <p:nvSpPr>
            <p:cNvPr id="160" name="tx160"/>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966584" y="1592892"/>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2000-2025</a:t>
              </a:r>
            </a:p>
          </p:txBody>
        </p:sp>
        <p:sp>
          <p:nvSpPr>
            <p:cNvPr id="164" name="pl164"/>
            <p:cNvSpPr/>
            <p:nvPr/>
          </p:nvSpPr>
          <p:spPr>
            <a:xfrm>
              <a:off x="231091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31064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31037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31010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31078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31051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31024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11054" y="5726143"/>
              <a:ext cx="1240872" cy="119033"/>
            </a:xfrm>
            <a:prstGeom prst="rect">
              <a:avLst/>
            </a:prstGeom>
            <a:solidFill>
              <a:srgbClr val="1CABE2">
                <a:alpha val="85098"/>
              </a:srgbClr>
            </a:solidFill>
          </p:spPr>
          <p:txBody>
            <a:bodyPr/>
            <a:lstStyle/>
            <a:p/>
          </p:txBody>
        </p:sp>
        <p:sp>
          <p:nvSpPr>
            <p:cNvPr id="176" name="rc176"/>
            <p:cNvSpPr/>
            <p:nvPr/>
          </p:nvSpPr>
          <p:spPr>
            <a:xfrm>
              <a:off x="1311054" y="5577352"/>
              <a:ext cx="1195758" cy="119033"/>
            </a:xfrm>
            <a:prstGeom prst="rect">
              <a:avLst/>
            </a:prstGeom>
            <a:solidFill>
              <a:srgbClr val="1CABE2">
                <a:alpha val="85098"/>
              </a:srgbClr>
            </a:solidFill>
          </p:spPr>
          <p:txBody>
            <a:bodyPr/>
            <a:lstStyle/>
            <a:p/>
          </p:txBody>
        </p:sp>
        <p:sp>
          <p:nvSpPr>
            <p:cNvPr id="177" name="rc177"/>
            <p:cNvSpPr/>
            <p:nvPr/>
          </p:nvSpPr>
          <p:spPr>
            <a:xfrm>
              <a:off x="1311054" y="5428560"/>
              <a:ext cx="4193513" cy="119033"/>
            </a:xfrm>
            <a:prstGeom prst="rect">
              <a:avLst/>
            </a:prstGeom>
            <a:solidFill>
              <a:srgbClr val="1CABE2">
                <a:alpha val="85098"/>
              </a:srgbClr>
            </a:solidFill>
          </p:spPr>
          <p:txBody>
            <a:bodyPr/>
            <a:lstStyle/>
            <a:p/>
          </p:txBody>
        </p:sp>
        <p:sp>
          <p:nvSpPr>
            <p:cNvPr id="178" name="rc178"/>
            <p:cNvSpPr/>
            <p:nvPr/>
          </p:nvSpPr>
          <p:spPr>
            <a:xfrm>
              <a:off x="2551926" y="5726143"/>
              <a:ext cx="2481745" cy="119033"/>
            </a:xfrm>
            <a:prstGeom prst="rect">
              <a:avLst/>
            </a:prstGeom>
            <a:solidFill>
              <a:srgbClr val="B3B3B3">
                <a:alpha val="85098"/>
              </a:srgbClr>
            </a:solidFill>
          </p:spPr>
          <p:txBody>
            <a:bodyPr/>
            <a:lstStyle/>
            <a:p/>
          </p:txBody>
        </p:sp>
        <p:sp>
          <p:nvSpPr>
            <p:cNvPr id="179" name="rc179"/>
            <p:cNvSpPr/>
            <p:nvPr/>
          </p:nvSpPr>
          <p:spPr>
            <a:xfrm>
              <a:off x="2506812" y="5577352"/>
              <a:ext cx="1793677" cy="119033"/>
            </a:xfrm>
            <a:prstGeom prst="rect">
              <a:avLst/>
            </a:prstGeom>
            <a:solidFill>
              <a:srgbClr val="B3B3B3">
                <a:alpha val="85098"/>
              </a:srgbClr>
            </a:solidFill>
          </p:spPr>
          <p:txBody>
            <a:bodyPr/>
            <a:lstStyle/>
            <a:p/>
          </p:txBody>
        </p:sp>
        <p:sp>
          <p:nvSpPr>
            <p:cNvPr id="180" name="rc180"/>
            <p:cNvSpPr/>
            <p:nvPr/>
          </p:nvSpPr>
          <p:spPr>
            <a:xfrm>
              <a:off x="5504568" y="5428560"/>
              <a:ext cx="2695876" cy="119033"/>
            </a:xfrm>
            <a:prstGeom prst="rect">
              <a:avLst/>
            </a:prstGeom>
            <a:solidFill>
              <a:srgbClr val="B3B3B3">
                <a:alpha val="85098"/>
              </a:srgbClr>
            </a:solidFill>
          </p:spPr>
          <p:txBody>
            <a:bodyPr/>
            <a:lstStyle/>
            <a:p/>
          </p:txBody>
        </p:sp>
        <p:sp>
          <p:nvSpPr>
            <p:cNvPr id="181" name="tx181"/>
            <p:cNvSpPr/>
            <p:nvPr/>
          </p:nvSpPr>
          <p:spPr>
            <a:xfrm>
              <a:off x="5146198"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46.5</a:t>
              </a:r>
            </a:p>
          </p:txBody>
        </p:sp>
        <p:sp>
          <p:nvSpPr>
            <p:cNvPr id="182" name="tx182"/>
            <p:cNvSpPr/>
            <p:nvPr/>
          </p:nvSpPr>
          <p:spPr>
            <a:xfrm>
              <a:off x="4413017"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37.4</a:t>
              </a:r>
            </a:p>
          </p:txBody>
        </p:sp>
        <p:sp>
          <p:nvSpPr>
            <p:cNvPr id="183" name="tx183"/>
            <p:cNvSpPr/>
            <p:nvPr/>
          </p:nvSpPr>
          <p:spPr>
            <a:xfrm>
              <a:off x="8312971"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86.1</a:t>
              </a:r>
            </a:p>
          </p:txBody>
        </p:sp>
        <p:sp>
          <p:nvSpPr>
            <p:cNvPr id="184" name="tx184"/>
            <p:cNvSpPr/>
            <p:nvPr/>
          </p:nvSpPr>
          <p:spPr>
            <a:xfrm>
              <a:off x="1818963"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15.5</a:t>
              </a:r>
            </a:p>
          </p:txBody>
        </p:sp>
        <p:sp>
          <p:nvSpPr>
            <p:cNvPr id="185" name="tx185"/>
            <p:cNvSpPr/>
            <p:nvPr/>
          </p:nvSpPr>
          <p:spPr>
            <a:xfrm>
              <a:off x="1796407"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14.9</a:t>
              </a:r>
            </a:p>
          </p:txBody>
        </p:sp>
        <p:sp>
          <p:nvSpPr>
            <p:cNvPr id="186" name="tx186"/>
            <p:cNvSpPr/>
            <p:nvPr/>
          </p:nvSpPr>
          <p:spPr>
            <a:xfrm>
              <a:off x="3295284"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52.4</a:t>
              </a:r>
            </a:p>
          </p:txBody>
        </p:sp>
        <p:sp>
          <p:nvSpPr>
            <p:cNvPr id="187" name="tx187"/>
            <p:cNvSpPr/>
            <p:nvPr/>
          </p:nvSpPr>
          <p:spPr>
            <a:xfrm>
              <a:off x="3728490" y="5742467"/>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88" name="tx188"/>
            <p:cNvSpPr/>
            <p:nvPr/>
          </p:nvSpPr>
          <p:spPr>
            <a:xfrm>
              <a:off x="3291125"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22.4</a:t>
              </a:r>
            </a:p>
          </p:txBody>
        </p:sp>
        <p:sp>
          <p:nvSpPr>
            <p:cNvPr id="189" name="tx189"/>
            <p:cNvSpPr/>
            <p:nvPr/>
          </p:nvSpPr>
          <p:spPr>
            <a:xfrm>
              <a:off x="6739979"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33.7</a:t>
              </a:r>
            </a:p>
          </p:txBody>
        </p:sp>
        <p:sp>
          <p:nvSpPr>
            <p:cNvPr id="190" name="tx190"/>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318650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5" name="tx195"/>
            <p:cNvSpPr/>
            <p:nvPr/>
          </p:nvSpPr>
          <p:spPr>
            <a:xfrm>
              <a:off x="518623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6" name="tx196"/>
            <p:cNvSpPr/>
            <p:nvPr/>
          </p:nvSpPr>
          <p:spPr>
            <a:xfrm>
              <a:off x="7185960" y="5935859"/>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97" name="tx197"/>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8" name="tx19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0" name="tx20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Guatemala.
In 2025, DTP1 coverage in Guatemala declined at 86%. The number of children missing out on any DTP vaccination (zero-dose children) increased from 15,000 in 2024 to 52,000 in 2025.
DTP3 coverage declined at 77% in 2025, leaving 86,000 children vulnerable to vaccine-preventable diseases.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86% and DTP3 was 77%, leaving 86,000 children un- or under-vaccinated, including 52,000 zero-dose and 34,000 with only partial protection.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84327"/>
            </a:xfrm>
            <a:custGeom>
              <a:avLst/>
              <a:pathLst>
                <a:path w="3397293" h="284327">
                  <a:moveTo>
                    <a:pt x="0" y="109356"/>
                  </a:moveTo>
                  <a:lnTo>
                    <a:pt x="135891" y="131228"/>
                  </a:lnTo>
                  <a:lnTo>
                    <a:pt x="271783" y="131228"/>
                  </a:lnTo>
                  <a:lnTo>
                    <a:pt x="407675" y="65614"/>
                  </a:lnTo>
                  <a:lnTo>
                    <a:pt x="543566" y="21871"/>
                  </a:lnTo>
                  <a:lnTo>
                    <a:pt x="679458" y="43742"/>
                  </a:lnTo>
                  <a:lnTo>
                    <a:pt x="815350" y="87485"/>
                  </a:lnTo>
                  <a:lnTo>
                    <a:pt x="951242" y="240584"/>
                  </a:lnTo>
                  <a:lnTo>
                    <a:pt x="1087133" y="0"/>
                  </a:lnTo>
                  <a:lnTo>
                    <a:pt x="1223025" y="87485"/>
                  </a:lnTo>
                  <a:lnTo>
                    <a:pt x="1358917" y="65614"/>
                  </a:lnTo>
                  <a:lnTo>
                    <a:pt x="1494809" y="109356"/>
                  </a:lnTo>
                  <a:lnTo>
                    <a:pt x="1630700" y="21871"/>
                  </a:lnTo>
                  <a:lnTo>
                    <a:pt x="1766592" y="21871"/>
                  </a:lnTo>
                  <a:lnTo>
                    <a:pt x="1902484" y="174970"/>
                  </a:lnTo>
                  <a:lnTo>
                    <a:pt x="2038375" y="0"/>
                  </a:lnTo>
                  <a:lnTo>
                    <a:pt x="2174267" y="0"/>
                  </a:lnTo>
                  <a:lnTo>
                    <a:pt x="2310159" y="21871"/>
                  </a:lnTo>
                  <a:lnTo>
                    <a:pt x="2446051" y="109356"/>
                  </a:lnTo>
                  <a:lnTo>
                    <a:pt x="2581942" y="65614"/>
                  </a:lnTo>
                  <a:lnTo>
                    <a:pt x="2717834" y="0"/>
                  </a:lnTo>
                  <a:lnTo>
                    <a:pt x="2853726" y="174970"/>
                  </a:lnTo>
                  <a:lnTo>
                    <a:pt x="2989618" y="109356"/>
                  </a:lnTo>
                  <a:lnTo>
                    <a:pt x="3125509" y="0"/>
                  </a:lnTo>
                  <a:lnTo>
                    <a:pt x="3261401" y="65614"/>
                  </a:lnTo>
                  <a:lnTo>
                    <a:pt x="3397293" y="28432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84327"/>
            </a:xfrm>
            <a:custGeom>
              <a:avLst/>
              <a:pathLst>
                <a:path w="3397293" h="284327">
                  <a:moveTo>
                    <a:pt x="0" y="109356"/>
                  </a:moveTo>
                  <a:lnTo>
                    <a:pt x="135891" y="131228"/>
                  </a:lnTo>
                  <a:lnTo>
                    <a:pt x="271783" y="131228"/>
                  </a:lnTo>
                  <a:lnTo>
                    <a:pt x="407675" y="65614"/>
                  </a:lnTo>
                  <a:lnTo>
                    <a:pt x="543566" y="21871"/>
                  </a:lnTo>
                  <a:lnTo>
                    <a:pt x="679458" y="43742"/>
                  </a:lnTo>
                  <a:lnTo>
                    <a:pt x="815350" y="87485"/>
                  </a:lnTo>
                  <a:lnTo>
                    <a:pt x="951242" y="240584"/>
                  </a:lnTo>
                  <a:lnTo>
                    <a:pt x="1087133" y="0"/>
                  </a:lnTo>
                  <a:lnTo>
                    <a:pt x="1223025" y="87485"/>
                  </a:lnTo>
                  <a:lnTo>
                    <a:pt x="1358917" y="65614"/>
                  </a:lnTo>
                  <a:lnTo>
                    <a:pt x="1494809" y="109356"/>
                  </a:lnTo>
                  <a:lnTo>
                    <a:pt x="1630700" y="21871"/>
                  </a:lnTo>
                  <a:lnTo>
                    <a:pt x="1766592" y="21871"/>
                  </a:lnTo>
                  <a:lnTo>
                    <a:pt x="1902484" y="174970"/>
                  </a:lnTo>
                  <a:lnTo>
                    <a:pt x="2038375" y="0"/>
                  </a:lnTo>
                  <a:lnTo>
                    <a:pt x="2174267" y="0"/>
                  </a:lnTo>
                  <a:lnTo>
                    <a:pt x="2310159" y="21871"/>
                  </a:lnTo>
                  <a:lnTo>
                    <a:pt x="2446051" y="109356"/>
                  </a:lnTo>
                  <a:lnTo>
                    <a:pt x="2581942" y="65614"/>
                  </a:lnTo>
                  <a:lnTo>
                    <a:pt x="2717834" y="0"/>
                  </a:lnTo>
                  <a:lnTo>
                    <a:pt x="2853726" y="174970"/>
                  </a:lnTo>
                  <a:lnTo>
                    <a:pt x="2989618" y="109356"/>
                  </a:lnTo>
                  <a:lnTo>
                    <a:pt x="3125509" y="0"/>
                  </a:lnTo>
                  <a:lnTo>
                    <a:pt x="3261401" y="65614"/>
                  </a:lnTo>
                  <a:lnTo>
                    <a:pt x="3397293" y="28432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84327"/>
            </a:xfrm>
            <a:custGeom>
              <a:avLst/>
              <a:pathLst>
                <a:path w="3397293" h="284327">
                  <a:moveTo>
                    <a:pt x="0" y="109356"/>
                  </a:moveTo>
                  <a:lnTo>
                    <a:pt x="135891" y="131228"/>
                  </a:lnTo>
                  <a:lnTo>
                    <a:pt x="271783" y="131228"/>
                  </a:lnTo>
                  <a:lnTo>
                    <a:pt x="407675" y="65614"/>
                  </a:lnTo>
                  <a:lnTo>
                    <a:pt x="543566" y="21871"/>
                  </a:lnTo>
                  <a:lnTo>
                    <a:pt x="679458" y="43742"/>
                  </a:lnTo>
                  <a:lnTo>
                    <a:pt x="815350" y="87485"/>
                  </a:lnTo>
                  <a:lnTo>
                    <a:pt x="951242" y="240584"/>
                  </a:lnTo>
                  <a:lnTo>
                    <a:pt x="1087133" y="0"/>
                  </a:lnTo>
                  <a:lnTo>
                    <a:pt x="1223025" y="87485"/>
                  </a:lnTo>
                  <a:lnTo>
                    <a:pt x="1358917" y="65614"/>
                  </a:lnTo>
                  <a:lnTo>
                    <a:pt x="1494809" y="109356"/>
                  </a:lnTo>
                  <a:lnTo>
                    <a:pt x="1630700" y="21871"/>
                  </a:lnTo>
                  <a:lnTo>
                    <a:pt x="1766592" y="21871"/>
                  </a:lnTo>
                  <a:lnTo>
                    <a:pt x="1902484" y="174970"/>
                  </a:lnTo>
                  <a:lnTo>
                    <a:pt x="2038375" y="0"/>
                  </a:lnTo>
                  <a:lnTo>
                    <a:pt x="2174267" y="0"/>
                  </a:lnTo>
                  <a:lnTo>
                    <a:pt x="2310159" y="21871"/>
                  </a:lnTo>
                  <a:lnTo>
                    <a:pt x="2446051" y="109356"/>
                  </a:lnTo>
                  <a:lnTo>
                    <a:pt x="2581942" y="65614"/>
                  </a:lnTo>
                  <a:lnTo>
                    <a:pt x="2717834" y="0"/>
                  </a:lnTo>
                  <a:lnTo>
                    <a:pt x="2853726" y="174970"/>
                  </a:lnTo>
                  <a:lnTo>
                    <a:pt x="2989618" y="109356"/>
                  </a:lnTo>
                  <a:lnTo>
                    <a:pt x="3125509" y="0"/>
                  </a:lnTo>
                  <a:lnTo>
                    <a:pt x="3261401" y="65614"/>
                  </a:lnTo>
                  <a:lnTo>
                    <a:pt x="3397293" y="28432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4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7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9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88" y="4988970"/>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60" name="tx60"/>
            <p:cNvSpPr/>
            <p:nvPr/>
          </p:nvSpPr>
          <p:spPr>
            <a:xfrm>
              <a:off x="291757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003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68364" y="1403693"/>
              <a:ext cx="27024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Guatemala, 2000-2025</a:t>
              </a:r>
            </a:p>
          </p:txBody>
        </p:sp>
        <p:sp>
          <p:nvSpPr>
            <p:cNvPr id="63" name="pl63"/>
            <p:cNvSpPr/>
            <p:nvPr/>
          </p:nvSpPr>
          <p:spPr>
            <a:xfrm>
              <a:off x="5267799" y="36892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84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076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188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780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72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096650"/>
              <a:ext cx="3397293" cy="963044"/>
            </a:xfrm>
            <a:custGeom>
              <a:avLst/>
              <a:pathLst>
                <a:path w="3397293" h="963044">
                  <a:moveTo>
                    <a:pt x="0" y="370401"/>
                  </a:moveTo>
                  <a:lnTo>
                    <a:pt x="135891" y="444482"/>
                  </a:lnTo>
                  <a:lnTo>
                    <a:pt x="271783" y="444482"/>
                  </a:lnTo>
                  <a:lnTo>
                    <a:pt x="407675" y="222241"/>
                  </a:lnTo>
                  <a:lnTo>
                    <a:pt x="543566" y="74080"/>
                  </a:lnTo>
                  <a:lnTo>
                    <a:pt x="679458" y="148160"/>
                  </a:lnTo>
                  <a:lnTo>
                    <a:pt x="815350" y="296321"/>
                  </a:lnTo>
                  <a:lnTo>
                    <a:pt x="951242" y="814884"/>
                  </a:lnTo>
                  <a:lnTo>
                    <a:pt x="1087133" y="0"/>
                  </a:lnTo>
                  <a:lnTo>
                    <a:pt x="1223025" y="296321"/>
                  </a:lnTo>
                  <a:lnTo>
                    <a:pt x="1358917" y="222241"/>
                  </a:lnTo>
                  <a:lnTo>
                    <a:pt x="1494809" y="370401"/>
                  </a:lnTo>
                  <a:lnTo>
                    <a:pt x="1630700" y="74080"/>
                  </a:lnTo>
                  <a:lnTo>
                    <a:pt x="1766592" y="74080"/>
                  </a:lnTo>
                  <a:lnTo>
                    <a:pt x="1902484" y="592643"/>
                  </a:lnTo>
                  <a:lnTo>
                    <a:pt x="2038375" y="0"/>
                  </a:lnTo>
                  <a:lnTo>
                    <a:pt x="2174267" y="0"/>
                  </a:lnTo>
                  <a:lnTo>
                    <a:pt x="2310159" y="74080"/>
                  </a:lnTo>
                  <a:lnTo>
                    <a:pt x="2446051" y="370401"/>
                  </a:lnTo>
                  <a:lnTo>
                    <a:pt x="2581942" y="222241"/>
                  </a:lnTo>
                  <a:lnTo>
                    <a:pt x="2717834" y="0"/>
                  </a:lnTo>
                  <a:lnTo>
                    <a:pt x="2853726" y="592643"/>
                  </a:lnTo>
                  <a:lnTo>
                    <a:pt x="2989618" y="370401"/>
                  </a:lnTo>
                  <a:lnTo>
                    <a:pt x="3125509" y="0"/>
                  </a:lnTo>
                  <a:lnTo>
                    <a:pt x="3261401" y="222241"/>
                  </a:lnTo>
                  <a:lnTo>
                    <a:pt x="3397293" y="963044"/>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18891"/>
              <a:ext cx="3397293" cy="666723"/>
            </a:xfrm>
            <a:custGeom>
              <a:avLst/>
              <a:pathLst>
                <a:path w="3397293" h="666723">
                  <a:moveTo>
                    <a:pt x="0" y="666723"/>
                  </a:moveTo>
                  <a:lnTo>
                    <a:pt x="135891" y="592643"/>
                  </a:lnTo>
                  <a:lnTo>
                    <a:pt x="271783" y="592643"/>
                  </a:lnTo>
                  <a:lnTo>
                    <a:pt x="407675" y="518562"/>
                  </a:lnTo>
                  <a:lnTo>
                    <a:pt x="543566" y="444482"/>
                  </a:lnTo>
                  <a:lnTo>
                    <a:pt x="679458" y="370401"/>
                  </a:lnTo>
                  <a:lnTo>
                    <a:pt x="815350" y="296321"/>
                  </a:lnTo>
                  <a:lnTo>
                    <a:pt x="951242" y="296321"/>
                  </a:lnTo>
                  <a:lnTo>
                    <a:pt x="1087133" y="222241"/>
                  </a:lnTo>
                  <a:lnTo>
                    <a:pt x="1223025" y="148160"/>
                  </a:lnTo>
                  <a:lnTo>
                    <a:pt x="1358917" y="148160"/>
                  </a:lnTo>
                  <a:lnTo>
                    <a:pt x="1494809" y="74080"/>
                  </a:lnTo>
                  <a:lnTo>
                    <a:pt x="1630700" y="148160"/>
                  </a:lnTo>
                  <a:lnTo>
                    <a:pt x="1766592" y="148160"/>
                  </a:lnTo>
                  <a:lnTo>
                    <a:pt x="1902484" y="148160"/>
                  </a:lnTo>
                  <a:lnTo>
                    <a:pt x="2038375" y="148160"/>
                  </a:lnTo>
                  <a:lnTo>
                    <a:pt x="2174267" y="74080"/>
                  </a:lnTo>
                  <a:lnTo>
                    <a:pt x="2310159" y="74080"/>
                  </a:lnTo>
                  <a:lnTo>
                    <a:pt x="2446051" y="74080"/>
                  </a:lnTo>
                  <a:lnTo>
                    <a:pt x="2581942" y="0"/>
                  </a:lnTo>
                  <a:lnTo>
                    <a:pt x="2717834" y="222241"/>
                  </a:lnTo>
                  <a:lnTo>
                    <a:pt x="2853726" y="370401"/>
                  </a:lnTo>
                  <a:lnTo>
                    <a:pt x="2989618" y="148160"/>
                  </a:lnTo>
                  <a:lnTo>
                    <a:pt x="3125509" y="148160"/>
                  </a:lnTo>
                  <a:lnTo>
                    <a:pt x="3261401" y="148160"/>
                  </a:lnTo>
                  <a:lnTo>
                    <a:pt x="3397293" y="7408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04006"/>
              <a:ext cx="3397293" cy="1037125"/>
            </a:xfrm>
            <a:custGeom>
              <a:avLst/>
              <a:pathLst>
                <a:path w="3397293" h="1037125">
                  <a:moveTo>
                    <a:pt x="0" y="74080"/>
                  </a:moveTo>
                  <a:lnTo>
                    <a:pt x="135891" y="148160"/>
                  </a:lnTo>
                  <a:lnTo>
                    <a:pt x="271783" y="74080"/>
                  </a:lnTo>
                  <a:lnTo>
                    <a:pt x="407675" y="74080"/>
                  </a:lnTo>
                  <a:lnTo>
                    <a:pt x="543566" y="74080"/>
                  </a:lnTo>
                  <a:lnTo>
                    <a:pt x="679458" y="0"/>
                  </a:lnTo>
                  <a:lnTo>
                    <a:pt x="815350" y="74080"/>
                  </a:lnTo>
                  <a:lnTo>
                    <a:pt x="951242" y="148160"/>
                  </a:lnTo>
                  <a:lnTo>
                    <a:pt x="1087133" y="0"/>
                  </a:lnTo>
                  <a:lnTo>
                    <a:pt x="1223025" y="74080"/>
                  </a:lnTo>
                  <a:lnTo>
                    <a:pt x="1358917" y="74080"/>
                  </a:lnTo>
                  <a:lnTo>
                    <a:pt x="1494809" y="74080"/>
                  </a:lnTo>
                  <a:lnTo>
                    <a:pt x="1630700" y="74080"/>
                  </a:lnTo>
                  <a:lnTo>
                    <a:pt x="1766592" y="222241"/>
                  </a:lnTo>
                  <a:lnTo>
                    <a:pt x="1902484" y="148160"/>
                  </a:lnTo>
                  <a:lnTo>
                    <a:pt x="2038375" y="74080"/>
                  </a:lnTo>
                  <a:lnTo>
                    <a:pt x="2174267" y="148160"/>
                  </a:lnTo>
                  <a:lnTo>
                    <a:pt x="2310159" y="296321"/>
                  </a:lnTo>
                  <a:lnTo>
                    <a:pt x="2446051" y="518562"/>
                  </a:lnTo>
                  <a:lnTo>
                    <a:pt x="2581942" y="814884"/>
                  </a:lnTo>
                  <a:lnTo>
                    <a:pt x="2717834" y="888964"/>
                  </a:lnTo>
                  <a:lnTo>
                    <a:pt x="2853726" y="1037125"/>
                  </a:lnTo>
                  <a:lnTo>
                    <a:pt x="2989618" y="740803"/>
                  </a:lnTo>
                  <a:lnTo>
                    <a:pt x="3125509" y="740803"/>
                  </a:lnTo>
                  <a:lnTo>
                    <a:pt x="3261401" y="740803"/>
                  </a:lnTo>
                  <a:lnTo>
                    <a:pt x="3397293" y="592643"/>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1889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096650"/>
              <a:ext cx="3397293" cy="963044"/>
            </a:xfrm>
            <a:custGeom>
              <a:avLst/>
              <a:pathLst>
                <a:path w="3397293" h="963044">
                  <a:moveTo>
                    <a:pt x="0" y="370401"/>
                  </a:moveTo>
                  <a:lnTo>
                    <a:pt x="135891" y="444482"/>
                  </a:lnTo>
                  <a:lnTo>
                    <a:pt x="271783" y="444482"/>
                  </a:lnTo>
                  <a:lnTo>
                    <a:pt x="407675" y="222241"/>
                  </a:lnTo>
                  <a:lnTo>
                    <a:pt x="543566" y="74080"/>
                  </a:lnTo>
                  <a:lnTo>
                    <a:pt x="679458" y="148160"/>
                  </a:lnTo>
                  <a:lnTo>
                    <a:pt x="815350" y="296321"/>
                  </a:lnTo>
                  <a:lnTo>
                    <a:pt x="951242" y="814884"/>
                  </a:lnTo>
                  <a:lnTo>
                    <a:pt x="1087133" y="0"/>
                  </a:lnTo>
                  <a:lnTo>
                    <a:pt x="1223025" y="296321"/>
                  </a:lnTo>
                  <a:lnTo>
                    <a:pt x="1358917" y="222241"/>
                  </a:lnTo>
                  <a:lnTo>
                    <a:pt x="1494809" y="370401"/>
                  </a:lnTo>
                  <a:lnTo>
                    <a:pt x="1630700" y="74080"/>
                  </a:lnTo>
                  <a:lnTo>
                    <a:pt x="1766592" y="74080"/>
                  </a:lnTo>
                  <a:lnTo>
                    <a:pt x="1902484" y="592643"/>
                  </a:lnTo>
                  <a:lnTo>
                    <a:pt x="2038375" y="0"/>
                  </a:lnTo>
                  <a:lnTo>
                    <a:pt x="2174267" y="0"/>
                  </a:lnTo>
                  <a:lnTo>
                    <a:pt x="2310159" y="74080"/>
                  </a:lnTo>
                  <a:lnTo>
                    <a:pt x="2446051" y="370401"/>
                  </a:lnTo>
                  <a:lnTo>
                    <a:pt x="2581942" y="222241"/>
                  </a:lnTo>
                  <a:lnTo>
                    <a:pt x="2717834" y="0"/>
                  </a:lnTo>
                  <a:lnTo>
                    <a:pt x="2853726" y="592643"/>
                  </a:lnTo>
                  <a:lnTo>
                    <a:pt x="2989618" y="370401"/>
                  </a:lnTo>
                  <a:lnTo>
                    <a:pt x="3125509" y="0"/>
                  </a:lnTo>
                  <a:lnTo>
                    <a:pt x="3261401" y="222241"/>
                  </a:lnTo>
                  <a:lnTo>
                    <a:pt x="3397293" y="963044"/>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33639"/>
              <a:ext cx="0" cy="933412"/>
            </a:xfrm>
            <a:custGeom>
              <a:avLst/>
              <a:pathLst>
                <a:path w="0" h="933412">
                  <a:moveTo>
                    <a:pt x="0" y="93341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33639"/>
              <a:ext cx="0" cy="711171"/>
            </a:xfrm>
            <a:custGeom>
              <a:avLst/>
              <a:pathLst>
                <a:path w="0" h="711171">
                  <a:moveTo>
                    <a:pt x="0" y="71117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33639"/>
              <a:ext cx="0" cy="785252"/>
            </a:xfrm>
            <a:custGeom>
              <a:avLst/>
              <a:pathLst>
                <a:path w="0" h="785252">
                  <a:moveTo>
                    <a:pt x="0" y="78525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33639"/>
              <a:ext cx="0" cy="563010"/>
            </a:xfrm>
            <a:custGeom>
              <a:avLst/>
              <a:pathLst>
                <a:path w="0" h="563010">
                  <a:moveTo>
                    <a:pt x="0" y="56301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33639"/>
              <a:ext cx="0" cy="785252"/>
            </a:xfrm>
            <a:custGeom>
              <a:avLst/>
              <a:pathLst>
                <a:path w="0" h="785252">
                  <a:moveTo>
                    <a:pt x="0" y="78525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33639"/>
              <a:ext cx="0" cy="785252"/>
            </a:xfrm>
            <a:custGeom>
              <a:avLst/>
              <a:pathLst>
                <a:path w="0" h="785252">
                  <a:moveTo>
                    <a:pt x="0" y="7852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33639"/>
              <a:ext cx="0" cy="1526055"/>
            </a:xfrm>
            <a:custGeom>
              <a:avLst/>
              <a:pathLst>
                <a:path w="0" h="1526055">
                  <a:moveTo>
                    <a:pt x="0" y="152605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096650"/>
              <a:ext cx="3397293" cy="963044"/>
            </a:xfrm>
            <a:custGeom>
              <a:avLst/>
              <a:pathLst>
                <a:path w="3397293" h="963044">
                  <a:moveTo>
                    <a:pt x="0" y="370401"/>
                  </a:moveTo>
                  <a:lnTo>
                    <a:pt x="135891" y="444482"/>
                  </a:lnTo>
                  <a:lnTo>
                    <a:pt x="271783" y="444482"/>
                  </a:lnTo>
                  <a:lnTo>
                    <a:pt x="407675" y="222241"/>
                  </a:lnTo>
                  <a:lnTo>
                    <a:pt x="543566" y="74080"/>
                  </a:lnTo>
                  <a:lnTo>
                    <a:pt x="679458" y="148160"/>
                  </a:lnTo>
                  <a:lnTo>
                    <a:pt x="815350" y="296321"/>
                  </a:lnTo>
                  <a:lnTo>
                    <a:pt x="951242" y="814884"/>
                  </a:lnTo>
                  <a:lnTo>
                    <a:pt x="1087133" y="0"/>
                  </a:lnTo>
                  <a:lnTo>
                    <a:pt x="1223025" y="296321"/>
                  </a:lnTo>
                  <a:lnTo>
                    <a:pt x="1358917" y="222241"/>
                  </a:lnTo>
                  <a:lnTo>
                    <a:pt x="1494809" y="370401"/>
                  </a:lnTo>
                  <a:lnTo>
                    <a:pt x="1630700" y="74080"/>
                  </a:lnTo>
                  <a:lnTo>
                    <a:pt x="1766592" y="74080"/>
                  </a:lnTo>
                  <a:lnTo>
                    <a:pt x="1902484" y="592643"/>
                  </a:lnTo>
                  <a:lnTo>
                    <a:pt x="2038375" y="0"/>
                  </a:lnTo>
                  <a:lnTo>
                    <a:pt x="2174267" y="0"/>
                  </a:lnTo>
                  <a:lnTo>
                    <a:pt x="2310159" y="74080"/>
                  </a:lnTo>
                  <a:lnTo>
                    <a:pt x="2446051" y="370401"/>
                  </a:lnTo>
                  <a:lnTo>
                    <a:pt x="2581942" y="222241"/>
                  </a:lnTo>
                  <a:lnTo>
                    <a:pt x="2717834" y="0"/>
                  </a:lnTo>
                  <a:lnTo>
                    <a:pt x="2853726" y="592643"/>
                  </a:lnTo>
                  <a:lnTo>
                    <a:pt x="2989618" y="370401"/>
                  </a:lnTo>
                  <a:lnTo>
                    <a:pt x="3125509" y="0"/>
                  </a:lnTo>
                  <a:lnTo>
                    <a:pt x="3261401" y="222241"/>
                  </a:lnTo>
                  <a:lnTo>
                    <a:pt x="3397293" y="963044"/>
                  </a:lnTo>
                </a:path>
              </a:pathLst>
            </a:custGeom>
            <a:ln w="27101" cap="flat">
              <a:solidFill>
                <a:srgbClr val="0058AB">
                  <a:alpha val="100000"/>
                </a:srgbClr>
              </a:solidFill>
              <a:prstDash val="solid"/>
              <a:round/>
            </a:ln>
          </p:spPr>
          <p:txBody>
            <a:bodyPr/>
            <a:lstStyle/>
            <a:p/>
          </p:txBody>
        </p:sp>
        <p:sp>
          <p:nvSpPr>
            <p:cNvPr id="90" name="tx90"/>
            <p:cNvSpPr/>
            <p:nvPr/>
          </p:nvSpPr>
          <p:spPr>
            <a:xfrm>
              <a:off x="5389469" y="24648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86977" y="24648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766436" y="24635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246351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989462" y="24635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4635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756617" y="246356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8902429" y="335385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0561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26677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259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51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251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251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671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7296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192287" y="4988970"/>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116" name="tx116"/>
            <p:cNvSpPr/>
            <p:nvPr/>
          </p:nvSpPr>
          <p:spPr>
            <a:xfrm>
              <a:off x="72342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96732"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0154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4120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8085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0511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6016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9982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71373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11028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5068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90338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2999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2166471" cy="114824"/>
            </a:xfrm>
            <a:prstGeom prst="rect">
              <a:avLst/>
            </a:prstGeom>
            <a:solidFill>
              <a:srgbClr val="1CABE2">
                <a:alpha val="80000"/>
              </a:srgbClr>
            </a:solidFill>
          </p:spPr>
          <p:txBody>
            <a:bodyPr/>
            <a:lstStyle/>
            <a:p/>
          </p:txBody>
        </p:sp>
        <p:sp>
          <p:nvSpPr>
            <p:cNvPr id="135" name="rc135"/>
            <p:cNvSpPr/>
            <p:nvPr/>
          </p:nvSpPr>
          <p:spPr>
            <a:xfrm>
              <a:off x="1317178" y="5743865"/>
              <a:ext cx="2087705" cy="114824"/>
            </a:xfrm>
            <a:prstGeom prst="rect">
              <a:avLst/>
            </a:prstGeom>
            <a:solidFill>
              <a:srgbClr val="1CABE2">
                <a:alpha val="80000"/>
              </a:srgbClr>
            </a:solidFill>
          </p:spPr>
          <p:txBody>
            <a:bodyPr/>
            <a:lstStyle/>
            <a:p/>
          </p:txBody>
        </p:sp>
        <p:sp>
          <p:nvSpPr>
            <p:cNvPr id="136" name="rc136"/>
            <p:cNvSpPr/>
            <p:nvPr/>
          </p:nvSpPr>
          <p:spPr>
            <a:xfrm>
              <a:off x="1317178" y="5600334"/>
              <a:ext cx="7321564" cy="114824"/>
            </a:xfrm>
            <a:prstGeom prst="rect">
              <a:avLst/>
            </a:prstGeom>
            <a:solidFill>
              <a:srgbClr val="1CABE2">
                <a:alpha val="80000"/>
              </a:srgbClr>
            </a:solidFill>
          </p:spPr>
          <p:txBody>
            <a:bodyPr/>
            <a:lstStyle/>
            <a:p/>
          </p:txBody>
        </p:sp>
        <p:sp>
          <p:nvSpPr>
            <p:cNvPr id="137" name="tx137"/>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28644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368299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507955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647610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6" name="tx146"/>
            <p:cNvSpPr/>
            <p:nvPr/>
          </p:nvSpPr>
          <p:spPr>
            <a:xfrm>
              <a:off x="787265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Guatemala (86%) was 4 percentage points lower than the global average (90%) and 3 percentage points lower than the average across all LACR countries (89%).
National DTP1 coverage was 10 percentage points lower than in 2019 (96%).
This equates to 52,000 zero-dose children in 2025 compared to 16,000 zero-dose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Guatemala DTP1 coverage was 86% - this is 10 percentage points lower than in 2019 and lower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Guatemala ranked number 8 out of 33 countries for lowest DTP1 coverage (based on tied ranks).
Guatemala was in the top 10 countries with the most zero-dose children (rank=7).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Guatemala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F26A21">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Guatemala ranked number 10 out of 33 countries with 33,000 zero-dose children.
In 2025, Guatemala ranked number 7 out of 33 countries with 52,000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4321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65888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97454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29020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400105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31671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63237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94804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598790"/>
              <a:ext cx="203168" cy="1086596"/>
            </a:xfrm>
            <a:prstGeom prst="rect">
              <a:avLst/>
            </a:prstGeom>
            <a:solidFill>
              <a:srgbClr val="80BD41">
                <a:alpha val="100000"/>
              </a:srgbClr>
            </a:solidFill>
          </p:spPr>
          <p:txBody>
            <a:bodyPr/>
            <a:lstStyle/>
            <a:p/>
          </p:txBody>
        </p:sp>
        <p:sp>
          <p:nvSpPr>
            <p:cNvPr id="28" name="rc28"/>
            <p:cNvSpPr/>
            <p:nvPr/>
          </p:nvSpPr>
          <p:spPr>
            <a:xfrm>
              <a:off x="1332670" y="3343909"/>
              <a:ext cx="203168" cy="80488"/>
            </a:xfrm>
            <a:prstGeom prst="rect">
              <a:avLst/>
            </a:prstGeom>
            <a:solidFill>
              <a:srgbClr val="0058AB">
                <a:alpha val="100000"/>
              </a:srgbClr>
            </a:solidFill>
          </p:spPr>
          <p:txBody>
            <a:bodyPr/>
            <a:lstStyle/>
            <a:p/>
          </p:txBody>
        </p:sp>
        <p:sp>
          <p:nvSpPr>
            <p:cNvPr id="29" name="rc29"/>
            <p:cNvSpPr/>
            <p:nvPr/>
          </p:nvSpPr>
          <p:spPr>
            <a:xfrm>
              <a:off x="1332670" y="3424397"/>
              <a:ext cx="203168" cy="174392"/>
            </a:xfrm>
            <a:prstGeom prst="rect">
              <a:avLst/>
            </a:prstGeom>
            <a:solidFill>
              <a:srgbClr val="1CABE2">
                <a:alpha val="100000"/>
              </a:srgbClr>
            </a:solidFill>
          </p:spPr>
          <p:txBody>
            <a:bodyPr/>
            <a:lstStyle/>
            <a:p/>
          </p:txBody>
        </p:sp>
        <p:sp>
          <p:nvSpPr>
            <p:cNvPr id="30" name="rc30"/>
            <p:cNvSpPr/>
            <p:nvPr/>
          </p:nvSpPr>
          <p:spPr>
            <a:xfrm>
              <a:off x="1558413" y="3644096"/>
              <a:ext cx="203168" cy="1041290"/>
            </a:xfrm>
            <a:prstGeom prst="rect">
              <a:avLst/>
            </a:prstGeom>
            <a:solidFill>
              <a:srgbClr val="80BD41">
                <a:alpha val="100000"/>
              </a:srgbClr>
            </a:solidFill>
          </p:spPr>
          <p:txBody>
            <a:bodyPr/>
            <a:lstStyle/>
            <a:p/>
          </p:txBody>
        </p:sp>
        <p:sp>
          <p:nvSpPr>
            <p:cNvPr id="31" name="rc31"/>
            <p:cNvSpPr/>
            <p:nvPr/>
          </p:nvSpPr>
          <p:spPr>
            <a:xfrm>
              <a:off x="1558413" y="3333062"/>
              <a:ext cx="203168" cy="94664"/>
            </a:xfrm>
            <a:prstGeom prst="rect">
              <a:avLst/>
            </a:prstGeom>
            <a:solidFill>
              <a:srgbClr val="0058AB">
                <a:alpha val="100000"/>
              </a:srgbClr>
            </a:solidFill>
          </p:spPr>
          <p:txBody>
            <a:bodyPr/>
            <a:lstStyle/>
            <a:p/>
          </p:txBody>
        </p:sp>
        <p:sp>
          <p:nvSpPr>
            <p:cNvPr id="32" name="rc32"/>
            <p:cNvSpPr/>
            <p:nvPr/>
          </p:nvSpPr>
          <p:spPr>
            <a:xfrm>
              <a:off x="1558413" y="3427726"/>
              <a:ext cx="203168" cy="216370"/>
            </a:xfrm>
            <a:prstGeom prst="rect">
              <a:avLst/>
            </a:prstGeom>
            <a:solidFill>
              <a:srgbClr val="1CABE2">
                <a:alpha val="100000"/>
              </a:srgbClr>
            </a:solidFill>
          </p:spPr>
          <p:txBody>
            <a:bodyPr/>
            <a:lstStyle/>
            <a:p/>
          </p:txBody>
        </p:sp>
        <p:sp>
          <p:nvSpPr>
            <p:cNvPr id="33" name="rc33"/>
            <p:cNvSpPr/>
            <p:nvPr/>
          </p:nvSpPr>
          <p:spPr>
            <a:xfrm>
              <a:off x="1784155" y="3579112"/>
              <a:ext cx="203168" cy="1106274"/>
            </a:xfrm>
            <a:prstGeom prst="rect">
              <a:avLst/>
            </a:prstGeom>
            <a:solidFill>
              <a:srgbClr val="80BD41">
                <a:alpha val="100000"/>
              </a:srgbClr>
            </a:solidFill>
          </p:spPr>
          <p:txBody>
            <a:bodyPr/>
            <a:lstStyle/>
            <a:p/>
          </p:txBody>
        </p:sp>
        <p:sp>
          <p:nvSpPr>
            <p:cNvPr id="34" name="rc34"/>
            <p:cNvSpPr/>
            <p:nvPr/>
          </p:nvSpPr>
          <p:spPr>
            <a:xfrm>
              <a:off x="1784155" y="3336272"/>
              <a:ext cx="203168" cy="94438"/>
            </a:xfrm>
            <a:prstGeom prst="rect">
              <a:avLst/>
            </a:prstGeom>
            <a:solidFill>
              <a:srgbClr val="0058AB">
                <a:alpha val="100000"/>
              </a:srgbClr>
            </a:solidFill>
          </p:spPr>
          <p:txBody>
            <a:bodyPr/>
            <a:lstStyle/>
            <a:p/>
          </p:txBody>
        </p:sp>
        <p:sp>
          <p:nvSpPr>
            <p:cNvPr id="35" name="rc35"/>
            <p:cNvSpPr/>
            <p:nvPr/>
          </p:nvSpPr>
          <p:spPr>
            <a:xfrm>
              <a:off x="1784155" y="3430710"/>
              <a:ext cx="203168" cy="148401"/>
            </a:xfrm>
            <a:prstGeom prst="rect">
              <a:avLst/>
            </a:prstGeom>
            <a:solidFill>
              <a:srgbClr val="1CABE2">
                <a:alpha val="100000"/>
              </a:srgbClr>
            </a:solidFill>
          </p:spPr>
          <p:txBody>
            <a:bodyPr/>
            <a:lstStyle/>
            <a:p/>
          </p:txBody>
        </p:sp>
        <p:sp>
          <p:nvSpPr>
            <p:cNvPr id="36" name="rc36"/>
            <p:cNvSpPr/>
            <p:nvPr/>
          </p:nvSpPr>
          <p:spPr>
            <a:xfrm>
              <a:off x="2009898" y="3552909"/>
              <a:ext cx="203168" cy="1132478"/>
            </a:xfrm>
            <a:prstGeom prst="rect">
              <a:avLst/>
            </a:prstGeom>
            <a:solidFill>
              <a:srgbClr val="80BD41">
                <a:alpha val="100000"/>
              </a:srgbClr>
            </a:solidFill>
          </p:spPr>
          <p:txBody>
            <a:bodyPr/>
            <a:lstStyle/>
            <a:p/>
          </p:txBody>
        </p:sp>
        <p:sp>
          <p:nvSpPr>
            <p:cNvPr id="37" name="rc37"/>
            <p:cNvSpPr/>
            <p:nvPr/>
          </p:nvSpPr>
          <p:spPr>
            <a:xfrm>
              <a:off x="2009898" y="3337199"/>
              <a:ext cx="203168" cy="53929"/>
            </a:xfrm>
            <a:prstGeom prst="rect">
              <a:avLst/>
            </a:prstGeom>
            <a:solidFill>
              <a:srgbClr val="0058AB">
                <a:alpha val="100000"/>
              </a:srgbClr>
            </a:solidFill>
          </p:spPr>
          <p:txBody>
            <a:bodyPr/>
            <a:lstStyle/>
            <a:p/>
          </p:txBody>
        </p:sp>
        <p:sp>
          <p:nvSpPr>
            <p:cNvPr id="38" name="rc38"/>
            <p:cNvSpPr/>
            <p:nvPr/>
          </p:nvSpPr>
          <p:spPr>
            <a:xfrm>
              <a:off x="2009898" y="3391128"/>
              <a:ext cx="203168" cy="161780"/>
            </a:xfrm>
            <a:prstGeom prst="rect">
              <a:avLst/>
            </a:prstGeom>
            <a:solidFill>
              <a:srgbClr val="1CABE2">
                <a:alpha val="100000"/>
              </a:srgbClr>
            </a:solidFill>
          </p:spPr>
          <p:txBody>
            <a:bodyPr/>
            <a:lstStyle/>
            <a:p/>
          </p:txBody>
        </p:sp>
        <p:sp>
          <p:nvSpPr>
            <p:cNvPr id="39" name="rc39"/>
            <p:cNvSpPr/>
            <p:nvPr/>
          </p:nvSpPr>
          <p:spPr>
            <a:xfrm>
              <a:off x="2235640" y="3512375"/>
              <a:ext cx="203168" cy="1173011"/>
            </a:xfrm>
            <a:prstGeom prst="rect">
              <a:avLst/>
            </a:prstGeom>
            <a:solidFill>
              <a:srgbClr val="80BD41">
                <a:alpha val="100000"/>
              </a:srgbClr>
            </a:solidFill>
          </p:spPr>
          <p:txBody>
            <a:bodyPr/>
            <a:lstStyle/>
            <a:p/>
          </p:txBody>
        </p:sp>
        <p:sp>
          <p:nvSpPr>
            <p:cNvPr id="40" name="rc40"/>
            <p:cNvSpPr/>
            <p:nvPr/>
          </p:nvSpPr>
          <p:spPr>
            <a:xfrm>
              <a:off x="2235640" y="3337100"/>
              <a:ext cx="203168" cy="26966"/>
            </a:xfrm>
            <a:prstGeom prst="rect">
              <a:avLst/>
            </a:prstGeom>
            <a:solidFill>
              <a:srgbClr val="0058AB">
                <a:alpha val="100000"/>
              </a:srgbClr>
            </a:solidFill>
          </p:spPr>
          <p:txBody>
            <a:bodyPr/>
            <a:lstStyle/>
            <a:p/>
          </p:txBody>
        </p:sp>
        <p:sp>
          <p:nvSpPr>
            <p:cNvPr id="41" name="rc41"/>
            <p:cNvSpPr/>
            <p:nvPr/>
          </p:nvSpPr>
          <p:spPr>
            <a:xfrm>
              <a:off x="2235640" y="3364066"/>
              <a:ext cx="203168" cy="148309"/>
            </a:xfrm>
            <a:prstGeom prst="rect">
              <a:avLst/>
            </a:prstGeom>
            <a:solidFill>
              <a:srgbClr val="1CABE2">
                <a:alpha val="100000"/>
              </a:srgbClr>
            </a:solidFill>
          </p:spPr>
          <p:txBody>
            <a:bodyPr/>
            <a:lstStyle/>
            <a:p/>
          </p:txBody>
        </p:sp>
        <p:sp>
          <p:nvSpPr>
            <p:cNvPr id="42" name="rc42"/>
            <p:cNvSpPr/>
            <p:nvPr/>
          </p:nvSpPr>
          <p:spPr>
            <a:xfrm>
              <a:off x="2461382" y="3521812"/>
              <a:ext cx="203168" cy="1163574"/>
            </a:xfrm>
            <a:prstGeom prst="rect">
              <a:avLst/>
            </a:prstGeom>
            <a:solidFill>
              <a:srgbClr val="80BD41">
                <a:alpha val="100000"/>
              </a:srgbClr>
            </a:solidFill>
          </p:spPr>
          <p:txBody>
            <a:bodyPr/>
            <a:lstStyle/>
            <a:p/>
          </p:txBody>
        </p:sp>
        <p:sp>
          <p:nvSpPr>
            <p:cNvPr id="43" name="rc43"/>
            <p:cNvSpPr/>
            <p:nvPr/>
          </p:nvSpPr>
          <p:spPr>
            <a:xfrm>
              <a:off x="2461382" y="3347946"/>
              <a:ext cx="203168" cy="40122"/>
            </a:xfrm>
            <a:prstGeom prst="rect">
              <a:avLst/>
            </a:prstGeom>
            <a:solidFill>
              <a:srgbClr val="0058AB">
                <a:alpha val="100000"/>
              </a:srgbClr>
            </a:solidFill>
          </p:spPr>
          <p:txBody>
            <a:bodyPr/>
            <a:lstStyle/>
            <a:p/>
          </p:txBody>
        </p:sp>
        <p:sp>
          <p:nvSpPr>
            <p:cNvPr id="44" name="rc44"/>
            <p:cNvSpPr/>
            <p:nvPr/>
          </p:nvSpPr>
          <p:spPr>
            <a:xfrm>
              <a:off x="2461382" y="3388069"/>
              <a:ext cx="203168" cy="133743"/>
            </a:xfrm>
            <a:prstGeom prst="rect">
              <a:avLst/>
            </a:prstGeom>
            <a:solidFill>
              <a:srgbClr val="1CABE2">
                <a:alpha val="100000"/>
              </a:srgbClr>
            </a:solidFill>
          </p:spPr>
          <p:txBody>
            <a:bodyPr/>
            <a:lstStyle/>
            <a:p/>
          </p:txBody>
        </p:sp>
        <p:sp>
          <p:nvSpPr>
            <p:cNvPr id="45" name="rc45"/>
            <p:cNvSpPr/>
            <p:nvPr/>
          </p:nvSpPr>
          <p:spPr>
            <a:xfrm>
              <a:off x="2687125" y="3497754"/>
              <a:ext cx="203168" cy="1187632"/>
            </a:xfrm>
            <a:prstGeom prst="rect">
              <a:avLst/>
            </a:prstGeom>
            <a:solidFill>
              <a:srgbClr val="80BD41">
                <a:alpha val="100000"/>
              </a:srgbClr>
            </a:solidFill>
          </p:spPr>
          <p:txBody>
            <a:bodyPr/>
            <a:lstStyle/>
            <a:p/>
          </p:txBody>
        </p:sp>
        <p:sp>
          <p:nvSpPr>
            <p:cNvPr id="46" name="rc46"/>
            <p:cNvSpPr/>
            <p:nvPr/>
          </p:nvSpPr>
          <p:spPr>
            <a:xfrm>
              <a:off x="2687125" y="3350968"/>
              <a:ext cx="203168" cy="66719"/>
            </a:xfrm>
            <a:prstGeom prst="rect">
              <a:avLst/>
            </a:prstGeom>
            <a:solidFill>
              <a:srgbClr val="0058AB">
                <a:alpha val="100000"/>
              </a:srgbClr>
            </a:solidFill>
          </p:spPr>
          <p:txBody>
            <a:bodyPr/>
            <a:lstStyle/>
            <a:p/>
          </p:txBody>
        </p:sp>
        <p:sp>
          <p:nvSpPr>
            <p:cNvPr id="47" name="rc47"/>
            <p:cNvSpPr/>
            <p:nvPr/>
          </p:nvSpPr>
          <p:spPr>
            <a:xfrm>
              <a:off x="2687125" y="3417687"/>
              <a:ext cx="203168" cy="80067"/>
            </a:xfrm>
            <a:prstGeom prst="rect">
              <a:avLst/>
            </a:prstGeom>
            <a:solidFill>
              <a:srgbClr val="1CABE2">
                <a:alpha val="100000"/>
              </a:srgbClr>
            </a:solidFill>
          </p:spPr>
          <p:txBody>
            <a:bodyPr/>
            <a:lstStyle/>
            <a:p/>
          </p:txBody>
        </p:sp>
        <p:sp>
          <p:nvSpPr>
            <p:cNvPr id="48" name="rc48"/>
            <p:cNvSpPr/>
            <p:nvPr/>
          </p:nvSpPr>
          <p:spPr>
            <a:xfrm>
              <a:off x="2912867" y="3549155"/>
              <a:ext cx="203168" cy="1136231"/>
            </a:xfrm>
            <a:prstGeom prst="rect">
              <a:avLst/>
            </a:prstGeom>
            <a:solidFill>
              <a:srgbClr val="80BD41">
                <a:alpha val="100000"/>
              </a:srgbClr>
            </a:solidFill>
          </p:spPr>
          <p:txBody>
            <a:bodyPr/>
            <a:lstStyle/>
            <a:p/>
          </p:txBody>
        </p:sp>
        <p:sp>
          <p:nvSpPr>
            <p:cNvPr id="49" name="rc49"/>
            <p:cNvSpPr/>
            <p:nvPr/>
          </p:nvSpPr>
          <p:spPr>
            <a:xfrm>
              <a:off x="2912867" y="3348644"/>
              <a:ext cx="203168" cy="160408"/>
            </a:xfrm>
            <a:prstGeom prst="rect">
              <a:avLst/>
            </a:prstGeom>
            <a:solidFill>
              <a:srgbClr val="0058AB">
                <a:alpha val="100000"/>
              </a:srgbClr>
            </a:solidFill>
          </p:spPr>
          <p:txBody>
            <a:bodyPr/>
            <a:lstStyle/>
            <a:p/>
          </p:txBody>
        </p:sp>
        <p:sp>
          <p:nvSpPr>
            <p:cNvPr id="50" name="rc50"/>
            <p:cNvSpPr/>
            <p:nvPr/>
          </p:nvSpPr>
          <p:spPr>
            <a:xfrm>
              <a:off x="2912867" y="3509053"/>
              <a:ext cx="203168" cy="40102"/>
            </a:xfrm>
            <a:prstGeom prst="rect">
              <a:avLst/>
            </a:prstGeom>
            <a:solidFill>
              <a:srgbClr val="1CABE2">
                <a:alpha val="100000"/>
              </a:srgbClr>
            </a:solidFill>
          </p:spPr>
          <p:txBody>
            <a:bodyPr/>
            <a:lstStyle/>
            <a:p/>
          </p:txBody>
        </p:sp>
        <p:sp>
          <p:nvSpPr>
            <p:cNvPr id="51" name="rc51"/>
            <p:cNvSpPr/>
            <p:nvPr/>
          </p:nvSpPr>
          <p:spPr>
            <a:xfrm>
              <a:off x="3138609" y="3420736"/>
              <a:ext cx="203168" cy="1264650"/>
            </a:xfrm>
            <a:prstGeom prst="rect">
              <a:avLst/>
            </a:prstGeom>
            <a:solidFill>
              <a:srgbClr val="80BD41">
                <a:alpha val="100000"/>
              </a:srgbClr>
            </a:solidFill>
          </p:spPr>
          <p:txBody>
            <a:bodyPr/>
            <a:lstStyle/>
            <a:p/>
          </p:txBody>
        </p:sp>
        <p:sp>
          <p:nvSpPr>
            <p:cNvPr id="52" name="rc52"/>
            <p:cNvSpPr/>
            <p:nvPr/>
          </p:nvSpPr>
          <p:spPr>
            <a:xfrm>
              <a:off x="3138609" y="3354174"/>
              <a:ext cx="203168" cy="13313"/>
            </a:xfrm>
            <a:prstGeom prst="rect">
              <a:avLst/>
            </a:prstGeom>
            <a:solidFill>
              <a:srgbClr val="0058AB">
                <a:alpha val="100000"/>
              </a:srgbClr>
            </a:solidFill>
          </p:spPr>
          <p:txBody>
            <a:bodyPr/>
            <a:lstStyle/>
            <a:p/>
          </p:txBody>
        </p:sp>
        <p:sp>
          <p:nvSpPr>
            <p:cNvPr id="53" name="rc53"/>
            <p:cNvSpPr/>
            <p:nvPr/>
          </p:nvSpPr>
          <p:spPr>
            <a:xfrm>
              <a:off x="3138609" y="3367488"/>
              <a:ext cx="203168" cy="53248"/>
            </a:xfrm>
            <a:prstGeom prst="rect">
              <a:avLst/>
            </a:prstGeom>
            <a:solidFill>
              <a:srgbClr val="1CABE2">
                <a:alpha val="100000"/>
              </a:srgbClr>
            </a:solidFill>
          </p:spPr>
          <p:txBody>
            <a:bodyPr/>
            <a:lstStyle/>
            <a:p/>
          </p:txBody>
        </p:sp>
        <p:sp>
          <p:nvSpPr>
            <p:cNvPr id="54" name="rc54"/>
            <p:cNvSpPr/>
            <p:nvPr/>
          </p:nvSpPr>
          <p:spPr>
            <a:xfrm>
              <a:off x="3364352" y="3455726"/>
              <a:ext cx="203168" cy="1229660"/>
            </a:xfrm>
            <a:prstGeom prst="rect">
              <a:avLst/>
            </a:prstGeom>
            <a:solidFill>
              <a:srgbClr val="80BD41">
                <a:alpha val="100000"/>
              </a:srgbClr>
            </a:solidFill>
          </p:spPr>
          <p:txBody>
            <a:bodyPr/>
            <a:lstStyle/>
            <a:p/>
          </p:txBody>
        </p:sp>
        <p:sp>
          <p:nvSpPr>
            <p:cNvPr id="55" name="rc55"/>
            <p:cNvSpPr/>
            <p:nvPr/>
          </p:nvSpPr>
          <p:spPr>
            <a:xfrm>
              <a:off x="3364352" y="3348798"/>
              <a:ext cx="203168" cy="66828"/>
            </a:xfrm>
            <a:prstGeom prst="rect">
              <a:avLst/>
            </a:prstGeom>
            <a:solidFill>
              <a:srgbClr val="0058AB">
                <a:alpha val="100000"/>
              </a:srgbClr>
            </a:solidFill>
          </p:spPr>
          <p:txBody>
            <a:bodyPr/>
            <a:lstStyle/>
            <a:p/>
          </p:txBody>
        </p:sp>
        <p:sp>
          <p:nvSpPr>
            <p:cNvPr id="56" name="rc56"/>
            <p:cNvSpPr/>
            <p:nvPr/>
          </p:nvSpPr>
          <p:spPr>
            <a:xfrm>
              <a:off x="3364352" y="3415627"/>
              <a:ext cx="203168" cy="40098"/>
            </a:xfrm>
            <a:prstGeom prst="rect">
              <a:avLst/>
            </a:prstGeom>
            <a:solidFill>
              <a:srgbClr val="1CABE2">
                <a:alpha val="100000"/>
              </a:srgbClr>
            </a:solidFill>
          </p:spPr>
          <p:txBody>
            <a:bodyPr/>
            <a:lstStyle/>
            <a:p/>
          </p:txBody>
        </p:sp>
        <p:sp>
          <p:nvSpPr>
            <p:cNvPr id="57" name="rc57"/>
            <p:cNvSpPr/>
            <p:nvPr/>
          </p:nvSpPr>
          <p:spPr>
            <a:xfrm>
              <a:off x="3590094" y="3419962"/>
              <a:ext cx="203168" cy="1265424"/>
            </a:xfrm>
            <a:prstGeom prst="rect">
              <a:avLst/>
            </a:prstGeom>
            <a:solidFill>
              <a:srgbClr val="80BD41">
                <a:alpha val="100000"/>
              </a:srgbClr>
            </a:solidFill>
          </p:spPr>
          <p:txBody>
            <a:bodyPr/>
            <a:lstStyle/>
            <a:p/>
          </p:txBody>
        </p:sp>
        <p:sp>
          <p:nvSpPr>
            <p:cNvPr id="58" name="rc58"/>
            <p:cNvSpPr/>
            <p:nvPr/>
          </p:nvSpPr>
          <p:spPr>
            <a:xfrm>
              <a:off x="3590094" y="3339190"/>
              <a:ext cx="203168" cy="53847"/>
            </a:xfrm>
            <a:prstGeom prst="rect">
              <a:avLst/>
            </a:prstGeom>
            <a:solidFill>
              <a:srgbClr val="0058AB">
                <a:alpha val="100000"/>
              </a:srgbClr>
            </a:solidFill>
          </p:spPr>
          <p:txBody>
            <a:bodyPr/>
            <a:lstStyle/>
            <a:p/>
          </p:txBody>
        </p:sp>
        <p:sp>
          <p:nvSpPr>
            <p:cNvPr id="59" name="rc59"/>
            <p:cNvSpPr/>
            <p:nvPr/>
          </p:nvSpPr>
          <p:spPr>
            <a:xfrm>
              <a:off x="3590094" y="3393037"/>
              <a:ext cx="203168" cy="26925"/>
            </a:xfrm>
            <a:prstGeom prst="rect">
              <a:avLst/>
            </a:prstGeom>
            <a:solidFill>
              <a:srgbClr val="1CABE2">
                <a:alpha val="100000"/>
              </a:srgbClr>
            </a:solidFill>
          </p:spPr>
          <p:txBody>
            <a:bodyPr/>
            <a:lstStyle/>
            <a:p/>
          </p:txBody>
        </p:sp>
        <p:sp>
          <p:nvSpPr>
            <p:cNvPr id="60" name="rc60"/>
            <p:cNvSpPr/>
            <p:nvPr/>
          </p:nvSpPr>
          <p:spPr>
            <a:xfrm>
              <a:off x="3815836" y="3489091"/>
              <a:ext cx="203168" cy="1196295"/>
            </a:xfrm>
            <a:prstGeom prst="rect">
              <a:avLst/>
            </a:prstGeom>
            <a:solidFill>
              <a:srgbClr val="80BD41">
                <a:alpha val="100000"/>
              </a:srgbClr>
            </a:solidFill>
          </p:spPr>
          <p:txBody>
            <a:bodyPr/>
            <a:lstStyle/>
            <a:p/>
          </p:txBody>
        </p:sp>
        <p:sp>
          <p:nvSpPr>
            <p:cNvPr id="61" name="rc61"/>
            <p:cNvSpPr/>
            <p:nvPr/>
          </p:nvSpPr>
          <p:spPr>
            <a:xfrm>
              <a:off x="3815836" y="3325959"/>
              <a:ext cx="203168" cy="81566"/>
            </a:xfrm>
            <a:prstGeom prst="rect">
              <a:avLst/>
            </a:prstGeom>
            <a:solidFill>
              <a:srgbClr val="0058AB">
                <a:alpha val="100000"/>
              </a:srgbClr>
            </a:solidFill>
          </p:spPr>
          <p:txBody>
            <a:bodyPr/>
            <a:lstStyle/>
            <a:p/>
          </p:txBody>
        </p:sp>
        <p:sp>
          <p:nvSpPr>
            <p:cNvPr id="62" name="rc62"/>
            <p:cNvSpPr/>
            <p:nvPr/>
          </p:nvSpPr>
          <p:spPr>
            <a:xfrm>
              <a:off x="3815836" y="3407525"/>
              <a:ext cx="203168" cy="81566"/>
            </a:xfrm>
            <a:prstGeom prst="rect">
              <a:avLst/>
            </a:prstGeom>
            <a:solidFill>
              <a:srgbClr val="1CABE2">
                <a:alpha val="100000"/>
              </a:srgbClr>
            </a:solidFill>
          </p:spPr>
          <p:txBody>
            <a:bodyPr/>
            <a:lstStyle/>
            <a:p/>
          </p:txBody>
        </p:sp>
        <p:sp>
          <p:nvSpPr>
            <p:cNvPr id="63" name="rc63"/>
            <p:cNvSpPr/>
            <p:nvPr/>
          </p:nvSpPr>
          <p:spPr>
            <a:xfrm>
              <a:off x="4041579" y="3366677"/>
              <a:ext cx="203168" cy="1318710"/>
            </a:xfrm>
            <a:prstGeom prst="rect">
              <a:avLst/>
            </a:prstGeom>
            <a:solidFill>
              <a:srgbClr val="80BD41">
                <a:alpha val="100000"/>
              </a:srgbClr>
            </a:solidFill>
          </p:spPr>
          <p:txBody>
            <a:bodyPr/>
            <a:lstStyle/>
            <a:p/>
          </p:txBody>
        </p:sp>
        <p:sp>
          <p:nvSpPr>
            <p:cNvPr id="64" name="rc64"/>
            <p:cNvSpPr/>
            <p:nvPr/>
          </p:nvSpPr>
          <p:spPr>
            <a:xfrm>
              <a:off x="4041579" y="3311731"/>
              <a:ext cx="203168" cy="27472"/>
            </a:xfrm>
            <a:prstGeom prst="rect">
              <a:avLst/>
            </a:prstGeom>
            <a:solidFill>
              <a:srgbClr val="0058AB">
                <a:alpha val="100000"/>
              </a:srgbClr>
            </a:solidFill>
          </p:spPr>
          <p:txBody>
            <a:bodyPr/>
            <a:lstStyle/>
            <a:p/>
          </p:txBody>
        </p:sp>
        <p:sp>
          <p:nvSpPr>
            <p:cNvPr id="65" name="rc65"/>
            <p:cNvSpPr/>
            <p:nvPr/>
          </p:nvSpPr>
          <p:spPr>
            <a:xfrm>
              <a:off x="4041579" y="3339204"/>
              <a:ext cx="203168" cy="27472"/>
            </a:xfrm>
            <a:prstGeom prst="rect">
              <a:avLst/>
            </a:prstGeom>
            <a:solidFill>
              <a:srgbClr val="1CABE2">
                <a:alpha val="100000"/>
              </a:srgbClr>
            </a:solidFill>
          </p:spPr>
          <p:txBody>
            <a:bodyPr/>
            <a:lstStyle/>
            <a:p/>
          </p:txBody>
        </p:sp>
        <p:sp>
          <p:nvSpPr>
            <p:cNvPr id="66" name="rc66"/>
            <p:cNvSpPr/>
            <p:nvPr/>
          </p:nvSpPr>
          <p:spPr>
            <a:xfrm>
              <a:off x="4267321" y="3365010"/>
              <a:ext cx="203168" cy="1320376"/>
            </a:xfrm>
            <a:prstGeom prst="rect">
              <a:avLst/>
            </a:prstGeom>
            <a:solidFill>
              <a:srgbClr val="80BD41">
                <a:alpha val="100000"/>
              </a:srgbClr>
            </a:solidFill>
          </p:spPr>
          <p:txBody>
            <a:bodyPr/>
            <a:lstStyle/>
            <a:p/>
          </p:txBody>
        </p:sp>
        <p:sp>
          <p:nvSpPr>
            <p:cNvPr id="67" name="rc67"/>
            <p:cNvSpPr/>
            <p:nvPr/>
          </p:nvSpPr>
          <p:spPr>
            <a:xfrm>
              <a:off x="4267321" y="3309993"/>
              <a:ext cx="203168" cy="27506"/>
            </a:xfrm>
            <a:prstGeom prst="rect">
              <a:avLst/>
            </a:prstGeom>
            <a:solidFill>
              <a:srgbClr val="0058AB">
                <a:alpha val="100000"/>
              </a:srgbClr>
            </a:solidFill>
          </p:spPr>
          <p:txBody>
            <a:bodyPr/>
            <a:lstStyle/>
            <a:p/>
          </p:txBody>
        </p:sp>
        <p:sp>
          <p:nvSpPr>
            <p:cNvPr id="68" name="rc68"/>
            <p:cNvSpPr/>
            <p:nvPr/>
          </p:nvSpPr>
          <p:spPr>
            <a:xfrm>
              <a:off x="4267321" y="3337500"/>
              <a:ext cx="203168" cy="27510"/>
            </a:xfrm>
            <a:prstGeom prst="rect">
              <a:avLst/>
            </a:prstGeom>
            <a:solidFill>
              <a:srgbClr val="1CABE2">
                <a:alpha val="100000"/>
              </a:srgbClr>
            </a:solidFill>
          </p:spPr>
          <p:txBody>
            <a:bodyPr/>
            <a:lstStyle/>
            <a:p/>
          </p:txBody>
        </p:sp>
        <p:sp>
          <p:nvSpPr>
            <p:cNvPr id="69" name="rc69"/>
            <p:cNvSpPr/>
            <p:nvPr/>
          </p:nvSpPr>
          <p:spPr>
            <a:xfrm>
              <a:off x="4493063" y="3656993"/>
              <a:ext cx="203168" cy="1028393"/>
            </a:xfrm>
            <a:prstGeom prst="rect">
              <a:avLst/>
            </a:prstGeom>
            <a:solidFill>
              <a:srgbClr val="80BD41">
                <a:alpha val="100000"/>
              </a:srgbClr>
            </a:solidFill>
          </p:spPr>
          <p:txBody>
            <a:bodyPr/>
            <a:lstStyle/>
            <a:p/>
          </p:txBody>
        </p:sp>
        <p:sp>
          <p:nvSpPr>
            <p:cNvPr id="70" name="rc70"/>
            <p:cNvSpPr/>
            <p:nvPr/>
          </p:nvSpPr>
          <p:spPr>
            <a:xfrm>
              <a:off x="4493063" y="3295666"/>
              <a:ext cx="203168" cy="125076"/>
            </a:xfrm>
            <a:prstGeom prst="rect">
              <a:avLst/>
            </a:prstGeom>
            <a:solidFill>
              <a:srgbClr val="0058AB">
                <a:alpha val="100000"/>
              </a:srgbClr>
            </a:solidFill>
          </p:spPr>
          <p:txBody>
            <a:bodyPr/>
            <a:lstStyle/>
            <a:p/>
          </p:txBody>
        </p:sp>
        <p:sp>
          <p:nvSpPr>
            <p:cNvPr id="71" name="rc71"/>
            <p:cNvSpPr/>
            <p:nvPr/>
          </p:nvSpPr>
          <p:spPr>
            <a:xfrm>
              <a:off x="4493063" y="3420743"/>
              <a:ext cx="203168" cy="236250"/>
            </a:xfrm>
            <a:prstGeom prst="rect">
              <a:avLst/>
            </a:prstGeom>
            <a:solidFill>
              <a:srgbClr val="1CABE2">
                <a:alpha val="100000"/>
              </a:srgbClr>
            </a:solidFill>
          </p:spPr>
          <p:txBody>
            <a:bodyPr/>
            <a:lstStyle/>
            <a:p/>
          </p:txBody>
        </p:sp>
        <p:sp>
          <p:nvSpPr>
            <p:cNvPr id="72" name="rc72"/>
            <p:cNvSpPr/>
            <p:nvPr/>
          </p:nvSpPr>
          <p:spPr>
            <a:xfrm>
              <a:off x="4718806" y="3703086"/>
              <a:ext cx="203168" cy="982300"/>
            </a:xfrm>
            <a:prstGeom prst="rect">
              <a:avLst/>
            </a:prstGeom>
            <a:solidFill>
              <a:srgbClr val="80BD41">
                <a:alpha val="100000"/>
              </a:srgbClr>
            </a:solidFill>
          </p:spPr>
          <p:txBody>
            <a:bodyPr/>
            <a:lstStyle/>
            <a:p/>
          </p:txBody>
        </p:sp>
        <p:sp>
          <p:nvSpPr>
            <p:cNvPr id="73" name="rc73"/>
            <p:cNvSpPr/>
            <p:nvPr/>
          </p:nvSpPr>
          <p:spPr>
            <a:xfrm>
              <a:off x="4718806" y="3282099"/>
              <a:ext cx="203168" cy="14032"/>
            </a:xfrm>
            <a:prstGeom prst="rect">
              <a:avLst/>
            </a:prstGeom>
            <a:solidFill>
              <a:srgbClr val="0058AB">
                <a:alpha val="100000"/>
              </a:srgbClr>
            </a:solidFill>
          </p:spPr>
          <p:txBody>
            <a:bodyPr/>
            <a:lstStyle/>
            <a:p/>
          </p:txBody>
        </p:sp>
        <p:sp>
          <p:nvSpPr>
            <p:cNvPr id="74" name="rc74"/>
            <p:cNvSpPr/>
            <p:nvPr/>
          </p:nvSpPr>
          <p:spPr>
            <a:xfrm>
              <a:off x="4718806" y="3296132"/>
              <a:ext cx="203168" cy="406954"/>
            </a:xfrm>
            <a:prstGeom prst="rect">
              <a:avLst/>
            </a:prstGeom>
            <a:solidFill>
              <a:srgbClr val="1CABE2">
                <a:alpha val="100000"/>
              </a:srgbClr>
            </a:solidFill>
          </p:spPr>
          <p:txBody>
            <a:bodyPr/>
            <a:lstStyle/>
            <a:p/>
          </p:txBody>
        </p:sp>
        <p:sp>
          <p:nvSpPr>
            <p:cNvPr id="75" name="rc75"/>
            <p:cNvSpPr/>
            <p:nvPr/>
          </p:nvSpPr>
          <p:spPr>
            <a:xfrm>
              <a:off x="4944548" y="3510103"/>
              <a:ext cx="203168" cy="1175283"/>
            </a:xfrm>
            <a:prstGeom prst="rect">
              <a:avLst/>
            </a:prstGeom>
            <a:solidFill>
              <a:srgbClr val="80BD41">
                <a:alpha val="100000"/>
              </a:srgbClr>
            </a:solidFill>
          </p:spPr>
          <p:txBody>
            <a:bodyPr/>
            <a:lstStyle/>
            <a:p/>
          </p:txBody>
        </p:sp>
        <p:sp>
          <p:nvSpPr>
            <p:cNvPr id="76" name="rc76"/>
            <p:cNvSpPr/>
            <p:nvPr/>
          </p:nvSpPr>
          <p:spPr>
            <a:xfrm>
              <a:off x="4944548" y="3269381"/>
              <a:ext cx="203168" cy="14158"/>
            </a:xfrm>
            <a:prstGeom prst="rect">
              <a:avLst/>
            </a:prstGeom>
            <a:solidFill>
              <a:srgbClr val="0058AB">
                <a:alpha val="100000"/>
              </a:srgbClr>
            </a:solidFill>
          </p:spPr>
          <p:txBody>
            <a:bodyPr/>
            <a:lstStyle/>
            <a:p/>
          </p:txBody>
        </p:sp>
        <p:sp>
          <p:nvSpPr>
            <p:cNvPr id="77" name="rc77"/>
            <p:cNvSpPr/>
            <p:nvPr/>
          </p:nvSpPr>
          <p:spPr>
            <a:xfrm>
              <a:off x="4944548" y="3283540"/>
              <a:ext cx="203168" cy="226563"/>
            </a:xfrm>
            <a:prstGeom prst="rect">
              <a:avLst/>
            </a:prstGeom>
            <a:solidFill>
              <a:srgbClr val="1CABE2">
                <a:alpha val="100000"/>
              </a:srgbClr>
            </a:solidFill>
          </p:spPr>
          <p:txBody>
            <a:bodyPr/>
            <a:lstStyle/>
            <a:p/>
          </p:txBody>
        </p:sp>
        <p:sp>
          <p:nvSpPr>
            <p:cNvPr id="78" name="rc78"/>
            <p:cNvSpPr/>
            <p:nvPr/>
          </p:nvSpPr>
          <p:spPr>
            <a:xfrm>
              <a:off x="5170291" y="3411932"/>
              <a:ext cx="203168" cy="1273454"/>
            </a:xfrm>
            <a:prstGeom prst="rect">
              <a:avLst/>
            </a:prstGeom>
            <a:solidFill>
              <a:srgbClr val="80BD41">
                <a:alpha val="100000"/>
              </a:srgbClr>
            </a:solidFill>
          </p:spPr>
          <p:txBody>
            <a:bodyPr/>
            <a:lstStyle/>
            <a:p/>
          </p:txBody>
        </p:sp>
        <p:sp>
          <p:nvSpPr>
            <p:cNvPr id="79" name="rc79"/>
            <p:cNvSpPr/>
            <p:nvPr/>
          </p:nvSpPr>
          <p:spPr>
            <a:xfrm>
              <a:off x="5170291" y="3285986"/>
              <a:ext cx="203168" cy="27989"/>
            </a:xfrm>
            <a:prstGeom prst="rect">
              <a:avLst/>
            </a:prstGeom>
            <a:solidFill>
              <a:srgbClr val="0058AB">
                <a:alpha val="100000"/>
              </a:srgbClr>
            </a:solidFill>
          </p:spPr>
          <p:txBody>
            <a:bodyPr/>
            <a:lstStyle/>
            <a:p/>
          </p:txBody>
        </p:sp>
        <p:sp>
          <p:nvSpPr>
            <p:cNvPr id="80" name="rc80"/>
            <p:cNvSpPr/>
            <p:nvPr/>
          </p:nvSpPr>
          <p:spPr>
            <a:xfrm>
              <a:off x="5170291" y="3313976"/>
              <a:ext cx="203168" cy="97955"/>
            </a:xfrm>
            <a:prstGeom prst="rect">
              <a:avLst/>
            </a:prstGeom>
            <a:solidFill>
              <a:srgbClr val="1CABE2">
                <a:alpha val="100000"/>
              </a:srgbClr>
            </a:solidFill>
          </p:spPr>
          <p:txBody>
            <a:bodyPr/>
            <a:lstStyle/>
            <a:p/>
          </p:txBody>
        </p:sp>
        <p:sp>
          <p:nvSpPr>
            <p:cNvPr id="81" name="rc81"/>
            <p:cNvSpPr/>
            <p:nvPr/>
          </p:nvSpPr>
          <p:spPr>
            <a:xfrm>
              <a:off x="5396033" y="3516321"/>
              <a:ext cx="203168" cy="1169066"/>
            </a:xfrm>
            <a:prstGeom prst="rect">
              <a:avLst/>
            </a:prstGeom>
            <a:solidFill>
              <a:srgbClr val="80BD41">
                <a:alpha val="100000"/>
              </a:srgbClr>
            </a:solidFill>
          </p:spPr>
          <p:txBody>
            <a:bodyPr/>
            <a:lstStyle/>
            <a:p/>
          </p:txBody>
        </p:sp>
        <p:sp>
          <p:nvSpPr>
            <p:cNvPr id="82" name="rc82"/>
            <p:cNvSpPr/>
            <p:nvPr/>
          </p:nvSpPr>
          <p:spPr>
            <a:xfrm>
              <a:off x="5396033" y="3310014"/>
              <a:ext cx="203168" cy="82520"/>
            </a:xfrm>
            <a:prstGeom prst="rect">
              <a:avLst/>
            </a:prstGeom>
            <a:solidFill>
              <a:srgbClr val="0058AB">
                <a:alpha val="100000"/>
              </a:srgbClr>
            </a:solidFill>
          </p:spPr>
          <p:txBody>
            <a:bodyPr/>
            <a:lstStyle/>
            <a:p/>
          </p:txBody>
        </p:sp>
        <p:sp>
          <p:nvSpPr>
            <p:cNvPr id="83" name="rc83"/>
            <p:cNvSpPr/>
            <p:nvPr/>
          </p:nvSpPr>
          <p:spPr>
            <a:xfrm>
              <a:off x="5396033" y="3392534"/>
              <a:ext cx="203168" cy="123786"/>
            </a:xfrm>
            <a:prstGeom prst="rect">
              <a:avLst/>
            </a:prstGeom>
            <a:solidFill>
              <a:srgbClr val="1CABE2">
                <a:alpha val="100000"/>
              </a:srgbClr>
            </a:solidFill>
          </p:spPr>
          <p:txBody>
            <a:bodyPr/>
            <a:lstStyle/>
            <a:p/>
          </p:txBody>
        </p:sp>
        <p:sp>
          <p:nvSpPr>
            <p:cNvPr id="84" name="rc84"/>
            <p:cNvSpPr/>
            <p:nvPr/>
          </p:nvSpPr>
          <p:spPr>
            <a:xfrm>
              <a:off x="5621775" y="3517621"/>
              <a:ext cx="203168" cy="1167765"/>
            </a:xfrm>
            <a:prstGeom prst="rect">
              <a:avLst/>
            </a:prstGeom>
            <a:solidFill>
              <a:srgbClr val="80BD41">
                <a:alpha val="100000"/>
              </a:srgbClr>
            </a:solidFill>
          </p:spPr>
          <p:txBody>
            <a:bodyPr/>
            <a:lstStyle/>
            <a:p/>
          </p:txBody>
        </p:sp>
        <p:sp>
          <p:nvSpPr>
            <p:cNvPr id="85" name="rc85"/>
            <p:cNvSpPr/>
            <p:nvPr/>
          </p:nvSpPr>
          <p:spPr>
            <a:xfrm>
              <a:off x="5621775" y="3358379"/>
              <a:ext cx="203168" cy="53080"/>
            </a:xfrm>
            <a:prstGeom prst="rect">
              <a:avLst/>
            </a:prstGeom>
            <a:solidFill>
              <a:srgbClr val="0058AB">
                <a:alpha val="100000"/>
              </a:srgbClr>
            </a:solidFill>
          </p:spPr>
          <p:txBody>
            <a:bodyPr/>
            <a:lstStyle/>
            <a:p/>
          </p:txBody>
        </p:sp>
        <p:sp>
          <p:nvSpPr>
            <p:cNvPr id="86" name="rc86"/>
            <p:cNvSpPr/>
            <p:nvPr/>
          </p:nvSpPr>
          <p:spPr>
            <a:xfrm>
              <a:off x="5621775" y="3411460"/>
              <a:ext cx="203168" cy="106161"/>
            </a:xfrm>
            <a:prstGeom prst="rect">
              <a:avLst/>
            </a:prstGeom>
            <a:solidFill>
              <a:srgbClr val="1CABE2">
                <a:alpha val="100000"/>
              </a:srgbClr>
            </a:solidFill>
          </p:spPr>
          <p:txBody>
            <a:bodyPr/>
            <a:lstStyle/>
            <a:p/>
          </p:txBody>
        </p:sp>
        <p:sp>
          <p:nvSpPr>
            <p:cNvPr id="87" name="rc87"/>
            <p:cNvSpPr/>
            <p:nvPr/>
          </p:nvSpPr>
          <p:spPr>
            <a:xfrm>
              <a:off x="5847518" y="3527523"/>
              <a:ext cx="203168" cy="1157863"/>
            </a:xfrm>
            <a:prstGeom prst="rect">
              <a:avLst/>
            </a:prstGeom>
            <a:solidFill>
              <a:srgbClr val="80BD41">
                <a:alpha val="100000"/>
              </a:srgbClr>
            </a:solidFill>
          </p:spPr>
          <p:txBody>
            <a:bodyPr/>
            <a:lstStyle/>
            <a:p/>
          </p:txBody>
        </p:sp>
        <p:sp>
          <p:nvSpPr>
            <p:cNvPr id="88" name="rc88"/>
            <p:cNvSpPr/>
            <p:nvPr/>
          </p:nvSpPr>
          <p:spPr>
            <a:xfrm>
              <a:off x="5847518" y="3398871"/>
              <a:ext cx="203168" cy="12865"/>
            </a:xfrm>
            <a:prstGeom prst="rect">
              <a:avLst/>
            </a:prstGeom>
            <a:solidFill>
              <a:srgbClr val="0058AB">
                <a:alpha val="100000"/>
              </a:srgbClr>
            </a:solidFill>
          </p:spPr>
          <p:txBody>
            <a:bodyPr/>
            <a:lstStyle/>
            <a:p/>
          </p:txBody>
        </p:sp>
        <p:sp>
          <p:nvSpPr>
            <p:cNvPr id="89" name="rc89"/>
            <p:cNvSpPr/>
            <p:nvPr/>
          </p:nvSpPr>
          <p:spPr>
            <a:xfrm>
              <a:off x="5847518" y="3411737"/>
              <a:ext cx="203168" cy="115786"/>
            </a:xfrm>
            <a:prstGeom prst="rect">
              <a:avLst/>
            </a:prstGeom>
            <a:solidFill>
              <a:srgbClr val="1CABE2">
                <a:alpha val="100000"/>
              </a:srgbClr>
            </a:solidFill>
          </p:spPr>
          <p:txBody>
            <a:bodyPr/>
            <a:lstStyle/>
            <a:p/>
          </p:txBody>
        </p:sp>
        <p:sp>
          <p:nvSpPr>
            <p:cNvPr id="90" name="rc90"/>
            <p:cNvSpPr/>
            <p:nvPr/>
          </p:nvSpPr>
          <p:spPr>
            <a:xfrm>
              <a:off x="6073260" y="3671391"/>
              <a:ext cx="203168" cy="1013995"/>
            </a:xfrm>
            <a:prstGeom prst="rect">
              <a:avLst/>
            </a:prstGeom>
            <a:solidFill>
              <a:srgbClr val="80BD41">
                <a:alpha val="100000"/>
              </a:srgbClr>
            </a:solidFill>
          </p:spPr>
          <p:txBody>
            <a:bodyPr/>
            <a:lstStyle/>
            <a:p/>
          </p:txBody>
        </p:sp>
        <p:sp>
          <p:nvSpPr>
            <p:cNvPr id="91" name="rc91"/>
            <p:cNvSpPr/>
            <p:nvPr/>
          </p:nvSpPr>
          <p:spPr>
            <a:xfrm>
              <a:off x="6073260" y="3417892"/>
              <a:ext cx="203168" cy="114075"/>
            </a:xfrm>
            <a:prstGeom prst="rect">
              <a:avLst/>
            </a:prstGeom>
            <a:solidFill>
              <a:srgbClr val="0058AB">
                <a:alpha val="100000"/>
              </a:srgbClr>
            </a:solidFill>
          </p:spPr>
          <p:txBody>
            <a:bodyPr/>
            <a:lstStyle/>
            <a:p/>
          </p:txBody>
        </p:sp>
        <p:sp>
          <p:nvSpPr>
            <p:cNvPr id="92" name="rc92"/>
            <p:cNvSpPr/>
            <p:nvPr/>
          </p:nvSpPr>
          <p:spPr>
            <a:xfrm>
              <a:off x="6073260" y="3531968"/>
              <a:ext cx="203168" cy="139423"/>
            </a:xfrm>
            <a:prstGeom prst="rect">
              <a:avLst/>
            </a:prstGeom>
            <a:solidFill>
              <a:srgbClr val="1CABE2">
                <a:alpha val="100000"/>
              </a:srgbClr>
            </a:solidFill>
          </p:spPr>
          <p:txBody>
            <a:bodyPr/>
            <a:lstStyle/>
            <a:p/>
          </p:txBody>
        </p:sp>
        <p:sp>
          <p:nvSpPr>
            <p:cNvPr id="93" name="rc93"/>
            <p:cNvSpPr/>
            <p:nvPr/>
          </p:nvSpPr>
          <p:spPr>
            <a:xfrm>
              <a:off x="6299002" y="3660349"/>
              <a:ext cx="203168" cy="1025037"/>
            </a:xfrm>
            <a:prstGeom prst="rect">
              <a:avLst/>
            </a:prstGeom>
            <a:solidFill>
              <a:srgbClr val="80BD41">
                <a:alpha val="100000"/>
              </a:srgbClr>
            </a:solidFill>
          </p:spPr>
          <p:txBody>
            <a:bodyPr/>
            <a:lstStyle/>
            <a:p/>
          </p:txBody>
        </p:sp>
        <p:sp>
          <p:nvSpPr>
            <p:cNvPr id="94" name="rc94"/>
            <p:cNvSpPr/>
            <p:nvPr/>
          </p:nvSpPr>
          <p:spPr>
            <a:xfrm>
              <a:off x="6299002" y="3419908"/>
              <a:ext cx="203168" cy="75927"/>
            </a:xfrm>
            <a:prstGeom prst="rect">
              <a:avLst/>
            </a:prstGeom>
            <a:solidFill>
              <a:srgbClr val="0058AB">
                <a:alpha val="100000"/>
              </a:srgbClr>
            </a:solidFill>
          </p:spPr>
          <p:txBody>
            <a:bodyPr/>
            <a:lstStyle/>
            <a:p/>
          </p:txBody>
        </p:sp>
        <p:sp>
          <p:nvSpPr>
            <p:cNvPr id="95" name="rc95"/>
            <p:cNvSpPr/>
            <p:nvPr/>
          </p:nvSpPr>
          <p:spPr>
            <a:xfrm>
              <a:off x="6299002" y="3495835"/>
              <a:ext cx="203168" cy="164514"/>
            </a:xfrm>
            <a:prstGeom prst="rect">
              <a:avLst/>
            </a:prstGeom>
            <a:solidFill>
              <a:srgbClr val="1CABE2">
                <a:alpha val="100000"/>
              </a:srgbClr>
            </a:solidFill>
          </p:spPr>
          <p:txBody>
            <a:bodyPr/>
            <a:lstStyle/>
            <a:p/>
          </p:txBody>
        </p:sp>
        <p:sp>
          <p:nvSpPr>
            <p:cNvPr id="96" name="rc96"/>
            <p:cNvSpPr/>
            <p:nvPr/>
          </p:nvSpPr>
          <p:spPr>
            <a:xfrm>
              <a:off x="6524745" y="3567468"/>
              <a:ext cx="203168" cy="1117918"/>
            </a:xfrm>
            <a:prstGeom prst="rect">
              <a:avLst/>
            </a:prstGeom>
            <a:solidFill>
              <a:srgbClr val="80BD41">
                <a:alpha val="100000"/>
              </a:srgbClr>
            </a:solidFill>
          </p:spPr>
          <p:txBody>
            <a:bodyPr/>
            <a:lstStyle/>
            <a:p/>
          </p:txBody>
        </p:sp>
        <p:sp>
          <p:nvSpPr>
            <p:cNvPr id="97" name="rc97"/>
            <p:cNvSpPr/>
            <p:nvPr/>
          </p:nvSpPr>
          <p:spPr>
            <a:xfrm>
              <a:off x="6524745" y="3415025"/>
              <a:ext cx="203168" cy="12704"/>
            </a:xfrm>
            <a:prstGeom prst="rect">
              <a:avLst/>
            </a:prstGeom>
            <a:solidFill>
              <a:srgbClr val="0058AB">
                <a:alpha val="100000"/>
              </a:srgbClr>
            </a:solidFill>
          </p:spPr>
          <p:txBody>
            <a:bodyPr/>
            <a:lstStyle/>
            <a:p/>
          </p:txBody>
        </p:sp>
        <p:sp>
          <p:nvSpPr>
            <p:cNvPr id="98" name="rc98"/>
            <p:cNvSpPr/>
            <p:nvPr/>
          </p:nvSpPr>
          <p:spPr>
            <a:xfrm>
              <a:off x="6524745" y="3427730"/>
              <a:ext cx="203168" cy="139738"/>
            </a:xfrm>
            <a:prstGeom prst="rect">
              <a:avLst/>
            </a:prstGeom>
            <a:solidFill>
              <a:srgbClr val="1CABE2">
                <a:alpha val="100000"/>
              </a:srgbClr>
            </a:solidFill>
          </p:spPr>
          <p:txBody>
            <a:bodyPr/>
            <a:lstStyle/>
            <a:p/>
          </p:txBody>
        </p:sp>
        <p:sp>
          <p:nvSpPr>
            <p:cNvPr id="99" name="rc99"/>
            <p:cNvSpPr/>
            <p:nvPr/>
          </p:nvSpPr>
          <p:spPr>
            <a:xfrm>
              <a:off x="6750487" y="3534469"/>
              <a:ext cx="203168" cy="1150917"/>
            </a:xfrm>
            <a:prstGeom prst="rect">
              <a:avLst/>
            </a:prstGeom>
            <a:solidFill>
              <a:srgbClr val="80BD41">
                <a:alpha val="100000"/>
              </a:srgbClr>
            </a:solidFill>
          </p:spPr>
          <p:txBody>
            <a:bodyPr/>
            <a:lstStyle/>
            <a:p/>
          </p:txBody>
        </p:sp>
        <p:sp>
          <p:nvSpPr>
            <p:cNvPr id="100" name="rc100"/>
            <p:cNvSpPr/>
            <p:nvPr/>
          </p:nvSpPr>
          <p:spPr>
            <a:xfrm>
              <a:off x="6750487" y="3406591"/>
              <a:ext cx="203168" cy="51150"/>
            </a:xfrm>
            <a:prstGeom prst="rect">
              <a:avLst/>
            </a:prstGeom>
            <a:solidFill>
              <a:srgbClr val="0058AB">
                <a:alpha val="100000"/>
              </a:srgbClr>
            </a:solidFill>
          </p:spPr>
          <p:txBody>
            <a:bodyPr/>
            <a:lstStyle/>
            <a:p/>
          </p:txBody>
        </p:sp>
        <p:sp>
          <p:nvSpPr>
            <p:cNvPr id="101" name="rc101"/>
            <p:cNvSpPr/>
            <p:nvPr/>
          </p:nvSpPr>
          <p:spPr>
            <a:xfrm>
              <a:off x="6750487" y="3457741"/>
              <a:ext cx="203168" cy="76727"/>
            </a:xfrm>
            <a:prstGeom prst="rect">
              <a:avLst/>
            </a:prstGeom>
            <a:solidFill>
              <a:srgbClr val="1CABE2">
                <a:alpha val="100000"/>
              </a:srgbClr>
            </a:solidFill>
          </p:spPr>
          <p:txBody>
            <a:bodyPr/>
            <a:lstStyle/>
            <a:p/>
          </p:txBody>
        </p:sp>
        <p:sp>
          <p:nvSpPr>
            <p:cNvPr id="102" name="rc102"/>
            <p:cNvSpPr/>
            <p:nvPr/>
          </p:nvSpPr>
          <p:spPr>
            <a:xfrm>
              <a:off x="6976229" y="3698768"/>
              <a:ext cx="203168" cy="986618"/>
            </a:xfrm>
            <a:prstGeom prst="rect">
              <a:avLst/>
            </a:prstGeom>
            <a:solidFill>
              <a:srgbClr val="80BD41">
                <a:alpha val="100000"/>
              </a:srgbClr>
            </a:solidFill>
          </p:spPr>
          <p:txBody>
            <a:bodyPr/>
            <a:lstStyle/>
            <a:p/>
          </p:txBody>
        </p:sp>
        <p:sp>
          <p:nvSpPr>
            <p:cNvPr id="103" name="rc103"/>
            <p:cNvSpPr/>
            <p:nvPr/>
          </p:nvSpPr>
          <p:spPr>
            <a:xfrm>
              <a:off x="6976229" y="3404062"/>
              <a:ext cx="203168" cy="179385"/>
            </a:xfrm>
            <a:prstGeom prst="rect">
              <a:avLst/>
            </a:prstGeom>
            <a:solidFill>
              <a:srgbClr val="0058AB">
                <a:alpha val="100000"/>
              </a:srgbClr>
            </a:solidFill>
          </p:spPr>
          <p:txBody>
            <a:bodyPr/>
            <a:lstStyle/>
            <a:p/>
          </p:txBody>
        </p:sp>
        <p:sp>
          <p:nvSpPr>
            <p:cNvPr id="104" name="rc104"/>
            <p:cNvSpPr/>
            <p:nvPr/>
          </p:nvSpPr>
          <p:spPr>
            <a:xfrm>
              <a:off x="6976229" y="3583447"/>
              <a:ext cx="203168" cy="115321"/>
            </a:xfrm>
            <a:prstGeom prst="rect">
              <a:avLst/>
            </a:prstGeom>
            <a:solidFill>
              <a:srgbClr val="1CABE2">
                <a:alpha val="100000"/>
              </a:srgbClr>
            </a:solidFill>
          </p:spPr>
          <p:txBody>
            <a:bodyPr/>
            <a:lstStyle/>
            <a:p/>
          </p:txBody>
        </p:sp>
        <p:sp>
          <p:nvSpPr>
            <p:cNvPr id="105" name="rc105"/>
            <p:cNvSpPr/>
            <p:nvPr/>
          </p:nvSpPr>
          <p:spPr>
            <a:xfrm>
              <a:off x="7201972" y="3402601"/>
              <a:ext cx="203168" cy="122408"/>
            </a:xfrm>
            <a:prstGeom prst="rect">
              <a:avLst/>
            </a:prstGeom>
            <a:solidFill>
              <a:srgbClr val="F26A21">
                <a:alpha val="100000"/>
              </a:srgbClr>
            </a:solidFill>
          </p:spPr>
          <p:txBody>
            <a:bodyPr/>
            <a:lstStyle/>
            <a:p/>
          </p:txBody>
        </p:sp>
        <p:sp>
          <p:nvSpPr>
            <p:cNvPr id="106" name="rc106"/>
            <p:cNvSpPr/>
            <p:nvPr/>
          </p:nvSpPr>
          <p:spPr>
            <a:xfrm>
              <a:off x="7201972" y="3525009"/>
              <a:ext cx="203168" cy="1160377"/>
            </a:xfrm>
            <a:prstGeom prst="rect">
              <a:avLst/>
            </a:prstGeom>
            <a:solidFill>
              <a:srgbClr val="FFC20E">
                <a:alpha val="100000"/>
              </a:srgbClr>
            </a:solidFill>
          </p:spPr>
          <p:txBody>
            <a:bodyPr/>
            <a:lstStyle/>
            <a:p/>
          </p:txBody>
        </p:sp>
        <p:sp>
          <p:nvSpPr>
            <p:cNvPr id="107" name="rc107"/>
            <p:cNvSpPr/>
            <p:nvPr/>
          </p:nvSpPr>
          <p:spPr>
            <a:xfrm>
              <a:off x="7427714" y="3403751"/>
              <a:ext cx="203168" cy="83528"/>
            </a:xfrm>
            <a:prstGeom prst="rect">
              <a:avLst/>
            </a:prstGeom>
            <a:solidFill>
              <a:srgbClr val="F26A21">
                <a:alpha val="100000"/>
              </a:srgbClr>
            </a:solidFill>
          </p:spPr>
          <p:txBody>
            <a:bodyPr/>
            <a:lstStyle/>
            <a:p/>
          </p:txBody>
        </p:sp>
        <p:sp>
          <p:nvSpPr>
            <p:cNvPr id="108" name="rc108"/>
            <p:cNvSpPr/>
            <p:nvPr/>
          </p:nvSpPr>
          <p:spPr>
            <a:xfrm>
              <a:off x="7427714" y="3487279"/>
              <a:ext cx="203168" cy="1198107"/>
            </a:xfrm>
            <a:prstGeom prst="rect">
              <a:avLst/>
            </a:prstGeom>
            <a:solidFill>
              <a:srgbClr val="FFC20E">
                <a:alpha val="100000"/>
              </a:srgbClr>
            </a:solidFill>
          </p:spPr>
          <p:txBody>
            <a:bodyPr/>
            <a:lstStyle/>
            <a:p/>
          </p:txBody>
        </p:sp>
        <p:sp>
          <p:nvSpPr>
            <p:cNvPr id="109" name="rc109"/>
            <p:cNvSpPr/>
            <p:nvPr/>
          </p:nvSpPr>
          <p:spPr>
            <a:xfrm>
              <a:off x="7653457" y="3403569"/>
              <a:ext cx="203168" cy="56997"/>
            </a:xfrm>
            <a:prstGeom prst="rect">
              <a:avLst/>
            </a:prstGeom>
            <a:solidFill>
              <a:srgbClr val="F26A21">
                <a:alpha val="100000"/>
              </a:srgbClr>
            </a:solidFill>
          </p:spPr>
          <p:txBody>
            <a:bodyPr/>
            <a:lstStyle/>
            <a:p/>
          </p:txBody>
        </p:sp>
        <p:sp>
          <p:nvSpPr>
            <p:cNvPr id="110" name="rc110"/>
            <p:cNvSpPr/>
            <p:nvPr/>
          </p:nvSpPr>
          <p:spPr>
            <a:xfrm>
              <a:off x="7653457" y="3460567"/>
              <a:ext cx="203168" cy="1224819"/>
            </a:xfrm>
            <a:prstGeom prst="rect">
              <a:avLst/>
            </a:prstGeom>
            <a:solidFill>
              <a:srgbClr val="FFC20E">
                <a:alpha val="100000"/>
              </a:srgbClr>
            </a:solidFill>
          </p:spPr>
          <p:txBody>
            <a:bodyPr/>
            <a:lstStyle/>
            <a:p/>
          </p:txBody>
        </p:sp>
        <p:sp>
          <p:nvSpPr>
            <p:cNvPr id="111" name="rc111"/>
            <p:cNvSpPr/>
            <p:nvPr/>
          </p:nvSpPr>
          <p:spPr>
            <a:xfrm>
              <a:off x="7879199" y="3401557"/>
              <a:ext cx="203168" cy="38893"/>
            </a:xfrm>
            <a:prstGeom prst="rect">
              <a:avLst/>
            </a:prstGeom>
            <a:solidFill>
              <a:srgbClr val="F26A21">
                <a:alpha val="100000"/>
              </a:srgbClr>
            </a:solidFill>
          </p:spPr>
          <p:txBody>
            <a:bodyPr/>
            <a:lstStyle/>
            <a:p/>
          </p:txBody>
        </p:sp>
        <p:sp>
          <p:nvSpPr>
            <p:cNvPr id="112" name="rc112"/>
            <p:cNvSpPr/>
            <p:nvPr/>
          </p:nvSpPr>
          <p:spPr>
            <a:xfrm>
              <a:off x="7879199" y="3440451"/>
              <a:ext cx="203168" cy="1244935"/>
            </a:xfrm>
            <a:prstGeom prst="rect">
              <a:avLst/>
            </a:prstGeom>
            <a:solidFill>
              <a:srgbClr val="FFC20E">
                <a:alpha val="100000"/>
              </a:srgbClr>
            </a:solidFill>
          </p:spPr>
          <p:txBody>
            <a:bodyPr/>
            <a:lstStyle/>
            <a:p/>
          </p:txBody>
        </p:sp>
        <p:sp>
          <p:nvSpPr>
            <p:cNvPr id="113" name="rc113"/>
            <p:cNvSpPr/>
            <p:nvPr/>
          </p:nvSpPr>
          <p:spPr>
            <a:xfrm>
              <a:off x="8104941" y="3398929"/>
              <a:ext cx="203168" cy="26540"/>
            </a:xfrm>
            <a:prstGeom prst="rect">
              <a:avLst/>
            </a:prstGeom>
            <a:solidFill>
              <a:srgbClr val="F26A21">
                <a:alpha val="100000"/>
              </a:srgbClr>
            </a:solidFill>
          </p:spPr>
          <p:txBody>
            <a:bodyPr/>
            <a:lstStyle/>
            <a:p/>
          </p:txBody>
        </p:sp>
        <p:sp>
          <p:nvSpPr>
            <p:cNvPr id="114" name="rc114"/>
            <p:cNvSpPr/>
            <p:nvPr/>
          </p:nvSpPr>
          <p:spPr>
            <a:xfrm>
              <a:off x="8104941" y="3425470"/>
              <a:ext cx="203168" cy="1259917"/>
            </a:xfrm>
            <a:prstGeom prst="rect">
              <a:avLst/>
            </a:prstGeom>
            <a:solidFill>
              <a:srgbClr val="FFC20E">
                <a:alpha val="100000"/>
              </a:srgbClr>
            </a:solidFill>
          </p:spPr>
          <p:txBody>
            <a:bodyPr/>
            <a:lstStyle/>
            <a:p/>
          </p:txBody>
        </p:sp>
        <p:sp>
          <p:nvSpPr>
            <p:cNvPr id="115" name="pl115"/>
            <p:cNvSpPr/>
            <p:nvPr/>
          </p:nvSpPr>
          <p:spPr>
            <a:xfrm>
              <a:off x="1434255" y="2071041"/>
              <a:ext cx="5643558" cy="343297"/>
            </a:xfrm>
            <a:custGeom>
              <a:avLst/>
              <a:pathLst>
                <a:path w="5643558" h="343297">
                  <a:moveTo>
                    <a:pt x="0" y="132037"/>
                  </a:moveTo>
                  <a:lnTo>
                    <a:pt x="225742" y="158445"/>
                  </a:lnTo>
                  <a:lnTo>
                    <a:pt x="451484" y="158445"/>
                  </a:lnTo>
                  <a:lnTo>
                    <a:pt x="677227" y="79222"/>
                  </a:lnTo>
                  <a:lnTo>
                    <a:pt x="902969" y="26407"/>
                  </a:lnTo>
                  <a:lnTo>
                    <a:pt x="1128711" y="52815"/>
                  </a:lnTo>
                  <a:lnTo>
                    <a:pt x="1354454" y="105630"/>
                  </a:lnTo>
                  <a:lnTo>
                    <a:pt x="1580196" y="290482"/>
                  </a:lnTo>
                  <a:lnTo>
                    <a:pt x="1805938" y="0"/>
                  </a:lnTo>
                  <a:lnTo>
                    <a:pt x="2031681" y="105630"/>
                  </a:lnTo>
                  <a:lnTo>
                    <a:pt x="2257423" y="79222"/>
                  </a:lnTo>
                  <a:lnTo>
                    <a:pt x="2483165" y="132037"/>
                  </a:lnTo>
                  <a:lnTo>
                    <a:pt x="2708908" y="26407"/>
                  </a:lnTo>
                  <a:lnTo>
                    <a:pt x="2934650" y="26407"/>
                  </a:lnTo>
                  <a:lnTo>
                    <a:pt x="3160393" y="211260"/>
                  </a:lnTo>
                  <a:lnTo>
                    <a:pt x="3386135" y="0"/>
                  </a:lnTo>
                  <a:lnTo>
                    <a:pt x="3611877" y="0"/>
                  </a:lnTo>
                  <a:lnTo>
                    <a:pt x="3837620" y="26407"/>
                  </a:lnTo>
                  <a:lnTo>
                    <a:pt x="4063362" y="132037"/>
                  </a:lnTo>
                  <a:lnTo>
                    <a:pt x="4289104" y="79222"/>
                  </a:lnTo>
                  <a:lnTo>
                    <a:pt x="4514847" y="0"/>
                  </a:lnTo>
                  <a:lnTo>
                    <a:pt x="4740589" y="211260"/>
                  </a:lnTo>
                  <a:lnTo>
                    <a:pt x="4966331" y="132037"/>
                  </a:lnTo>
                  <a:lnTo>
                    <a:pt x="5192074" y="0"/>
                  </a:lnTo>
                  <a:lnTo>
                    <a:pt x="5417816" y="79222"/>
                  </a:lnTo>
                  <a:lnTo>
                    <a:pt x="5643558" y="343297"/>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2150264"/>
              <a:ext cx="5643558" cy="686595"/>
            </a:xfrm>
            <a:custGeom>
              <a:avLst/>
              <a:pathLst>
                <a:path w="5643558" h="686595">
                  <a:moveTo>
                    <a:pt x="0" y="396112"/>
                  </a:moveTo>
                  <a:lnTo>
                    <a:pt x="225742" y="501743"/>
                  </a:lnTo>
                  <a:lnTo>
                    <a:pt x="451484" y="369705"/>
                  </a:lnTo>
                  <a:lnTo>
                    <a:pt x="677227" y="316890"/>
                  </a:lnTo>
                  <a:lnTo>
                    <a:pt x="902969" y="237667"/>
                  </a:lnTo>
                  <a:lnTo>
                    <a:pt x="1128711" y="237667"/>
                  </a:lnTo>
                  <a:lnTo>
                    <a:pt x="1354454" y="184852"/>
                  </a:lnTo>
                  <a:lnTo>
                    <a:pt x="1580196" y="290482"/>
                  </a:lnTo>
                  <a:lnTo>
                    <a:pt x="1805938" y="26407"/>
                  </a:lnTo>
                  <a:lnTo>
                    <a:pt x="2031681" y="105630"/>
                  </a:lnTo>
                  <a:lnTo>
                    <a:pt x="2257423" y="52815"/>
                  </a:lnTo>
                  <a:lnTo>
                    <a:pt x="2483165" y="211260"/>
                  </a:lnTo>
                  <a:lnTo>
                    <a:pt x="2708908" y="0"/>
                  </a:lnTo>
                  <a:lnTo>
                    <a:pt x="2934650" y="0"/>
                  </a:lnTo>
                  <a:lnTo>
                    <a:pt x="3160393" y="580965"/>
                  </a:lnTo>
                  <a:lnTo>
                    <a:pt x="3386135" y="686595"/>
                  </a:lnTo>
                  <a:lnTo>
                    <a:pt x="3611877" y="343297"/>
                  </a:lnTo>
                  <a:lnTo>
                    <a:pt x="3837620" y="132037"/>
                  </a:lnTo>
                  <a:lnTo>
                    <a:pt x="4063362" y="290482"/>
                  </a:lnTo>
                  <a:lnTo>
                    <a:pt x="4289104" y="211260"/>
                  </a:lnTo>
                  <a:lnTo>
                    <a:pt x="4514847" y="158445"/>
                  </a:lnTo>
                  <a:lnTo>
                    <a:pt x="4740589" y="422520"/>
                  </a:lnTo>
                  <a:lnTo>
                    <a:pt x="4966331" y="396112"/>
                  </a:lnTo>
                  <a:lnTo>
                    <a:pt x="5192074" y="211260"/>
                  </a:lnTo>
                  <a:lnTo>
                    <a:pt x="5417816" y="158445"/>
                  </a:lnTo>
                  <a:lnTo>
                    <a:pt x="5643558" y="501743"/>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8" name="tx118"/>
            <p:cNvSpPr/>
            <p:nvPr/>
          </p:nvSpPr>
          <p:spPr>
            <a:xfrm>
              <a:off x="249463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362335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55031"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106516"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4" name="tx124"/>
            <p:cNvSpPr/>
            <p:nvPr/>
          </p:nvSpPr>
          <p:spPr>
            <a:xfrm>
              <a:off x="6332258"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5" name="tx125"/>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78374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7" name="tx127"/>
            <p:cNvSpPr/>
            <p:nvPr/>
          </p:nvSpPr>
          <p:spPr>
            <a:xfrm>
              <a:off x="7009485"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8" name="tx128"/>
            <p:cNvSpPr/>
            <p:nvPr/>
          </p:nvSpPr>
          <p:spPr>
            <a:xfrm>
              <a:off x="1365926"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29" name="tx129"/>
            <p:cNvSpPr/>
            <p:nvPr/>
          </p:nvSpPr>
          <p:spPr>
            <a:xfrm>
              <a:off x="2494638"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0" name="tx130"/>
            <p:cNvSpPr/>
            <p:nvPr/>
          </p:nvSpPr>
          <p:spPr>
            <a:xfrm>
              <a:off x="3623350"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4752062"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2" name="tx132"/>
            <p:cNvSpPr/>
            <p:nvPr/>
          </p:nvSpPr>
          <p:spPr>
            <a:xfrm>
              <a:off x="5655031"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3" name="tx133"/>
            <p:cNvSpPr/>
            <p:nvPr/>
          </p:nvSpPr>
          <p:spPr>
            <a:xfrm>
              <a:off x="5880773"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4" name="tx134"/>
            <p:cNvSpPr/>
            <p:nvPr/>
          </p:nvSpPr>
          <p:spPr>
            <a:xfrm>
              <a:off x="6106516"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5" name="tx135"/>
            <p:cNvSpPr/>
            <p:nvPr/>
          </p:nvSpPr>
          <p:spPr>
            <a:xfrm>
              <a:off x="6332258"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6" name="tx136"/>
            <p:cNvSpPr/>
            <p:nvPr/>
          </p:nvSpPr>
          <p:spPr>
            <a:xfrm>
              <a:off x="6558000"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7" name="tx137"/>
            <p:cNvSpPr/>
            <p:nvPr/>
          </p:nvSpPr>
          <p:spPr>
            <a:xfrm>
              <a:off x="6783743"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8" name="tx138"/>
            <p:cNvSpPr/>
            <p:nvPr/>
          </p:nvSpPr>
          <p:spPr>
            <a:xfrm>
              <a:off x="7009485"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9" name="tx139"/>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4362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1" name="tx141"/>
            <p:cNvSpPr/>
            <p:nvPr/>
          </p:nvSpPr>
          <p:spPr>
            <a:xfrm>
              <a:off x="508103" y="325928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2" name="tx142"/>
            <p:cNvSpPr/>
            <p:nvPr/>
          </p:nvSpPr>
          <p:spPr>
            <a:xfrm>
              <a:off x="508103" y="257494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3" name="tx143"/>
            <p:cNvSpPr/>
            <p:nvPr/>
          </p:nvSpPr>
          <p:spPr>
            <a:xfrm>
              <a:off x="508103" y="189061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15824" y="5522891"/>
              <a:ext cx="201455" cy="201456"/>
            </a:xfrm>
            <a:prstGeom prst="rect">
              <a:avLst/>
            </a:prstGeom>
            <a:solidFill>
              <a:srgbClr val="80BD41">
                <a:alpha val="100000"/>
              </a:srgbClr>
            </a:solidFill>
          </p:spPr>
          <p:txBody>
            <a:bodyPr/>
            <a:lstStyle/>
            <a:p/>
          </p:txBody>
        </p:sp>
        <p:sp>
          <p:nvSpPr>
            <p:cNvPr id="166" name="rc166"/>
            <p:cNvSpPr/>
            <p:nvPr/>
          </p:nvSpPr>
          <p:spPr>
            <a:xfrm>
              <a:off x="2617773" y="5522891"/>
              <a:ext cx="201456" cy="201456"/>
            </a:xfrm>
            <a:prstGeom prst="rect">
              <a:avLst/>
            </a:prstGeom>
            <a:solidFill>
              <a:srgbClr val="1CABE2">
                <a:alpha val="100000"/>
              </a:srgbClr>
            </a:solidFill>
          </p:spPr>
          <p:txBody>
            <a:bodyPr/>
            <a:lstStyle/>
            <a:p/>
          </p:txBody>
        </p:sp>
        <p:sp>
          <p:nvSpPr>
            <p:cNvPr id="167" name="rc167"/>
            <p:cNvSpPr/>
            <p:nvPr/>
          </p:nvSpPr>
          <p:spPr>
            <a:xfrm>
              <a:off x="3690596" y="5522891"/>
              <a:ext cx="201456" cy="201456"/>
            </a:xfrm>
            <a:prstGeom prst="rect">
              <a:avLst/>
            </a:prstGeom>
            <a:solidFill>
              <a:srgbClr val="0058AB">
                <a:alpha val="100000"/>
              </a:srgbClr>
            </a:solidFill>
          </p:spPr>
          <p:txBody>
            <a:bodyPr/>
            <a:lstStyle/>
            <a:p/>
          </p:txBody>
        </p:sp>
        <p:sp>
          <p:nvSpPr>
            <p:cNvPr id="168" name="rc168"/>
            <p:cNvSpPr/>
            <p:nvPr/>
          </p:nvSpPr>
          <p:spPr>
            <a:xfrm>
              <a:off x="4685930" y="5522891"/>
              <a:ext cx="201456" cy="201456"/>
            </a:xfrm>
            <a:prstGeom prst="rect">
              <a:avLst/>
            </a:prstGeom>
            <a:solidFill>
              <a:srgbClr val="FFC20E">
                <a:alpha val="100000"/>
              </a:srgbClr>
            </a:solidFill>
          </p:spPr>
          <p:txBody>
            <a:bodyPr/>
            <a:lstStyle/>
            <a:p/>
          </p:txBody>
        </p:sp>
        <p:sp>
          <p:nvSpPr>
            <p:cNvPr id="169" name="rc169"/>
            <p:cNvSpPr/>
            <p:nvPr/>
          </p:nvSpPr>
          <p:spPr>
            <a:xfrm>
              <a:off x="6590063" y="5522891"/>
              <a:ext cx="201456" cy="201456"/>
            </a:xfrm>
            <a:prstGeom prst="rect">
              <a:avLst/>
            </a:prstGeom>
            <a:solidFill>
              <a:srgbClr val="F26A21">
                <a:alpha val="100000"/>
              </a:srgbClr>
            </a:solidFill>
          </p:spPr>
          <p:txBody>
            <a:bodyPr/>
            <a:lstStyle/>
            <a:p/>
          </p:txBody>
        </p:sp>
        <p:sp>
          <p:nvSpPr>
            <p:cNvPr id="170" name="tx170"/>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983899" y="1511762"/>
              <a:ext cx="44921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Guatemala</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Guatemala is projected to have a  small increase (&lt;10,000) in the number of surviving infants by 2030. Therefore, to achieve the IA2030 ZD target, more (~2.72%) children need to be vaccinated with DTP1 each year.</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73654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410841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348027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85214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222401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159587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10" name="pl10"/>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442247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379434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316621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253807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920330" y="190994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6" name="pl16"/>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4" name="rc44"/>
            <p:cNvSpPr/>
            <p:nvPr/>
          </p:nvSpPr>
          <p:spPr>
            <a:xfrm>
              <a:off x="1290970" y="3573053"/>
              <a:ext cx="215906" cy="1477558"/>
            </a:xfrm>
            <a:prstGeom prst="rect">
              <a:avLst/>
            </a:prstGeom>
            <a:solidFill>
              <a:srgbClr val="0058AB">
                <a:alpha val="100000"/>
              </a:srgbClr>
            </a:solidFill>
          </p:spPr>
          <p:txBody>
            <a:bodyPr/>
            <a:lstStyle/>
            <a:p/>
          </p:txBody>
        </p:sp>
        <p:sp>
          <p:nvSpPr>
            <p:cNvPr id="45" name="rc45"/>
            <p:cNvSpPr/>
            <p:nvPr/>
          </p:nvSpPr>
          <p:spPr>
            <a:xfrm>
              <a:off x="1530867" y="3312817"/>
              <a:ext cx="215906" cy="1737794"/>
            </a:xfrm>
            <a:prstGeom prst="rect">
              <a:avLst/>
            </a:prstGeom>
            <a:solidFill>
              <a:srgbClr val="0058AB">
                <a:alpha val="100000"/>
              </a:srgbClr>
            </a:solidFill>
          </p:spPr>
          <p:txBody>
            <a:bodyPr/>
            <a:lstStyle/>
            <a:p/>
          </p:txBody>
        </p:sp>
        <p:sp>
          <p:nvSpPr>
            <p:cNvPr id="46" name="rc46"/>
            <p:cNvSpPr/>
            <p:nvPr/>
          </p:nvSpPr>
          <p:spPr>
            <a:xfrm>
              <a:off x="1770763" y="3316963"/>
              <a:ext cx="215906" cy="1733648"/>
            </a:xfrm>
            <a:prstGeom prst="rect">
              <a:avLst/>
            </a:prstGeom>
            <a:solidFill>
              <a:srgbClr val="0058AB">
                <a:alpha val="100000"/>
              </a:srgbClr>
            </a:solidFill>
          </p:spPr>
          <p:txBody>
            <a:bodyPr/>
            <a:lstStyle/>
            <a:p/>
          </p:txBody>
        </p:sp>
        <p:sp>
          <p:nvSpPr>
            <p:cNvPr id="47" name="rc47"/>
            <p:cNvSpPr/>
            <p:nvPr/>
          </p:nvSpPr>
          <p:spPr>
            <a:xfrm>
              <a:off x="2010660" y="4060610"/>
              <a:ext cx="215906" cy="990001"/>
            </a:xfrm>
            <a:prstGeom prst="rect">
              <a:avLst/>
            </a:prstGeom>
            <a:solidFill>
              <a:srgbClr val="0058AB">
                <a:alpha val="100000"/>
              </a:srgbClr>
            </a:solidFill>
          </p:spPr>
          <p:txBody>
            <a:bodyPr/>
            <a:lstStyle/>
            <a:p/>
          </p:txBody>
        </p:sp>
        <p:sp>
          <p:nvSpPr>
            <p:cNvPr id="48" name="rc48"/>
            <p:cNvSpPr/>
            <p:nvPr/>
          </p:nvSpPr>
          <p:spPr>
            <a:xfrm>
              <a:off x="2250556" y="4555579"/>
              <a:ext cx="215906" cy="495032"/>
            </a:xfrm>
            <a:prstGeom prst="rect">
              <a:avLst/>
            </a:prstGeom>
            <a:solidFill>
              <a:srgbClr val="0058AB">
                <a:alpha val="100000"/>
              </a:srgbClr>
            </a:solidFill>
          </p:spPr>
          <p:txBody>
            <a:bodyPr/>
            <a:lstStyle/>
            <a:p/>
          </p:txBody>
        </p:sp>
        <p:sp>
          <p:nvSpPr>
            <p:cNvPr id="49" name="rc49"/>
            <p:cNvSpPr/>
            <p:nvPr/>
          </p:nvSpPr>
          <p:spPr>
            <a:xfrm>
              <a:off x="2490453" y="4314062"/>
              <a:ext cx="215906" cy="736549"/>
            </a:xfrm>
            <a:prstGeom prst="rect">
              <a:avLst/>
            </a:prstGeom>
            <a:solidFill>
              <a:srgbClr val="0058AB">
                <a:alpha val="100000"/>
              </a:srgbClr>
            </a:solidFill>
          </p:spPr>
          <p:txBody>
            <a:bodyPr/>
            <a:lstStyle/>
            <a:p/>
          </p:txBody>
        </p:sp>
        <p:sp>
          <p:nvSpPr>
            <p:cNvPr id="50" name="rc50"/>
            <p:cNvSpPr/>
            <p:nvPr/>
          </p:nvSpPr>
          <p:spPr>
            <a:xfrm>
              <a:off x="2730349" y="3825814"/>
              <a:ext cx="215906" cy="1224797"/>
            </a:xfrm>
            <a:prstGeom prst="rect">
              <a:avLst/>
            </a:prstGeom>
            <a:solidFill>
              <a:srgbClr val="0058AB">
                <a:alpha val="100000"/>
              </a:srgbClr>
            </a:solidFill>
          </p:spPr>
          <p:txBody>
            <a:bodyPr/>
            <a:lstStyle/>
            <a:p/>
          </p:txBody>
        </p:sp>
        <p:sp>
          <p:nvSpPr>
            <p:cNvPr id="51" name="rc51"/>
            <p:cNvSpPr/>
            <p:nvPr/>
          </p:nvSpPr>
          <p:spPr>
            <a:xfrm>
              <a:off x="2970245" y="2105921"/>
              <a:ext cx="215906" cy="2944690"/>
            </a:xfrm>
            <a:prstGeom prst="rect">
              <a:avLst/>
            </a:prstGeom>
            <a:solidFill>
              <a:srgbClr val="0058AB">
                <a:alpha val="100000"/>
              </a:srgbClr>
            </a:solidFill>
          </p:spPr>
          <p:txBody>
            <a:bodyPr/>
            <a:lstStyle/>
            <a:p/>
          </p:txBody>
        </p:sp>
        <p:sp>
          <p:nvSpPr>
            <p:cNvPr id="52" name="rc52"/>
            <p:cNvSpPr/>
            <p:nvPr/>
          </p:nvSpPr>
          <p:spPr>
            <a:xfrm>
              <a:off x="3210142" y="4806204"/>
              <a:ext cx="215906" cy="244406"/>
            </a:xfrm>
            <a:prstGeom prst="rect">
              <a:avLst/>
            </a:prstGeom>
            <a:solidFill>
              <a:srgbClr val="0058AB">
                <a:alpha val="100000"/>
              </a:srgbClr>
            </a:solidFill>
          </p:spPr>
          <p:txBody>
            <a:bodyPr/>
            <a:lstStyle/>
            <a:p/>
          </p:txBody>
        </p:sp>
        <p:sp>
          <p:nvSpPr>
            <p:cNvPr id="53" name="rc53"/>
            <p:cNvSpPr/>
            <p:nvPr/>
          </p:nvSpPr>
          <p:spPr>
            <a:xfrm>
              <a:off x="3450038" y="3823804"/>
              <a:ext cx="215906" cy="1226807"/>
            </a:xfrm>
            <a:prstGeom prst="rect">
              <a:avLst/>
            </a:prstGeom>
            <a:solidFill>
              <a:srgbClr val="0058AB">
                <a:alpha val="100000"/>
              </a:srgbClr>
            </a:solidFill>
          </p:spPr>
          <p:txBody>
            <a:bodyPr/>
            <a:lstStyle/>
            <a:p/>
          </p:txBody>
        </p:sp>
        <p:sp>
          <p:nvSpPr>
            <p:cNvPr id="54" name="rc54"/>
            <p:cNvSpPr/>
            <p:nvPr/>
          </p:nvSpPr>
          <p:spPr>
            <a:xfrm>
              <a:off x="3689935" y="4062117"/>
              <a:ext cx="215906" cy="988493"/>
            </a:xfrm>
            <a:prstGeom prst="rect">
              <a:avLst/>
            </a:prstGeom>
            <a:solidFill>
              <a:srgbClr val="0058AB">
                <a:alpha val="100000"/>
              </a:srgbClr>
            </a:solidFill>
          </p:spPr>
          <p:txBody>
            <a:bodyPr/>
            <a:lstStyle/>
            <a:p/>
          </p:txBody>
        </p:sp>
        <p:sp>
          <p:nvSpPr>
            <p:cNvPr id="55" name="rc55"/>
            <p:cNvSpPr/>
            <p:nvPr/>
          </p:nvSpPr>
          <p:spPr>
            <a:xfrm>
              <a:off x="3929831" y="3553266"/>
              <a:ext cx="215906" cy="1497344"/>
            </a:xfrm>
            <a:prstGeom prst="rect">
              <a:avLst/>
            </a:prstGeom>
            <a:solidFill>
              <a:srgbClr val="0058AB">
                <a:alpha val="100000"/>
              </a:srgbClr>
            </a:solidFill>
          </p:spPr>
          <p:txBody>
            <a:bodyPr/>
            <a:lstStyle/>
            <a:p/>
          </p:txBody>
        </p:sp>
        <p:sp>
          <p:nvSpPr>
            <p:cNvPr id="56" name="rc56"/>
            <p:cNvSpPr/>
            <p:nvPr/>
          </p:nvSpPr>
          <p:spPr>
            <a:xfrm>
              <a:off x="4169728" y="4546283"/>
              <a:ext cx="215906" cy="504328"/>
            </a:xfrm>
            <a:prstGeom prst="rect">
              <a:avLst/>
            </a:prstGeom>
            <a:solidFill>
              <a:srgbClr val="0058AB">
                <a:alpha val="100000"/>
              </a:srgbClr>
            </a:solidFill>
          </p:spPr>
          <p:txBody>
            <a:bodyPr/>
            <a:lstStyle/>
            <a:p/>
          </p:txBody>
        </p:sp>
        <p:sp>
          <p:nvSpPr>
            <p:cNvPr id="57" name="rc57"/>
            <p:cNvSpPr/>
            <p:nvPr/>
          </p:nvSpPr>
          <p:spPr>
            <a:xfrm>
              <a:off x="4409624" y="4545655"/>
              <a:ext cx="215906" cy="504956"/>
            </a:xfrm>
            <a:prstGeom prst="rect">
              <a:avLst/>
            </a:prstGeom>
            <a:solidFill>
              <a:srgbClr val="0058AB">
                <a:alpha val="100000"/>
              </a:srgbClr>
            </a:solidFill>
          </p:spPr>
          <p:txBody>
            <a:bodyPr/>
            <a:lstStyle/>
            <a:p/>
          </p:txBody>
        </p:sp>
        <p:sp>
          <p:nvSpPr>
            <p:cNvPr id="58" name="rc58"/>
            <p:cNvSpPr/>
            <p:nvPr/>
          </p:nvSpPr>
          <p:spPr>
            <a:xfrm>
              <a:off x="4649521" y="2754532"/>
              <a:ext cx="215906" cy="2296079"/>
            </a:xfrm>
            <a:prstGeom prst="rect">
              <a:avLst/>
            </a:prstGeom>
            <a:solidFill>
              <a:srgbClr val="0058AB">
                <a:alpha val="100000"/>
              </a:srgbClr>
            </a:solidFill>
          </p:spPr>
          <p:txBody>
            <a:bodyPr/>
            <a:lstStyle/>
            <a:p/>
          </p:txBody>
        </p:sp>
        <p:sp>
          <p:nvSpPr>
            <p:cNvPr id="59" name="rc59"/>
            <p:cNvSpPr/>
            <p:nvPr/>
          </p:nvSpPr>
          <p:spPr>
            <a:xfrm>
              <a:off x="4889417" y="4793014"/>
              <a:ext cx="215906" cy="257597"/>
            </a:xfrm>
            <a:prstGeom prst="rect">
              <a:avLst/>
            </a:prstGeom>
            <a:solidFill>
              <a:srgbClr val="0058AB">
                <a:alpha val="100000"/>
              </a:srgbClr>
            </a:solidFill>
          </p:spPr>
          <p:txBody>
            <a:bodyPr/>
            <a:lstStyle/>
            <a:p/>
          </p:txBody>
        </p:sp>
        <p:sp>
          <p:nvSpPr>
            <p:cNvPr id="60" name="rc60"/>
            <p:cNvSpPr/>
            <p:nvPr/>
          </p:nvSpPr>
          <p:spPr>
            <a:xfrm>
              <a:off x="5129313" y="4790690"/>
              <a:ext cx="215906" cy="259921"/>
            </a:xfrm>
            <a:prstGeom prst="rect">
              <a:avLst/>
            </a:prstGeom>
            <a:solidFill>
              <a:srgbClr val="0058AB">
                <a:alpha val="100000"/>
              </a:srgbClr>
            </a:solidFill>
          </p:spPr>
          <p:txBody>
            <a:bodyPr/>
            <a:lstStyle/>
            <a:p/>
          </p:txBody>
        </p:sp>
        <p:sp>
          <p:nvSpPr>
            <p:cNvPr id="61" name="rc61"/>
            <p:cNvSpPr/>
            <p:nvPr/>
          </p:nvSpPr>
          <p:spPr>
            <a:xfrm>
              <a:off x="5369210" y="4536798"/>
              <a:ext cx="215906" cy="513813"/>
            </a:xfrm>
            <a:prstGeom prst="rect">
              <a:avLst/>
            </a:prstGeom>
            <a:solidFill>
              <a:srgbClr val="0058AB">
                <a:alpha val="100000"/>
              </a:srgbClr>
            </a:solidFill>
          </p:spPr>
          <p:txBody>
            <a:bodyPr/>
            <a:lstStyle/>
            <a:p/>
          </p:txBody>
        </p:sp>
        <p:sp>
          <p:nvSpPr>
            <p:cNvPr id="62" name="rc62"/>
            <p:cNvSpPr/>
            <p:nvPr/>
          </p:nvSpPr>
          <p:spPr>
            <a:xfrm>
              <a:off x="5609106" y="3535741"/>
              <a:ext cx="215906" cy="1514869"/>
            </a:xfrm>
            <a:prstGeom prst="rect">
              <a:avLst/>
            </a:prstGeom>
            <a:solidFill>
              <a:srgbClr val="0058AB">
                <a:alpha val="100000"/>
              </a:srgbClr>
            </a:solidFill>
          </p:spPr>
          <p:txBody>
            <a:bodyPr/>
            <a:lstStyle/>
            <a:p/>
          </p:txBody>
        </p:sp>
        <p:sp>
          <p:nvSpPr>
            <p:cNvPr id="63" name="rc63"/>
            <p:cNvSpPr/>
            <p:nvPr/>
          </p:nvSpPr>
          <p:spPr>
            <a:xfrm>
              <a:off x="5849003" y="4076188"/>
              <a:ext cx="215906" cy="974423"/>
            </a:xfrm>
            <a:prstGeom prst="rect">
              <a:avLst/>
            </a:prstGeom>
            <a:solidFill>
              <a:srgbClr val="0058AB">
                <a:alpha val="100000"/>
              </a:srgbClr>
            </a:solidFill>
          </p:spPr>
          <p:txBody>
            <a:bodyPr/>
            <a:lstStyle/>
            <a:p/>
          </p:txBody>
        </p:sp>
        <p:sp>
          <p:nvSpPr>
            <p:cNvPr id="64" name="rc64"/>
            <p:cNvSpPr/>
            <p:nvPr/>
          </p:nvSpPr>
          <p:spPr>
            <a:xfrm>
              <a:off x="6088899" y="4814433"/>
              <a:ext cx="215906" cy="236178"/>
            </a:xfrm>
            <a:prstGeom prst="rect">
              <a:avLst/>
            </a:prstGeom>
            <a:solidFill>
              <a:srgbClr val="0058AB">
                <a:alpha val="100000"/>
              </a:srgbClr>
            </a:solidFill>
          </p:spPr>
          <p:txBody>
            <a:bodyPr/>
            <a:lstStyle/>
            <a:p/>
          </p:txBody>
        </p:sp>
        <p:sp>
          <p:nvSpPr>
            <p:cNvPr id="65" name="rc65"/>
            <p:cNvSpPr/>
            <p:nvPr/>
          </p:nvSpPr>
          <p:spPr>
            <a:xfrm>
              <a:off x="6328796" y="2956477"/>
              <a:ext cx="215906" cy="2094134"/>
            </a:xfrm>
            <a:prstGeom prst="rect">
              <a:avLst/>
            </a:prstGeom>
            <a:solidFill>
              <a:srgbClr val="0058AB">
                <a:alpha val="100000"/>
              </a:srgbClr>
            </a:solidFill>
          </p:spPr>
          <p:txBody>
            <a:bodyPr/>
            <a:lstStyle/>
            <a:p/>
          </p:txBody>
        </p:sp>
        <p:sp>
          <p:nvSpPr>
            <p:cNvPr id="66" name="rc66"/>
            <p:cNvSpPr/>
            <p:nvPr/>
          </p:nvSpPr>
          <p:spPr>
            <a:xfrm>
              <a:off x="6568692" y="3656783"/>
              <a:ext cx="215906" cy="1393828"/>
            </a:xfrm>
            <a:prstGeom prst="rect">
              <a:avLst/>
            </a:prstGeom>
            <a:solidFill>
              <a:srgbClr val="0058AB">
                <a:alpha val="100000"/>
              </a:srgbClr>
            </a:solidFill>
          </p:spPr>
          <p:txBody>
            <a:bodyPr/>
            <a:lstStyle/>
            <a:p/>
          </p:txBody>
        </p:sp>
        <p:sp>
          <p:nvSpPr>
            <p:cNvPr id="67" name="rc67"/>
            <p:cNvSpPr/>
            <p:nvPr/>
          </p:nvSpPr>
          <p:spPr>
            <a:xfrm>
              <a:off x="6808589" y="4817385"/>
              <a:ext cx="215906" cy="233226"/>
            </a:xfrm>
            <a:prstGeom prst="rect">
              <a:avLst/>
            </a:prstGeom>
            <a:solidFill>
              <a:srgbClr val="0058AB">
                <a:alpha val="100000"/>
              </a:srgbClr>
            </a:solidFill>
          </p:spPr>
          <p:txBody>
            <a:bodyPr/>
            <a:lstStyle/>
            <a:p/>
          </p:txBody>
        </p:sp>
        <p:sp>
          <p:nvSpPr>
            <p:cNvPr id="68" name="rc68"/>
            <p:cNvSpPr/>
            <p:nvPr/>
          </p:nvSpPr>
          <p:spPr>
            <a:xfrm>
              <a:off x="7048485" y="4111614"/>
              <a:ext cx="215906" cy="938996"/>
            </a:xfrm>
            <a:prstGeom prst="rect">
              <a:avLst/>
            </a:prstGeom>
            <a:solidFill>
              <a:srgbClr val="0058AB">
                <a:alpha val="100000"/>
              </a:srgbClr>
            </a:solidFill>
          </p:spPr>
          <p:txBody>
            <a:bodyPr/>
            <a:lstStyle/>
            <a:p/>
          </p:txBody>
        </p:sp>
        <p:sp>
          <p:nvSpPr>
            <p:cNvPr id="69" name="rc69"/>
            <p:cNvSpPr/>
            <p:nvPr/>
          </p:nvSpPr>
          <p:spPr>
            <a:xfrm>
              <a:off x="7288381" y="1757558"/>
              <a:ext cx="215906" cy="3293053"/>
            </a:xfrm>
            <a:prstGeom prst="rect">
              <a:avLst/>
            </a:prstGeom>
            <a:solidFill>
              <a:srgbClr val="0058AB">
                <a:alpha val="100000"/>
              </a:srgbClr>
            </a:solidFill>
          </p:spPr>
          <p:txBody>
            <a:bodyPr/>
            <a:lstStyle/>
            <a:p/>
          </p:txBody>
        </p:sp>
        <p:sp>
          <p:nvSpPr>
            <p:cNvPr id="70" name="rc70"/>
            <p:cNvSpPr/>
            <p:nvPr/>
          </p:nvSpPr>
          <p:spPr>
            <a:xfrm>
              <a:off x="8487864" y="4563431"/>
              <a:ext cx="215906" cy="487180"/>
            </a:xfrm>
            <a:prstGeom prst="rect">
              <a:avLst/>
            </a:prstGeom>
            <a:solidFill>
              <a:srgbClr val="69DBFF">
                <a:alpha val="100000"/>
              </a:srgbClr>
            </a:solidFill>
          </p:spPr>
          <p:txBody>
            <a:bodyPr/>
            <a:lstStyle/>
            <a:p/>
          </p:txBody>
        </p:sp>
        <p:sp>
          <p:nvSpPr>
            <p:cNvPr id="71" name="pl71"/>
            <p:cNvSpPr/>
            <p:nvPr/>
          </p:nvSpPr>
          <p:spPr>
            <a:xfrm>
              <a:off x="6196853" y="4076188"/>
              <a:ext cx="2398964" cy="487211"/>
            </a:xfrm>
            <a:custGeom>
              <a:avLst/>
              <a:pathLst>
                <a:path w="2398964" h="487211">
                  <a:moveTo>
                    <a:pt x="0" y="0"/>
                  </a:moveTo>
                  <a:lnTo>
                    <a:pt x="239896" y="48721"/>
                  </a:lnTo>
                  <a:lnTo>
                    <a:pt x="479792" y="97442"/>
                  </a:lnTo>
                  <a:lnTo>
                    <a:pt x="719689" y="146163"/>
                  </a:lnTo>
                  <a:lnTo>
                    <a:pt x="959585" y="194884"/>
                  </a:lnTo>
                  <a:lnTo>
                    <a:pt x="1199482" y="243605"/>
                  </a:lnTo>
                  <a:lnTo>
                    <a:pt x="1439378" y="292327"/>
                  </a:lnTo>
                  <a:lnTo>
                    <a:pt x="1679275" y="341048"/>
                  </a:lnTo>
                  <a:lnTo>
                    <a:pt x="1919171" y="389769"/>
                  </a:lnTo>
                  <a:lnTo>
                    <a:pt x="2159067" y="438490"/>
                  </a:lnTo>
                  <a:lnTo>
                    <a:pt x="2398964" y="487211"/>
                  </a:lnTo>
                </a:path>
              </a:pathLst>
            </a:custGeom>
            <a:ln w="13550" cap="flat">
              <a:solidFill>
                <a:srgbClr val="000000">
                  <a:alpha val="100000"/>
                </a:srgbClr>
              </a:solidFill>
              <a:prstDash val="solid"/>
              <a:round/>
            </a:ln>
          </p:spPr>
          <p:txBody>
            <a:bodyPr/>
            <a:lstStyle/>
            <a:p/>
          </p:txBody>
        </p:sp>
        <p:sp>
          <p:nvSpPr>
            <p:cNvPr id="72" name="pt72"/>
            <p:cNvSpPr/>
            <p:nvPr/>
          </p:nvSpPr>
          <p:spPr>
            <a:xfrm>
              <a:off x="6172027" y="40513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411923" y="41000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651820" y="41488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6891716" y="41975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131612" y="42462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371509" y="42949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611405" y="43436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7851302" y="43924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091198" y="44411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331095" y="44898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pt82"/>
            <p:cNvSpPr/>
            <p:nvPr/>
          </p:nvSpPr>
          <p:spPr>
            <a:xfrm>
              <a:off x="8570991" y="45385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3" name="tx83"/>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4" name="tx84"/>
            <p:cNvSpPr/>
            <p:nvPr/>
          </p:nvSpPr>
          <p:spPr>
            <a:xfrm>
              <a:off x="508103" y="436504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5" name="tx85"/>
            <p:cNvSpPr/>
            <p:nvPr/>
          </p:nvSpPr>
          <p:spPr>
            <a:xfrm>
              <a:off x="508103" y="373691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6" name="tx86"/>
            <p:cNvSpPr/>
            <p:nvPr/>
          </p:nvSpPr>
          <p:spPr>
            <a:xfrm>
              <a:off x="508103" y="310878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7" name="tx87"/>
            <p:cNvSpPr/>
            <p:nvPr/>
          </p:nvSpPr>
          <p:spPr>
            <a:xfrm>
              <a:off x="508103" y="248064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8" name="tx88"/>
            <p:cNvSpPr/>
            <p:nvPr/>
          </p:nvSpPr>
          <p:spPr>
            <a:xfrm>
              <a:off x="508103" y="185251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9" name="tx89"/>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90" name="tx90"/>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1" name="tx91"/>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2" name="tx92"/>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3" name="tx93"/>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4" name="tx94"/>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5" name="tx95"/>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6" name="tx96"/>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7" name="tx97"/>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8" name="tx98"/>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9" name="tx99"/>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00" name="tx100"/>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1" name="tx101"/>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2" name="tx102"/>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3" name="tx103"/>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4" name="tx104"/>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5" name="tx105"/>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6" name="tx106"/>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7" name="tx107"/>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8" name="tx108"/>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9" name="tx109"/>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10" name="tx110"/>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1" name="tx111"/>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2" name="tx112"/>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3" name="tx113"/>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4" name="tx114"/>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6" name="tx116"/>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7" name="tx117"/>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8" name="rc118"/>
            <p:cNvSpPr/>
            <p:nvPr/>
          </p:nvSpPr>
          <p:spPr>
            <a:xfrm>
              <a:off x="3661384" y="5900002"/>
              <a:ext cx="201456" cy="201456"/>
            </a:xfrm>
            <a:prstGeom prst="rect">
              <a:avLst/>
            </a:prstGeom>
            <a:solidFill>
              <a:srgbClr val="0058AB">
                <a:alpha val="100000"/>
              </a:srgbClr>
            </a:solidFill>
          </p:spPr>
          <p:txBody>
            <a:bodyPr/>
            <a:lstStyle/>
            <a:p/>
          </p:txBody>
        </p:sp>
        <p:sp>
          <p:nvSpPr>
            <p:cNvPr id="119" name="rc119"/>
            <p:cNvSpPr/>
            <p:nvPr/>
          </p:nvSpPr>
          <p:spPr>
            <a:xfrm>
              <a:off x="4563470" y="5900002"/>
              <a:ext cx="201456" cy="201456"/>
            </a:xfrm>
            <a:prstGeom prst="rect">
              <a:avLst/>
            </a:prstGeom>
            <a:solidFill>
              <a:srgbClr val="69DBFF">
                <a:alpha val="100000"/>
              </a:srgbClr>
            </a:solidFill>
          </p:spPr>
          <p:txBody>
            <a:bodyPr/>
            <a:lstStyle/>
            <a:p/>
          </p:txBody>
        </p:sp>
        <p:sp>
          <p:nvSpPr>
            <p:cNvPr id="120" name="tx120"/>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1" name="tx121"/>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2" name="tx122"/>
            <p:cNvSpPr/>
            <p:nvPr/>
          </p:nvSpPr>
          <p:spPr>
            <a:xfrm>
              <a:off x="1884816" y="1330710"/>
              <a:ext cx="62251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Guatemala</a:t>
              </a:r>
            </a:p>
          </p:txBody>
        </p:sp>
        <p:sp>
          <p:nvSpPr>
            <p:cNvPr id="123" name="tx123"/>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5" name="tx125"/>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6" name="tx126"/>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351% higher than the annual number proposed to reach the target, based on a linear trajectory of decline.</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351% above the annual IA2030 goal, putting the 2030 goal at serious risk without accelerated action.</a:t>
            </a:r>
          </a:p>
        </p:txBody>
      </p:sp>
      <p:grpSp xmlns:pic="http://schemas.openxmlformats.org/drawingml/2006/picture">
        <p:nvGrpSpPr>
          <p:cNvPr id="129" name=""/>
          <p:cNvGrpSpPr/>
          <p:nvPr/>
        </p:nvGrpSpPr>
        <p:grpSpPr>
          <a:xfrm>
            <a:off x="292608" y="1051560"/>
            <a:ext cx="8595360" cy="28575"/>
            <a:chOff x="292608" y="1051560"/>
            <a:chExt cx="8595360" cy="28575"/>
          </a:xfrm>
        </p:grpSpPr>
        <p:sp>
          <p:nvSpPr>
            <p:cNvPr id="13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Guatemala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39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57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875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93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98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116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634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11763"/>
              <a:ext cx="239888" cy="796257"/>
            </a:xfrm>
            <a:prstGeom prst="rect">
              <a:avLst/>
            </a:prstGeom>
            <a:solidFill>
              <a:srgbClr val="80BD41">
                <a:alpha val="100000"/>
              </a:srgbClr>
            </a:solidFill>
          </p:spPr>
          <p:txBody>
            <a:bodyPr/>
            <a:lstStyle/>
            <a:p/>
          </p:txBody>
        </p:sp>
        <p:sp>
          <p:nvSpPr>
            <p:cNvPr id="25" name="rc25"/>
            <p:cNvSpPr/>
            <p:nvPr/>
          </p:nvSpPr>
          <p:spPr>
            <a:xfrm>
              <a:off x="1296273" y="3460945"/>
              <a:ext cx="239888" cy="50818"/>
            </a:xfrm>
            <a:prstGeom prst="rect">
              <a:avLst/>
            </a:prstGeom>
            <a:solidFill>
              <a:srgbClr val="1CABE2">
                <a:alpha val="100000"/>
              </a:srgbClr>
            </a:solidFill>
          </p:spPr>
          <p:txBody>
            <a:bodyPr/>
            <a:lstStyle/>
            <a:p/>
          </p:txBody>
        </p:sp>
        <p:sp>
          <p:nvSpPr>
            <p:cNvPr id="26" name="rc26"/>
            <p:cNvSpPr/>
            <p:nvPr/>
          </p:nvSpPr>
          <p:spPr>
            <a:xfrm>
              <a:off x="1562816" y="3513859"/>
              <a:ext cx="239888" cy="794161"/>
            </a:xfrm>
            <a:prstGeom prst="rect">
              <a:avLst/>
            </a:prstGeom>
            <a:solidFill>
              <a:srgbClr val="80BD41">
                <a:alpha val="100000"/>
              </a:srgbClr>
            </a:solidFill>
          </p:spPr>
          <p:txBody>
            <a:bodyPr/>
            <a:lstStyle/>
            <a:p/>
          </p:txBody>
        </p:sp>
        <p:sp>
          <p:nvSpPr>
            <p:cNvPr id="27" name="rc27"/>
            <p:cNvSpPr/>
            <p:nvPr/>
          </p:nvSpPr>
          <p:spPr>
            <a:xfrm>
              <a:off x="1562816" y="3454075"/>
              <a:ext cx="239888" cy="59784"/>
            </a:xfrm>
            <a:prstGeom prst="rect">
              <a:avLst/>
            </a:prstGeom>
            <a:solidFill>
              <a:srgbClr val="1CABE2">
                <a:alpha val="100000"/>
              </a:srgbClr>
            </a:solidFill>
          </p:spPr>
          <p:txBody>
            <a:bodyPr/>
            <a:lstStyle/>
            <a:p/>
          </p:txBody>
        </p:sp>
        <p:sp>
          <p:nvSpPr>
            <p:cNvPr id="28" name="rc28"/>
            <p:cNvSpPr/>
            <p:nvPr/>
          </p:nvSpPr>
          <p:spPr>
            <a:xfrm>
              <a:off x="1829360" y="3515761"/>
              <a:ext cx="239888" cy="792260"/>
            </a:xfrm>
            <a:prstGeom prst="rect">
              <a:avLst/>
            </a:prstGeom>
            <a:solidFill>
              <a:srgbClr val="80BD41">
                <a:alpha val="100000"/>
              </a:srgbClr>
            </a:solidFill>
          </p:spPr>
          <p:txBody>
            <a:bodyPr/>
            <a:lstStyle/>
            <a:p/>
          </p:txBody>
        </p:sp>
        <p:sp>
          <p:nvSpPr>
            <p:cNvPr id="29" name="rc29"/>
            <p:cNvSpPr/>
            <p:nvPr/>
          </p:nvSpPr>
          <p:spPr>
            <a:xfrm>
              <a:off x="1829360" y="3456127"/>
              <a:ext cx="239888" cy="59633"/>
            </a:xfrm>
            <a:prstGeom prst="rect">
              <a:avLst/>
            </a:prstGeom>
            <a:solidFill>
              <a:srgbClr val="1CABE2">
                <a:alpha val="100000"/>
              </a:srgbClr>
            </a:solidFill>
          </p:spPr>
          <p:txBody>
            <a:bodyPr/>
            <a:lstStyle/>
            <a:p/>
          </p:txBody>
        </p:sp>
        <p:sp>
          <p:nvSpPr>
            <p:cNvPr id="30" name="rc30"/>
            <p:cNvSpPr/>
            <p:nvPr/>
          </p:nvSpPr>
          <p:spPr>
            <a:xfrm>
              <a:off x="2095903" y="3490762"/>
              <a:ext cx="239888" cy="817259"/>
            </a:xfrm>
            <a:prstGeom prst="rect">
              <a:avLst/>
            </a:prstGeom>
            <a:solidFill>
              <a:srgbClr val="80BD41">
                <a:alpha val="100000"/>
              </a:srgbClr>
            </a:solidFill>
          </p:spPr>
          <p:txBody>
            <a:bodyPr/>
            <a:lstStyle/>
            <a:p/>
          </p:txBody>
        </p:sp>
        <p:sp>
          <p:nvSpPr>
            <p:cNvPr id="31" name="rc31"/>
            <p:cNvSpPr/>
            <p:nvPr/>
          </p:nvSpPr>
          <p:spPr>
            <a:xfrm>
              <a:off x="2095903" y="3456711"/>
              <a:ext cx="239888" cy="34051"/>
            </a:xfrm>
            <a:prstGeom prst="rect">
              <a:avLst/>
            </a:prstGeom>
            <a:solidFill>
              <a:srgbClr val="1CABE2">
                <a:alpha val="100000"/>
              </a:srgbClr>
            </a:solidFill>
          </p:spPr>
          <p:txBody>
            <a:bodyPr/>
            <a:lstStyle/>
            <a:p/>
          </p:txBody>
        </p:sp>
        <p:sp>
          <p:nvSpPr>
            <p:cNvPr id="32" name="rc32"/>
            <p:cNvSpPr/>
            <p:nvPr/>
          </p:nvSpPr>
          <p:spPr>
            <a:xfrm>
              <a:off x="2362446" y="3473672"/>
              <a:ext cx="239888" cy="834349"/>
            </a:xfrm>
            <a:prstGeom prst="rect">
              <a:avLst/>
            </a:prstGeom>
            <a:solidFill>
              <a:srgbClr val="80BD41">
                <a:alpha val="100000"/>
              </a:srgbClr>
            </a:solidFill>
          </p:spPr>
          <p:txBody>
            <a:bodyPr/>
            <a:lstStyle/>
            <a:p/>
          </p:txBody>
        </p:sp>
        <p:sp>
          <p:nvSpPr>
            <p:cNvPr id="33" name="rc33"/>
            <p:cNvSpPr/>
            <p:nvPr/>
          </p:nvSpPr>
          <p:spPr>
            <a:xfrm>
              <a:off x="2362446" y="3456646"/>
              <a:ext cx="239888" cy="17025"/>
            </a:xfrm>
            <a:prstGeom prst="rect">
              <a:avLst/>
            </a:prstGeom>
            <a:solidFill>
              <a:srgbClr val="1CABE2">
                <a:alpha val="100000"/>
              </a:srgbClr>
            </a:solidFill>
          </p:spPr>
          <p:txBody>
            <a:bodyPr/>
            <a:lstStyle/>
            <a:p/>
          </p:txBody>
        </p:sp>
        <p:sp>
          <p:nvSpPr>
            <p:cNvPr id="34" name="rc34"/>
            <p:cNvSpPr/>
            <p:nvPr/>
          </p:nvSpPr>
          <p:spPr>
            <a:xfrm>
              <a:off x="2628989" y="3488818"/>
              <a:ext cx="239888" cy="819203"/>
            </a:xfrm>
            <a:prstGeom prst="rect">
              <a:avLst/>
            </a:prstGeom>
            <a:solidFill>
              <a:srgbClr val="80BD41">
                <a:alpha val="100000"/>
              </a:srgbClr>
            </a:solidFill>
          </p:spPr>
          <p:txBody>
            <a:bodyPr/>
            <a:lstStyle/>
            <a:p/>
          </p:txBody>
        </p:sp>
        <p:sp>
          <p:nvSpPr>
            <p:cNvPr id="35" name="rc35"/>
            <p:cNvSpPr/>
            <p:nvPr/>
          </p:nvSpPr>
          <p:spPr>
            <a:xfrm>
              <a:off x="2628989" y="3463473"/>
              <a:ext cx="239888" cy="25344"/>
            </a:xfrm>
            <a:prstGeom prst="rect">
              <a:avLst/>
            </a:prstGeom>
            <a:solidFill>
              <a:srgbClr val="1CABE2">
                <a:alpha val="100000"/>
              </a:srgbClr>
            </a:solidFill>
          </p:spPr>
          <p:txBody>
            <a:bodyPr/>
            <a:lstStyle/>
            <a:p/>
          </p:txBody>
        </p:sp>
        <p:sp>
          <p:nvSpPr>
            <p:cNvPr id="36" name="rc36"/>
            <p:cNvSpPr/>
            <p:nvPr/>
          </p:nvSpPr>
          <p:spPr>
            <a:xfrm>
              <a:off x="2895532" y="3507529"/>
              <a:ext cx="239888" cy="800492"/>
            </a:xfrm>
            <a:prstGeom prst="rect">
              <a:avLst/>
            </a:prstGeom>
            <a:solidFill>
              <a:srgbClr val="80BD41">
                <a:alpha val="100000"/>
              </a:srgbClr>
            </a:solidFill>
          </p:spPr>
          <p:txBody>
            <a:bodyPr/>
            <a:lstStyle/>
            <a:p/>
          </p:txBody>
        </p:sp>
        <p:sp>
          <p:nvSpPr>
            <p:cNvPr id="37" name="rc37"/>
            <p:cNvSpPr/>
            <p:nvPr/>
          </p:nvSpPr>
          <p:spPr>
            <a:xfrm>
              <a:off x="2895532" y="3465396"/>
              <a:ext cx="239888" cy="42132"/>
            </a:xfrm>
            <a:prstGeom prst="rect">
              <a:avLst/>
            </a:prstGeom>
            <a:solidFill>
              <a:srgbClr val="1CABE2">
                <a:alpha val="100000"/>
              </a:srgbClr>
            </a:solidFill>
          </p:spPr>
          <p:txBody>
            <a:bodyPr/>
            <a:lstStyle/>
            <a:p/>
          </p:txBody>
        </p:sp>
        <p:sp>
          <p:nvSpPr>
            <p:cNvPr id="38" name="rc38"/>
            <p:cNvSpPr/>
            <p:nvPr/>
          </p:nvSpPr>
          <p:spPr>
            <a:xfrm>
              <a:off x="3162075" y="3565218"/>
              <a:ext cx="239888" cy="742803"/>
            </a:xfrm>
            <a:prstGeom prst="rect">
              <a:avLst/>
            </a:prstGeom>
            <a:solidFill>
              <a:srgbClr val="80BD41">
                <a:alpha val="100000"/>
              </a:srgbClr>
            </a:solidFill>
          </p:spPr>
          <p:txBody>
            <a:bodyPr/>
            <a:lstStyle/>
            <a:p/>
          </p:txBody>
        </p:sp>
        <p:sp>
          <p:nvSpPr>
            <p:cNvPr id="39" name="rc39"/>
            <p:cNvSpPr/>
            <p:nvPr/>
          </p:nvSpPr>
          <p:spPr>
            <a:xfrm>
              <a:off x="3162075" y="3463927"/>
              <a:ext cx="239888" cy="101290"/>
            </a:xfrm>
            <a:prstGeom prst="rect">
              <a:avLst/>
            </a:prstGeom>
            <a:solidFill>
              <a:srgbClr val="1CABE2">
                <a:alpha val="100000"/>
              </a:srgbClr>
            </a:solidFill>
          </p:spPr>
          <p:txBody>
            <a:bodyPr/>
            <a:lstStyle/>
            <a:p/>
          </p:txBody>
        </p:sp>
        <p:sp>
          <p:nvSpPr>
            <p:cNvPr id="40" name="rc40"/>
            <p:cNvSpPr/>
            <p:nvPr/>
          </p:nvSpPr>
          <p:spPr>
            <a:xfrm>
              <a:off x="3428618" y="3475832"/>
              <a:ext cx="239888" cy="832188"/>
            </a:xfrm>
            <a:prstGeom prst="rect">
              <a:avLst/>
            </a:prstGeom>
            <a:solidFill>
              <a:srgbClr val="80BD41">
                <a:alpha val="100000"/>
              </a:srgbClr>
            </a:solidFill>
          </p:spPr>
          <p:txBody>
            <a:bodyPr/>
            <a:lstStyle/>
            <a:p/>
          </p:txBody>
        </p:sp>
        <p:sp>
          <p:nvSpPr>
            <p:cNvPr id="41" name="rc41"/>
            <p:cNvSpPr/>
            <p:nvPr/>
          </p:nvSpPr>
          <p:spPr>
            <a:xfrm>
              <a:off x="3428618" y="3467427"/>
              <a:ext cx="239888" cy="8404"/>
            </a:xfrm>
            <a:prstGeom prst="rect">
              <a:avLst/>
            </a:prstGeom>
            <a:solidFill>
              <a:srgbClr val="1CABE2">
                <a:alpha val="100000"/>
              </a:srgbClr>
            </a:solidFill>
          </p:spPr>
          <p:txBody>
            <a:bodyPr/>
            <a:lstStyle/>
            <a:p/>
          </p:txBody>
        </p:sp>
        <p:sp>
          <p:nvSpPr>
            <p:cNvPr id="42" name="rc42"/>
            <p:cNvSpPr/>
            <p:nvPr/>
          </p:nvSpPr>
          <p:spPr>
            <a:xfrm>
              <a:off x="3695161" y="3506232"/>
              <a:ext cx="239888" cy="801788"/>
            </a:xfrm>
            <a:prstGeom prst="rect">
              <a:avLst/>
            </a:prstGeom>
            <a:solidFill>
              <a:srgbClr val="80BD41">
                <a:alpha val="100000"/>
              </a:srgbClr>
            </a:solidFill>
          </p:spPr>
          <p:txBody>
            <a:bodyPr/>
            <a:lstStyle/>
            <a:p/>
          </p:txBody>
        </p:sp>
        <p:sp>
          <p:nvSpPr>
            <p:cNvPr id="43" name="rc43"/>
            <p:cNvSpPr/>
            <p:nvPr/>
          </p:nvSpPr>
          <p:spPr>
            <a:xfrm>
              <a:off x="3695161" y="3464035"/>
              <a:ext cx="239888" cy="42197"/>
            </a:xfrm>
            <a:prstGeom prst="rect">
              <a:avLst/>
            </a:prstGeom>
            <a:solidFill>
              <a:srgbClr val="1CABE2">
                <a:alpha val="100000"/>
              </a:srgbClr>
            </a:solidFill>
          </p:spPr>
          <p:txBody>
            <a:bodyPr/>
            <a:lstStyle/>
            <a:p/>
          </p:txBody>
        </p:sp>
        <p:sp>
          <p:nvSpPr>
            <p:cNvPr id="44" name="rc44"/>
            <p:cNvSpPr/>
            <p:nvPr/>
          </p:nvSpPr>
          <p:spPr>
            <a:xfrm>
              <a:off x="3961705" y="3491972"/>
              <a:ext cx="239888" cy="816049"/>
            </a:xfrm>
            <a:prstGeom prst="rect">
              <a:avLst/>
            </a:prstGeom>
            <a:solidFill>
              <a:srgbClr val="80BD41">
                <a:alpha val="100000"/>
              </a:srgbClr>
            </a:solidFill>
          </p:spPr>
          <p:txBody>
            <a:bodyPr/>
            <a:lstStyle/>
            <a:p/>
          </p:txBody>
        </p:sp>
        <p:sp>
          <p:nvSpPr>
            <p:cNvPr id="45" name="rc45"/>
            <p:cNvSpPr/>
            <p:nvPr/>
          </p:nvSpPr>
          <p:spPr>
            <a:xfrm>
              <a:off x="3961705" y="3457964"/>
              <a:ext cx="239888" cy="34008"/>
            </a:xfrm>
            <a:prstGeom prst="rect">
              <a:avLst/>
            </a:prstGeom>
            <a:solidFill>
              <a:srgbClr val="1CABE2">
                <a:alpha val="100000"/>
              </a:srgbClr>
            </a:solidFill>
          </p:spPr>
          <p:txBody>
            <a:bodyPr/>
            <a:lstStyle/>
            <a:p/>
          </p:txBody>
        </p:sp>
        <p:sp>
          <p:nvSpPr>
            <p:cNvPr id="46" name="rc46"/>
            <p:cNvSpPr/>
            <p:nvPr/>
          </p:nvSpPr>
          <p:spPr>
            <a:xfrm>
              <a:off x="4228248" y="3501112"/>
              <a:ext cx="239888" cy="806909"/>
            </a:xfrm>
            <a:prstGeom prst="rect">
              <a:avLst/>
            </a:prstGeom>
            <a:solidFill>
              <a:srgbClr val="80BD41">
                <a:alpha val="100000"/>
              </a:srgbClr>
            </a:solidFill>
          </p:spPr>
          <p:txBody>
            <a:bodyPr/>
            <a:lstStyle/>
            <a:p/>
          </p:txBody>
        </p:sp>
        <p:sp>
          <p:nvSpPr>
            <p:cNvPr id="47" name="rc47"/>
            <p:cNvSpPr/>
            <p:nvPr/>
          </p:nvSpPr>
          <p:spPr>
            <a:xfrm>
              <a:off x="4228248" y="3449602"/>
              <a:ext cx="239888" cy="51509"/>
            </a:xfrm>
            <a:prstGeom prst="rect">
              <a:avLst/>
            </a:prstGeom>
            <a:solidFill>
              <a:srgbClr val="1CABE2">
                <a:alpha val="100000"/>
              </a:srgbClr>
            </a:solidFill>
          </p:spPr>
          <p:txBody>
            <a:bodyPr/>
            <a:lstStyle/>
            <a:p/>
          </p:txBody>
        </p:sp>
        <p:sp>
          <p:nvSpPr>
            <p:cNvPr id="48" name="rc48"/>
            <p:cNvSpPr/>
            <p:nvPr/>
          </p:nvSpPr>
          <p:spPr>
            <a:xfrm>
              <a:off x="4494791" y="3457964"/>
              <a:ext cx="239888" cy="850057"/>
            </a:xfrm>
            <a:prstGeom prst="rect">
              <a:avLst/>
            </a:prstGeom>
            <a:solidFill>
              <a:srgbClr val="80BD41">
                <a:alpha val="100000"/>
              </a:srgbClr>
            </a:solidFill>
          </p:spPr>
          <p:txBody>
            <a:bodyPr/>
            <a:lstStyle/>
            <a:p/>
          </p:txBody>
        </p:sp>
        <p:sp>
          <p:nvSpPr>
            <p:cNvPr id="49" name="rc49"/>
            <p:cNvSpPr/>
            <p:nvPr/>
          </p:nvSpPr>
          <p:spPr>
            <a:xfrm>
              <a:off x="4494791" y="3440614"/>
              <a:ext cx="239888" cy="17349"/>
            </a:xfrm>
            <a:prstGeom prst="rect">
              <a:avLst/>
            </a:prstGeom>
            <a:solidFill>
              <a:srgbClr val="1CABE2">
                <a:alpha val="100000"/>
              </a:srgbClr>
            </a:solidFill>
          </p:spPr>
          <p:txBody>
            <a:bodyPr/>
            <a:lstStyle/>
            <a:p/>
          </p:txBody>
        </p:sp>
        <p:sp>
          <p:nvSpPr>
            <p:cNvPr id="50" name="rc50"/>
            <p:cNvSpPr/>
            <p:nvPr/>
          </p:nvSpPr>
          <p:spPr>
            <a:xfrm>
              <a:off x="4761334" y="3456905"/>
              <a:ext cx="239888" cy="851116"/>
            </a:xfrm>
            <a:prstGeom prst="rect">
              <a:avLst/>
            </a:prstGeom>
            <a:solidFill>
              <a:srgbClr val="80BD41">
                <a:alpha val="100000"/>
              </a:srgbClr>
            </a:solidFill>
          </p:spPr>
          <p:txBody>
            <a:bodyPr/>
            <a:lstStyle/>
            <a:p/>
          </p:txBody>
        </p:sp>
        <p:sp>
          <p:nvSpPr>
            <p:cNvPr id="51" name="rc51"/>
            <p:cNvSpPr/>
            <p:nvPr/>
          </p:nvSpPr>
          <p:spPr>
            <a:xfrm>
              <a:off x="4761334" y="3439534"/>
              <a:ext cx="239888" cy="17371"/>
            </a:xfrm>
            <a:prstGeom prst="rect">
              <a:avLst/>
            </a:prstGeom>
            <a:solidFill>
              <a:srgbClr val="1CABE2">
                <a:alpha val="100000"/>
              </a:srgbClr>
            </a:solidFill>
          </p:spPr>
          <p:txBody>
            <a:bodyPr/>
            <a:lstStyle/>
            <a:p/>
          </p:txBody>
        </p:sp>
        <p:sp>
          <p:nvSpPr>
            <p:cNvPr id="52" name="rc52"/>
            <p:cNvSpPr/>
            <p:nvPr/>
          </p:nvSpPr>
          <p:spPr>
            <a:xfrm>
              <a:off x="5027877" y="3509452"/>
              <a:ext cx="239888" cy="798569"/>
            </a:xfrm>
            <a:prstGeom prst="rect">
              <a:avLst/>
            </a:prstGeom>
            <a:solidFill>
              <a:srgbClr val="80BD41">
                <a:alpha val="100000"/>
              </a:srgbClr>
            </a:solidFill>
          </p:spPr>
          <p:txBody>
            <a:bodyPr/>
            <a:lstStyle/>
            <a:p/>
          </p:txBody>
        </p:sp>
        <p:sp>
          <p:nvSpPr>
            <p:cNvPr id="53" name="rc53"/>
            <p:cNvSpPr/>
            <p:nvPr/>
          </p:nvSpPr>
          <p:spPr>
            <a:xfrm>
              <a:off x="5027877" y="3430481"/>
              <a:ext cx="239888" cy="78971"/>
            </a:xfrm>
            <a:prstGeom prst="rect">
              <a:avLst/>
            </a:prstGeom>
            <a:solidFill>
              <a:srgbClr val="1CABE2">
                <a:alpha val="100000"/>
              </a:srgbClr>
            </a:solidFill>
          </p:spPr>
          <p:txBody>
            <a:bodyPr/>
            <a:lstStyle/>
            <a:p/>
          </p:txBody>
        </p:sp>
        <p:sp>
          <p:nvSpPr>
            <p:cNvPr id="54" name="rc54"/>
            <p:cNvSpPr/>
            <p:nvPr/>
          </p:nvSpPr>
          <p:spPr>
            <a:xfrm>
              <a:off x="5294420" y="3430761"/>
              <a:ext cx="239888" cy="877259"/>
            </a:xfrm>
            <a:prstGeom prst="rect">
              <a:avLst/>
            </a:prstGeom>
            <a:solidFill>
              <a:srgbClr val="80BD41">
                <a:alpha val="100000"/>
              </a:srgbClr>
            </a:solidFill>
          </p:spPr>
          <p:txBody>
            <a:bodyPr/>
            <a:lstStyle/>
            <a:p/>
          </p:txBody>
        </p:sp>
        <p:sp>
          <p:nvSpPr>
            <p:cNvPr id="55" name="rc55"/>
            <p:cNvSpPr/>
            <p:nvPr/>
          </p:nvSpPr>
          <p:spPr>
            <a:xfrm>
              <a:off x="5294420" y="3421903"/>
              <a:ext cx="239888" cy="8858"/>
            </a:xfrm>
            <a:prstGeom prst="rect">
              <a:avLst/>
            </a:prstGeom>
            <a:solidFill>
              <a:srgbClr val="1CABE2">
                <a:alpha val="100000"/>
              </a:srgbClr>
            </a:solidFill>
          </p:spPr>
          <p:txBody>
            <a:bodyPr/>
            <a:lstStyle/>
            <a:p/>
          </p:txBody>
        </p:sp>
        <p:sp>
          <p:nvSpPr>
            <p:cNvPr id="56" name="rc56"/>
            <p:cNvSpPr/>
            <p:nvPr/>
          </p:nvSpPr>
          <p:spPr>
            <a:xfrm>
              <a:off x="5560963" y="3422810"/>
              <a:ext cx="239888" cy="885210"/>
            </a:xfrm>
            <a:prstGeom prst="rect">
              <a:avLst/>
            </a:prstGeom>
            <a:solidFill>
              <a:srgbClr val="80BD41">
                <a:alpha val="100000"/>
              </a:srgbClr>
            </a:solidFill>
          </p:spPr>
          <p:txBody>
            <a:bodyPr/>
            <a:lstStyle/>
            <a:p/>
          </p:txBody>
        </p:sp>
        <p:sp>
          <p:nvSpPr>
            <p:cNvPr id="57" name="rc57"/>
            <p:cNvSpPr/>
            <p:nvPr/>
          </p:nvSpPr>
          <p:spPr>
            <a:xfrm>
              <a:off x="5560963" y="3413865"/>
              <a:ext cx="239888" cy="8945"/>
            </a:xfrm>
            <a:prstGeom prst="rect">
              <a:avLst/>
            </a:prstGeom>
            <a:solidFill>
              <a:srgbClr val="1CABE2">
                <a:alpha val="100000"/>
              </a:srgbClr>
            </a:solidFill>
          </p:spPr>
          <p:txBody>
            <a:bodyPr/>
            <a:lstStyle/>
            <a:p/>
          </p:txBody>
        </p:sp>
        <p:sp>
          <p:nvSpPr>
            <p:cNvPr id="58" name="rc58"/>
            <p:cNvSpPr/>
            <p:nvPr/>
          </p:nvSpPr>
          <p:spPr>
            <a:xfrm>
              <a:off x="5827506" y="3442040"/>
              <a:ext cx="239888" cy="865981"/>
            </a:xfrm>
            <a:prstGeom prst="rect">
              <a:avLst/>
            </a:prstGeom>
            <a:solidFill>
              <a:srgbClr val="80BD41">
                <a:alpha val="100000"/>
              </a:srgbClr>
            </a:solidFill>
          </p:spPr>
          <p:txBody>
            <a:bodyPr/>
            <a:lstStyle/>
            <a:p/>
          </p:txBody>
        </p:sp>
        <p:sp>
          <p:nvSpPr>
            <p:cNvPr id="59" name="rc59"/>
            <p:cNvSpPr/>
            <p:nvPr/>
          </p:nvSpPr>
          <p:spPr>
            <a:xfrm>
              <a:off x="5827506" y="3424366"/>
              <a:ext cx="239888" cy="17673"/>
            </a:xfrm>
            <a:prstGeom prst="rect">
              <a:avLst/>
            </a:prstGeom>
            <a:solidFill>
              <a:srgbClr val="1CABE2">
                <a:alpha val="100000"/>
              </a:srgbClr>
            </a:solidFill>
          </p:spPr>
          <p:txBody>
            <a:bodyPr/>
            <a:lstStyle/>
            <a:p/>
          </p:txBody>
        </p:sp>
        <p:sp>
          <p:nvSpPr>
            <p:cNvPr id="60" name="rc60"/>
            <p:cNvSpPr/>
            <p:nvPr/>
          </p:nvSpPr>
          <p:spPr>
            <a:xfrm>
              <a:off x="6094049" y="3491648"/>
              <a:ext cx="239888" cy="816373"/>
            </a:xfrm>
            <a:prstGeom prst="rect">
              <a:avLst/>
            </a:prstGeom>
            <a:solidFill>
              <a:srgbClr val="80BD41">
                <a:alpha val="100000"/>
              </a:srgbClr>
            </a:solidFill>
          </p:spPr>
          <p:txBody>
            <a:bodyPr/>
            <a:lstStyle/>
            <a:p/>
          </p:txBody>
        </p:sp>
        <p:sp>
          <p:nvSpPr>
            <p:cNvPr id="61" name="rc61"/>
            <p:cNvSpPr/>
            <p:nvPr/>
          </p:nvSpPr>
          <p:spPr>
            <a:xfrm>
              <a:off x="6094049" y="3439534"/>
              <a:ext cx="239888" cy="52114"/>
            </a:xfrm>
            <a:prstGeom prst="rect">
              <a:avLst/>
            </a:prstGeom>
            <a:solidFill>
              <a:srgbClr val="1CABE2">
                <a:alpha val="100000"/>
              </a:srgbClr>
            </a:solidFill>
          </p:spPr>
          <p:txBody>
            <a:bodyPr/>
            <a:lstStyle/>
            <a:p/>
          </p:txBody>
        </p:sp>
        <p:sp>
          <p:nvSpPr>
            <p:cNvPr id="62" name="rc62"/>
            <p:cNvSpPr/>
            <p:nvPr/>
          </p:nvSpPr>
          <p:spPr>
            <a:xfrm>
              <a:off x="6360593" y="3503596"/>
              <a:ext cx="239888" cy="804424"/>
            </a:xfrm>
            <a:prstGeom prst="rect">
              <a:avLst/>
            </a:prstGeom>
            <a:solidFill>
              <a:srgbClr val="80BD41">
                <a:alpha val="100000"/>
              </a:srgbClr>
            </a:solidFill>
          </p:spPr>
          <p:txBody>
            <a:bodyPr/>
            <a:lstStyle/>
            <a:p/>
          </p:txBody>
        </p:sp>
        <p:sp>
          <p:nvSpPr>
            <p:cNvPr id="63" name="rc63"/>
            <p:cNvSpPr/>
            <p:nvPr/>
          </p:nvSpPr>
          <p:spPr>
            <a:xfrm>
              <a:off x="6360593" y="3470085"/>
              <a:ext cx="239888" cy="33511"/>
            </a:xfrm>
            <a:prstGeom prst="rect">
              <a:avLst/>
            </a:prstGeom>
            <a:solidFill>
              <a:srgbClr val="1CABE2">
                <a:alpha val="100000"/>
              </a:srgbClr>
            </a:solidFill>
          </p:spPr>
          <p:txBody>
            <a:bodyPr/>
            <a:lstStyle/>
            <a:p/>
          </p:txBody>
        </p:sp>
        <p:sp>
          <p:nvSpPr>
            <p:cNvPr id="64" name="rc64"/>
            <p:cNvSpPr/>
            <p:nvPr/>
          </p:nvSpPr>
          <p:spPr>
            <a:xfrm>
              <a:off x="6627136" y="3503769"/>
              <a:ext cx="239888" cy="804252"/>
            </a:xfrm>
            <a:prstGeom prst="rect">
              <a:avLst/>
            </a:prstGeom>
            <a:solidFill>
              <a:srgbClr val="80BD41">
                <a:alpha val="100000"/>
              </a:srgbClr>
            </a:solidFill>
          </p:spPr>
          <p:txBody>
            <a:bodyPr/>
            <a:lstStyle/>
            <a:p/>
          </p:txBody>
        </p:sp>
        <p:sp>
          <p:nvSpPr>
            <p:cNvPr id="65" name="rc65"/>
            <p:cNvSpPr/>
            <p:nvPr/>
          </p:nvSpPr>
          <p:spPr>
            <a:xfrm>
              <a:off x="6627136" y="3495645"/>
              <a:ext cx="239888" cy="8123"/>
            </a:xfrm>
            <a:prstGeom prst="rect">
              <a:avLst/>
            </a:prstGeom>
            <a:solidFill>
              <a:srgbClr val="1CABE2">
                <a:alpha val="100000"/>
              </a:srgbClr>
            </a:solidFill>
          </p:spPr>
          <p:txBody>
            <a:bodyPr/>
            <a:lstStyle/>
            <a:p/>
          </p:txBody>
        </p:sp>
        <p:sp>
          <p:nvSpPr>
            <p:cNvPr id="66" name="rc66"/>
            <p:cNvSpPr/>
            <p:nvPr/>
          </p:nvSpPr>
          <p:spPr>
            <a:xfrm>
              <a:off x="6893679" y="3579694"/>
              <a:ext cx="239888" cy="728327"/>
            </a:xfrm>
            <a:prstGeom prst="rect">
              <a:avLst/>
            </a:prstGeom>
            <a:solidFill>
              <a:srgbClr val="80BD41">
                <a:alpha val="100000"/>
              </a:srgbClr>
            </a:solidFill>
          </p:spPr>
          <p:txBody>
            <a:bodyPr/>
            <a:lstStyle/>
            <a:p/>
          </p:txBody>
        </p:sp>
        <p:sp>
          <p:nvSpPr>
            <p:cNvPr id="67" name="rc67"/>
            <p:cNvSpPr/>
            <p:nvPr/>
          </p:nvSpPr>
          <p:spPr>
            <a:xfrm>
              <a:off x="6893679" y="3507658"/>
              <a:ext cx="239888" cy="72035"/>
            </a:xfrm>
            <a:prstGeom prst="rect">
              <a:avLst/>
            </a:prstGeom>
            <a:solidFill>
              <a:srgbClr val="1CABE2">
                <a:alpha val="100000"/>
              </a:srgbClr>
            </a:solidFill>
          </p:spPr>
          <p:txBody>
            <a:bodyPr/>
            <a:lstStyle/>
            <a:p/>
          </p:txBody>
        </p:sp>
        <p:sp>
          <p:nvSpPr>
            <p:cNvPr id="68" name="rc68"/>
            <p:cNvSpPr/>
            <p:nvPr/>
          </p:nvSpPr>
          <p:spPr>
            <a:xfrm>
              <a:off x="7160222" y="3556877"/>
              <a:ext cx="239888" cy="751143"/>
            </a:xfrm>
            <a:prstGeom prst="rect">
              <a:avLst/>
            </a:prstGeom>
            <a:solidFill>
              <a:srgbClr val="80BD41">
                <a:alpha val="100000"/>
              </a:srgbClr>
            </a:solidFill>
          </p:spPr>
          <p:txBody>
            <a:bodyPr/>
            <a:lstStyle/>
            <a:p/>
          </p:txBody>
        </p:sp>
        <p:sp>
          <p:nvSpPr>
            <p:cNvPr id="69" name="rc69"/>
            <p:cNvSpPr/>
            <p:nvPr/>
          </p:nvSpPr>
          <p:spPr>
            <a:xfrm>
              <a:off x="7160222" y="3508933"/>
              <a:ext cx="239888" cy="47944"/>
            </a:xfrm>
            <a:prstGeom prst="rect">
              <a:avLst/>
            </a:prstGeom>
            <a:solidFill>
              <a:srgbClr val="1CABE2">
                <a:alpha val="100000"/>
              </a:srgbClr>
            </a:solidFill>
          </p:spPr>
          <p:txBody>
            <a:bodyPr/>
            <a:lstStyle/>
            <a:p/>
          </p:txBody>
        </p:sp>
        <p:sp>
          <p:nvSpPr>
            <p:cNvPr id="70" name="rc70"/>
            <p:cNvSpPr/>
            <p:nvPr/>
          </p:nvSpPr>
          <p:spPr>
            <a:xfrm>
              <a:off x="7426765" y="3513859"/>
              <a:ext cx="239888" cy="794161"/>
            </a:xfrm>
            <a:prstGeom prst="rect">
              <a:avLst/>
            </a:prstGeom>
            <a:solidFill>
              <a:srgbClr val="80BD41">
                <a:alpha val="100000"/>
              </a:srgbClr>
            </a:solidFill>
          </p:spPr>
          <p:txBody>
            <a:bodyPr/>
            <a:lstStyle/>
            <a:p/>
          </p:txBody>
        </p:sp>
        <p:sp>
          <p:nvSpPr>
            <p:cNvPr id="71" name="rc71"/>
            <p:cNvSpPr/>
            <p:nvPr/>
          </p:nvSpPr>
          <p:spPr>
            <a:xfrm>
              <a:off x="7426765" y="3505843"/>
              <a:ext cx="239888" cy="8015"/>
            </a:xfrm>
            <a:prstGeom prst="rect">
              <a:avLst/>
            </a:prstGeom>
            <a:solidFill>
              <a:srgbClr val="1CABE2">
                <a:alpha val="100000"/>
              </a:srgbClr>
            </a:solidFill>
          </p:spPr>
          <p:txBody>
            <a:bodyPr/>
            <a:lstStyle/>
            <a:p/>
          </p:txBody>
        </p:sp>
        <p:sp>
          <p:nvSpPr>
            <p:cNvPr id="72" name="rc72"/>
            <p:cNvSpPr/>
            <p:nvPr/>
          </p:nvSpPr>
          <p:spPr>
            <a:xfrm>
              <a:off x="7693308" y="3532830"/>
              <a:ext cx="239888" cy="775191"/>
            </a:xfrm>
            <a:prstGeom prst="rect">
              <a:avLst/>
            </a:prstGeom>
            <a:solidFill>
              <a:srgbClr val="80BD41">
                <a:alpha val="100000"/>
              </a:srgbClr>
            </a:solidFill>
          </p:spPr>
          <p:txBody>
            <a:bodyPr/>
            <a:lstStyle/>
            <a:p/>
          </p:txBody>
        </p:sp>
        <p:sp>
          <p:nvSpPr>
            <p:cNvPr id="73" name="rc73"/>
            <p:cNvSpPr/>
            <p:nvPr/>
          </p:nvSpPr>
          <p:spPr>
            <a:xfrm>
              <a:off x="7693308" y="3500528"/>
              <a:ext cx="239888" cy="32301"/>
            </a:xfrm>
            <a:prstGeom prst="rect">
              <a:avLst/>
            </a:prstGeom>
            <a:solidFill>
              <a:srgbClr val="1CABE2">
                <a:alpha val="100000"/>
              </a:srgbClr>
            </a:solidFill>
          </p:spPr>
          <p:txBody>
            <a:bodyPr/>
            <a:lstStyle/>
            <a:p/>
          </p:txBody>
        </p:sp>
        <p:sp>
          <p:nvSpPr>
            <p:cNvPr id="74" name="rc74"/>
            <p:cNvSpPr/>
            <p:nvPr/>
          </p:nvSpPr>
          <p:spPr>
            <a:xfrm>
              <a:off x="7959851" y="3612190"/>
              <a:ext cx="239888" cy="695831"/>
            </a:xfrm>
            <a:prstGeom prst="rect">
              <a:avLst/>
            </a:prstGeom>
            <a:solidFill>
              <a:srgbClr val="80BD41">
                <a:alpha val="100000"/>
              </a:srgbClr>
            </a:solidFill>
          </p:spPr>
          <p:txBody>
            <a:bodyPr/>
            <a:lstStyle/>
            <a:p/>
          </p:txBody>
        </p:sp>
        <p:sp>
          <p:nvSpPr>
            <p:cNvPr id="75" name="rc75"/>
            <p:cNvSpPr/>
            <p:nvPr/>
          </p:nvSpPr>
          <p:spPr>
            <a:xfrm>
              <a:off x="7959851" y="3498908"/>
              <a:ext cx="239888" cy="113281"/>
            </a:xfrm>
            <a:prstGeom prst="rect">
              <a:avLst/>
            </a:prstGeom>
            <a:solidFill>
              <a:srgbClr val="1CABE2">
                <a:alpha val="100000"/>
              </a:srgbClr>
            </a:solidFill>
          </p:spPr>
          <p:txBody>
            <a:bodyPr/>
            <a:lstStyle/>
            <a:p/>
          </p:txBody>
        </p:sp>
        <p:sp>
          <p:nvSpPr>
            <p:cNvPr id="76" name="pl76"/>
            <p:cNvSpPr/>
            <p:nvPr/>
          </p:nvSpPr>
          <p:spPr>
            <a:xfrm>
              <a:off x="1416218" y="2095023"/>
              <a:ext cx="6663577" cy="290595"/>
            </a:xfrm>
            <a:custGeom>
              <a:avLst/>
              <a:pathLst>
                <a:path w="6663577" h="290595">
                  <a:moveTo>
                    <a:pt x="0" y="111767"/>
                  </a:moveTo>
                  <a:lnTo>
                    <a:pt x="266543" y="134121"/>
                  </a:lnTo>
                  <a:lnTo>
                    <a:pt x="533086" y="134121"/>
                  </a:lnTo>
                  <a:lnTo>
                    <a:pt x="799629" y="67060"/>
                  </a:lnTo>
                  <a:lnTo>
                    <a:pt x="1066172" y="22353"/>
                  </a:lnTo>
                  <a:lnTo>
                    <a:pt x="1332715" y="44707"/>
                  </a:lnTo>
                  <a:lnTo>
                    <a:pt x="1599258" y="89414"/>
                  </a:lnTo>
                  <a:lnTo>
                    <a:pt x="1865801" y="245888"/>
                  </a:lnTo>
                  <a:lnTo>
                    <a:pt x="2132344" y="0"/>
                  </a:lnTo>
                  <a:lnTo>
                    <a:pt x="2398888" y="89414"/>
                  </a:lnTo>
                  <a:lnTo>
                    <a:pt x="2665431" y="67060"/>
                  </a:lnTo>
                  <a:lnTo>
                    <a:pt x="2931974" y="111767"/>
                  </a:lnTo>
                  <a:lnTo>
                    <a:pt x="3198517" y="22353"/>
                  </a:lnTo>
                  <a:lnTo>
                    <a:pt x="3465060" y="22353"/>
                  </a:lnTo>
                  <a:lnTo>
                    <a:pt x="3731603" y="178828"/>
                  </a:lnTo>
                  <a:lnTo>
                    <a:pt x="3998146" y="0"/>
                  </a:lnTo>
                  <a:lnTo>
                    <a:pt x="4264689" y="0"/>
                  </a:lnTo>
                  <a:lnTo>
                    <a:pt x="4531233" y="22353"/>
                  </a:lnTo>
                  <a:lnTo>
                    <a:pt x="4797776" y="111767"/>
                  </a:lnTo>
                  <a:lnTo>
                    <a:pt x="5064319" y="67060"/>
                  </a:lnTo>
                  <a:lnTo>
                    <a:pt x="5330862" y="0"/>
                  </a:lnTo>
                  <a:lnTo>
                    <a:pt x="5597405" y="178828"/>
                  </a:lnTo>
                  <a:lnTo>
                    <a:pt x="5863948" y="111767"/>
                  </a:lnTo>
                  <a:lnTo>
                    <a:pt x="6130491" y="0"/>
                  </a:lnTo>
                  <a:lnTo>
                    <a:pt x="6397034" y="67060"/>
                  </a:lnTo>
                  <a:lnTo>
                    <a:pt x="6663577" y="290595"/>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1337841" y="332497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392</a:t>
              </a:r>
            </a:p>
          </p:txBody>
        </p:sp>
        <p:sp>
          <p:nvSpPr>
            <p:cNvPr id="89" name="tx89"/>
            <p:cNvSpPr/>
            <p:nvPr/>
          </p:nvSpPr>
          <p:spPr>
            <a:xfrm>
              <a:off x="2631380" y="33275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390.9</a:t>
              </a:r>
            </a:p>
          </p:txBody>
        </p:sp>
        <p:sp>
          <p:nvSpPr>
            <p:cNvPr id="90" name="tx90"/>
            <p:cNvSpPr/>
            <p:nvPr/>
          </p:nvSpPr>
          <p:spPr>
            <a:xfrm>
              <a:off x="3964096" y="33219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393.4</a:t>
              </a:r>
            </a:p>
          </p:txBody>
        </p:sp>
        <p:sp>
          <p:nvSpPr>
            <p:cNvPr id="91" name="tx91"/>
            <p:cNvSpPr/>
            <p:nvPr/>
          </p:nvSpPr>
          <p:spPr>
            <a:xfrm>
              <a:off x="5296811" y="32859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410.1</a:t>
              </a:r>
            </a:p>
          </p:txBody>
        </p:sp>
        <p:sp>
          <p:nvSpPr>
            <p:cNvPr id="92" name="tx92"/>
            <p:cNvSpPr/>
            <p:nvPr/>
          </p:nvSpPr>
          <p:spPr>
            <a:xfrm>
              <a:off x="6362984" y="33341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387.8</a:t>
              </a:r>
            </a:p>
          </p:txBody>
        </p:sp>
        <p:sp>
          <p:nvSpPr>
            <p:cNvPr id="93" name="tx93"/>
            <p:cNvSpPr/>
            <p:nvPr/>
          </p:nvSpPr>
          <p:spPr>
            <a:xfrm>
              <a:off x="6668704" y="335967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a:t>
              </a:r>
            </a:p>
          </p:txBody>
        </p:sp>
        <p:sp>
          <p:nvSpPr>
            <p:cNvPr id="94" name="tx94"/>
            <p:cNvSpPr/>
            <p:nvPr/>
          </p:nvSpPr>
          <p:spPr>
            <a:xfrm>
              <a:off x="6896070" y="33716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370.4</a:t>
              </a:r>
            </a:p>
          </p:txBody>
        </p:sp>
        <p:sp>
          <p:nvSpPr>
            <p:cNvPr id="95" name="tx95"/>
            <p:cNvSpPr/>
            <p:nvPr/>
          </p:nvSpPr>
          <p:spPr>
            <a:xfrm>
              <a:off x="7162613" y="33729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369.8</a:t>
              </a:r>
            </a:p>
          </p:txBody>
        </p:sp>
        <p:sp>
          <p:nvSpPr>
            <p:cNvPr id="96" name="tx96"/>
            <p:cNvSpPr/>
            <p:nvPr/>
          </p:nvSpPr>
          <p:spPr>
            <a:xfrm>
              <a:off x="7429156" y="33698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97" name="tx97"/>
            <p:cNvSpPr/>
            <p:nvPr/>
          </p:nvSpPr>
          <p:spPr>
            <a:xfrm>
              <a:off x="7695699" y="33645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373.7</a:t>
              </a:r>
            </a:p>
          </p:txBody>
        </p:sp>
        <p:sp>
          <p:nvSpPr>
            <p:cNvPr id="98" name="tx98"/>
            <p:cNvSpPr/>
            <p:nvPr/>
          </p:nvSpPr>
          <p:spPr>
            <a:xfrm>
              <a:off x="7962242" y="33629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374.5</a:t>
              </a:r>
            </a:p>
          </p:txBody>
        </p:sp>
        <p:sp>
          <p:nvSpPr>
            <p:cNvPr id="99" name="pl99"/>
            <p:cNvSpPr/>
            <p:nvPr/>
          </p:nvSpPr>
          <p:spPr>
            <a:xfrm>
              <a:off x="141621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747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368.5</a:t>
              </a:r>
            </a:p>
          </p:txBody>
        </p:sp>
        <p:sp>
          <p:nvSpPr>
            <p:cNvPr id="111" name="tx111"/>
            <p:cNvSpPr/>
            <p:nvPr/>
          </p:nvSpPr>
          <p:spPr>
            <a:xfrm>
              <a:off x="1324790" y="34512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12" name="tx112"/>
            <p:cNvSpPr/>
            <p:nvPr/>
          </p:nvSpPr>
          <p:spPr>
            <a:xfrm>
              <a:off x="2631380" y="38633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379.1</a:t>
              </a:r>
            </a:p>
          </p:txBody>
        </p:sp>
        <p:sp>
          <p:nvSpPr>
            <p:cNvPr id="113" name="tx113"/>
            <p:cNvSpPr/>
            <p:nvPr/>
          </p:nvSpPr>
          <p:spPr>
            <a:xfrm>
              <a:off x="2657505" y="344224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4" name="tx114"/>
            <p:cNvSpPr/>
            <p:nvPr/>
          </p:nvSpPr>
          <p:spPr>
            <a:xfrm>
              <a:off x="3964096" y="38649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377.7</a:t>
              </a:r>
            </a:p>
          </p:txBody>
        </p:sp>
        <p:sp>
          <p:nvSpPr>
            <p:cNvPr id="115" name="tx115"/>
            <p:cNvSpPr/>
            <p:nvPr/>
          </p:nvSpPr>
          <p:spPr>
            <a:xfrm>
              <a:off x="3990221" y="3439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16" name="tx116"/>
            <p:cNvSpPr/>
            <p:nvPr/>
          </p:nvSpPr>
          <p:spPr>
            <a:xfrm>
              <a:off x="5335988" y="383434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a:t>
              </a:r>
            </a:p>
          </p:txBody>
        </p:sp>
        <p:sp>
          <p:nvSpPr>
            <p:cNvPr id="117" name="tx117"/>
            <p:cNvSpPr/>
            <p:nvPr/>
          </p:nvSpPr>
          <p:spPr>
            <a:xfrm>
              <a:off x="5349062" y="339243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8" name="tx118"/>
            <p:cNvSpPr/>
            <p:nvPr/>
          </p:nvSpPr>
          <p:spPr>
            <a:xfrm>
              <a:off x="6362984" y="38707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372.3</a:t>
              </a:r>
            </a:p>
          </p:txBody>
        </p:sp>
        <p:sp>
          <p:nvSpPr>
            <p:cNvPr id="119" name="tx119"/>
            <p:cNvSpPr/>
            <p:nvPr/>
          </p:nvSpPr>
          <p:spPr>
            <a:xfrm>
              <a:off x="6389109" y="34517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20" name="tx120"/>
            <p:cNvSpPr/>
            <p:nvPr/>
          </p:nvSpPr>
          <p:spPr>
            <a:xfrm>
              <a:off x="6629527" y="38708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372.2</a:t>
              </a:r>
            </a:p>
          </p:txBody>
        </p:sp>
        <p:sp>
          <p:nvSpPr>
            <p:cNvPr id="121" name="tx121"/>
            <p:cNvSpPr/>
            <p:nvPr/>
          </p:nvSpPr>
          <p:spPr>
            <a:xfrm>
              <a:off x="6681778" y="346461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2" name="tx122"/>
            <p:cNvSpPr/>
            <p:nvPr/>
          </p:nvSpPr>
          <p:spPr>
            <a:xfrm>
              <a:off x="6896070" y="39087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337.1</a:t>
              </a:r>
            </a:p>
          </p:txBody>
        </p:sp>
        <p:sp>
          <p:nvSpPr>
            <p:cNvPr id="123" name="tx123"/>
            <p:cNvSpPr/>
            <p:nvPr/>
          </p:nvSpPr>
          <p:spPr>
            <a:xfrm>
              <a:off x="6922195" y="35085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a:t>
              </a:r>
            </a:p>
          </p:txBody>
        </p:sp>
        <p:sp>
          <p:nvSpPr>
            <p:cNvPr id="124" name="tx124"/>
            <p:cNvSpPr/>
            <p:nvPr/>
          </p:nvSpPr>
          <p:spPr>
            <a:xfrm>
              <a:off x="7162613" y="38973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347.6</a:t>
              </a:r>
            </a:p>
          </p:txBody>
        </p:sp>
        <p:sp>
          <p:nvSpPr>
            <p:cNvPr id="125" name="tx125"/>
            <p:cNvSpPr/>
            <p:nvPr/>
          </p:nvSpPr>
          <p:spPr>
            <a:xfrm>
              <a:off x="7188738" y="34990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26" name="tx126"/>
            <p:cNvSpPr/>
            <p:nvPr/>
          </p:nvSpPr>
          <p:spPr>
            <a:xfrm>
              <a:off x="7429156" y="38758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367.6</a:t>
              </a:r>
            </a:p>
          </p:txBody>
        </p:sp>
        <p:sp>
          <p:nvSpPr>
            <p:cNvPr id="127" name="tx127"/>
            <p:cNvSpPr/>
            <p:nvPr/>
          </p:nvSpPr>
          <p:spPr>
            <a:xfrm>
              <a:off x="7481407" y="347475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8" name="tx128"/>
            <p:cNvSpPr/>
            <p:nvPr/>
          </p:nvSpPr>
          <p:spPr>
            <a:xfrm>
              <a:off x="7695699" y="38853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358.8</a:t>
              </a:r>
            </a:p>
          </p:txBody>
        </p:sp>
        <p:sp>
          <p:nvSpPr>
            <p:cNvPr id="129" name="tx129"/>
            <p:cNvSpPr/>
            <p:nvPr/>
          </p:nvSpPr>
          <p:spPr>
            <a:xfrm>
              <a:off x="7721825" y="34816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30" name="tx130"/>
            <p:cNvSpPr/>
            <p:nvPr/>
          </p:nvSpPr>
          <p:spPr>
            <a:xfrm>
              <a:off x="8001419" y="392501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322</a:t>
              </a:r>
            </a:p>
          </p:txBody>
        </p:sp>
        <p:sp>
          <p:nvSpPr>
            <p:cNvPr id="131" name="tx131"/>
            <p:cNvSpPr/>
            <p:nvPr/>
          </p:nvSpPr>
          <p:spPr>
            <a:xfrm>
              <a:off x="7988368" y="35205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52.4</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0764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4" name="tx134"/>
            <p:cNvSpPr/>
            <p:nvPr/>
          </p:nvSpPr>
          <p:spPr>
            <a:xfrm>
              <a:off x="655386" y="29595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655386" y="23113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2892"/>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2000-2025</a:t>
              </a:r>
            </a:p>
          </p:txBody>
        </p:sp>
        <p:sp>
          <p:nvSpPr>
            <p:cNvPr id="162" name="pl162"/>
            <p:cNvSpPr/>
            <p:nvPr/>
          </p:nvSpPr>
          <p:spPr>
            <a:xfrm>
              <a:off x="21439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83923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5345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2298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915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868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38218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0774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311788" cy="129091"/>
            </a:xfrm>
            <a:prstGeom prst="rect">
              <a:avLst/>
            </a:prstGeom>
            <a:solidFill>
              <a:srgbClr val="80BD41">
                <a:alpha val="100000"/>
              </a:srgbClr>
            </a:solidFill>
          </p:spPr>
          <p:txBody>
            <a:bodyPr/>
            <a:lstStyle/>
            <a:p/>
          </p:txBody>
        </p:sp>
        <p:sp>
          <p:nvSpPr>
            <p:cNvPr id="175" name="rc175"/>
            <p:cNvSpPr/>
            <p:nvPr/>
          </p:nvSpPr>
          <p:spPr>
            <a:xfrm>
              <a:off x="7608062" y="5954972"/>
              <a:ext cx="262941" cy="129091"/>
            </a:xfrm>
            <a:prstGeom prst="rect">
              <a:avLst/>
            </a:prstGeom>
            <a:solidFill>
              <a:srgbClr val="1CABE2">
                <a:alpha val="100000"/>
              </a:srgbClr>
            </a:solidFill>
          </p:spPr>
          <p:txBody>
            <a:bodyPr/>
            <a:lstStyle/>
            <a:p/>
          </p:txBody>
        </p:sp>
        <p:sp>
          <p:nvSpPr>
            <p:cNvPr id="176" name="rc176"/>
            <p:cNvSpPr/>
            <p:nvPr/>
          </p:nvSpPr>
          <p:spPr>
            <a:xfrm>
              <a:off x="1296273" y="5793607"/>
              <a:ext cx="6082413" cy="129091"/>
            </a:xfrm>
            <a:prstGeom prst="rect">
              <a:avLst/>
            </a:prstGeom>
            <a:solidFill>
              <a:srgbClr val="80BD41">
                <a:alpha val="100000"/>
              </a:srgbClr>
            </a:solidFill>
          </p:spPr>
          <p:txBody>
            <a:bodyPr/>
            <a:lstStyle/>
            <a:p/>
          </p:txBody>
        </p:sp>
        <p:sp>
          <p:nvSpPr>
            <p:cNvPr id="177" name="rc177"/>
            <p:cNvSpPr/>
            <p:nvPr/>
          </p:nvSpPr>
          <p:spPr>
            <a:xfrm>
              <a:off x="7378687" y="5793607"/>
              <a:ext cx="253448" cy="129091"/>
            </a:xfrm>
            <a:prstGeom prst="rect">
              <a:avLst/>
            </a:prstGeom>
            <a:solidFill>
              <a:srgbClr val="1CABE2">
                <a:alpha val="100000"/>
              </a:srgbClr>
            </a:solidFill>
          </p:spPr>
          <p:txBody>
            <a:bodyPr/>
            <a:lstStyle/>
            <a:p/>
          </p:txBody>
        </p:sp>
        <p:sp>
          <p:nvSpPr>
            <p:cNvPr id="178" name="rc178"/>
            <p:cNvSpPr/>
            <p:nvPr/>
          </p:nvSpPr>
          <p:spPr>
            <a:xfrm>
              <a:off x="1296273" y="5632243"/>
              <a:ext cx="5459728" cy="129091"/>
            </a:xfrm>
            <a:prstGeom prst="rect">
              <a:avLst/>
            </a:prstGeom>
            <a:solidFill>
              <a:srgbClr val="80BD41">
                <a:alpha val="100000"/>
              </a:srgbClr>
            </a:solidFill>
          </p:spPr>
          <p:txBody>
            <a:bodyPr/>
            <a:lstStyle/>
            <a:p/>
          </p:txBody>
        </p:sp>
        <p:sp>
          <p:nvSpPr>
            <p:cNvPr id="179" name="rc179"/>
            <p:cNvSpPr/>
            <p:nvPr/>
          </p:nvSpPr>
          <p:spPr>
            <a:xfrm>
              <a:off x="6756002" y="5632243"/>
              <a:ext cx="888848" cy="129091"/>
            </a:xfrm>
            <a:prstGeom prst="rect">
              <a:avLst/>
            </a:prstGeom>
            <a:solidFill>
              <a:srgbClr val="1CABE2">
                <a:alpha val="100000"/>
              </a:srgbClr>
            </a:solidFill>
          </p:spPr>
          <p:txBody>
            <a:bodyPr/>
            <a:lstStyle/>
            <a:p/>
          </p:txBody>
        </p:sp>
        <p:sp>
          <p:nvSpPr>
            <p:cNvPr id="180" name="tx180"/>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387.8</a:t>
              </a:r>
            </a:p>
          </p:txBody>
        </p:sp>
        <p:sp>
          <p:nvSpPr>
            <p:cNvPr id="181" name="tx181"/>
            <p:cNvSpPr/>
            <p:nvPr/>
          </p:nvSpPr>
          <p:spPr>
            <a:xfrm>
              <a:off x="7804247"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373.7</a:t>
              </a:r>
            </a:p>
          </p:txBody>
        </p:sp>
        <p:sp>
          <p:nvSpPr>
            <p:cNvPr id="182" name="tx182"/>
            <p:cNvSpPr/>
            <p:nvPr/>
          </p:nvSpPr>
          <p:spPr>
            <a:xfrm>
              <a:off x="7817420"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374.5</a:t>
              </a:r>
            </a:p>
          </p:txBody>
        </p:sp>
        <p:sp>
          <p:nvSpPr>
            <p:cNvPr id="183" name="tx183"/>
            <p:cNvSpPr/>
            <p:nvPr/>
          </p:nvSpPr>
          <p:spPr>
            <a:xfrm>
              <a:off x="4316529"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372.3</a:t>
              </a:r>
            </a:p>
          </p:txBody>
        </p:sp>
        <p:sp>
          <p:nvSpPr>
            <p:cNvPr id="184" name="tx184"/>
            <p:cNvSpPr/>
            <p:nvPr/>
          </p:nvSpPr>
          <p:spPr>
            <a:xfrm>
              <a:off x="7634039"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85" name="tx185"/>
            <p:cNvSpPr/>
            <p:nvPr/>
          </p:nvSpPr>
          <p:spPr>
            <a:xfrm>
              <a:off x="4201842"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358.8</a:t>
              </a:r>
            </a:p>
          </p:txBody>
        </p:sp>
        <p:sp>
          <p:nvSpPr>
            <p:cNvPr id="186" name="tx186"/>
            <p:cNvSpPr/>
            <p:nvPr/>
          </p:nvSpPr>
          <p:spPr>
            <a:xfrm>
              <a:off x="739991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87" name="tx187"/>
            <p:cNvSpPr/>
            <p:nvPr/>
          </p:nvSpPr>
          <p:spPr>
            <a:xfrm>
              <a:off x="3935703" y="565629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188" name="tx188"/>
            <p:cNvSpPr/>
            <p:nvPr/>
          </p:nvSpPr>
          <p:spPr>
            <a:xfrm>
              <a:off x="7094932"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52.4</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87503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57034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6265645"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796095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(86%) was lower than in 2019 (96%).
The number of children vaccinated with DTP1 decreased 14% compared to in 2019.
The number of surviving infants decreased approximately 3% compared to in 2019.
In 2025, 100,000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568655"/>
            </a:xfrm>
            <a:custGeom>
              <a:avLst/>
              <a:pathLst>
                <a:path w="3397293" h="568655">
                  <a:moveTo>
                    <a:pt x="0" y="328070"/>
                  </a:moveTo>
                  <a:lnTo>
                    <a:pt x="135891" y="415555"/>
                  </a:lnTo>
                  <a:lnTo>
                    <a:pt x="271783" y="306198"/>
                  </a:lnTo>
                  <a:lnTo>
                    <a:pt x="407675" y="262456"/>
                  </a:lnTo>
                  <a:lnTo>
                    <a:pt x="543566" y="196842"/>
                  </a:lnTo>
                  <a:lnTo>
                    <a:pt x="679458" y="196842"/>
                  </a:lnTo>
                  <a:lnTo>
                    <a:pt x="815350" y="153099"/>
                  </a:lnTo>
                  <a:lnTo>
                    <a:pt x="951242" y="240584"/>
                  </a:lnTo>
                  <a:lnTo>
                    <a:pt x="1087133" y="21871"/>
                  </a:lnTo>
                  <a:lnTo>
                    <a:pt x="1223025" y="87485"/>
                  </a:lnTo>
                  <a:lnTo>
                    <a:pt x="1358917" y="43742"/>
                  </a:lnTo>
                  <a:lnTo>
                    <a:pt x="1494809" y="174970"/>
                  </a:lnTo>
                  <a:lnTo>
                    <a:pt x="1630700" y="0"/>
                  </a:lnTo>
                  <a:lnTo>
                    <a:pt x="1766592" y="0"/>
                  </a:lnTo>
                  <a:lnTo>
                    <a:pt x="1902484" y="481169"/>
                  </a:lnTo>
                  <a:lnTo>
                    <a:pt x="2038375" y="568655"/>
                  </a:lnTo>
                  <a:lnTo>
                    <a:pt x="2174267" y="284327"/>
                  </a:lnTo>
                  <a:lnTo>
                    <a:pt x="2310159" y="109356"/>
                  </a:lnTo>
                  <a:lnTo>
                    <a:pt x="2446051" y="240584"/>
                  </a:lnTo>
                  <a:lnTo>
                    <a:pt x="2581942" y="174970"/>
                  </a:lnTo>
                  <a:lnTo>
                    <a:pt x="2717834" y="131228"/>
                  </a:lnTo>
                  <a:lnTo>
                    <a:pt x="2853726" y="349941"/>
                  </a:lnTo>
                  <a:lnTo>
                    <a:pt x="2989618" y="328070"/>
                  </a:lnTo>
                  <a:lnTo>
                    <a:pt x="3125509" y="174970"/>
                  </a:lnTo>
                  <a:lnTo>
                    <a:pt x="3261401" y="131228"/>
                  </a:lnTo>
                  <a:lnTo>
                    <a:pt x="3397293" y="41555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568655"/>
            </a:xfrm>
            <a:custGeom>
              <a:avLst/>
              <a:pathLst>
                <a:path w="3397293" h="568655">
                  <a:moveTo>
                    <a:pt x="0" y="328070"/>
                  </a:moveTo>
                  <a:lnTo>
                    <a:pt x="135891" y="415555"/>
                  </a:lnTo>
                  <a:lnTo>
                    <a:pt x="271783" y="306198"/>
                  </a:lnTo>
                  <a:lnTo>
                    <a:pt x="407675" y="262456"/>
                  </a:lnTo>
                  <a:lnTo>
                    <a:pt x="543566" y="196842"/>
                  </a:lnTo>
                  <a:lnTo>
                    <a:pt x="679458" y="196842"/>
                  </a:lnTo>
                  <a:lnTo>
                    <a:pt x="815350" y="153099"/>
                  </a:lnTo>
                  <a:lnTo>
                    <a:pt x="951242" y="240584"/>
                  </a:lnTo>
                  <a:lnTo>
                    <a:pt x="1087133" y="21871"/>
                  </a:lnTo>
                  <a:lnTo>
                    <a:pt x="1223025" y="87485"/>
                  </a:lnTo>
                  <a:lnTo>
                    <a:pt x="1358917" y="43742"/>
                  </a:lnTo>
                  <a:lnTo>
                    <a:pt x="1494809" y="174970"/>
                  </a:lnTo>
                  <a:lnTo>
                    <a:pt x="1630700" y="0"/>
                  </a:lnTo>
                  <a:lnTo>
                    <a:pt x="1766592" y="0"/>
                  </a:lnTo>
                  <a:lnTo>
                    <a:pt x="1902484" y="481169"/>
                  </a:lnTo>
                  <a:lnTo>
                    <a:pt x="2038375" y="568655"/>
                  </a:lnTo>
                  <a:lnTo>
                    <a:pt x="2174267" y="284327"/>
                  </a:lnTo>
                  <a:lnTo>
                    <a:pt x="2310159" y="109356"/>
                  </a:lnTo>
                  <a:lnTo>
                    <a:pt x="2446051" y="240584"/>
                  </a:lnTo>
                  <a:lnTo>
                    <a:pt x="2581942" y="174970"/>
                  </a:lnTo>
                  <a:lnTo>
                    <a:pt x="2717834" y="131228"/>
                  </a:lnTo>
                  <a:lnTo>
                    <a:pt x="2853726" y="349941"/>
                  </a:lnTo>
                  <a:lnTo>
                    <a:pt x="2989618" y="328070"/>
                  </a:lnTo>
                  <a:lnTo>
                    <a:pt x="3125509" y="174970"/>
                  </a:lnTo>
                  <a:lnTo>
                    <a:pt x="3261401" y="131228"/>
                  </a:lnTo>
                  <a:lnTo>
                    <a:pt x="3397293" y="41555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568655"/>
            </a:xfrm>
            <a:custGeom>
              <a:avLst/>
              <a:pathLst>
                <a:path w="3397293" h="568655">
                  <a:moveTo>
                    <a:pt x="0" y="328070"/>
                  </a:moveTo>
                  <a:lnTo>
                    <a:pt x="135891" y="415555"/>
                  </a:lnTo>
                  <a:lnTo>
                    <a:pt x="271783" y="306198"/>
                  </a:lnTo>
                  <a:lnTo>
                    <a:pt x="407675" y="262456"/>
                  </a:lnTo>
                  <a:lnTo>
                    <a:pt x="543566" y="196842"/>
                  </a:lnTo>
                  <a:lnTo>
                    <a:pt x="679458" y="196842"/>
                  </a:lnTo>
                  <a:lnTo>
                    <a:pt x="815350" y="153099"/>
                  </a:lnTo>
                  <a:lnTo>
                    <a:pt x="951242" y="240584"/>
                  </a:lnTo>
                  <a:lnTo>
                    <a:pt x="1087133" y="21871"/>
                  </a:lnTo>
                  <a:lnTo>
                    <a:pt x="1223025" y="87485"/>
                  </a:lnTo>
                  <a:lnTo>
                    <a:pt x="1358917" y="43742"/>
                  </a:lnTo>
                  <a:lnTo>
                    <a:pt x="1494809" y="174970"/>
                  </a:lnTo>
                  <a:lnTo>
                    <a:pt x="1630700" y="0"/>
                  </a:lnTo>
                  <a:lnTo>
                    <a:pt x="1766592" y="0"/>
                  </a:lnTo>
                  <a:lnTo>
                    <a:pt x="1902484" y="481169"/>
                  </a:lnTo>
                  <a:lnTo>
                    <a:pt x="2038375" y="568655"/>
                  </a:lnTo>
                  <a:lnTo>
                    <a:pt x="2174267" y="284327"/>
                  </a:lnTo>
                  <a:lnTo>
                    <a:pt x="2310159" y="109356"/>
                  </a:lnTo>
                  <a:lnTo>
                    <a:pt x="2446051" y="240584"/>
                  </a:lnTo>
                  <a:lnTo>
                    <a:pt x="2581942" y="174970"/>
                  </a:lnTo>
                  <a:lnTo>
                    <a:pt x="2717834" y="131228"/>
                  </a:lnTo>
                  <a:lnTo>
                    <a:pt x="2853726" y="349941"/>
                  </a:lnTo>
                  <a:lnTo>
                    <a:pt x="2989618" y="328070"/>
                  </a:lnTo>
                  <a:lnTo>
                    <a:pt x="3125509" y="174970"/>
                  </a:lnTo>
                  <a:lnTo>
                    <a:pt x="3261401" y="131228"/>
                  </a:lnTo>
                  <a:lnTo>
                    <a:pt x="3397293" y="41555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4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7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9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88" y="4988970"/>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60" name="tx60"/>
            <p:cNvSpPr/>
            <p:nvPr/>
          </p:nvSpPr>
          <p:spPr>
            <a:xfrm>
              <a:off x="291757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003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68364" y="1403693"/>
              <a:ext cx="27024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Guatemala, 2000-2025</a:t>
              </a:r>
            </a:p>
          </p:txBody>
        </p:sp>
        <p:sp>
          <p:nvSpPr>
            <p:cNvPr id="63" name="pl63"/>
            <p:cNvSpPr/>
            <p:nvPr/>
          </p:nvSpPr>
          <p:spPr>
            <a:xfrm>
              <a:off x="5267799" y="389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88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20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5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8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2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81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638057"/>
              <a:ext cx="3397293" cy="1421637"/>
            </a:xfrm>
            <a:custGeom>
              <a:avLst/>
              <a:pathLst>
                <a:path w="3397293" h="1421637">
                  <a:moveTo>
                    <a:pt x="0" y="820175"/>
                  </a:moveTo>
                  <a:lnTo>
                    <a:pt x="135891" y="1038889"/>
                  </a:lnTo>
                  <a:lnTo>
                    <a:pt x="271783" y="765497"/>
                  </a:lnTo>
                  <a:lnTo>
                    <a:pt x="407675" y="656140"/>
                  </a:lnTo>
                  <a:lnTo>
                    <a:pt x="543566" y="492105"/>
                  </a:lnTo>
                  <a:lnTo>
                    <a:pt x="679458" y="492105"/>
                  </a:lnTo>
                  <a:lnTo>
                    <a:pt x="815350" y="382748"/>
                  </a:lnTo>
                  <a:lnTo>
                    <a:pt x="951242" y="601462"/>
                  </a:lnTo>
                  <a:lnTo>
                    <a:pt x="1087133" y="54678"/>
                  </a:lnTo>
                  <a:lnTo>
                    <a:pt x="1223025" y="218713"/>
                  </a:lnTo>
                  <a:lnTo>
                    <a:pt x="1358917" y="109356"/>
                  </a:lnTo>
                  <a:lnTo>
                    <a:pt x="1494809" y="437426"/>
                  </a:lnTo>
                  <a:lnTo>
                    <a:pt x="1630700" y="0"/>
                  </a:lnTo>
                  <a:lnTo>
                    <a:pt x="1766592" y="0"/>
                  </a:lnTo>
                  <a:lnTo>
                    <a:pt x="1902484" y="1202924"/>
                  </a:lnTo>
                  <a:lnTo>
                    <a:pt x="2038375" y="1421637"/>
                  </a:lnTo>
                  <a:lnTo>
                    <a:pt x="2174267" y="710818"/>
                  </a:lnTo>
                  <a:lnTo>
                    <a:pt x="2310159" y="273391"/>
                  </a:lnTo>
                  <a:lnTo>
                    <a:pt x="2446051" y="601462"/>
                  </a:lnTo>
                  <a:lnTo>
                    <a:pt x="2581942" y="437426"/>
                  </a:lnTo>
                  <a:lnTo>
                    <a:pt x="2717834" y="328070"/>
                  </a:lnTo>
                  <a:lnTo>
                    <a:pt x="2853726" y="874853"/>
                  </a:lnTo>
                  <a:lnTo>
                    <a:pt x="2989618" y="820175"/>
                  </a:lnTo>
                  <a:lnTo>
                    <a:pt x="3125509" y="437426"/>
                  </a:lnTo>
                  <a:lnTo>
                    <a:pt x="3261401" y="328070"/>
                  </a:lnTo>
                  <a:lnTo>
                    <a:pt x="3397293" y="1038889"/>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75484"/>
              <a:ext cx="3397293" cy="765497"/>
            </a:xfrm>
            <a:custGeom>
              <a:avLst/>
              <a:pathLst>
                <a:path w="3397293" h="765497">
                  <a:moveTo>
                    <a:pt x="0" y="765497"/>
                  </a:moveTo>
                  <a:lnTo>
                    <a:pt x="135891" y="765497"/>
                  </a:lnTo>
                  <a:lnTo>
                    <a:pt x="271783" y="765497"/>
                  </a:lnTo>
                  <a:lnTo>
                    <a:pt x="407675" y="656140"/>
                  </a:lnTo>
                  <a:lnTo>
                    <a:pt x="543566" y="546783"/>
                  </a:lnTo>
                  <a:lnTo>
                    <a:pt x="679458" y="492105"/>
                  </a:lnTo>
                  <a:lnTo>
                    <a:pt x="815350" y="437426"/>
                  </a:lnTo>
                  <a:lnTo>
                    <a:pt x="951242" y="437426"/>
                  </a:lnTo>
                  <a:lnTo>
                    <a:pt x="1087133" y="273391"/>
                  </a:lnTo>
                  <a:lnTo>
                    <a:pt x="1223025" y="164035"/>
                  </a:lnTo>
                  <a:lnTo>
                    <a:pt x="1358917" y="164035"/>
                  </a:lnTo>
                  <a:lnTo>
                    <a:pt x="1494809" y="109356"/>
                  </a:lnTo>
                  <a:lnTo>
                    <a:pt x="1630700" y="109356"/>
                  </a:lnTo>
                  <a:lnTo>
                    <a:pt x="1766592" y="109356"/>
                  </a:lnTo>
                  <a:lnTo>
                    <a:pt x="1902484" y="109356"/>
                  </a:lnTo>
                  <a:lnTo>
                    <a:pt x="2038375" y="54678"/>
                  </a:lnTo>
                  <a:lnTo>
                    <a:pt x="2174267" y="0"/>
                  </a:lnTo>
                  <a:lnTo>
                    <a:pt x="2310159" y="0"/>
                  </a:lnTo>
                  <a:lnTo>
                    <a:pt x="2446051" y="0"/>
                  </a:lnTo>
                  <a:lnTo>
                    <a:pt x="2581942" y="0"/>
                  </a:lnTo>
                  <a:lnTo>
                    <a:pt x="2717834" y="164035"/>
                  </a:lnTo>
                  <a:lnTo>
                    <a:pt x="2853726" y="273391"/>
                  </a:lnTo>
                  <a:lnTo>
                    <a:pt x="2989618" y="54678"/>
                  </a:lnTo>
                  <a:lnTo>
                    <a:pt x="3125509" y="109356"/>
                  </a:lnTo>
                  <a:lnTo>
                    <a:pt x="3261401" y="109356"/>
                  </a:lnTo>
                  <a:lnTo>
                    <a:pt x="3397293" y="54678"/>
                  </a:lnTo>
                </a:path>
              </a:pathLst>
            </a:custGeom>
            <a:ln w="27101" cap="flat">
              <a:solidFill>
                <a:srgbClr val="80BD41">
                  <a:alpha val="100000"/>
                </a:srgbClr>
              </a:solidFill>
              <a:prstDash val="solid"/>
              <a:round/>
            </a:ln>
          </p:spPr>
          <p:txBody>
            <a:bodyPr/>
            <a:lstStyle/>
            <a:p/>
          </p:txBody>
        </p:sp>
        <p:sp>
          <p:nvSpPr>
            <p:cNvPr id="82" name="pl82"/>
            <p:cNvSpPr/>
            <p:nvPr/>
          </p:nvSpPr>
          <p:spPr>
            <a:xfrm>
              <a:off x="5437664" y="2309986"/>
              <a:ext cx="3397293" cy="984210"/>
            </a:xfrm>
            <a:custGeom>
              <a:avLst/>
              <a:pathLst>
                <a:path w="3397293" h="984210">
                  <a:moveTo>
                    <a:pt x="0" y="164035"/>
                  </a:moveTo>
                  <a:lnTo>
                    <a:pt x="135891" y="218713"/>
                  </a:lnTo>
                  <a:lnTo>
                    <a:pt x="271783" y="164035"/>
                  </a:lnTo>
                  <a:lnTo>
                    <a:pt x="407675" y="109356"/>
                  </a:lnTo>
                  <a:lnTo>
                    <a:pt x="543566" y="54678"/>
                  </a:lnTo>
                  <a:lnTo>
                    <a:pt x="679458" y="0"/>
                  </a:lnTo>
                  <a:lnTo>
                    <a:pt x="815350" y="54678"/>
                  </a:lnTo>
                  <a:lnTo>
                    <a:pt x="951242" y="54678"/>
                  </a:lnTo>
                  <a:lnTo>
                    <a:pt x="1087133" y="109356"/>
                  </a:lnTo>
                  <a:lnTo>
                    <a:pt x="1223025" y="0"/>
                  </a:lnTo>
                  <a:lnTo>
                    <a:pt x="1358917" y="54678"/>
                  </a:lnTo>
                  <a:lnTo>
                    <a:pt x="1494809" y="54678"/>
                  </a:lnTo>
                  <a:lnTo>
                    <a:pt x="1630700" y="54678"/>
                  </a:lnTo>
                  <a:lnTo>
                    <a:pt x="1766592" y="218713"/>
                  </a:lnTo>
                  <a:lnTo>
                    <a:pt x="1902484" y="273391"/>
                  </a:lnTo>
                  <a:lnTo>
                    <a:pt x="2038375" y="218713"/>
                  </a:lnTo>
                  <a:lnTo>
                    <a:pt x="2174267" y="273391"/>
                  </a:lnTo>
                  <a:lnTo>
                    <a:pt x="2310159" y="492105"/>
                  </a:lnTo>
                  <a:lnTo>
                    <a:pt x="2446051" y="437426"/>
                  </a:lnTo>
                  <a:lnTo>
                    <a:pt x="2581942" y="765497"/>
                  </a:lnTo>
                  <a:lnTo>
                    <a:pt x="2717834" y="929532"/>
                  </a:lnTo>
                  <a:lnTo>
                    <a:pt x="2853726" y="984210"/>
                  </a:lnTo>
                  <a:lnTo>
                    <a:pt x="2989618" y="820175"/>
                  </a:lnTo>
                  <a:lnTo>
                    <a:pt x="3125509" y="656140"/>
                  </a:lnTo>
                  <a:lnTo>
                    <a:pt x="3261401" y="601462"/>
                  </a:lnTo>
                  <a:lnTo>
                    <a:pt x="3397293" y="601462"/>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754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638057"/>
              <a:ext cx="3397293" cy="1421637"/>
            </a:xfrm>
            <a:custGeom>
              <a:avLst/>
              <a:pathLst>
                <a:path w="3397293" h="1421637">
                  <a:moveTo>
                    <a:pt x="0" y="820175"/>
                  </a:moveTo>
                  <a:lnTo>
                    <a:pt x="135891" y="1038889"/>
                  </a:lnTo>
                  <a:lnTo>
                    <a:pt x="271783" y="765497"/>
                  </a:lnTo>
                  <a:lnTo>
                    <a:pt x="407675" y="656140"/>
                  </a:lnTo>
                  <a:lnTo>
                    <a:pt x="543566" y="492105"/>
                  </a:lnTo>
                  <a:lnTo>
                    <a:pt x="679458" y="492105"/>
                  </a:lnTo>
                  <a:lnTo>
                    <a:pt x="815350" y="382748"/>
                  </a:lnTo>
                  <a:lnTo>
                    <a:pt x="951242" y="601462"/>
                  </a:lnTo>
                  <a:lnTo>
                    <a:pt x="1087133" y="54678"/>
                  </a:lnTo>
                  <a:lnTo>
                    <a:pt x="1223025" y="218713"/>
                  </a:lnTo>
                  <a:lnTo>
                    <a:pt x="1358917" y="109356"/>
                  </a:lnTo>
                  <a:lnTo>
                    <a:pt x="1494809" y="437426"/>
                  </a:lnTo>
                  <a:lnTo>
                    <a:pt x="1630700" y="0"/>
                  </a:lnTo>
                  <a:lnTo>
                    <a:pt x="1766592" y="0"/>
                  </a:lnTo>
                  <a:lnTo>
                    <a:pt x="1902484" y="1202924"/>
                  </a:lnTo>
                  <a:lnTo>
                    <a:pt x="2038375" y="1421637"/>
                  </a:lnTo>
                  <a:lnTo>
                    <a:pt x="2174267" y="710818"/>
                  </a:lnTo>
                  <a:lnTo>
                    <a:pt x="2310159" y="273391"/>
                  </a:lnTo>
                  <a:lnTo>
                    <a:pt x="2446051" y="601462"/>
                  </a:lnTo>
                  <a:lnTo>
                    <a:pt x="2581942" y="437426"/>
                  </a:lnTo>
                  <a:lnTo>
                    <a:pt x="2717834" y="328070"/>
                  </a:lnTo>
                  <a:lnTo>
                    <a:pt x="2853726" y="874853"/>
                  </a:lnTo>
                  <a:lnTo>
                    <a:pt x="2989618" y="820175"/>
                  </a:lnTo>
                  <a:lnTo>
                    <a:pt x="3125509" y="437426"/>
                  </a:lnTo>
                  <a:lnTo>
                    <a:pt x="3261401" y="328070"/>
                  </a:lnTo>
                  <a:lnTo>
                    <a:pt x="3397293" y="1038889"/>
                  </a:lnTo>
                </a:path>
              </a:pathLst>
            </a:custGeom>
            <a:ln w="43362" cap="flat">
              <a:solidFill>
                <a:srgbClr val="000000">
                  <a:alpha val="100000"/>
                </a:srgbClr>
              </a:solidFill>
              <a:prstDash val="solid"/>
              <a:round/>
            </a:ln>
          </p:spPr>
          <p:txBody>
            <a:bodyPr/>
            <a:lstStyle/>
            <a:p/>
          </p:txBody>
        </p:sp>
        <p:sp>
          <p:nvSpPr>
            <p:cNvPr id="85" name="pl85"/>
            <p:cNvSpPr/>
            <p:nvPr/>
          </p:nvSpPr>
          <p:spPr>
            <a:xfrm>
              <a:off x="5437664" y="2495893"/>
              <a:ext cx="0" cy="962339"/>
            </a:xfrm>
            <a:custGeom>
              <a:avLst/>
              <a:pathLst>
                <a:path w="0" h="962339">
                  <a:moveTo>
                    <a:pt x="0" y="96233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495893"/>
              <a:ext cx="0" cy="634269"/>
            </a:xfrm>
            <a:custGeom>
              <a:avLst/>
              <a:pathLst>
                <a:path w="0" h="634269">
                  <a:moveTo>
                    <a:pt x="0" y="63426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495893"/>
              <a:ext cx="0" cy="251520"/>
            </a:xfrm>
            <a:custGeom>
              <a:avLst/>
              <a:pathLst>
                <a:path w="0" h="251520">
                  <a:moveTo>
                    <a:pt x="0" y="25152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495893"/>
              <a:ext cx="0" cy="1563801"/>
            </a:xfrm>
            <a:custGeom>
              <a:avLst/>
              <a:pathLst>
                <a:path w="0" h="1563801">
                  <a:moveTo>
                    <a:pt x="0" y="156380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495893"/>
              <a:ext cx="0" cy="579590"/>
            </a:xfrm>
            <a:custGeom>
              <a:avLst/>
              <a:pathLst>
                <a:path w="0" h="579590">
                  <a:moveTo>
                    <a:pt x="0" y="57959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495893"/>
              <a:ext cx="0" cy="470234"/>
            </a:xfrm>
            <a:custGeom>
              <a:avLst/>
              <a:pathLst>
                <a:path w="0" h="470234">
                  <a:moveTo>
                    <a:pt x="0" y="47023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495893"/>
              <a:ext cx="0" cy="1181052"/>
            </a:xfrm>
            <a:custGeom>
              <a:avLst/>
              <a:pathLst>
                <a:path w="0" h="1181052">
                  <a:moveTo>
                    <a:pt x="0" y="118105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638057"/>
              <a:ext cx="3397293" cy="1421637"/>
            </a:xfrm>
            <a:custGeom>
              <a:avLst/>
              <a:pathLst>
                <a:path w="3397293" h="1421637">
                  <a:moveTo>
                    <a:pt x="0" y="820175"/>
                  </a:moveTo>
                  <a:lnTo>
                    <a:pt x="135891" y="1038889"/>
                  </a:lnTo>
                  <a:lnTo>
                    <a:pt x="271783" y="765497"/>
                  </a:lnTo>
                  <a:lnTo>
                    <a:pt x="407675" y="656140"/>
                  </a:lnTo>
                  <a:lnTo>
                    <a:pt x="543566" y="492105"/>
                  </a:lnTo>
                  <a:lnTo>
                    <a:pt x="679458" y="492105"/>
                  </a:lnTo>
                  <a:lnTo>
                    <a:pt x="815350" y="382748"/>
                  </a:lnTo>
                  <a:lnTo>
                    <a:pt x="951242" y="601462"/>
                  </a:lnTo>
                  <a:lnTo>
                    <a:pt x="1087133" y="54678"/>
                  </a:lnTo>
                  <a:lnTo>
                    <a:pt x="1223025" y="218713"/>
                  </a:lnTo>
                  <a:lnTo>
                    <a:pt x="1358917" y="109356"/>
                  </a:lnTo>
                  <a:lnTo>
                    <a:pt x="1494809" y="437426"/>
                  </a:lnTo>
                  <a:lnTo>
                    <a:pt x="1630700" y="0"/>
                  </a:lnTo>
                  <a:lnTo>
                    <a:pt x="1766592" y="0"/>
                  </a:lnTo>
                  <a:lnTo>
                    <a:pt x="1902484" y="1202924"/>
                  </a:lnTo>
                  <a:lnTo>
                    <a:pt x="2038375" y="1421637"/>
                  </a:lnTo>
                  <a:lnTo>
                    <a:pt x="2174267" y="710818"/>
                  </a:lnTo>
                  <a:lnTo>
                    <a:pt x="2310159" y="273391"/>
                  </a:lnTo>
                  <a:lnTo>
                    <a:pt x="2446051" y="601462"/>
                  </a:lnTo>
                  <a:lnTo>
                    <a:pt x="2581942" y="437426"/>
                  </a:lnTo>
                  <a:lnTo>
                    <a:pt x="2717834" y="328070"/>
                  </a:lnTo>
                  <a:lnTo>
                    <a:pt x="2853726" y="874853"/>
                  </a:lnTo>
                  <a:lnTo>
                    <a:pt x="2989618" y="820175"/>
                  </a:lnTo>
                  <a:lnTo>
                    <a:pt x="3125509" y="437426"/>
                  </a:lnTo>
                  <a:lnTo>
                    <a:pt x="3261401" y="328070"/>
                  </a:lnTo>
                  <a:lnTo>
                    <a:pt x="3397293" y="1038889"/>
                  </a:lnTo>
                </a:path>
              </a:pathLst>
            </a:custGeom>
            <a:ln w="27101" cap="flat">
              <a:solidFill>
                <a:srgbClr val="0058AB">
                  <a:alpha val="100000"/>
                </a:srgbClr>
              </a:solidFill>
              <a:prstDash val="solid"/>
              <a:round/>
            </a:ln>
          </p:spPr>
          <p:txBody>
            <a:bodyPr/>
            <a:lstStyle/>
            <a:p/>
          </p:txBody>
        </p:sp>
        <p:sp>
          <p:nvSpPr>
            <p:cNvPr id="93" name="tx93"/>
            <p:cNvSpPr/>
            <p:nvPr/>
          </p:nvSpPr>
          <p:spPr>
            <a:xfrm>
              <a:off x="5389469" y="243622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068928" y="24349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766436" y="24335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7397700" y="243358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7" name="tx97"/>
            <p:cNvSpPr/>
            <p:nvPr/>
          </p:nvSpPr>
          <p:spPr>
            <a:xfrm>
              <a:off x="7989462" y="24335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4349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756617" y="243490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100" name="tx100"/>
            <p:cNvSpPr/>
            <p:nvPr/>
          </p:nvSpPr>
          <p:spPr>
            <a:xfrm>
              <a:off x="8902429" y="3091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87095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116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5701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3023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4765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929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251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251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671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296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92287" y="4988970"/>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120" name="tx120"/>
            <p:cNvSpPr/>
            <p:nvPr/>
          </p:nvSpPr>
          <p:spPr>
            <a:xfrm>
              <a:off x="72342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96732"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797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5049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6301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7552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423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675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69270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3956139" cy="114824"/>
            </a:xfrm>
            <a:prstGeom prst="rect">
              <a:avLst/>
            </a:prstGeom>
            <a:solidFill>
              <a:srgbClr val="1CABE2">
                <a:alpha val="80000"/>
              </a:srgbClr>
            </a:solidFill>
          </p:spPr>
          <p:txBody>
            <a:bodyPr/>
            <a:lstStyle/>
            <a:p/>
          </p:txBody>
        </p:sp>
        <p:sp>
          <p:nvSpPr>
            <p:cNvPr id="135" name="rc135"/>
            <p:cNvSpPr/>
            <p:nvPr/>
          </p:nvSpPr>
          <p:spPr>
            <a:xfrm>
              <a:off x="1317178" y="5743865"/>
              <a:ext cx="3176965" cy="114824"/>
            </a:xfrm>
            <a:prstGeom prst="rect">
              <a:avLst/>
            </a:prstGeom>
            <a:solidFill>
              <a:srgbClr val="1CABE2">
                <a:alpha val="80000"/>
              </a:srgbClr>
            </a:solidFill>
          </p:spPr>
          <p:txBody>
            <a:bodyPr/>
            <a:lstStyle/>
            <a:p/>
          </p:txBody>
        </p:sp>
        <p:sp>
          <p:nvSpPr>
            <p:cNvPr id="136" name="rc136"/>
            <p:cNvSpPr/>
            <p:nvPr/>
          </p:nvSpPr>
          <p:spPr>
            <a:xfrm>
              <a:off x="1317178" y="5600334"/>
              <a:ext cx="7321564" cy="114824"/>
            </a:xfrm>
            <a:prstGeom prst="rect">
              <a:avLst/>
            </a:prstGeom>
            <a:solidFill>
              <a:srgbClr val="1CABE2">
                <a:alpha val="80000"/>
              </a:srgbClr>
            </a:solidFill>
          </p:spPr>
          <p:txBody>
            <a:bodyPr/>
            <a:lstStyle/>
            <a:p/>
          </p:txBody>
        </p:sp>
        <p:sp>
          <p:nvSpPr>
            <p:cNvPr id="137" name="tx137"/>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01506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3" name="tx143"/>
            <p:cNvSpPr/>
            <p:nvPr/>
          </p:nvSpPr>
          <p:spPr>
            <a:xfrm>
              <a:off x="514024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4" name="tx144"/>
            <p:cNvSpPr/>
            <p:nvPr/>
          </p:nvSpPr>
          <p:spPr>
            <a:xfrm>
              <a:off x="726541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5" name="tx14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Guatemala (77%) was 8 percentage points lower than the global average (85%) and 6 percentage points lower than the average across all LACR countries (83%).
National DTP3 coverage was 11 percentage points lower than in 2019 (88%).
This equates to 86,000 un- and undervaccinated children in 2025 compared to 47,000 un- and undervaccinated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Guatemala DTP3 coverage was 77% - this is 11 percentage points lower than in 2019 and lower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Guatemala ranked number 5 out of 33 countries for lowest DTP3 coverage (based on tied ranks).
Guatemala was in the top 10 countries with the most un- and undervaccinated children (rank=7).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Guatemala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05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76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46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17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90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431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52609"/>
              <a:ext cx="239888" cy="659399"/>
            </a:xfrm>
            <a:prstGeom prst="rect">
              <a:avLst/>
            </a:prstGeom>
            <a:solidFill>
              <a:srgbClr val="80BD41">
                <a:alpha val="100000"/>
              </a:srgbClr>
            </a:solidFill>
          </p:spPr>
          <p:txBody>
            <a:bodyPr/>
            <a:lstStyle/>
            <a:p/>
          </p:txBody>
        </p:sp>
        <p:sp>
          <p:nvSpPr>
            <p:cNvPr id="25" name="rc25"/>
            <p:cNvSpPr/>
            <p:nvPr/>
          </p:nvSpPr>
          <p:spPr>
            <a:xfrm>
              <a:off x="1296273" y="3397934"/>
              <a:ext cx="239888" cy="154675"/>
            </a:xfrm>
            <a:prstGeom prst="rect">
              <a:avLst/>
            </a:prstGeom>
            <a:solidFill>
              <a:srgbClr val="1CABE2">
                <a:alpha val="100000"/>
              </a:srgbClr>
            </a:solidFill>
          </p:spPr>
          <p:txBody>
            <a:bodyPr/>
            <a:lstStyle/>
            <a:p/>
          </p:txBody>
        </p:sp>
        <p:sp>
          <p:nvSpPr>
            <p:cNvPr id="26" name="rc26"/>
            <p:cNvSpPr/>
            <p:nvPr/>
          </p:nvSpPr>
          <p:spPr>
            <a:xfrm>
              <a:off x="1562816" y="3580102"/>
              <a:ext cx="239888" cy="631907"/>
            </a:xfrm>
            <a:prstGeom prst="rect">
              <a:avLst/>
            </a:prstGeom>
            <a:solidFill>
              <a:srgbClr val="80BD41">
                <a:alpha val="100000"/>
              </a:srgbClr>
            </a:solidFill>
          </p:spPr>
          <p:txBody>
            <a:bodyPr/>
            <a:lstStyle/>
            <a:p/>
          </p:txBody>
        </p:sp>
        <p:sp>
          <p:nvSpPr>
            <p:cNvPr id="27" name="rc27"/>
            <p:cNvSpPr/>
            <p:nvPr/>
          </p:nvSpPr>
          <p:spPr>
            <a:xfrm>
              <a:off x="1562816" y="3391352"/>
              <a:ext cx="239888" cy="188749"/>
            </a:xfrm>
            <a:prstGeom prst="rect">
              <a:avLst/>
            </a:prstGeom>
            <a:solidFill>
              <a:srgbClr val="1CABE2">
                <a:alpha val="100000"/>
              </a:srgbClr>
            </a:solidFill>
          </p:spPr>
          <p:txBody>
            <a:bodyPr/>
            <a:lstStyle/>
            <a:p/>
          </p:txBody>
        </p:sp>
        <p:sp>
          <p:nvSpPr>
            <p:cNvPr id="28" name="rc28"/>
            <p:cNvSpPr/>
            <p:nvPr/>
          </p:nvSpPr>
          <p:spPr>
            <a:xfrm>
              <a:off x="1829360" y="3540670"/>
              <a:ext cx="239888" cy="671339"/>
            </a:xfrm>
            <a:prstGeom prst="rect">
              <a:avLst/>
            </a:prstGeom>
            <a:solidFill>
              <a:srgbClr val="80BD41">
                <a:alpha val="100000"/>
              </a:srgbClr>
            </a:solidFill>
          </p:spPr>
          <p:txBody>
            <a:bodyPr/>
            <a:lstStyle/>
            <a:p/>
          </p:txBody>
        </p:sp>
        <p:sp>
          <p:nvSpPr>
            <p:cNvPr id="29" name="rc29"/>
            <p:cNvSpPr/>
            <p:nvPr/>
          </p:nvSpPr>
          <p:spPr>
            <a:xfrm>
              <a:off x="1829360" y="3393304"/>
              <a:ext cx="239888" cy="147366"/>
            </a:xfrm>
            <a:prstGeom prst="rect">
              <a:avLst/>
            </a:prstGeom>
            <a:solidFill>
              <a:srgbClr val="1CABE2">
                <a:alpha val="100000"/>
              </a:srgbClr>
            </a:solidFill>
          </p:spPr>
          <p:txBody>
            <a:bodyPr/>
            <a:lstStyle/>
            <a:p/>
          </p:txBody>
        </p:sp>
        <p:sp>
          <p:nvSpPr>
            <p:cNvPr id="30" name="rc30"/>
            <p:cNvSpPr/>
            <p:nvPr/>
          </p:nvSpPr>
          <p:spPr>
            <a:xfrm>
              <a:off x="2095903" y="3524764"/>
              <a:ext cx="239888" cy="687245"/>
            </a:xfrm>
            <a:prstGeom prst="rect">
              <a:avLst/>
            </a:prstGeom>
            <a:solidFill>
              <a:srgbClr val="80BD41">
                <a:alpha val="100000"/>
              </a:srgbClr>
            </a:solidFill>
          </p:spPr>
          <p:txBody>
            <a:bodyPr/>
            <a:lstStyle/>
            <a:p/>
          </p:txBody>
        </p:sp>
        <p:sp>
          <p:nvSpPr>
            <p:cNvPr id="31" name="rc31"/>
            <p:cNvSpPr/>
            <p:nvPr/>
          </p:nvSpPr>
          <p:spPr>
            <a:xfrm>
              <a:off x="2095903" y="3393864"/>
              <a:ext cx="239888" cy="130899"/>
            </a:xfrm>
            <a:prstGeom prst="rect">
              <a:avLst/>
            </a:prstGeom>
            <a:solidFill>
              <a:srgbClr val="1CABE2">
                <a:alpha val="100000"/>
              </a:srgbClr>
            </a:solidFill>
          </p:spPr>
          <p:txBody>
            <a:bodyPr/>
            <a:lstStyle/>
            <a:p/>
          </p:txBody>
        </p:sp>
        <p:sp>
          <p:nvSpPr>
            <p:cNvPr id="32" name="rc32"/>
            <p:cNvSpPr/>
            <p:nvPr/>
          </p:nvSpPr>
          <p:spPr>
            <a:xfrm>
              <a:off x="2362446" y="3500158"/>
              <a:ext cx="239888" cy="711851"/>
            </a:xfrm>
            <a:prstGeom prst="rect">
              <a:avLst/>
            </a:prstGeom>
            <a:solidFill>
              <a:srgbClr val="80BD41">
                <a:alpha val="100000"/>
              </a:srgbClr>
            </a:solidFill>
          </p:spPr>
          <p:txBody>
            <a:bodyPr/>
            <a:lstStyle/>
            <a:p/>
          </p:txBody>
        </p:sp>
        <p:sp>
          <p:nvSpPr>
            <p:cNvPr id="33" name="rc33"/>
            <p:cNvSpPr/>
            <p:nvPr/>
          </p:nvSpPr>
          <p:spPr>
            <a:xfrm>
              <a:off x="2362446" y="3393781"/>
              <a:ext cx="239888" cy="106376"/>
            </a:xfrm>
            <a:prstGeom prst="rect">
              <a:avLst/>
            </a:prstGeom>
            <a:solidFill>
              <a:srgbClr val="1CABE2">
                <a:alpha val="100000"/>
              </a:srgbClr>
            </a:solidFill>
          </p:spPr>
          <p:txBody>
            <a:bodyPr/>
            <a:lstStyle/>
            <a:p/>
          </p:txBody>
        </p:sp>
        <p:sp>
          <p:nvSpPr>
            <p:cNvPr id="34" name="rc34"/>
            <p:cNvSpPr/>
            <p:nvPr/>
          </p:nvSpPr>
          <p:spPr>
            <a:xfrm>
              <a:off x="2628989" y="3505889"/>
              <a:ext cx="239888" cy="706120"/>
            </a:xfrm>
            <a:prstGeom prst="rect">
              <a:avLst/>
            </a:prstGeom>
            <a:solidFill>
              <a:srgbClr val="80BD41">
                <a:alpha val="100000"/>
              </a:srgbClr>
            </a:solidFill>
          </p:spPr>
          <p:txBody>
            <a:bodyPr/>
            <a:lstStyle/>
            <a:p/>
          </p:txBody>
        </p:sp>
        <p:sp>
          <p:nvSpPr>
            <p:cNvPr id="35" name="rc35"/>
            <p:cNvSpPr/>
            <p:nvPr/>
          </p:nvSpPr>
          <p:spPr>
            <a:xfrm>
              <a:off x="2628989" y="3400384"/>
              <a:ext cx="239888" cy="105504"/>
            </a:xfrm>
            <a:prstGeom prst="rect">
              <a:avLst/>
            </a:prstGeom>
            <a:solidFill>
              <a:srgbClr val="1CABE2">
                <a:alpha val="100000"/>
              </a:srgbClr>
            </a:solidFill>
          </p:spPr>
          <p:txBody>
            <a:bodyPr/>
            <a:lstStyle/>
            <a:p/>
          </p:txBody>
        </p:sp>
        <p:sp>
          <p:nvSpPr>
            <p:cNvPr id="36" name="rc36"/>
            <p:cNvSpPr/>
            <p:nvPr/>
          </p:nvSpPr>
          <p:spPr>
            <a:xfrm>
              <a:off x="2895532" y="3491292"/>
              <a:ext cx="239888" cy="720717"/>
            </a:xfrm>
            <a:prstGeom prst="rect">
              <a:avLst/>
            </a:prstGeom>
            <a:solidFill>
              <a:srgbClr val="80BD41">
                <a:alpha val="100000"/>
              </a:srgbClr>
            </a:solidFill>
          </p:spPr>
          <p:txBody>
            <a:bodyPr/>
            <a:lstStyle/>
            <a:p/>
          </p:txBody>
        </p:sp>
        <p:sp>
          <p:nvSpPr>
            <p:cNvPr id="37" name="rc37"/>
            <p:cNvSpPr/>
            <p:nvPr/>
          </p:nvSpPr>
          <p:spPr>
            <a:xfrm>
              <a:off x="2895532" y="3402212"/>
              <a:ext cx="239888" cy="89080"/>
            </a:xfrm>
            <a:prstGeom prst="rect">
              <a:avLst/>
            </a:prstGeom>
            <a:solidFill>
              <a:srgbClr val="1CABE2">
                <a:alpha val="100000"/>
              </a:srgbClr>
            </a:solidFill>
          </p:spPr>
          <p:txBody>
            <a:bodyPr/>
            <a:lstStyle/>
            <a:p/>
          </p:txBody>
        </p:sp>
        <p:sp>
          <p:nvSpPr>
            <p:cNvPr id="38" name="rc38"/>
            <p:cNvSpPr/>
            <p:nvPr/>
          </p:nvSpPr>
          <p:spPr>
            <a:xfrm>
              <a:off x="3162075" y="3522480"/>
              <a:ext cx="239888" cy="689529"/>
            </a:xfrm>
            <a:prstGeom prst="rect">
              <a:avLst/>
            </a:prstGeom>
            <a:solidFill>
              <a:srgbClr val="80BD41">
                <a:alpha val="100000"/>
              </a:srgbClr>
            </a:solidFill>
          </p:spPr>
          <p:txBody>
            <a:bodyPr/>
            <a:lstStyle/>
            <a:p/>
          </p:txBody>
        </p:sp>
        <p:sp>
          <p:nvSpPr>
            <p:cNvPr id="39" name="rc39"/>
            <p:cNvSpPr/>
            <p:nvPr/>
          </p:nvSpPr>
          <p:spPr>
            <a:xfrm>
              <a:off x="3162075" y="3400800"/>
              <a:ext cx="239888" cy="121680"/>
            </a:xfrm>
            <a:prstGeom prst="rect">
              <a:avLst/>
            </a:prstGeom>
            <a:solidFill>
              <a:srgbClr val="1CABE2">
                <a:alpha val="100000"/>
              </a:srgbClr>
            </a:solidFill>
          </p:spPr>
          <p:txBody>
            <a:bodyPr/>
            <a:lstStyle/>
            <a:p/>
          </p:txBody>
        </p:sp>
        <p:sp>
          <p:nvSpPr>
            <p:cNvPr id="40" name="rc40"/>
            <p:cNvSpPr/>
            <p:nvPr/>
          </p:nvSpPr>
          <p:spPr>
            <a:xfrm>
              <a:off x="3428618" y="3444551"/>
              <a:ext cx="239888" cy="767458"/>
            </a:xfrm>
            <a:prstGeom prst="rect">
              <a:avLst/>
            </a:prstGeom>
            <a:solidFill>
              <a:srgbClr val="80BD41">
                <a:alpha val="100000"/>
              </a:srgbClr>
            </a:solidFill>
          </p:spPr>
          <p:txBody>
            <a:bodyPr/>
            <a:lstStyle/>
            <a:p/>
          </p:txBody>
        </p:sp>
        <p:sp>
          <p:nvSpPr>
            <p:cNvPr id="41" name="rc41"/>
            <p:cNvSpPr/>
            <p:nvPr/>
          </p:nvSpPr>
          <p:spPr>
            <a:xfrm>
              <a:off x="3428618" y="3404164"/>
              <a:ext cx="239888" cy="40387"/>
            </a:xfrm>
            <a:prstGeom prst="rect">
              <a:avLst/>
            </a:prstGeom>
            <a:solidFill>
              <a:srgbClr val="1CABE2">
                <a:alpha val="100000"/>
              </a:srgbClr>
            </a:solidFill>
          </p:spPr>
          <p:txBody>
            <a:bodyPr/>
            <a:lstStyle/>
            <a:p/>
          </p:txBody>
        </p:sp>
        <p:sp>
          <p:nvSpPr>
            <p:cNvPr id="42" name="rc42"/>
            <p:cNvSpPr/>
            <p:nvPr/>
          </p:nvSpPr>
          <p:spPr>
            <a:xfrm>
              <a:off x="3695161" y="3465793"/>
              <a:ext cx="239888" cy="746216"/>
            </a:xfrm>
            <a:prstGeom prst="rect">
              <a:avLst/>
            </a:prstGeom>
            <a:solidFill>
              <a:srgbClr val="80BD41">
                <a:alpha val="100000"/>
              </a:srgbClr>
            </a:solidFill>
          </p:spPr>
          <p:txBody>
            <a:bodyPr/>
            <a:lstStyle/>
            <a:p/>
          </p:txBody>
        </p:sp>
        <p:sp>
          <p:nvSpPr>
            <p:cNvPr id="43" name="rc43"/>
            <p:cNvSpPr/>
            <p:nvPr/>
          </p:nvSpPr>
          <p:spPr>
            <a:xfrm>
              <a:off x="3695161" y="3400903"/>
              <a:ext cx="239888" cy="64889"/>
            </a:xfrm>
            <a:prstGeom prst="rect">
              <a:avLst/>
            </a:prstGeom>
            <a:solidFill>
              <a:srgbClr val="1CABE2">
                <a:alpha val="100000"/>
              </a:srgbClr>
            </a:solidFill>
          </p:spPr>
          <p:txBody>
            <a:bodyPr/>
            <a:lstStyle/>
            <a:p/>
          </p:txBody>
        </p:sp>
        <p:sp>
          <p:nvSpPr>
            <p:cNvPr id="44" name="rc44"/>
            <p:cNvSpPr/>
            <p:nvPr/>
          </p:nvSpPr>
          <p:spPr>
            <a:xfrm>
              <a:off x="3961705" y="3444094"/>
              <a:ext cx="239888" cy="767915"/>
            </a:xfrm>
            <a:prstGeom prst="rect">
              <a:avLst/>
            </a:prstGeom>
            <a:solidFill>
              <a:srgbClr val="80BD41">
                <a:alpha val="100000"/>
              </a:srgbClr>
            </a:solidFill>
          </p:spPr>
          <p:txBody>
            <a:bodyPr/>
            <a:lstStyle/>
            <a:p/>
          </p:txBody>
        </p:sp>
        <p:sp>
          <p:nvSpPr>
            <p:cNvPr id="45" name="rc45"/>
            <p:cNvSpPr/>
            <p:nvPr/>
          </p:nvSpPr>
          <p:spPr>
            <a:xfrm>
              <a:off x="3961705" y="3395069"/>
              <a:ext cx="239888" cy="49025"/>
            </a:xfrm>
            <a:prstGeom prst="rect">
              <a:avLst/>
            </a:prstGeom>
            <a:solidFill>
              <a:srgbClr val="1CABE2">
                <a:alpha val="100000"/>
              </a:srgbClr>
            </a:solidFill>
          </p:spPr>
          <p:txBody>
            <a:bodyPr/>
            <a:lstStyle/>
            <a:p/>
          </p:txBody>
        </p:sp>
        <p:sp>
          <p:nvSpPr>
            <p:cNvPr id="46" name="rc46"/>
            <p:cNvSpPr/>
            <p:nvPr/>
          </p:nvSpPr>
          <p:spPr>
            <a:xfrm>
              <a:off x="4228248" y="3486038"/>
              <a:ext cx="239888" cy="725970"/>
            </a:xfrm>
            <a:prstGeom prst="rect">
              <a:avLst/>
            </a:prstGeom>
            <a:solidFill>
              <a:srgbClr val="80BD41">
                <a:alpha val="100000"/>
              </a:srgbClr>
            </a:solidFill>
          </p:spPr>
          <p:txBody>
            <a:bodyPr/>
            <a:lstStyle/>
            <a:p/>
          </p:txBody>
        </p:sp>
        <p:sp>
          <p:nvSpPr>
            <p:cNvPr id="47" name="rc47"/>
            <p:cNvSpPr/>
            <p:nvPr/>
          </p:nvSpPr>
          <p:spPr>
            <a:xfrm>
              <a:off x="4228248" y="3387033"/>
              <a:ext cx="239888" cy="99005"/>
            </a:xfrm>
            <a:prstGeom prst="rect">
              <a:avLst/>
            </a:prstGeom>
            <a:solidFill>
              <a:srgbClr val="1CABE2">
                <a:alpha val="100000"/>
              </a:srgbClr>
            </a:solidFill>
          </p:spPr>
          <p:txBody>
            <a:bodyPr/>
            <a:lstStyle/>
            <a:p/>
          </p:txBody>
        </p:sp>
        <p:sp>
          <p:nvSpPr>
            <p:cNvPr id="48" name="rc48"/>
            <p:cNvSpPr/>
            <p:nvPr/>
          </p:nvSpPr>
          <p:spPr>
            <a:xfrm>
              <a:off x="4494791" y="3411743"/>
              <a:ext cx="239888" cy="800266"/>
            </a:xfrm>
            <a:prstGeom prst="rect">
              <a:avLst/>
            </a:prstGeom>
            <a:solidFill>
              <a:srgbClr val="80BD41">
                <a:alpha val="100000"/>
              </a:srgbClr>
            </a:solidFill>
          </p:spPr>
          <p:txBody>
            <a:bodyPr/>
            <a:lstStyle/>
            <a:p/>
          </p:txBody>
        </p:sp>
        <p:sp>
          <p:nvSpPr>
            <p:cNvPr id="49" name="rc49"/>
            <p:cNvSpPr/>
            <p:nvPr/>
          </p:nvSpPr>
          <p:spPr>
            <a:xfrm>
              <a:off x="4494791" y="3378395"/>
              <a:ext cx="239888" cy="33347"/>
            </a:xfrm>
            <a:prstGeom prst="rect">
              <a:avLst/>
            </a:prstGeom>
            <a:solidFill>
              <a:srgbClr val="1CABE2">
                <a:alpha val="100000"/>
              </a:srgbClr>
            </a:solidFill>
          </p:spPr>
          <p:txBody>
            <a:bodyPr/>
            <a:lstStyle/>
            <a:p/>
          </p:txBody>
        </p:sp>
        <p:sp>
          <p:nvSpPr>
            <p:cNvPr id="50" name="rc50"/>
            <p:cNvSpPr/>
            <p:nvPr/>
          </p:nvSpPr>
          <p:spPr>
            <a:xfrm>
              <a:off x="4761334" y="3410746"/>
              <a:ext cx="239888" cy="801263"/>
            </a:xfrm>
            <a:prstGeom prst="rect">
              <a:avLst/>
            </a:prstGeom>
            <a:solidFill>
              <a:srgbClr val="80BD41">
                <a:alpha val="100000"/>
              </a:srgbClr>
            </a:solidFill>
          </p:spPr>
          <p:txBody>
            <a:bodyPr/>
            <a:lstStyle/>
            <a:p/>
          </p:txBody>
        </p:sp>
        <p:sp>
          <p:nvSpPr>
            <p:cNvPr id="51" name="rc51"/>
            <p:cNvSpPr/>
            <p:nvPr/>
          </p:nvSpPr>
          <p:spPr>
            <a:xfrm>
              <a:off x="4761334" y="3377356"/>
              <a:ext cx="239888" cy="33389"/>
            </a:xfrm>
            <a:prstGeom prst="rect">
              <a:avLst/>
            </a:prstGeom>
            <a:solidFill>
              <a:srgbClr val="1CABE2">
                <a:alpha val="100000"/>
              </a:srgbClr>
            </a:solidFill>
          </p:spPr>
          <p:txBody>
            <a:bodyPr/>
            <a:lstStyle/>
            <a:p/>
          </p:txBody>
        </p:sp>
        <p:sp>
          <p:nvSpPr>
            <p:cNvPr id="52" name="rc52"/>
            <p:cNvSpPr/>
            <p:nvPr/>
          </p:nvSpPr>
          <p:spPr>
            <a:xfrm>
              <a:off x="5027877" y="3587930"/>
              <a:ext cx="239888" cy="624079"/>
            </a:xfrm>
            <a:prstGeom prst="rect">
              <a:avLst/>
            </a:prstGeom>
            <a:solidFill>
              <a:srgbClr val="80BD41">
                <a:alpha val="100000"/>
              </a:srgbClr>
            </a:solidFill>
          </p:spPr>
          <p:txBody>
            <a:bodyPr/>
            <a:lstStyle/>
            <a:p/>
          </p:txBody>
        </p:sp>
        <p:sp>
          <p:nvSpPr>
            <p:cNvPr id="53" name="rc53"/>
            <p:cNvSpPr/>
            <p:nvPr/>
          </p:nvSpPr>
          <p:spPr>
            <a:xfrm>
              <a:off x="5027877" y="3368656"/>
              <a:ext cx="239888" cy="219273"/>
            </a:xfrm>
            <a:prstGeom prst="rect">
              <a:avLst/>
            </a:prstGeom>
            <a:solidFill>
              <a:srgbClr val="1CABE2">
                <a:alpha val="100000"/>
              </a:srgbClr>
            </a:solidFill>
          </p:spPr>
          <p:txBody>
            <a:bodyPr/>
            <a:lstStyle/>
            <a:p/>
          </p:txBody>
        </p:sp>
        <p:sp>
          <p:nvSpPr>
            <p:cNvPr id="54" name="rc54"/>
            <p:cNvSpPr/>
            <p:nvPr/>
          </p:nvSpPr>
          <p:spPr>
            <a:xfrm>
              <a:off x="5294420" y="3615900"/>
              <a:ext cx="239888" cy="596109"/>
            </a:xfrm>
            <a:prstGeom prst="rect">
              <a:avLst/>
            </a:prstGeom>
            <a:solidFill>
              <a:srgbClr val="80BD41">
                <a:alpha val="100000"/>
              </a:srgbClr>
            </a:solidFill>
          </p:spPr>
          <p:txBody>
            <a:bodyPr/>
            <a:lstStyle/>
            <a:p/>
          </p:txBody>
        </p:sp>
        <p:sp>
          <p:nvSpPr>
            <p:cNvPr id="55" name="rc55"/>
            <p:cNvSpPr/>
            <p:nvPr/>
          </p:nvSpPr>
          <p:spPr>
            <a:xfrm>
              <a:off x="5294420" y="3360433"/>
              <a:ext cx="239888" cy="255466"/>
            </a:xfrm>
            <a:prstGeom prst="rect">
              <a:avLst/>
            </a:prstGeom>
            <a:solidFill>
              <a:srgbClr val="1CABE2">
                <a:alpha val="100000"/>
              </a:srgbClr>
            </a:solidFill>
          </p:spPr>
          <p:txBody>
            <a:bodyPr/>
            <a:lstStyle/>
            <a:p/>
          </p:txBody>
        </p:sp>
        <p:sp>
          <p:nvSpPr>
            <p:cNvPr id="56" name="rc56"/>
            <p:cNvSpPr/>
            <p:nvPr/>
          </p:nvSpPr>
          <p:spPr>
            <a:xfrm>
              <a:off x="5560963" y="3498788"/>
              <a:ext cx="239888" cy="713221"/>
            </a:xfrm>
            <a:prstGeom prst="rect">
              <a:avLst/>
            </a:prstGeom>
            <a:solidFill>
              <a:srgbClr val="80BD41">
                <a:alpha val="100000"/>
              </a:srgbClr>
            </a:solidFill>
          </p:spPr>
          <p:txBody>
            <a:bodyPr/>
            <a:lstStyle/>
            <a:p/>
          </p:txBody>
        </p:sp>
        <p:sp>
          <p:nvSpPr>
            <p:cNvPr id="57" name="rc57"/>
            <p:cNvSpPr/>
            <p:nvPr/>
          </p:nvSpPr>
          <p:spPr>
            <a:xfrm>
              <a:off x="5560963" y="3352709"/>
              <a:ext cx="239888" cy="146078"/>
            </a:xfrm>
            <a:prstGeom prst="rect">
              <a:avLst/>
            </a:prstGeom>
            <a:solidFill>
              <a:srgbClr val="1CABE2">
                <a:alpha val="100000"/>
              </a:srgbClr>
            </a:solidFill>
          </p:spPr>
          <p:txBody>
            <a:bodyPr/>
            <a:lstStyle/>
            <a:p/>
          </p:txBody>
        </p:sp>
        <p:sp>
          <p:nvSpPr>
            <p:cNvPr id="58" name="rc58"/>
            <p:cNvSpPr/>
            <p:nvPr/>
          </p:nvSpPr>
          <p:spPr>
            <a:xfrm>
              <a:off x="5827506" y="3439214"/>
              <a:ext cx="239888" cy="772795"/>
            </a:xfrm>
            <a:prstGeom prst="rect">
              <a:avLst/>
            </a:prstGeom>
            <a:solidFill>
              <a:srgbClr val="80BD41">
                <a:alpha val="100000"/>
              </a:srgbClr>
            </a:solidFill>
          </p:spPr>
          <p:txBody>
            <a:bodyPr/>
            <a:lstStyle/>
            <a:p/>
          </p:txBody>
        </p:sp>
        <p:sp>
          <p:nvSpPr>
            <p:cNvPr id="59" name="rc59"/>
            <p:cNvSpPr/>
            <p:nvPr/>
          </p:nvSpPr>
          <p:spPr>
            <a:xfrm>
              <a:off x="5827506" y="3362780"/>
              <a:ext cx="239888" cy="76434"/>
            </a:xfrm>
            <a:prstGeom prst="rect">
              <a:avLst/>
            </a:prstGeom>
            <a:solidFill>
              <a:srgbClr val="1CABE2">
                <a:alpha val="100000"/>
              </a:srgbClr>
            </a:solidFill>
          </p:spPr>
          <p:txBody>
            <a:bodyPr/>
            <a:lstStyle/>
            <a:p/>
          </p:txBody>
        </p:sp>
        <p:sp>
          <p:nvSpPr>
            <p:cNvPr id="60" name="rc60"/>
            <p:cNvSpPr/>
            <p:nvPr/>
          </p:nvSpPr>
          <p:spPr>
            <a:xfrm>
              <a:off x="6094049" y="3502567"/>
              <a:ext cx="239888" cy="709442"/>
            </a:xfrm>
            <a:prstGeom prst="rect">
              <a:avLst/>
            </a:prstGeom>
            <a:solidFill>
              <a:srgbClr val="80BD41">
                <a:alpha val="100000"/>
              </a:srgbClr>
            </a:solidFill>
          </p:spPr>
          <p:txBody>
            <a:bodyPr/>
            <a:lstStyle/>
            <a:p/>
          </p:txBody>
        </p:sp>
        <p:sp>
          <p:nvSpPr>
            <p:cNvPr id="61" name="rc61"/>
            <p:cNvSpPr/>
            <p:nvPr/>
          </p:nvSpPr>
          <p:spPr>
            <a:xfrm>
              <a:off x="6094049" y="3377377"/>
              <a:ext cx="239888" cy="125189"/>
            </a:xfrm>
            <a:prstGeom prst="rect">
              <a:avLst/>
            </a:prstGeom>
            <a:solidFill>
              <a:srgbClr val="1CABE2">
                <a:alpha val="100000"/>
              </a:srgbClr>
            </a:solidFill>
          </p:spPr>
          <p:txBody>
            <a:bodyPr/>
            <a:lstStyle/>
            <a:p/>
          </p:txBody>
        </p:sp>
        <p:sp>
          <p:nvSpPr>
            <p:cNvPr id="62" name="rc62"/>
            <p:cNvSpPr/>
            <p:nvPr/>
          </p:nvSpPr>
          <p:spPr>
            <a:xfrm>
              <a:off x="6360593" y="3503356"/>
              <a:ext cx="239888" cy="708653"/>
            </a:xfrm>
            <a:prstGeom prst="rect">
              <a:avLst/>
            </a:prstGeom>
            <a:solidFill>
              <a:srgbClr val="80BD41">
                <a:alpha val="100000"/>
              </a:srgbClr>
            </a:solidFill>
          </p:spPr>
          <p:txBody>
            <a:bodyPr/>
            <a:lstStyle/>
            <a:p/>
          </p:txBody>
        </p:sp>
        <p:sp>
          <p:nvSpPr>
            <p:cNvPr id="63" name="rc63"/>
            <p:cNvSpPr/>
            <p:nvPr/>
          </p:nvSpPr>
          <p:spPr>
            <a:xfrm>
              <a:off x="6360593" y="3406718"/>
              <a:ext cx="239888" cy="96638"/>
            </a:xfrm>
            <a:prstGeom prst="rect">
              <a:avLst/>
            </a:prstGeom>
            <a:solidFill>
              <a:srgbClr val="1CABE2">
                <a:alpha val="100000"/>
              </a:srgbClr>
            </a:solidFill>
          </p:spPr>
          <p:txBody>
            <a:bodyPr/>
            <a:lstStyle/>
            <a:p/>
          </p:txBody>
        </p:sp>
        <p:sp>
          <p:nvSpPr>
            <p:cNvPr id="64" name="rc64"/>
            <p:cNvSpPr/>
            <p:nvPr/>
          </p:nvSpPr>
          <p:spPr>
            <a:xfrm>
              <a:off x="6627136" y="3509357"/>
              <a:ext cx="239888" cy="702652"/>
            </a:xfrm>
            <a:prstGeom prst="rect">
              <a:avLst/>
            </a:prstGeom>
            <a:solidFill>
              <a:srgbClr val="80BD41">
                <a:alpha val="100000"/>
              </a:srgbClr>
            </a:solidFill>
          </p:spPr>
          <p:txBody>
            <a:bodyPr/>
            <a:lstStyle/>
            <a:p/>
          </p:txBody>
        </p:sp>
        <p:sp>
          <p:nvSpPr>
            <p:cNvPr id="65" name="rc65"/>
            <p:cNvSpPr/>
            <p:nvPr/>
          </p:nvSpPr>
          <p:spPr>
            <a:xfrm>
              <a:off x="6627136" y="3431282"/>
              <a:ext cx="239888" cy="78074"/>
            </a:xfrm>
            <a:prstGeom prst="rect">
              <a:avLst/>
            </a:prstGeom>
            <a:solidFill>
              <a:srgbClr val="1CABE2">
                <a:alpha val="100000"/>
              </a:srgbClr>
            </a:solidFill>
          </p:spPr>
          <p:txBody>
            <a:bodyPr/>
            <a:lstStyle/>
            <a:p/>
          </p:txBody>
        </p:sp>
        <p:sp>
          <p:nvSpPr>
            <p:cNvPr id="66" name="rc66"/>
            <p:cNvSpPr/>
            <p:nvPr/>
          </p:nvSpPr>
          <p:spPr>
            <a:xfrm>
              <a:off x="6893679" y="3596672"/>
              <a:ext cx="239888" cy="615337"/>
            </a:xfrm>
            <a:prstGeom prst="rect">
              <a:avLst/>
            </a:prstGeom>
            <a:solidFill>
              <a:srgbClr val="80BD41">
                <a:alpha val="100000"/>
              </a:srgbClr>
            </a:solidFill>
          </p:spPr>
          <p:txBody>
            <a:bodyPr/>
            <a:lstStyle/>
            <a:p/>
          </p:txBody>
        </p:sp>
        <p:sp>
          <p:nvSpPr>
            <p:cNvPr id="67" name="rc67"/>
            <p:cNvSpPr/>
            <p:nvPr/>
          </p:nvSpPr>
          <p:spPr>
            <a:xfrm>
              <a:off x="6893679" y="3442827"/>
              <a:ext cx="239888" cy="153844"/>
            </a:xfrm>
            <a:prstGeom prst="rect">
              <a:avLst/>
            </a:prstGeom>
            <a:solidFill>
              <a:srgbClr val="1CABE2">
                <a:alpha val="100000"/>
              </a:srgbClr>
            </a:solidFill>
          </p:spPr>
          <p:txBody>
            <a:bodyPr/>
            <a:lstStyle/>
            <a:p/>
          </p:txBody>
        </p:sp>
        <p:sp>
          <p:nvSpPr>
            <p:cNvPr id="68" name="rc68"/>
            <p:cNvSpPr/>
            <p:nvPr/>
          </p:nvSpPr>
          <p:spPr>
            <a:xfrm>
              <a:off x="7160222" y="3589965"/>
              <a:ext cx="239888" cy="622044"/>
            </a:xfrm>
            <a:prstGeom prst="rect">
              <a:avLst/>
            </a:prstGeom>
            <a:solidFill>
              <a:srgbClr val="80BD41">
                <a:alpha val="100000"/>
              </a:srgbClr>
            </a:solidFill>
          </p:spPr>
          <p:txBody>
            <a:bodyPr/>
            <a:lstStyle/>
            <a:p/>
          </p:txBody>
        </p:sp>
        <p:sp>
          <p:nvSpPr>
            <p:cNvPr id="69" name="rc69"/>
            <p:cNvSpPr/>
            <p:nvPr/>
          </p:nvSpPr>
          <p:spPr>
            <a:xfrm>
              <a:off x="7160222" y="3444052"/>
              <a:ext cx="239888" cy="145912"/>
            </a:xfrm>
            <a:prstGeom prst="rect">
              <a:avLst/>
            </a:prstGeom>
            <a:solidFill>
              <a:srgbClr val="1CABE2">
                <a:alpha val="100000"/>
              </a:srgbClr>
            </a:solidFill>
          </p:spPr>
          <p:txBody>
            <a:bodyPr/>
            <a:lstStyle/>
            <a:p/>
          </p:txBody>
        </p:sp>
        <p:sp>
          <p:nvSpPr>
            <p:cNvPr id="70" name="rc70"/>
            <p:cNvSpPr/>
            <p:nvPr/>
          </p:nvSpPr>
          <p:spPr>
            <a:xfrm>
              <a:off x="7426765" y="3533589"/>
              <a:ext cx="239888" cy="678420"/>
            </a:xfrm>
            <a:prstGeom prst="rect">
              <a:avLst/>
            </a:prstGeom>
            <a:solidFill>
              <a:srgbClr val="80BD41">
                <a:alpha val="100000"/>
              </a:srgbClr>
            </a:solidFill>
          </p:spPr>
          <p:txBody>
            <a:bodyPr/>
            <a:lstStyle/>
            <a:p/>
          </p:txBody>
        </p:sp>
        <p:sp>
          <p:nvSpPr>
            <p:cNvPr id="71" name="rc71"/>
            <p:cNvSpPr/>
            <p:nvPr/>
          </p:nvSpPr>
          <p:spPr>
            <a:xfrm>
              <a:off x="7426765" y="3441083"/>
              <a:ext cx="239888" cy="92506"/>
            </a:xfrm>
            <a:prstGeom prst="rect">
              <a:avLst/>
            </a:prstGeom>
            <a:solidFill>
              <a:srgbClr val="1CABE2">
                <a:alpha val="100000"/>
              </a:srgbClr>
            </a:solidFill>
          </p:spPr>
          <p:txBody>
            <a:bodyPr/>
            <a:lstStyle/>
            <a:p/>
          </p:txBody>
        </p:sp>
        <p:sp>
          <p:nvSpPr>
            <p:cNvPr id="72" name="rc72"/>
            <p:cNvSpPr/>
            <p:nvPr/>
          </p:nvSpPr>
          <p:spPr>
            <a:xfrm>
              <a:off x="7693308" y="3513572"/>
              <a:ext cx="239888" cy="698437"/>
            </a:xfrm>
            <a:prstGeom prst="rect">
              <a:avLst/>
            </a:prstGeom>
            <a:solidFill>
              <a:srgbClr val="80BD41">
                <a:alpha val="100000"/>
              </a:srgbClr>
            </a:solidFill>
          </p:spPr>
          <p:txBody>
            <a:bodyPr/>
            <a:lstStyle/>
            <a:p/>
          </p:txBody>
        </p:sp>
        <p:sp>
          <p:nvSpPr>
            <p:cNvPr id="73" name="rc73"/>
            <p:cNvSpPr/>
            <p:nvPr/>
          </p:nvSpPr>
          <p:spPr>
            <a:xfrm>
              <a:off x="7693308" y="3435975"/>
              <a:ext cx="239888" cy="77597"/>
            </a:xfrm>
            <a:prstGeom prst="rect">
              <a:avLst/>
            </a:prstGeom>
            <a:solidFill>
              <a:srgbClr val="1CABE2">
                <a:alpha val="100000"/>
              </a:srgbClr>
            </a:solidFill>
          </p:spPr>
          <p:txBody>
            <a:bodyPr/>
            <a:lstStyle/>
            <a:p/>
          </p:txBody>
        </p:sp>
        <p:sp>
          <p:nvSpPr>
            <p:cNvPr id="74" name="rc74"/>
            <p:cNvSpPr/>
            <p:nvPr/>
          </p:nvSpPr>
          <p:spPr>
            <a:xfrm>
              <a:off x="7959851" y="3613284"/>
              <a:ext cx="239888" cy="598725"/>
            </a:xfrm>
            <a:prstGeom prst="rect">
              <a:avLst/>
            </a:prstGeom>
            <a:solidFill>
              <a:srgbClr val="80BD41">
                <a:alpha val="100000"/>
              </a:srgbClr>
            </a:solidFill>
          </p:spPr>
          <p:txBody>
            <a:bodyPr/>
            <a:lstStyle/>
            <a:p/>
          </p:txBody>
        </p:sp>
        <p:sp>
          <p:nvSpPr>
            <p:cNvPr id="75" name="rc75"/>
            <p:cNvSpPr/>
            <p:nvPr/>
          </p:nvSpPr>
          <p:spPr>
            <a:xfrm>
              <a:off x="7959851" y="3434438"/>
              <a:ext cx="239888" cy="178845"/>
            </a:xfrm>
            <a:prstGeom prst="rect">
              <a:avLst/>
            </a:prstGeom>
            <a:solidFill>
              <a:srgbClr val="1CABE2">
                <a:alpha val="100000"/>
              </a:srgbClr>
            </a:solidFill>
          </p:spPr>
          <p:txBody>
            <a:bodyPr/>
            <a:lstStyle/>
            <a:p/>
          </p:txBody>
        </p:sp>
        <p:sp>
          <p:nvSpPr>
            <p:cNvPr id="76" name="pl76"/>
            <p:cNvSpPr/>
            <p:nvPr/>
          </p:nvSpPr>
          <p:spPr>
            <a:xfrm>
              <a:off x="1416218" y="2149674"/>
              <a:ext cx="6663577" cy="558549"/>
            </a:xfrm>
            <a:custGeom>
              <a:avLst/>
              <a:pathLst>
                <a:path w="6663577" h="558549">
                  <a:moveTo>
                    <a:pt x="0" y="322239"/>
                  </a:moveTo>
                  <a:lnTo>
                    <a:pt x="266543" y="408170"/>
                  </a:lnTo>
                  <a:lnTo>
                    <a:pt x="533086" y="300757"/>
                  </a:lnTo>
                  <a:lnTo>
                    <a:pt x="799629" y="257791"/>
                  </a:lnTo>
                  <a:lnTo>
                    <a:pt x="1066172" y="193343"/>
                  </a:lnTo>
                  <a:lnTo>
                    <a:pt x="1332715" y="193343"/>
                  </a:lnTo>
                  <a:lnTo>
                    <a:pt x="1599258" y="150378"/>
                  </a:lnTo>
                  <a:lnTo>
                    <a:pt x="1865801" y="236309"/>
                  </a:lnTo>
                  <a:lnTo>
                    <a:pt x="2132344" y="21482"/>
                  </a:lnTo>
                  <a:lnTo>
                    <a:pt x="2398888" y="85930"/>
                  </a:lnTo>
                  <a:lnTo>
                    <a:pt x="2665431" y="42965"/>
                  </a:lnTo>
                  <a:lnTo>
                    <a:pt x="2931974" y="171861"/>
                  </a:lnTo>
                  <a:lnTo>
                    <a:pt x="3198517" y="0"/>
                  </a:lnTo>
                  <a:lnTo>
                    <a:pt x="3465060" y="0"/>
                  </a:lnTo>
                  <a:lnTo>
                    <a:pt x="3731603" y="472618"/>
                  </a:lnTo>
                  <a:lnTo>
                    <a:pt x="3998146" y="558549"/>
                  </a:lnTo>
                  <a:lnTo>
                    <a:pt x="4264689" y="279274"/>
                  </a:lnTo>
                  <a:lnTo>
                    <a:pt x="4531233" y="107413"/>
                  </a:lnTo>
                  <a:lnTo>
                    <a:pt x="4797776" y="236309"/>
                  </a:lnTo>
                  <a:lnTo>
                    <a:pt x="5064319" y="171861"/>
                  </a:lnTo>
                  <a:lnTo>
                    <a:pt x="5330862" y="128895"/>
                  </a:lnTo>
                  <a:lnTo>
                    <a:pt x="5597405" y="343722"/>
                  </a:lnTo>
                  <a:lnTo>
                    <a:pt x="5863948" y="322239"/>
                  </a:lnTo>
                  <a:lnTo>
                    <a:pt x="6130491" y="171861"/>
                  </a:lnTo>
                  <a:lnTo>
                    <a:pt x="6397034" y="128895"/>
                  </a:lnTo>
                  <a:lnTo>
                    <a:pt x="6663577" y="40817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7" name="tx87"/>
            <p:cNvSpPr/>
            <p:nvPr/>
          </p:nvSpPr>
          <p:spPr>
            <a:xfrm>
              <a:off x="8019506"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8" name="tx88"/>
            <p:cNvSpPr/>
            <p:nvPr/>
          </p:nvSpPr>
          <p:spPr>
            <a:xfrm>
              <a:off x="1337841" y="326196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392</a:t>
              </a:r>
            </a:p>
          </p:txBody>
        </p:sp>
        <p:sp>
          <p:nvSpPr>
            <p:cNvPr id="89" name="tx89"/>
            <p:cNvSpPr/>
            <p:nvPr/>
          </p:nvSpPr>
          <p:spPr>
            <a:xfrm>
              <a:off x="2631380" y="32644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390.9</a:t>
              </a:r>
            </a:p>
          </p:txBody>
        </p:sp>
        <p:sp>
          <p:nvSpPr>
            <p:cNvPr id="90" name="tx90"/>
            <p:cNvSpPr/>
            <p:nvPr/>
          </p:nvSpPr>
          <p:spPr>
            <a:xfrm>
              <a:off x="3964096" y="32590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393.4</a:t>
              </a:r>
            </a:p>
          </p:txBody>
        </p:sp>
        <p:sp>
          <p:nvSpPr>
            <p:cNvPr id="91" name="tx91"/>
            <p:cNvSpPr/>
            <p:nvPr/>
          </p:nvSpPr>
          <p:spPr>
            <a:xfrm>
              <a:off x="5296811" y="32244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410.1</a:t>
              </a:r>
            </a:p>
          </p:txBody>
        </p:sp>
        <p:sp>
          <p:nvSpPr>
            <p:cNvPr id="92" name="tx92"/>
            <p:cNvSpPr/>
            <p:nvPr/>
          </p:nvSpPr>
          <p:spPr>
            <a:xfrm>
              <a:off x="6362984" y="32707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387.8</a:t>
              </a:r>
            </a:p>
          </p:txBody>
        </p:sp>
        <p:sp>
          <p:nvSpPr>
            <p:cNvPr id="93" name="tx93"/>
            <p:cNvSpPr/>
            <p:nvPr/>
          </p:nvSpPr>
          <p:spPr>
            <a:xfrm>
              <a:off x="6668704" y="329531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a:t>
              </a:r>
            </a:p>
          </p:txBody>
        </p:sp>
        <p:sp>
          <p:nvSpPr>
            <p:cNvPr id="94" name="tx94"/>
            <p:cNvSpPr/>
            <p:nvPr/>
          </p:nvSpPr>
          <p:spPr>
            <a:xfrm>
              <a:off x="6896070" y="33068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370.4</a:t>
              </a:r>
            </a:p>
          </p:txBody>
        </p:sp>
        <p:sp>
          <p:nvSpPr>
            <p:cNvPr id="95" name="tx95"/>
            <p:cNvSpPr/>
            <p:nvPr/>
          </p:nvSpPr>
          <p:spPr>
            <a:xfrm>
              <a:off x="7162613" y="33080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369.8</a:t>
              </a:r>
            </a:p>
          </p:txBody>
        </p:sp>
        <p:sp>
          <p:nvSpPr>
            <p:cNvPr id="96" name="tx96"/>
            <p:cNvSpPr/>
            <p:nvPr/>
          </p:nvSpPr>
          <p:spPr>
            <a:xfrm>
              <a:off x="7429156" y="33051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97" name="tx97"/>
            <p:cNvSpPr/>
            <p:nvPr/>
          </p:nvSpPr>
          <p:spPr>
            <a:xfrm>
              <a:off x="7695699" y="33000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373.7</a:t>
              </a:r>
            </a:p>
          </p:txBody>
        </p:sp>
        <p:sp>
          <p:nvSpPr>
            <p:cNvPr id="98" name="tx98"/>
            <p:cNvSpPr/>
            <p:nvPr/>
          </p:nvSpPr>
          <p:spPr>
            <a:xfrm>
              <a:off x="7962242" y="32984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374.5</a:t>
              </a:r>
            </a:p>
          </p:txBody>
        </p:sp>
        <p:sp>
          <p:nvSpPr>
            <p:cNvPr id="99" name="pl99"/>
            <p:cNvSpPr/>
            <p:nvPr/>
          </p:nvSpPr>
          <p:spPr>
            <a:xfrm>
              <a:off x="1416218"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472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317.6</a:t>
              </a:r>
            </a:p>
          </p:txBody>
        </p:sp>
        <p:sp>
          <p:nvSpPr>
            <p:cNvPr id="111" name="tx111"/>
            <p:cNvSpPr/>
            <p:nvPr/>
          </p:nvSpPr>
          <p:spPr>
            <a:xfrm>
              <a:off x="1324790" y="344049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74.5</a:t>
              </a:r>
            </a:p>
          </p:txBody>
        </p:sp>
        <p:sp>
          <p:nvSpPr>
            <p:cNvPr id="112" name="tx112"/>
            <p:cNvSpPr/>
            <p:nvPr/>
          </p:nvSpPr>
          <p:spPr>
            <a:xfrm>
              <a:off x="2631380" y="38238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340.1</a:t>
              </a:r>
            </a:p>
          </p:txBody>
        </p:sp>
        <p:sp>
          <p:nvSpPr>
            <p:cNvPr id="113" name="tx113"/>
            <p:cNvSpPr/>
            <p:nvPr/>
          </p:nvSpPr>
          <p:spPr>
            <a:xfrm>
              <a:off x="2657505" y="34180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50.8</a:t>
              </a:r>
            </a:p>
          </p:txBody>
        </p:sp>
        <p:sp>
          <p:nvSpPr>
            <p:cNvPr id="114" name="tx114"/>
            <p:cNvSpPr/>
            <p:nvPr/>
          </p:nvSpPr>
          <p:spPr>
            <a:xfrm>
              <a:off x="3964096" y="37929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369.8</a:t>
              </a:r>
            </a:p>
          </p:txBody>
        </p:sp>
        <p:sp>
          <p:nvSpPr>
            <p:cNvPr id="115" name="tx115"/>
            <p:cNvSpPr/>
            <p:nvPr/>
          </p:nvSpPr>
          <p:spPr>
            <a:xfrm>
              <a:off x="3990221" y="33844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a:t>
              </a:r>
            </a:p>
          </p:txBody>
        </p:sp>
        <p:sp>
          <p:nvSpPr>
            <p:cNvPr id="116" name="tx116"/>
            <p:cNvSpPr/>
            <p:nvPr/>
          </p:nvSpPr>
          <p:spPr>
            <a:xfrm>
              <a:off x="5296811" y="38789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287.1</a:t>
              </a:r>
            </a:p>
          </p:txBody>
        </p:sp>
        <p:sp>
          <p:nvSpPr>
            <p:cNvPr id="117" name="tx117"/>
            <p:cNvSpPr/>
            <p:nvPr/>
          </p:nvSpPr>
          <p:spPr>
            <a:xfrm>
              <a:off x="5335988" y="345307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8" name="tx118"/>
            <p:cNvSpPr/>
            <p:nvPr/>
          </p:nvSpPr>
          <p:spPr>
            <a:xfrm>
              <a:off x="6362984" y="38225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341.3</a:t>
              </a:r>
            </a:p>
          </p:txBody>
        </p:sp>
        <p:sp>
          <p:nvSpPr>
            <p:cNvPr id="119" name="tx119"/>
            <p:cNvSpPr/>
            <p:nvPr/>
          </p:nvSpPr>
          <p:spPr>
            <a:xfrm>
              <a:off x="6389109" y="3419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46.5</a:t>
              </a:r>
            </a:p>
          </p:txBody>
        </p:sp>
        <p:sp>
          <p:nvSpPr>
            <p:cNvPr id="120" name="tx120"/>
            <p:cNvSpPr/>
            <p:nvPr/>
          </p:nvSpPr>
          <p:spPr>
            <a:xfrm>
              <a:off x="6629527" y="38255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338.4</a:t>
              </a:r>
            </a:p>
          </p:txBody>
        </p:sp>
        <p:sp>
          <p:nvSpPr>
            <p:cNvPr id="121" name="tx121"/>
            <p:cNvSpPr/>
            <p:nvPr/>
          </p:nvSpPr>
          <p:spPr>
            <a:xfrm>
              <a:off x="6655652" y="34352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a:t>
              </a:r>
            </a:p>
          </p:txBody>
        </p:sp>
        <p:sp>
          <p:nvSpPr>
            <p:cNvPr id="122" name="tx122"/>
            <p:cNvSpPr/>
            <p:nvPr/>
          </p:nvSpPr>
          <p:spPr>
            <a:xfrm>
              <a:off x="6896070" y="38692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296.3</a:t>
              </a:r>
            </a:p>
          </p:txBody>
        </p:sp>
        <p:sp>
          <p:nvSpPr>
            <p:cNvPr id="123" name="tx123"/>
            <p:cNvSpPr/>
            <p:nvPr/>
          </p:nvSpPr>
          <p:spPr>
            <a:xfrm>
              <a:off x="6922195" y="34858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74.1</a:t>
              </a:r>
            </a:p>
          </p:txBody>
        </p:sp>
        <p:sp>
          <p:nvSpPr>
            <p:cNvPr id="124" name="tx124"/>
            <p:cNvSpPr/>
            <p:nvPr/>
          </p:nvSpPr>
          <p:spPr>
            <a:xfrm>
              <a:off x="7162613" y="38659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299.6</a:t>
              </a:r>
            </a:p>
          </p:txBody>
        </p:sp>
        <p:sp>
          <p:nvSpPr>
            <p:cNvPr id="125" name="tx125"/>
            <p:cNvSpPr/>
            <p:nvPr/>
          </p:nvSpPr>
          <p:spPr>
            <a:xfrm>
              <a:off x="7188738" y="34819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70.3</a:t>
              </a:r>
            </a:p>
          </p:txBody>
        </p:sp>
        <p:sp>
          <p:nvSpPr>
            <p:cNvPr id="126" name="tx126"/>
            <p:cNvSpPr/>
            <p:nvPr/>
          </p:nvSpPr>
          <p:spPr>
            <a:xfrm>
              <a:off x="7429156" y="38377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326.7</a:t>
              </a:r>
            </a:p>
          </p:txBody>
        </p:sp>
        <p:sp>
          <p:nvSpPr>
            <p:cNvPr id="127" name="tx127"/>
            <p:cNvSpPr/>
            <p:nvPr/>
          </p:nvSpPr>
          <p:spPr>
            <a:xfrm>
              <a:off x="7455282" y="345256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44.5</a:t>
              </a:r>
            </a:p>
          </p:txBody>
        </p:sp>
        <p:sp>
          <p:nvSpPr>
            <p:cNvPr id="128" name="tx128"/>
            <p:cNvSpPr/>
            <p:nvPr/>
          </p:nvSpPr>
          <p:spPr>
            <a:xfrm>
              <a:off x="7695699" y="38276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336.4</a:t>
              </a:r>
            </a:p>
          </p:txBody>
        </p:sp>
        <p:sp>
          <p:nvSpPr>
            <p:cNvPr id="129" name="tx129"/>
            <p:cNvSpPr/>
            <p:nvPr/>
          </p:nvSpPr>
          <p:spPr>
            <a:xfrm>
              <a:off x="7721825" y="34396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30" name="tx130"/>
            <p:cNvSpPr/>
            <p:nvPr/>
          </p:nvSpPr>
          <p:spPr>
            <a:xfrm>
              <a:off x="7962242" y="38775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288.3</a:t>
              </a:r>
            </a:p>
          </p:txBody>
        </p:sp>
        <p:sp>
          <p:nvSpPr>
            <p:cNvPr id="131" name="tx131"/>
            <p:cNvSpPr/>
            <p:nvPr/>
          </p:nvSpPr>
          <p:spPr>
            <a:xfrm>
              <a:off x="7988368" y="34888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86.1</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3688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4" name="tx134"/>
            <p:cNvSpPr/>
            <p:nvPr/>
          </p:nvSpPr>
          <p:spPr>
            <a:xfrm>
              <a:off x="655386" y="291402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655386" y="229108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2892"/>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2000-2025</a:t>
              </a:r>
            </a:p>
          </p:txBody>
        </p:sp>
        <p:sp>
          <p:nvSpPr>
            <p:cNvPr id="162" name="pl162"/>
            <p:cNvSpPr/>
            <p:nvPr/>
          </p:nvSpPr>
          <p:spPr>
            <a:xfrm>
              <a:off x="21439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8392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53453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2298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915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868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38218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07749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5785735" cy="124062"/>
            </a:xfrm>
            <a:prstGeom prst="rect">
              <a:avLst/>
            </a:prstGeom>
            <a:solidFill>
              <a:srgbClr val="80BD41">
                <a:alpha val="100000"/>
              </a:srgbClr>
            </a:solidFill>
          </p:spPr>
          <p:txBody>
            <a:bodyPr/>
            <a:lstStyle/>
            <a:p/>
          </p:txBody>
        </p:sp>
        <p:sp>
          <p:nvSpPr>
            <p:cNvPr id="175" name="rc175"/>
            <p:cNvSpPr/>
            <p:nvPr/>
          </p:nvSpPr>
          <p:spPr>
            <a:xfrm>
              <a:off x="7082009" y="5840557"/>
              <a:ext cx="788994" cy="124062"/>
            </a:xfrm>
            <a:prstGeom prst="rect">
              <a:avLst/>
            </a:prstGeom>
            <a:solidFill>
              <a:srgbClr val="1CABE2">
                <a:alpha val="100000"/>
              </a:srgbClr>
            </a:solidFill>
          </p:spPr>
          <p:txBody>
            <a:bodyPr/>
            <a:lstStyle/>
            <a:p/>
          </p:txBody>
        </p:sp>
        <p:sp>
          <p:nvSpPr>
            <p:cNvPr id="176" name="rc176"/>
            <p:cNvSpPr/>
            <p:nvPr/>
          </p:nvSpPr>
          <p:spPr>
            <a:xfrm>
              <a:off x="1296273" y="5685479"/>
              <a:ext cx="5702326" cy="124062"/>
            </a:xfrm>
            <a:prstGeom prst="rect">
              <a:avLst/>
            </a:prstGeom>
            <a:solidFill>
              <a:srgbClr val="80BD41">
                <a:alpha val="100000"/>
              </a:srgbClr>
            </a:solidFill>
          </p:spPr>
          <p:txBody>
            <a:bodyPr/>
            <a:lstStyle/>
            <a:p/>
          </p:txBody>
        </p:sp>
        <p:sp>
          <p:nvSpPr>
            <p:cNvPr id="177" name="rc177"/>
            <p:cNvSpPr/>
            <p:nvPr/>
          </p:nvSpPr>
          <p:spPr>
            <a:xfrm>
              <a:off x="6998600" y="5685479"/>
              <a:ext cx="633535" cy="124062"/>
            </a:xfrm>
            <a:prstGeom prst="rect">
              <a:avLst/>
            </a:prstGeom>
            <a:solidFill>
              <a:srgbClr val="1CABE2">
                <a:alpha val="100000"/>
              </a:srgbClr>
            </a:solidFill>
          </p:spPr>
          <p:txBody>
            <a:bodyPr/>
            <a:lstStyle/>
            <a:p/>
          </p:txBody>
        </p:sp>
        <p:sp>
          <p:nvSpPr>
            <p:cNvPr id="178" name="rc178"/>
            <p:cNvSpPr/>
            <p:nvPr/>
          </p:nvSpPr>
          <p:spPr>
            <a:xfrm>
              <a:off x="1296273" y="5530401"/>
              <a:ext cx="4888241" cy="124062"/>
            </a:xfrm>
            <a:prstGeom prst="rect">
              <a:avLst/>
            </a:prstGeom>
            <a:solidFill>
              <a:srgbClr val="80BD41">
                <a:alpha val="100000"/>
              </a:srgbClr>
            </a:solidFill>
          </p:spPr>
          <p:txBody>
            <a:bodyPr/>
            <a:lstStyle/>
            <a:p/>
          </p:txBody>
        </p:sp>
        <p:sp>
          <p:nvSpPr>
            <p:cNvPr id="179" name="rc179"/>
            <p:cNvSpPr/>
            <p:nvPr/>
          </p:nvSpPr>
          <p:spPr>
            <a:xfrm>
              <a:off x="6184515" y="5530401"/>
              <a:ext cx="1460165" cy="124062"/>
            </a:xfrm>
            <a:prstGeom prst="rect">
              <a:avLst/>
            </a:prstGeom>
            <a:solidFill>
              <a:srgbClr val="1CABE2">
                <a:alpha val="100000"/>
              </a:srgbClr>
            </a:solidFill>
          </p:spPr>
          <p:txBody>
            <a:bodyPr/>
            <a:lstStyle/>
            <a:p/>
          </p:txBody>
        </p:sp>
        <p:sp>
          <p:nvSpPr>
            <p:cNvPr id="180" name="tx180"/>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387.8</a:t>
              </a:r>
            </a:p>
          </p:txBody>
        </p:sp>
        <p:sp>
          <p:nvSpPr>
            <p:cNvPr id="181" name="tx181"/>
            <p:cNvSpPr/>
            <p:nvPr/>
          </p:nvSpPr>
          <p:spPr>
            <a:xfrm>
              <a:off x="7804247"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373.7</a:t>
              </a:r>
            </a:p>
          </p:txBody>
        </p:sp>
        <p:sp>
          <p:nvSpPr>
            <p:cNvPr id="182" name="tx182"/>
            <p:cNvSpPr/>
            <p:nvPr/>
          </p:nvSpPr>
          <p:spPr>
            <a:xfrm>
              <a:off x="7817420"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374.5</a:t>
              </a:r>
            </a:p>
          </p:txBody>
        </p:sp>
        <p:sp>
          <p:nvSpPr>
            <p:cNvPr id="183" name="tx183"/>
            <p:cNvSpPr/>
            <p:nvPr/>
          </p:nvSpPr>
          <p:spPr>
            <a:xfrm>
              <a:off x="4053503"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341.3</a:t>
              </a:r>
            </a:p>
          </p:txBody>
        </p:sp>
        <p:sp>
          <p:nvSpPr>
            <p:cNvPr id="184" name="tx184"/>
            <p:cNvSpPr/>
            <p:nvPr/>
          </p:nvSpPr>
          <p:spPr>
            <a:xfrm>
              <a:off x="7371012"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46.5</a:t>
              </a:r>
            </a:p>
          </p:txBody>
        </p:sp>
        <p:sp>
          <p:nvSpPr>
            <p:cNvPr id="185" name="tx185"/>
            <p:cNvSpPr/>
            <p:nvPr/>
          </p:nvSpPr>
          <p:spPr>
            <a:xfrm>
              <a:off x="4011798"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336.4</a:t>
              </a:r>
            </a:p>
          </p:txBody>
        </p:sp>
        <p:sp>
          <p:nvSpPr>
            <p:cNvPr id="186" name="tx186"/>
            <p:cNvSpPr/>
            <p:nvPr/>
          </p:nvSpPr>
          <p:spPr>
            <a:xfrm>
              <a:off x="7209874"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37.4</a:t>
              </a:r>
            </a:p>
          </p:txBody>
        </p:sp>
        <p:sp>
          <p:nvSpPr>
            <p:cNvPr id="187" name="tx187"/>
            <p:cNvSpPr/>
            <p:nvPr/>
          </p:nvSpPr>
          <p:spPr>
            <a:xfrm>
              <a:off x="3604755"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288.3</a:t>
              </a:r>
            </a:p>
          </p:txBody>
        </p:sp>
        <p:sp>
          <p:nvSpPr>
            <p:cNvPr id="188" name="tx188"/>
            <p:cNvSpPr/>
            <p:nvPr/>
          </p:nvSpPr>
          <p:spPr>
            <a:xfrm>
              <a:off x="6809104"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86.1</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87503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57034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6265645"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796095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7" name="tx197"/>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(77%) was lower than in 2019 (88%).
The number of children vaccinated with DTP3 decreased 16% compared to in 2019.
The number of surviving infants decreased approximately 3% compared to in 2019.
In 2025, 100,000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8663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3588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8513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3439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6126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1051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25976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854833"/>
              <a:ext cx="239399" cy="357176"/>
            </a:xfrm>
            <a:prstGeom prst="rect">
              <a:avLst/>
            </a:prstGeom>
            <a:solidFill>
              <a:srgbClr val="E2231A">
                <a:alpha val="90196"/>
              </a:srgbClr>
            </a:solidFill>
          </p:spPr>
          <p:txBody>
            <a:bodyPr/>
            <a:lstStyle/>
            <a:p/>
          </p:txBody>
        </p:sp>
        <p:sp>
          <p:nvSpPr>
            <p:cNvPr id="25" name="rc25"/>
            <p:cNvSpPr/>
            <p:nvPr/>
          </p:nvSpPr>
          <p:spPr>
            <a:xfrm>
              <a:off x="1577053" y="3980538"/>
              <a:ext cx="239399" cy="231471"/>
            </a:xfrm>
            <a:prstGeom prst="rect">
              <a:avLst/>
            </a:prstGeom>
            <a:solidFill>
              <a:srgbClr val="E2231A">
                <a:alpha val="90196"/>
              </a:srgbClr>
            </a:solidFill>
          </p:spPr>
          <p:txBody>
            <a:bodyPr/>
            <a:lstStyle/>
            <a:p/>
          </p:txBody>
        </p:sp>
        <p:sp>
          <p:nvSpPr>
            <p:cNvPr id="26" name="rc26"/>
            <p:cNvSpPr/>
            <p:nvPr/>
          </p:nvSpPr>
          <p:spPr>
            <a:xfrm>
              <a:off x="1843053" y="4006744"/>
              <a:ext cx="239399" cy="205265"/>
            </a:xfrm>
            <a:prstGeom prst="rect">
              <a:avLst/>
            </a:prstGeom>
            <a:solidFill>
              <a:srgbClr val="E2231A">
                <a:alpha val="90196"/>
              </a:srgbClr>
            </a:solidFill>
          </p:spPr>
          <p:txBody>
            <a:bodyPr/>
            <a:lstStyle/>
            <a:p/>
          </p:txBody>
        </p:sp>
        <p:sp>
          <p:nvSpPr>
            <p:cNvPr id="27" name="rc27"/>
            <p:cNvSpPr/>
            <p:nvPr/>
          </p:nvSpPr>
          <p:spPr>
            <a:xfrm>
              <a:off x="2109053" y="4058166"/>
              <a:ext cx="239399" cy="153843"/>
            </a:xfrm>
            <a:prstGeom prst="rect">
              <a:avLst/>
            </a:prstGeom>
            <a:solidFill>
              <a:srgbClr val="E2231A">
                <a:alpha val="90196"/>
              </a:srgbClr>
            </a:solidFill>
          </p:spPr>
          <p:txBody>
            <a:bodyPr/>
            <a:lstStyle/>
            <a:p/>
          </p:txBody>
        </p:sp>
        <p:sp>
          <p:nvSpPr>
            <p:cNvPr id="28" name="rc28"/>
            <p:cNvSpPr/>
            <p:nvPr/>
          </p:nvSpPr>
          <p:spPr>
            <a:xfrm>
              <a:off x="2375052" y="4083799"/>
              <a:ext cx="239399" cy="128210"/>
            </a:xfrm>
            <a:prstGeom prst="rect">
              <a:avLst/>
            </a:prstGeom>
            <a:solidFill>
              <a:srgbClr val="E2231A">
                <a:alpha val="90196"/>
              </a:srgbClr>
            </a:solidFill>
          </p:spPr>
          <p:txBody>
            <a:bodyPr/>
            <a:lstStyle/>
            <a:p/>
          </p:txBody>
        </p:sp>
        <p:sp>
          <p:nvSpPr>
            <p:cNvPr id="29" name="rc29"/>
            <p:cNvSpPr/>
            <p:nvPr/>
          </p:nvSpPr>
          <p:spPr>
            <a:xfrm>
              <a:off x="2641052" y="4033958"/>
              <a:ext cx="239399" cy="178051"/>
            </a:xfrm>
            <a:prstGeom prst="rect">
              <a:avLst/>
            </a:prstGeom>
            <a:solidFill>
              <a:srgbClr val="E2231A">
                <a:alpha val="90196"/>
              </a:srgbClr>
            </a:solidFill>
          </p:spPr>
          <p:txBody>
            <a:bodyPr/>
            <a:lstStyle/>
            <a:p/>
          </p:txBody>
        </p:sp>
        <p:sp>
          <p:nvSpPr>
            <p:cNvPr id="30" name="rc30"/>
            <p:cNvSpPr/>
            <p:nvPr/>
          </p:nvSpPr>
          <p:spPr>
            <a:xfrm>
              <a:off x="2907052" y="4085120"/>
              <a:ext cx="239399" cy="126889"/>
            </a:xfrm>
            <a:prstGeom prst="rect">
              <a:avLst/>
            </a:prstGeom>
            <a:solidFill>
              <a:srgbClr val="E2231A">
                <a:alpha val="90196"/>
              </a:srgbClr>
            </a:solidFill>
          </p:spPr>
          <p:txBody>
            <a:bodyPr/>
            <a:lstStyle/>
            <a:p/>
          </p:txBody>
        </p:sp>
        <p:sp>
          <p:nvSpPr>
            <p:cNvPr id="31" name="rc31"/>
            <p:cNvSpPr/>
            <p:nvPr/>
          </p:nvSpPr>
          <p:spPr>
            <a:xfrm>
              <a:off x="3173051" y="3856089"/>
              <a:ext cx="239399" cy="355920"/>
            </a:xfrm>
            <a:prstGeom prst="rect">
              <a:avLst/>
            </a:prstGeom>
            <a:solidFill>
              <a:srgbClr val="E2231A">
                <a:alpha val="90196"/>
              </a:srgbClr>
            </a:solidFill>
          </p:spPr>
          <p:txBody>
            <a:bodyPr/>
            <a:lstStyle/>
            <a:p/>
          </p:txBody>
        </p:sp>
        <p:sp>
          <p:nvSpPr>
            <p:cNvPr id="32" name="rc32"/>
            <p:cNvSpPr/>
            <p:nvPr/>
          </p:nvSpPr>
          <p:spPr>
            <a:xfrm>
              <a:off x="3439051" y="4110740"/>
              <a:ext cx="239399" cy="101269"/>
            </a:xfrm>
            <a:prstGeom prst="rect">
              <a:avLst/>
            </a:prstGeom>
            <a:solidFill>
              <a:srgbClr val="E2231A">
                <a:alpha val="90196"/>
              </a:srgbClr>
            </a:solidFill>
          </p:spPr>
          <p:txBody>
            <a:bodyPr/>
            <a:lstStyle/>
            <a:p/>
          </p:txBody>
        </p:sp>
        <p:sp>
          <p:nvSpPr>
            <p:cNvPr id="33" name="rc33"/>
            <p:cNvSpPr/>
            <p:nvPr/>
          </p:nvSpPr>
          <p:spPr>
            <a:xfrm>
              <a:off x="3705050" y="4008650"/>
              <a:ext cx="239399" cy="203358"/>
            </a:xfrm>
            <a:prstGeom prst="rect">
              <a:avLst/>
            </a:prstGeom>
            <a:solidFill>
              <a:srgbClr val="E2231A">
                <a:alpha val="90196"/>
              </a:srgbClr>
            </a:solidFill>
          </p:spPr>
          <p:txBody>
            <a:bodyPr/>
            <a:lstStyle/>
            <a:p/>
          </p:txBody>
        </p:sp>
        <p:sp>
          <p:nvSpPr>
            <p:cNvPr id="34" name="rc34"/>
            <p:cNvSpPr/>
            <p:nvPr/>
          </p:nvSpPr>
          <p:spPr>
            <a:xfrm>
              <a:off x="3971050" y="4032793"/>
              <a:ext cx="239399" cy="179216"/>
            </a:xfrm>
            <a:prstGeom prst="rect">
              <a:avLst/>
            </a:prstGeom>
            <a:solidFill>
              <a:srgbClr val="E2231A">
                <a:alpha val="90196"/>
              </a:srgbClr>
            </a:solidFill>
          </p:spPr>
          <p:txBody>
            <a:bodyPr/>
            <a:lstStyle/>
            <a:p/>
          </p:txBody>
        </p:sp>
        <p:sp>
          <p:nvSpPr>
            <p:cNvPr id="35" name="rc35"/>
            <p:cNvSpPr/>
            <p:nvPr/>
          </p:nvSpPr>
          <p:spPr>
            <a:xfrm>
              <a:off x="4237050" y="3927613"/>
              <a:ext cx="239399" cy="284396"/>
            </a:xfrm>
            <a:prstGeom prst="rect">
              <a:avLst/>
            </a:prstGeom>
            <a:solidFill>
              <a:srgbClr val="E2231A">
                <a:alpha val="90196"/>
              </a:srgbClr>
            </a:solidFill>
          </p:spPr>
          <p:txBody>
            <a:bodyPr/>
            <a:lstStyle/>
            <a:p/>
          </p:txBody>
        </p:sp>
        <p:sp>
          <p:nvSpPr>
            <p:cNvPr id="36" name="rc36"/>
            <p:cNvSpPr/>
            <p:nvPr/>
          </p:nvSpPr>
          <p:spPr>
            <a:xfrm>
              <a:off x="4503049" y="4029136"/>
              <a:ext cx="239399" cy="182873"/>
            </a:xfrm>
            <a:prstGeom prst="rect">
              <a:avLst/>
            </a:prstGeom>
            <a:solidFill>
              <a:srgbClr val="E2231A">
                <a:alpha val="90196"/>
              </a:srgbClr>
            </a:solidFill>
          </p:spPr>
          <p:txBody>
            <a:bodyPr/>
            <a:lstStyle/>
            <a:p/>
          </p:txBody>
        </p:sp>
        <p:sp>
          <p:nvSpPr>
            <p:cNvPr id="37" name="rc37"/>
            <p:cNvSpPr/>
            <p:nvPr/>
          </p:nvSpPr>
          <p:spPr>
            <a:xfrm>
              <a:off x="4769049" y="3976588"/>
              <a:ext cx="239399" cy="235421"/>
            </a:xfrm>
            <a:prstGeom prst="rect">
              <a:avLst/>
            </a:prstGeom>
            <a:solidFill>
              <a:srgbClr val="E2231A">
                <a:alpha val="90196"/>
              </a:srgbClr>
            </a:solidFill>
          </p:spPr>
          <p:txBody>
            <a:bodyPr/>
            <a:lstStyle/>
            <a:p/>
          </p:txBody>
        </p:sp>
        <p:sp>
          <p:nvSpPr>
            <p:cNvPr id="38" name="rc38"/>
            <p:cNvSpPr/>
            <p:nvPr/>
          </p:nvSpPr>
          <p:spPr>
            <a:xfrm>
              <a:off x="5035049" y="3366245"/>
              <a:ext cx="239399" cy="845764"/>
            </a:xfrm>
            <a:prstGeom prst="rect">
              <a:avLst/>
            </a:prstGeom>
            <a:solidFill>
              <a:srgbClr val="E2231A">
                <a:alpha val="90196"/>
              </a:srgbClr>
            </a:solidFill>
          </p:spPr>
          <p:txBody>
            <a:bodyPr/>
            <a:lstStyle/>
            <a:p/>
          </p:txBody>
        </p:sp>
        <p:sp>
          <p:nvSpPr>
            <p:cNvPr id="39" name="rc39"/>
            <p:cNvSpPr/>
            <p:nvPr/>
          </p:nvSpPr>
          <p:spPr>
            <a:xfrm>
              <a:off x="5301048" y="3651559"/>
              <a:ext cx="239399" cy="560450"/>
            </a:xfrm>
            <a:prstGeom prst="rect">
              <a:avLst/>
            </a:prstGeom>
            <a:solidFill>
              <a:srgbClr val="E2231A">
                <a:alpha val="90196"/>
              </a:srgbClr>
            </a:solidFill>
          </p:spPr>
          <p:txBody>
            <a:bodyPr/>
            <a:lstStyle/>
            <a:p/>
          </p:txBody>
        </p:sp>
        <p:sp>
          <p:nvSpPr>
            <p:cNvPr id="40" name="rc40"/>
            <p:cNvSpPr/>
            <p:nvPr/>
          </p:nvSpPr>
          <p:spPr>
            <a:xfrm>
              <a:off x="5567048" y="3915776"/>
              <a:ext cx="239399" cy="296233"/>
            </a:xfrm>
            <a:prstGeom prst="rect">
              <a:avLst/>
            </a:prstGeom>
            <a:solidFill>
              <a:srgbClr val="E2231A">
                <a:alpha val="90196"/>
              </a:srgbClr>
            </a:solidFill>
          </p:spPr>
          <p:txBody>
            <a:bodyPr/>
            <a:lstStyle/>
            <a:p/>
          </p:txBody>
        </p:sp>
        <p:sp>
          <p:nvSpPr>
            <p:cNvPr id="41" name="rc41"/>
            <p:cNvSpPr/>
            <p:nvPr/>
          </p:nvSpPr>
          <p:spPr>
            <a:xfrm>
              <a:off x="5833047" y="4052322"/>
              <a:ext cx="239399" cy="159687"/>
            </a:xfrm>
            <a:prstGeom prst="rect">
              <a:avLst/>
            </a:prstGeom>
            <a:solidFill>
              <a:srgbClr val="E2231A">
                <a:alpha val="90196"/>
              </a:srgbClr>
            </a:solidFill>
          </p:spPr>
          <p:txBody>
            <a:bodyPr/>
            <a:lstStyle/>
            <a:p/>
          </p:txBody>
        </p:sp>
        <p:sp>
          <p:nvSpPr>
            <p:cNvPr id="42" name="rc42"/>
            <p:cNvSpPr/>
            <p:nvPr/>
          </p:nvSpPr>
          <p:spPr>
            <a:xfrm>
              <a:off x="6099047" y="3924281"/>
              <a:ext cx="239399" cy="287728"/>
            </a:xfrm>
            <a:prstGeom prst="rect">
              <a:avLst/>
            </a:prstGeom>
            <a:solidFill>
              <a:srgbClr val="E2231A">
                <a:alpha val="90196"/>
              </a:srgbClr>
            </a:solidFill>
          </p:spPr>
          <p:txBody>
            <a:bodyPr/>
            <a:lstStyle/>
            <a:p/>
          </p:txBody>
        </p:sp>
        <p:sp>
          <p:nvSpPr>
            <p:cNvPr id="43" name="rc43"/>
            <p:cNvSpPr/>
            <p:nvPr/>
          </p:nvSpPr>
          <p:spPr>
            <a:xfrm>
              <a:off x="6365047" y="3959636"/>
              <a:ext cx="239399" cy="252373"/>
            </a:xfrm>
            <a:prstGeom prst="rect">
              <a:avLst/>
            </a:prstGeom>
            <a:solidFill>
              <a:srgbClr val="E2231A">
                <a:alpha val="90196"/>
              </a:srgbClr>
            </a:solidFill>
          </p:spPr>
          <p:txBody>
            <a:bodyPr/>
            <a:lstStyle/>
            <a:p/>
          </p:txBody>
        </p:sp>
        <p:sp>
          <p:nvSpPr>
            <p:cNvPr id="44" name="rc44"/>
            <p:cNvSpPr/>
            <p:nvPr/>
          </p:nvSpPr>
          <p:spPr>
            <a:xfrm>
              <a:off x="6631046" y="3942866"/>
              <a:ext cx="239399" cy="269142"/>
            </a:xfrm>
            <a:prstGeom prst="rect">
              <a:avLst/>
            </a:prstGeom>
            <a:solidFill>
              <a:srgbClr val="E2231A">
                <a:alpha val="90196"/>
              </a:srgbClr>
            </a:solidFill>
          </p:spPr>
          <p:txBody>
            <a:bodyPr/>
            <a:lstStyle/>
            <a:p/>
          </p:txBody>
        </p:sp>
        <p:sp>
          <p:nvSpPr>
            <p:cNvPr id="45" name="rc45"/>
            <p:cNvSpPr/>
            <p:nvPr/>
          </p:nvSpPr>
          <p:spPr>
            <a:xfrm>
              <a:off x="6897046" y="3922739"/>
              <a:ext cx="239399" cy="289270"/>
            </a:xfrm>
            <a:prstGeom prst="rect">
              <a:avLst/>
            </a:prstGeom>
            <a:solidFill>
              <a:srgbClr val="E2231A">
                <a:alpha val="90196"/>
              </a:srgbClr>
            </a:solidFill>
          </p:spPr>
          <p:txBody>
            <a:bodyPr/>
            <a:lstStyle/>
            <a:p/>
          </p:txBody>
        </p:sp>
        <p:sp>
          <p:nvSpPr>
            <p:cNvPr id="46" name="rc46"/>
            <p:cNvSpPr/>
            <p:nvPr/>
          </p:nvSpPr>
          <p:spPr>
            <a:xfrm>
              <a:off x="7163045" y="3875065"/>
              <a:ext cx="239399" cy="336944"/>
            </a:xfrm>
            <a:prstGeom prst="rect">
              <a:avLst/>
            </a:prstGeom>
            <a:solidFill>
              <a:srgbClr val="E2231A">
                <a:alpha val="90196"/>
              </a:srgbClr>
            </a:solidFill>
          </p:spPr>
          <p:txBody>
            <a:bodyPr/>
            <a:lstStyle/>
            <a:p/>
          </p:txBody>
        </p:sp>
        <p:sp>
          <p:nvSpPr>
            <p:cNvPr id="47" name="rc47"/>
            <p:cNvSpPr/>
            <p:nvPr/>
          </p:nvSpPr>
          <p:spPr>
            <a:xfrm>
              <a:off x="7429045" y="3946250"/>
              <a:ext cx="239399" cy="265759"/>
            </a:xfrm>
            <a:prstGeom prst="rect">
              <a:avLst/>
            </a:prstGeom>
            <a:solidFill>
              <a:srgbClr val="E2231A">
                <a:alpha val="90196"/>
              </a:srgbClr>
            </a:solidFill>
          </p:spPr>
          <p:txBody>
            <a:bodyPr/>
            <a:lstStyle/>
            <a:p/>
          </p:txBody>
        </p:sp>
        <p:sp>
          <p:nvSpPr>
            <p:cNvPr id="48" name="rc48"/>
            <p:cNvSpPr/>
            <p:nvPr/>
          </p:nvSpPr>
          <p:spPr>
            <a:xfrm>
              <a:off x="7695045" y="3993124"/>
              <a:ext cx="239399" cy="218885"/>
            </a:xfrm>
            <a:prstGeom prst="rect">
              <a:avLst/>
            </a:prstGeom>
            <a:solidFill>
              <a:srgbClr val="E2231A">
                <a:alpha val="90196"/>
              </a:srgbClr>
            </a:solidFill>
          </p:spPr>
          <p:txBody>
            <a:bodyPr/>
            <a:lstStyle/>
            <a:p/>
          </p:txBody>
        </p:sp>
        <p:sp>
          <p:nvSpPr>
            <p:cNvPr id="49" name="rc49"/>
            <p:cNvSpPr/>
            <p:nvPr/>
          </p:nvSpPr>
          <p:spPr>
            <a:xfrm>
              <a:off x="7961044" y="3968323"/>
              <a:ext cx="239399" cy="243685"/>
            </a:xfrm>
            <a:prstGeom prst="rect">
              <a:avLst/>
            </a:prstGeom>
            <a:solidFill>
              <a:srgbClr val="E2231A">
                <a:alpha val="90196"/>
              </a:srgbClr>
            </a:solidFill>
          </p:spPr>
          <p:txBody>
            <a:bodyPr/>
            <a:lstStyle/>
            <a:p/>
          </p:txBody>
        </p:sp>
        <p:sp>
          <p:nvSpPr>
            <p:cNvPr id="50" name="rc50"/>
            <p:cNvSpPr/>
            <p:nvPr/>
          </p:nvSpPr>
          <p:spPr>
            <a:xfrm>
              <a:off x="5567048" y="3352703"/>
              <a:ext cx="239399" cy="563072"/>
            </a:xfrm>
            <a:prstGeom prst="rect">
              <a:avLst/>
            </a:prstGeom>
            <a:solidFill>
              <a:srgbClr val="B3B3B3">
                <a:alpha val="90196"/>
              </a:srgbClr>
            </a:solidFill>
          </p:spPr>
          <p:txBody>
            <a:bodyPr/>
            <a:lstStyle/>
            <a:p/>
          </p:txBody>
        </p:sp>
        <p:sp>
          <p:nvSpPr>
            <p:cNvPr id="51" name="rc51"/>
            <p:cNvSpPr/>
            <p:nvPr/>
          </p:nvSpPr>
          <p:spPr>
            <a:xfrm>
              <a:off x="5833047" y="3922582"/>
              <a:ext cx="239399" cy="129739"/>
            </a:xfrm>
            <a:prstGeom prst="rect">
              <a:avLst/>
            </a:prstGeom>
            <a:solidFill>
              <a:srgbClr val="B3B3B3">
                <a:alpha val="90196"/>
              </a:srgbClr>
            </a:solidFill>
          </p:spPr>
          <p:txBody>
            <a:bodyPr/>
            <a:lstStyle/>
            <a:p/>
          </p:txBody>
        </p:sp>
        <p:sp>
          <p:nvSpPr>
            <p:cNvPr id="52" name="rc52"/>
            <p:cNvSpPr/>
            <p:nvPr/>
          </p:nvSpPr>
          <p:spPr>
            <a:xfrm>
              <a:off x="6099047" y="3627585"/>
              <a:ext cx="239399" cy="296695"/>
            </a:xfrm>
            <a:prstGeom prst="rect">
              <a:avLst/>
            </a:prstGeom>
            <a:solidFill>
              <a:srgbClr val="B3B3B3">
                <a:alpha val="90196"/>
              </a:srgbClr>
            </a:solidFill>
          </p:spPr>
          <p:txBody>
            <a:bodyPr/>
            <a:lstStyle/>
            <a:p/>
          </p:txBody>
        </p:sp>
        <p:sp>
          <p:nvSpPr>
            <p:cNvPr id="53" name="rc53"/>
            <p:cNvSpPr/>
            <p:nvPr/>
          </p:nvSpPr>
          <p:spPr>
            <a:xfrm>
              <a:off x="6365047" y="3628620"/>
              <a:ext cx="239399" cy="331016"/>
            </a:xfrm>
            <a:prstGeom prst="rect">
              <a:avLst/>
            </a:prstGeom>
            <a:solidFill>
              <a:srgbClr val="B3B3B3">
                <a:alpha val="90196"/>
              </a:srgbClr>
            </a:solidFill>
          </p:spPr>
          <p:txBody>
            <a:bodyPr/>
            <a:lstStyle/>
            <a:p/>
          </p:txBody>
        </p:sp>
        <p:sp>
          <p:nvSpPr>
            <p:cNvPr id="54" name="rc54"/>
            <p:cNvSpPr/>
            <p:nvPr/>
          </p:nvSpPr>
          <p:spPr>
            <a:xfrm>
              <a:off x="6631046" y="3663311"/>
              <a:ext cx="239399" cy="279554"/>
            </a:xfrm>
            <a:prstGeom prst="rect">
              <a:avLst/>
            </a:prstGeom>
            <a:solidFill>
              <a:srgbClr val="B3B3B3">
                <a:alpha val="90196"/>
              </a:srgbClr>
            </a:solidFill>
          </p:spPr>
          <p:txBody>
            <a:bodyPr/>
            <a:lstStyle/>
            <a:p/>
          </p:txBody>
        </p:sp>
        <p:sp>
          <p:nvSpPr>
            <p:cNvPr id="55" name="rc55"/>
            <p:cNvSpPr/>
            <p:nvPr/>
          </p:nvSpPr>
          <p:spPr>
            <a:xfrm>
              <a:off x="6897046" y="3677289"/>
              <a:ext cx="239399" cy="245449"/>
            </a:xfrm>
            <a:prstGeom prst="rect">
              <a:avLst/>
            </a:prstGeom>
            <a:solidFill>
              <a:srgbClr val="B3B3B3">
                <a:alpha val="90196"/>
              </a:srgbClr>
            </a:solidFill>
          </p:spPr>
          <p:txBody>
            <a:bodyPr/>
            <a:lstStyle/>
            <a:p/>
          </p:txBody>
        </p:sp>
        <p:sp>
          <p:nvSpPr>
            <p:cNvPr id="56" name="rc56"/>
            <p:cNvSpPr/>
            <p:nvPr/>
          </p:nvSpPr>
          <p:spPr>
            <a:xfrm>
              <a:off x="7163045" y="3496843"/>
              <a:ext cx="239399" cy="378221"/>
            </a:xfrm>
            <a:prstGeom prst="rect">
              <a:avLst/>
            </a:prstGeom>
            <a:solidFill>
              <a:srgbClr val="B3B3B3">
                <a:alpha val="90196"/>
              </a:srgbClr>
            </a:solidFill>
          </p:spPr>
          <p:txBody>
            <a:bodyPr/>
            <a:lstStyle/>
            <a:p/>
          </p:txBody>
        </p:sp>
        <p:sp>
          <p:nvSpPr>
            <p:cNvPr id="57" name="rc57"/>
            <p:cNvSpPr/>
            <p:nvPr/>
          </p:nvSpPr>
          <p:spPr>
            <a:xfrm>
              <a:off x="7429045" y="3681129"/>
              <a:ext cx="239399" cy="265121"/>
            </a:xfrm>
            <a:prstGeom prst="rect">
              <a:avLst/>
            </a:prstGeom>
            <a:solidFill>
              <a:srgbClr val="B3B3B3">
                <a:alpha val="90196"/>
              </a:srgbClr>
            </a:solidFill>
          </p:spPr>
          <p:txBody>
            <a:bodyPr/>
            <a:lstStyle/>
            <a:p/>
          </p:txBody>
        </p:sp>
        <p:sp>
          <p:nvSpPr>
            <p:cNvPr id="58" name="rc58"/>
            <p:cNvSpPr/>
            <p:nvPr/>
          </p:nvSpPr>
          <p:spPr>
            <a:xfrm>
              <a:off x="7695045" y="3709078"/>
              <a:ext cx="239399" cy="284045"/>
            </a:xfrm>
            <a:prstGeom prst="rect">
              <a:avLst/>
            </a:prstGeom>
            <a:solidFill>
              <a:srgbClr val="B3B3B3">
                <a:alpha val="90196"/>
              </a:srgbClr>
            </a:solidFill>
          </p:spPr>
          <p:txBody>
            <a:bodyPr/>
            <a:lstStyle/>
            <a:p/>
          </p:txBody>
        </p:sp>
        <p:sp>
          <p:nvSpPr>
            <p:cNvPr id="59" name="rc59"/>
            <p:cNvSpPr/>
            <p:nvPr/>
          </p:nvSpPr>
          <p:spPr>
            <a:xfrm>
              <a:off x="7961044" y="3828250"/>
              <a:ext cx="239399" cy="140073"/>
            </a:xfrm>
            <a:prstGeom prst="rect">
              <a:avLst/>
            </a:prstGeom>
            <a:solidFill>
              <a:srgbClr val="B3B3B3">
                <a:alpha val="90196"/>
              </a:srgbClr>
            </a:solidFill>
          </p:spPr>
          <p:txBody>
            <a:bodyPr/>
            <a:lstStyle/>
            <a:p/>
          </p:txBody>
        </p:sp>
        <p:sp>
          <p:nvSpPr>
            <p:cNvPr id="60" name="pl60"/>
            <p:cNvSpPr/>
            <p:nvPr/>
          </p:nvSpPr>
          <p:spPr>
            <a:xfrm>
              <a:off x="1430754" y="2149674"/>
              <a:ext cx="6649990" cy="601514"/>
            </a:xfrm>
            <a:custGeom>
              <a:avLst/>
              <a:pathLst>
                <a:path w="6649990" h="601514">
                  <a:moveTo>
                    <a:pt x="0" y="214826"/>
                  </a:moveTo>
                  <a:lnTo>
                    <a:pt x="265999" y="107413"/>
                  </a:lnTo>
                  <a:lnTo>
                    <a:pt x="531999" y="85930"/>
                  </a:lnTo>
                  <a:lnTo>
                    <a:pt x="797998" y="42965"/>
                  </a:lnTo>
                  <a:lnTo>
                    <a:pt x="1063998" y="21482"/>
                  </a:lnTo>
                  <a:lnTo>
                    <a:pt x="1329998" y="64447"/>
                  </a:lnTo>
                  <a:lnTo>
                    <a:pt x="1595997" y="21482"/>
                  </a:lnTo>
                  <a:lnTo>
                    <a:pt x="1861997" y="214826"/>
                  </a:lnTo>
                  <a:lnTo>
                    <a:pt x="2127996" y="0"/>
                  </a:lnTo>
                  <a:lnTo>
                    <a:pt x="2393996" y="85930"/>
                  </a:lnTo>
                  <a:lnTo>
                    <a:pt x="2659996" y="64447"/>
                  </a:lnTo>
                  <a:lnTo>
                    <a:pt x="2925995" y="150378"/>
                  </a:lnTo>
                  <a:lnTo>
                    <a:pt x="3191995" y="64447"/>
                  </a:lnTo>
                  <a:lnTo>
                    <a:pt x="3457995" y="107413"/>
                  </a:lnTo>
                  <a:lnTo>
                    <a:pt x="3723994" y="601514"/>
                  </a:lnTo>
                  <a:lnTo>
                    <a:pt x="3989994" y="365205"/>
                  </a:lnTo>
                  <a:lnTo>
                    <a:pt x="4255993" y="150378"/>
                  </a:lnTo>
                  <a:lnTo>
                    <a:pt x="4521993" y="42965"/>
                  </a:lnTo>
                  <a:lnTo>
                    <a:pt x="4787993" y="150378"/>
                  </a:lnTo>
                  <a:lnTo>
                    <a:pt x="5053992" y="128895"/>
                  </a:lnTo>
                  <a:lnTo>
                    <a:pt x="5319992" y="150378"/>
                  </a:lnTo>
                  <a:lnTo>
                    <a:pt x="5585991" y="171861"/>
                  </a:lnTo>
                  <a:lnTo>
                    <a:pt x="5851991" y="214826"/>
                  </a:lnTo>
                  <a:lnTo>
                    <a:pt x="6117991" y="150378"/>
                  </a:lnTo>
                  <a:lnTo>
                    <a:pt x="6383990" y="107413"/>
                  </a:lnTo>
                  <a:lnTo>
                    <a:pt x="6649990" y="128895"/>
                  </a:lnTo>
                </a:path>
              </a:pathLst>
            </a:custGeom>
            <a:ln w="27101" cap="flat">
              <a:solidFill>
                <a:srgbClr val="3283FE">
                  <a:alpha val="100000"/>
                </a:srgbClr>
              </a:solidFill>
              <a:prstDash val="solid"/>
              <a:round/>
            </a:ln>
          </p:spPr>
          <p:txBody>
            <a:bodyPr/>
            <a:lstStyle/>
            <a:p/>
          </p:txBody>
        </p:sp>
        <p:sp>
          <p:nvSpPr>
            <p:cNvPr id="61" name="pl61"/>
            <p:cNvSpPr/>
            <p:nvPr/>
          </p:nvSpPr>
          <p:spPr>
            <a:xfrm>
              <a:off x="5686748" y="2300052"/>
              <a:ext cx="2393996" cy="472618"/>
            </a:xfrm>
            <a:custGeom>
              <a:avLst/>
              <a:pathLst>
                <a:path w="2393996" h="472618">
                  <a:moveTo>
                    <a:pt x="0" y="472618"/>
                  </a:moveTo>
                  <a:lnTo>
                    <a:pt x="265999" y="0"/>
                  </a:lnTo>
                  <a:lnTo>
                    <a:pt x="531999" y="236309"/>
                  </a:lnTo>
                  <a:lnTo>
                    <a:pt x="797998" y="236309"/>
                  </a:lnTo>
                  <a:lnTo>
                    <a:pt x="1063998" y="214826"/>
                  </a:lnTo>
                  <a:lnTo>
                    <a:pt x="1329998" y="214826"/>
                  </a:lnTo>
                  <a:lnTo>
                    <a:pt x="1595997" y="386687"/>
                  </a:lnTo>
                  <a:lnTo>
                    <a:pt x="1861997" y="236309"/>
                  </a:lnTo>
                  <a:lnTo>
                    <a:pt x="2127996" y="214826"/>
                  </a:lnTo>
                  <a:lnTo>
                    <a:pt x="2393996" y="107413"/>
                  </a:lnTo>
                </a:path>
              </a:pathLst>
            </a:custGeom>
            <a:ln w="27101" cap="flat">
              <a:solidFill>
                <a:srgbClr val="FFA500">
                  <a:alpha val="100000"/>
                </a:srgbClr>
              </a:solidFill>
              <a:prstDash val="solid"/>
              <a:round/>
            </a:ln>
          </p:spPr>
          <p:txBody>
            <a:bodyPr/>
            <a:lstStyle/>
            <a:p/>
          </p:txBody>
        </p:sp>
        <p:sp>
          <p:nvSpPr>
            <p:cNvPr id="62" name="tx62"/>
            <p:cNvSpPr/>
            <p:nvPr/>
          </p:nvSpPr>
          <p:spPr>
            <a:xfrm>
              <a:off x="1360416"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63" name="tx63"/>
            <p:cNvSpPr/>
            <p:nvPr/>
          </p:nvSpPr>
          <p:spPr>
            <a:xfrm>
              <a:off x="2690414"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4" name="tx64"/>
            <p:cNvSpPr/>
            <p:nvPr/>
          </p:nvSpPr>
          <p:spPr>
            <a:xfrm>
              <a:off x="402041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5" name="tx65"/>
            <p:cNvSpPr/>
            <p:nvPr/>
          </p:nvSpPr>
          <p:spPr>
            <a:xfrm>
              <a:off x="5350410"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66" name="tx66"/>
            <p:cNvSpPr/>
            <p:nvPr/>
          </p:nvSpPr>
          <p:spPr>
            <a:xfrm>
              <a:off x="641440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7" name="tx67"/>
            <p:cNvSpPr/>
            <p:nvPr/>
          </p:nvSpPr>
          <p:spPr>
            <a:xfrm>
              <a:off x="6414408"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68" name="tx68"/>
            <p:cNvSpPr/>
            <p:nvPr/>
          </p:nvSpPr>
          <p:spPr>
            <a:xfrm>
              <a:off x="6680408"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9" name="tx69"/>
            <p:cNvSpPr/>
            <p:nvPr/>
          </p:nvSpPr>
          <p:spPr>
            <a:xfrm>
              <a:off x="6680408"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70" name="tx70"/>
            <p:cNvSpPr/>
            <p:nvPr/>
          </p:nvSpPr>
          <p:spPr>
            <a:xfrm>
              <a:off x="6946408"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1" name="tx71"/>
            <p:cNvSpPr/>
            <p:nvPr/>
          </p:nvSpPr>
          <p:spPr>
            <a:xfrm>
              <a:off x="6946408"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72" name="tx72"/>
            <p:cNvSpPr/>
            <p:nvPr/>
          </p:nvSpPr>
          <p:spPr>
            <a:xfrm>
              <a:off x="7212407"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3" name="tx73"/>
            <p:cNvSpPr/>
            <p:nvPr/>
          </p:nvSpPr>
          <p:spPr>
            <a:xfrm>
              <a:off x="7212407"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74" name="tx74"/>
            <p:cNvSpPr/>
            <p:nvPr/>
          </p:nvSpPr>
          <p:spPr>
            <a:xfrm>
              <a:off x="7478407"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5" name="tx75"/>
            <p:cNvSpPr/>
            <p:nvPr/>
          </p:nvSpPr>
          <p:spPr>
            <a:xfrm>
              <a:off x="7478407"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76" name="tx76"/>
            <p:cNvSpPr/>
            <p:nvPr/>
          </p:nvSpPr>
          <p:spPr>
            <a:xfrm>
              <a:off x="7744407"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7" name="tx77"/>
            <p:cNvSpPr/>
            <p:nvPr/>
          </p:nvSpPr>
          <p:spPr>
            <a:xfrm>
              <a:off x="7744407"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78" name="tx78"/>
            <p:cNvSpPr/>
            <p:nvPr/>
          </p:nvSpPr>
          <p:spPr>
            <a:xfrm>
              <a:off x="8010406"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79" name="tx79"/>
            <p:cNvSpPr/>
            <p:nvPr/>
          </p:nvSpPr>
          <p:spPr>
            <a:xfrm>
              <a:off x="8010406"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0" name="tx80"/>
            <p:cNvSpPr/>
            <p:nvPr/>
          </p:nvSpPr>
          <p:spPr>
            <a:xfrm>
              <a:off x="1370464" y="399435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81" name="tx81"/>
            <p:cNvSpPr/>
            <p:nvPr/>
          </p:nvSpPr>
          <p:spPr>
            <a:xfrm>
              <a:off x="2700462" y="40838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2" name="tx82"/>
            <p:cNvSpPr/>
            <p:nvPr/>
          </p:nvSpPr>
          <p:spPr>
            <a:xfrm>
              <a:off x="4030460" y="4081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3" name="tx83"/>
            <p:cNvSpPr/>
            <p:nvPr/>
          </p:nvSpPr>
          <p:spPr>
            <a:xfrm>
              <a:off x="5360458" y="38913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84" name="tx84"/>
            <p:cNvSpPr/>
            <p:nvPr/>
          </p:nvSpPr>
          <p:spPr>
            <a:xfrm>
              <a:off x="6424457" y="40453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5" name="tx85"/>
            <p:cNvSpPr/>
            <p:nvPr/>
          </p:nvSpPr>
          <p:spPr>
            <a:xfrm>
              <a:off x="6690456" y="40383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6" name="tx86"/>
            <p:cNvSpPr/>
            <p:nvPr/>
          </p:nvSpPr>
          <p:spPr>
            <a:xfrm>
              <a:off x="6956456" y="402857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7" name="tx87"/>
            <p:cNvSpPr/>
            <p:nvPr/>
          </p:nvSpPr>
          <p:spPr>
            <a:xfrm>
              <a:off x="7222456" y="4003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88" name="tx88"/>
            <p:cNvSpPr/>
            <p:nvPr/>
          </p:nvSpPr>
          <p:spPr>
            <a:xfrm>
              <a:off x="7488455" y="40400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9" name="tx89"/>
            <p:cNvSpPr/>
            <p:nvPr/>
          </p:nvSpPr>
          <p:spPr>
            <a:xfrm>
              <a:off x="7754455" y="40620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0" name="tx90"/>
            <p:cNvSpPr/>
            <p:nvPr/>
          </p:nvSpPr>
          <p:spPr>
            <a:xfrm>
              <a:off x="8020454" y="40496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1" name="tx91"/>
            <p:cNvSpPr/>
            <p:nvPr/>
          </p:nvSpPr>
          <p:spPr>
            <a:xfrm>
              <a:off x="6424457" y="37536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2" name="tx92"/>
            <p:cNvSpPr/>
            <p:nvPr/>
          </p:nvSpPr>
          <p:spPr>
            <a:xfrm>
              <a:off x="6690456" y="37625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3" name="tx93"/>
            <p:cNvSpPr/>
            <p:nvPr/>
          </p:nvSpPr>
          <p:spPr>
            <a:xfrm>
              <a:off x="6956456" y="37595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4" name="tx94"/>
            <p:cNvSpPr/>
            <p:nvPr/>
          </p:nvSpPr>
          <p:spPr>
            <a:xfrm>
              <a:off x="7222456" y="36455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5" name="tx95"/>
            <p:cNvSpPr/>
            <p:nvPr/>
          </p:nvSpPr>
          <p:spPr>
            <a:xfrm>
              <a:off x="7488455" y="37745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6" name="tx96"/>
            <p:cNvSpPr/>
            <p:nvPr/>
          </p:nvSpPr>
          <p:spPr>
            <a:xfrm>
              <a:off x="7754455" y="381230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7" name="tx97"/>
            <p:cNvSpPr/>
            <p:nvPr/>
          </p:nvSpPr>
          <p:spPr>
            <a:xfrm>
              <a:off x="8020454" y="38591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8" name="tx98"/>
            <p:cNvSpPr/>
            <p:nvPr/>
          </p:nvSpPr>
          <p:spPr>
            <a:xfrm>
              <a:off x="6430486" y="35223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9" name="tx99"/>
            <p:cNvSpPr/>
            <p:nvPr/>
          </p:nvSpPr>
          <p:spPr>
            <a:xfrm>
              <a:off x="6696485" y="35570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00" name="tx100"/>
            <p:cNvSpPr/>
            <p:nvPr/>
          </p:nvSpPr>
          <p:spPr>
            <a:xfrm>
              <a:off x="6962485" y="35710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01" name="tx101"/>
            <p:cNvSpPr/>
            <p:nvPr/>
          </p:nvSpPr>
          <p:spPr>
            <a:xfrm>
              <a:off x="7201354" y="339060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110</a:t>
              </a:r>
            </a:p>
          </p:txBody>
        </p:sp>
        <p:sp>
          <p:nvSpPr>
            <p:cNvPr id="102" name="tx102"/>
            <p:cNvSpPr/>
            <p:nvPr/>
          </p:nvSpPr>
          <p:spPr>
            <a:xfrm>
              <a:off x="7494484" y="357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03" name="tx103"/>
            <p:cNvSpPr/>
            <p:nvPr/>
          </p:nvSpPr>
          <p:spPr>
            <a:xfrm>
              <a:off x="7760484" y="3605226"/>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04" name="tx104"/>
            <p:cNvSpPr/>
            <p:nvPr/>
          </p:nvSpPr>
          <p:spPr>
            <a:xfrm>
              <a:off x="8026483" y="37220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05" name="tx105"/>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6" name="tx106"/>
            <p:cNvSpPr/>
            <p:nvPr/>
          </p:nvSpPr>
          <p:spPr>
            <a:xfrm>
              <a:off x="577692" y="350914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7" name="tx107"/>
            <p:cNvSpPr/>
            <p:nvPr/>
          </p:nvSpPr>
          <p:spPr>
            <a:xfrm>
              <a:off x="577692" y="285839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8" name="tx108"/>
            <p:cNvSpPr/>
            <p:nvPr/>
          </p:nvSpPr>
          <p:spPr>
            <a:xfrm>
              <a:off x="577692" y="22075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09" name="tx10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1" name="tx11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3" name="tx11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5" name="tx115"/>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5" name="tx12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6" name="tx12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7" name="pl127"/>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8" name="pl128"/>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9" name="tx129"/>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0" name="tx130"/>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1" name="rc131"/>
            <p:cNvSpPr/>
            <p:nvPr/>
          </p:nvSpPr>
          <p:spPr>
            <a:xfrm>
              <a:off x="4686533" y="5080163"/>
              <a:ext cx="201456" cy="201456"/>
            </a:xfrm>
            <a:prstGeom prst="rect">
              <a:avLst/>
            </a:prstGeom>
            <a:solidFill>
              <a:srgbClr val="E2231A">
                <a:alpha val="90196"/>
              </a:srgbClr>
            </a:solidFill>
          </p:spPr>
          <p:txBody>
            <a:bodyPr/>
            <a:lstStyle/>
            <a:p/>
          </p:txBody>
        </p:sp>
        <p:sp>
          <p:nvSpPr>
            <p:cNvPr id="132" name="rc132"/>
            <p:cNvSpPr/>
            <p:nvPr/>
          </p:nvSpPr>
          <p:spPr>
            <a:xfrm>
              <a:off x="5650692" y="5080163"/>
              <a:ext cx="201456" cy="201456"/>
            </a:xfrm>
            <a:prstGeom prst="rect">
              <a:avLst/>
            </a:prstGeom>
            <a:solidFill>
              <a:srgbClr val="B3B3B3">
                <a:alpha val="90196"/>
              </a:srgbClr>
            </a:solidFill>
          </p:spPr>
          <p:txBody>
            <a:bodyPr/>
            <a:lstStyle/>
            <a:p/>
          </p:txBody>
        </p:sp>
        <p:sp>
          <p:nvSpPr>
            <p:cNvPr id="133" name="tx133"/>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4" name="tx134"/>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5" name="tx135"/>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6" name="tx136"/>
            <p:cNvSpPr/>
            <p:nvPr/>
          </p:nvSpPr>
          <p:spPr>
            <a:xfrm>
              <a:off x="966584" y="1592892"/>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2000-2025</a:t>
              </a:r>
            </a:p>
          </p:txBody>
        </p:sp>
        <p:sp>
          <p:nvSpPr>
            <p:cNvPr id="137" name="pl137"/>
            <p:cNvSpPr/>
            <p:nvPr/>
          </p:nvSpPr>
          <p:spPr>
            <a:xfrm>
              <a:off x="227166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1928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61140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803529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2" name="pl142"/>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3" name="pl143"/>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4" name="pl144"/>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23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1534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70746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rc148"/>
            <p:cNvSpPr/>
            <p:nvPr/>
          </p:nvSpPr>
          <p:spPr>
            <a:xfrm>
              <a:off x="1311054" y="5840557"/>
              <a:ext cx="2980338" cy="124062"/>
            </a:xfrm>
            <a:prstGeom prst="rect">
              <a:avLst/>
            </a:prstGeom>
            <a:solidFill>
              <a:srgbClr val="E2231A">
                <a:alpha val="90196"/>
              </a:srgbClr>
            </a:solidFill>
          </p:spPr>
          <p:txBody>
            <a:bodyPr/>
            <a:lstStyle/>
            <a:p/>
          </p:txBody>
        </p:sp>
        <p:sp>
          <p:nvSpPr>
            <p:cNvPr id="149" name="rc149"/>
            <p:cNvSpPr/>
            <p:nvPr/>
          </p:nvSpPr>
          <p:spPr>
            <a:xfrm>
              <a:off x="1311054" y="5685479"/>
              <a:ext cx="2584875" cy="124062"/>
            </a:xfrm>
            <a:prstGeom prst="rect">
              <a:avLst/>
            </a:prstGeom>
            <a:solidFill>
              <a:srgbClr val="E2231A">
                <a:alpha val="90196"/>
              </a:srgbClr>
            </a:solidFill>
          </p:spPr>
          <p:txBody>
            <a:bodyPr/>
            <a:lstStyle/>
            <a:p/>
          </p:txBody>
        </p:sp>
        <p:sp>
          <p:nvSpPr>
            <p:cNvPr id="150" name="rc150"/>
            <p:cNvSpPr/>
            <p:nvPr/>
          </p:nvSpPr>
          <p:spPr>
            <a:xfrm>
              <a:off x="1311054" y="5530401"/>
              <a:ext cx="2877745" cy="124062"/>
            </a:xfrm>
            <a:prstGeom prst="rect">
              <a:avLst/>
            </a:prstGeom>
            <a:solidFill>
              <a:srgbClr val="E2231A">
                <a:alpha val="90196"/>
              </a:srgbClr>
            </a:solidFill>
          </p:spPr>
          <p:txBody>
            <a:bodyPr/>
            <a:lstStyle/>
            <a:p/>
          </p:txBody>
        </p:sp>
        <p:sp>
          <p:nvSpPr>
            <p:cNvPr id="151" name="rc151"/>
            <p:cNvSpPr/>
            <p:nvPr/>
          </p:nvSpPr>
          <p:spPr>
            <a:xfrm>
              <a:off x="4291392" y="5840557"/>
              <a:ext cx="3909052" cy="124062"/>
            </a:xfrm>
            <a:prstGeom prst="rect">
              <a:avLst/>
            </a:prstGeom>
            <a:solidFill>
              <a:srgbClr val="B3B3B3">
                <a:alpha val="90196"/>
              </a:srgbClr>
            </a:solidFill>
          </p:spPr>
          <p:txBody>
            <a:bodyPr/>
            <a:lstStyle/>
            <a:p/>
          </p:txBody>
        </p:sp>
        <p:sp>
          <p:nvSpPr>
            <p:cNvPr id="152" name="rc152"/>
            <p:cNvSpPr/>
            <p:nvPr/>
          </p:nvSpPr>
          <p:spPr>
            <a:xfrm>
              <a:off x="3895930" y="5685479"/>
              <a:ext cx="3354359" cy="124062"/>
            </a:xfrm>
            <a:prstGeom prst="rect">
              <a:avLst/>
            </a:prstGeom>
            <a:solidFill>
              <a:srgbClr val="B3B3B3">
                <a:alpha val="90196"/>
              </a:srgbClr>
            </a:solidFill>
          </p:spPr>
          <p:txBody>
            <a:bodyPr/>
            <a:lstStyle/>
            <a:p/>
          </p:txBody>
        </p:sp>
        <p:sp>
          <p:nvSpPr>
            <p:cNvPr id="153" name="rc153"/>
            <p:cNvSpPr/>
            <p:nvPr/>
          </p:nvSpPr>
          <p:spPr>
            <a:xfrm>
              <a:off x="4188799" y="5530401"/>
              <a:ext cx="1654163" cy="124062"/>
            </a:xfrm>
            <a:prstGeom prst="rect">
              <a:avLst/>
            </a:prstGeom>
            <a:solidFill>
              <a:srgbClr val="B3B3B3">
                <a:alpha val="90196"/>
              </a:srgbClr>
            </a:solidFill>
          </p:spPr>
          <p:txBody>
            <a:bodyPr/>
            <a:lstStyle/>
            <a:p/>
          </p:txBody>
        </p:sp>
        <p:sp>
          <p:nvSpPr>
            <p:cNvPr id="154" name="tx154"/>
            <p:cNvSpPr/>
            <p:nvPr/>
          </p:nvSpPr>
          <p:spPr>
            <a:xfrm>
              <a:off x="8312971"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89.6</a:t>
              </a:r>
            </a:p>
          </p:txBody>
        </p:sp>
        <p:sp>
          <p:nvSpPr>
            <p:cNvPr id="155" name="tx155"/>
            <p:cNvSpPr/>
            <p:nvPr/>
          </p:nvSpPr>
          <p:spPr>
            <a:xfrm>
              <a:off x="7362816"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77.3</a:t>
              </a:r>
            </a:p>
          </p:txBody>
        </p:sp>
        <p:sp>
          <p:nvSpPr>
            <p:cNvPr id="156" name="tx156"/>
            <p:cNvSpPr/>
            <p:nvPr/>
          </p:nvSpPr>
          <p:spPr>
            <a:xfrm>
              <a:off x="5907272" y="554929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57" name="tx157"/>
            <p:cNvSpPr/>
            <p:nvPr/>
          </p:nvSpPr>
          <p:spPr>
            <a:xfrm>
              <a:off x="2688696"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38.8</a:t>
              </a:r>
            </a:p>
          </p:txBody>
        </p:sp>
        <p:sp>
          <p:nvSpPr>
            <p:cNvPr id="158" name="tx158"/>
            <p:cNvSpPr/>
            <p:nvPr/>
          </p:nvSpPr>
          <p:spPr>
            <a:xfrm>
              <a:off x="2490965"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33.6</a:t>
              </a:r>
            </a:p>
          </p:txBody>
        </p:sp>
        <p:sp>
          <p:nvSpPr>
            <p:cNvPr id="159" name="tx159"/>
            <p:cNvSpPr/>
            <p:nvPr/>
          </p:nvSpPr>
          <p:spPr>
            <a:xfrm>
              <a:off x="2637400"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37.4</a:t>
              </a:r>
            </a:p>
          </p:txBody>
        </p:sp>
        <p:sp>
          <p:nvSpPr>
            <p:cNvPr id="160" name="tx160"/>
            <p:cNvSpPr/>
            <p:nvPr/>
          </p:nvSpPr>
          <p:spPr>
            <a:xfrm>
              <a:off x="6133391"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50.9</a:t>
              </a:r>
            </a:p>
          </p:txBody>
        </p:sp>
        <p:sp>
          <p:nvSpPr>
            <p:cNvPr id="161" name="tx161"/>
            <p:cNvSpPr/>
            <p:nvPr/>
          </p:nvSpPr>
          <p:spPr>
            <a:xfrm>
              <a:off x="5460583"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43.6</a:t>
              </a:r>
            </a:p>
          </p:txBody>
        </p:sp>
        <p:sp>
          <p:nvSpPr>
            <p:cNvPr id="162" name="tx162"/>
            <p:cNvSpPr/>
            <p:nvPr/>
          </p:nvSpPr>
          <p:spPr>
            <a:xfrm>
              <a:off x="4903354"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21.5</a:t>
              </a:r>
            </a:p>
          </p:txBody>
        </p:sp>
        <p:sp>
          <p:nvSpPr>
            <p:cNvPr id="163" name="tx163"/>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5" name="tx165"/>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6" name="tx166"/>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7" name="tx167"/>
            <p:cNvSpPr/>
            <p:nvPr/>
          </p:nvSpPr>
          <p:spPr>
            <a:xfrm>
              <a:off x="310798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68" name="tx168"/>
            <p:cNvSpPr/>
            <p:nvPr/>
          </p:nvSpPr>
          <p:spPr>
            <a:xfrm>
              <a:off x="502919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9" name="tx169"/>
            <p:cNvSpPr/>
            <p:nvPr/>
          </p:nvSpPr>
          <p:spPr>
            <a:xfrm>
              <a:off x="6950407" y="6056560"/>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70" name="tx170"/>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1" name="tx17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2" name="tx172"/>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90%. This is similar to in 2019, where coverage was 90%.
37,000 children missed their routine first dose of measles vaccine.
MCV2 is typically administered to children between 18 months and five years old. MCV2 coverage increased to 84% in 2025.</a:t>
            </a:r>
          </a:p>
        </p:txBody>
      </p:sp>
      <p:sp>
        <p:nvSpPr>
          <p:cNvPr id="1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91% in 2025 - below the 95% level needed to prevent outbreaks and, leaving 37,000 children without any protection against measles. MCV2 coverage increased to from 79% in 2024 to 84% in 2025 - below the IA2030 target of 90%.</a:t>
            </a:r>
          </a:p>
        </p:txBody>
      </p:sp>
      <p:grpSp xmlns:pic="http://schemas.openxmlformats.org/drawingml/2006/picture">
        <p:nvGrpSpPr>
          <p:cNvPr id="175" name=""/>
          <p:cNvGrpSpPr/>
          <p:nvPr/>
        </p:nvGrpSpPr>
        <p:grpSpPr>
          <a:xfrm>
            <a:off x="292608" y="1097280"/>
            <a:ext cx="8595360" cy="28575"/>
            <a:chOff x="292608" y="1097280"/>
            <a:chExt cx="8595360" cy="28575"/>
          </a:xfrm>
        </p:grpSpPr>
        <p:sp>
          <p:nvSpPr>
            <p:cNvPr id="17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612397"/>
            </a:xfrm>
            <a:custGeom>
              <a:avLst/>
              <a:pathLst>
                <a:path w="3397293" h="612397">
                  <a:moveTo>
                    <a:pt x="0" y="218713"/>
                  </a:moveTo>
                  <a:lnTo>
                    <a:pt x="135891" y="109356"/>
                  </a:lnTo>
                  <a:lnTo>
                    <a:pt x="271783" y="87485"/>
                  </a:lnTo>
                  <a:lnTo>
                    <a:pt x="407675" y="43742"/>
                  </a:lnTo>
                  <a:lnTo>
                    <a:pt x="543566" y="21871"/>
                  </a:lnTo>
                  <a:lnTo>
                    <a:pt x="679458" y="65614"/>
                  </a:lnTo>
                  <a:lnTo>
                    <a:pt x="815350" y="21871"/>
                  </a:lnTo>
                  <a:lnTo>
                    <a:pt x="951242" y="218713"/>
                  </a:lnTo>
                  <a:lnTo>
                    <a:pt x="1087133" y="0"/>
                  </a:lnTo>
                  <a:lnTo>
                    <a:pt x="1223025" y="87485"/>
                  </a:lnTo>
                  <a:lnTo>
                    <a:pt x="1358917" y="65614"/>
                  </a:lnTo>
                  <a:lnTo>
                    <a:pt x="1494809" y="153099"/>
                  </a:lnTo>
                  <a:lnTo>
                    <a:pt x="1630700" y="65614"/>
                  </a:lnTo>
                  <a:lnTo>
                    <a:pt x="1766592" y="109356"/>
                  </a:lnTo>
                  <a:lnTo>
                    <a:pt x="1902484" y="612397"/>
                  </a:lnTo>
                  <a:lnTo>
                    <a:pt x="2038375" y="371812"/>
                  </a:lnTo>
                  <a:lnTo>
                    <a:pt x="2174267" y="153099"/>
                  </a:lnTo>
                  <a:lnTo>
                    <a:pt x="2310159" y="43742"/>
                  </a:lnTo>
                  <a:lnTo>
                    <a:pt x="2446051" y="153099"/>
                  </a:lnTo>
                  <a:lnTo>
                    <a:pt x="2581942" y="131228"/>
                  </a:lnTo>
                  <a:lnTo>
                    <a:pt x="2717834" y="153099"/>
                  </a:lnTo>
                  <a:lnTo>
                    <a:pt x="2853726" y="174970"/>
                  </a:lnTo>
                  <a:lnTo>
                    <a:pt x="2989618" y="218713"/>
                  </a:lnTo>
                  <a:lnTo>
                    <a:pt x="3125509" y="153099"/>
                  </a:lnTo>
                  <a:lnTo>
                    <a:pt x="3261401" y="109356"/>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612397"/>
            </a:xfrm>
            <a:custGeom>
              <a:avLst/>
              <a:pathLst>
                <a:path w="3397293" h="612397">
                  <a:moveTo>
                    <a:pt x="0" y="218713"/>
                  </a:moveTo>
                  <a:lnTo>
                    <a:pt x="135891" y="109356"/>
                  </a:lnTo>
                  <a:lnTo>
                    <a:pt x="271783" y="87485"/>
                  </a:lnTo>
                  <a:lnTo>
                    <a:pt x="407675" y="43742"/>
                  </a:lnTo>
                  <a:lnTo>
                    <a:pt x="543566" y="21871"/>
                  </a:lnTo>
                  <a:lnTo>
                    <a:pt x="679458" y="65614"/>
                  </a:lnTo>
                  <a:lnTo>
                    <a:pt x="815350" y="21871"/>
                  </a:lnTo>
                  <a:lnTo>
                    <a:pt x="951242" y="218713"/>
                  </a:lnTo>
                  <a:lnTo>
                    <a:pt x="1087133" y="0"/>
                  </a:lnTo>
                  <a:lnTo>
                    <a:pt x="1223025" y="87485"/>
                  </a:lnTo>
                  <a:lnTo>
                    <a:pt x="1358917" y="65614"/>
                  </a:lnTo>
                  <a:lnTo>
                    <a:pt x="1494809" y="153099"/>
                  </a:lnTo>
                  <a:lnTo>
                    <a:pt x="1630700" y="65614"/>
                  </a:lnTo>
                  <a:lnTo>
                    <a:pt x="1766592" y="109356"/>
                  </a:lnTo>
                  <a:lnTo>
                    <a:pt x="1902484" y="612397"/>
                  </a:lnTo>
                  <a:lnTo>
                    <a:pt x="2038375" y="371812"/>
                  </a:lnTo>
                  <a:lnTo>
                    <a:pt x="2174267" y="153099"/>
                  </a:lnTo>
                  <a:lnTo>
                    <a:pt x="2310159" y="43742"/>
                  </a:lnTo>
                  <a:lnTo>
                    <a:pt x="2446051" y="153099"/>
                  </a:lnTo>
                  <a:lnTo>
                    <a:pt x="2581942" y="131228"/>
                  </a:lnTo>
                  <a:lnTo>
                    <a:pt x="2717834" y="153099"/>
                  </a:lnTo>
                  <a:lnTo>
                    <a:pt x="2853726" y="174970"/>
                  </a:lnTo>
                  <a:lnTo>
                    <a:pt x="2989618" y="218713"/>
                  </a:lnTo>
                  <a:lnTo>
                    <a:pt x="3125509" y="153099"/>
                  </a:lnTo>
                  <a:lnTo>
                    <a:pt x="3261401" y="109356"/>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612397"/>
            </a:xfrm>
            <a:custGeom>
              <a:avLst/>
              <a:pathLst>
                <a:path w="3397293" h="612397">
                  <a:moveTo>
                    <a:pt x="0" y="218713"/>
                  </a:moveTo>
                  <a:lnTo>
                    <a:pt x="135891" y="109356"/>
                  </a:lnTo>
                  <a:lnTo>
                    <a:pt x="271783" y="87485"/>
                  </a:lnTo>
                  <a:lnTo>
                    <a:pt x="407675" y="43742"/>
                  </a:lnTo>
                  <a:lnTo>
                    <a:pt x="543566" y="21871"/>
                  </a:lnTo>
                  <a:lnTo>
                    <a:pt x="679458" y="65614"/>
                  </a:lnTo>
                  <a:lnTo>
                    <a:pt x="815350" y="21871"/>
                  </a:lnTo>
                  <a:lnTo>
                    <a:pt x="951242" y="218713"/>
                  </a:lnTo>
                  <a:lnTo>
                    <a:pt x="1087133" y="0"/>
                  </a:lnTo>
                  <a:lnTo>
                    <a:pt x="1223025" y="87485"/>
                  </a:lnTo>
                  <a:lnTo>
                    <a:pt x="1358917" y="65614"/>
                  </a:lnTo>
                  <a:lnTo>
                    <a:pt x="1494809" y="153099"/>
                  </a:lnTo>
                  <a:lnTo>
                    <a:pt x="1630700" y="65614"/>
                  </a:lnTo>
                  <a:lnTo>
                    <a:pt x="1766592" y="109356"/>
                  </a:lnTo>
                  <a:lnTo>
                    <a:pt x="1902484" y="612397"/>
                  </a:lnTo>
                  <a:lnTo>
                    <a:pt x="2038375" y="371812"/>
                  </a:lnTo>
                  <a:lnTo>
                    <a:pt x="2174267" y="153099"/>
                  </a:lnTo>
                  <a:lnTo>
                    <a:pt x="2310159" y="43742"/>
                  </a:lnTo>
                  <a:lnTo>
                    <a:pt x="2446051" y="153099"/>
                  </a:lnTo>
                  <a:lnTo>
                    <a:pt x="2581942" y="131228"/>
                  </a:lnTo>
                  <a:lnTo>
                    <a:pt x="2717834" y="153099"/>
                  </a:lnTo>
                  <a:lnTo>
                    <a:pt x="2853726" y="174970"/>
                  </a:lnTo>
                  <a:lnTo>
                    <a:pt x="2989618" y="218713"/>
                  </a:lnTo>
                  <a:lnTo>
                    <a:pt x="3125509" y="153099"/>
                  </a:lnTo>
                  <a:lnTo>
                    <a:pt x="3261401" y="109356"/>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84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84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047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293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5588" y="4988970"/>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60" name="tx60"/>
            <p:cNvSpPr/>
            <p:nvPr/>
          </p:nvSpPr>
          <p:spPr>
            <a:xfrm>
              <a:off x="291757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003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51434" y="1403693"/>
              <a:ext cx="27363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Guatemala, 2000-2025</a:t>
              </a:r>
            </a:p>
          </p:txBody>
        </p:sp>
        <p:sp>
          <p:nvSpPr>
            <p:cNvPr id="63" name="pl63"/>
            <p:cNvSpPr/>
            <p:nvPr/>
          </p:nvSpPr>
          <p:spPr>
            <a:xfrm>
              <a:off x="5267799" y="36676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074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473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872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476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3875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27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673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071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491359"/>
              <a:ext cx="3397293" cy="1568335"/>
            </a:xfrm>
            <a:custGeom>
              <a:avLst/>
              <a:pathLst>
                <a:path w="3397293" h="1568335">
                  <a:moveTo>
                    <a:pt x="0" y="560119"/>
                  </a:moveTo>
                  <a:lnTo>
                    <a:pt x="135891" y="280059"/>
                  </a:lnTo>
                  <a:lnTo>
                    <a:pt x="271783" y="224047"/>
                  </a:lnTo>
                  <a:lnTo>
                    <a:pt x="407675" y="112023"/>
                  </a:lnTo>
                  <a:lnTo>
                    <a:pt x="543566" y="56011"/>
                  </a:lnTo>
                  <a:lnTo>
                    <a:pt x="679458" y="168035"/>
                  </a:lnTo>
                  <a:lnTo>
                    <a:pt x="815350" y="56011"/>
                  </a:lnTo>
                  <a:lnTo>
                    <a:pt x="951242" y="560119"/>
                  </a:lnTo>
                  <a:lnTo>
                    <a:pt x="1087133" y="0"/>
                  </a:lnTo>
                  <a:lnTo>
                    <a:pt x="1223025" y="224047"/>
                  </a:lnTo>
                  <a:lnTo>
                    <a:pt x="1358917" y="168035"/>
                  </a:lnTo>
                  <a:lnTo>
                    <a:pt x="1494809" y="392083"/>
                  </a:lnTo>
                  <a:lnTo>
                    <a:pt x="1630700" y="168035"/>
                  </a:lnTo>
                  <a:lnTo>
                    <a:pt x="1766592" y="280059"/>
                  </a:lnTo>
                  <a:lnTo>
                    <a:pt x="1902484" y="1568335"/>
                  </a:lnTo>
                  <a:lnTo>
                    <a:pt x="2038375" y="952203"/>
                  </a:lnTo>
                  <a:lnTo>
                    <a:pt x="2174267" y="392083"/>
                  </a:lnTo>
                  <a:lnTo>
                    <a:pt x="2310159" y="112023"/>
                  </a:lnTo>
                  <a:lnTo>
                    <a:pt x="2446051" y="392083"/>
                  </a:lnTo>
                  <a:lnTo>
                    <a:pt x="2581942" y="336071"/>
                  </a:lnTo>
                  <a:lnTo>
                    <a:pt x="2717834" y="392083"/>
                  </a:lnTo>
                  <a:lnTo>
                    <a:pt x="2853726" y="448095"/>
                  </a:lnTo>
                  <a:lnTo>
                    <a:pt x="2989618" y="560119"/>
                  </a:lnTo>
                  <a:lnTo>
                    <a:pt x="3125509" y="392083"/>
                  </a:lnTo>
                  <a:lnTo>
                    <a:pt x="3261401" y="280059"/>
                  </a:lnTo>
                  <a:lnTo>
                    <a:pt x="3397293" y="336071"/>
                  </a:lnTo>
                </a:path>
              </a:pathLst>
            </a:custGeom>
            <a:ln w="27101" cap="flat">
              <a:solidFill>
                <a:srgbClr val="0058AB">
                  <a:alpha val="100000"/>
                </a:srgbClr>
              </a:solidFill>
              <a:prstDash val="solid"/>
              <a:round/>
            </a:ln>
          </p:spPr>
          <p:txBody>
            <a:bodyPr/>
            <a:lstStyle/>
            <a:p/>
          </p:txBody>
        </p:sp>
        <p:sp>
          <p:nvSpPr>
            <p:cNvPr id="80" name="pl80"/>
            <p:cNvSpPr/>
            <p:nvPr/>
          </p:nvSpPr>
          <p:spPr>
            <a:xfrm>
              <a:off x="5437664" y="2827431"/>
              <a:ext cx="3397293" cy="840179"/>
            </a:xfrm>
            <a:custGeom>
              <a:avLst/>
              <a:pathLst>
                <a:path w="3397293" h="840179">
                  <a:moveTo>
                    <a:pt x="0" y="840179"/>
                  </a:moveTo>
                  <a:lnTo>
                    <a:pt x="135891" y="784167"/>
                  </a:lnTo>
                  <a:lnTo>
                    <a:pt x="271783" y="784167"/>
                  </a:lnTo>
                  <a:lnTo>
                    <a:pt x="407675" y="728155"/>
                  </a:lnTo>
                  <a:lnTo>
                    <a:pt x="543566" y="616131"/>
                  </a:lnTo>
                  <a:lnTo>
                    <a:pt x="679458" y="504107"/>
                  </a:lnTo>
                  <a:lnTo>
                    <a:pt x="815350" y="392083"/>
                  </a:lnTo>
                  <a:lnTo>
                    <a:pt x="951242" y="392083"/>
                  </a:lnTo>
                  <a:lnTo>
                    <a:pt x="1087133" y="280059"/>
                  </a:lnTo>
                  <a:lnTo>
                    <a:pt x="1223025" y="168035"/>
                  </a:lnTo>
                  <a:lnTo>
                    <a:pt x="1358917" y="112023"/>
                  </a:lnTo>
                  <a:lnTo>
                    <a:pt x="1494809" y="112023"/>
                  </a:lnTo>
                  <a:lnTo>
                    <a:pt x="1630700" y="112023"/>
                  </a:lnTo>
                  <a:lnTo>
                    <a:pt x="1766592" y="112023"/>
                  </a:lnTo>
                  <a:lnTo>
                    <a:pt x="1902484" y="112023"/>
                  </a:lnTo>
                  <a:lnTo>
                    <a:pt x="2038375" y="112023"/>
                  </a:lnTo>
                  <a:lnTo>
                    <a:pt x="2174267" y="56011"/>
                  </a:lnTo>
                  <a:lnTo>
                    <a:pt x="2310159" y="56011"/>
                  </a:lnTo>
                  <a:lnTo>
                    <a:pt x="2446051" y="0"/>
                  </a:lnTo>
                  <a:lnTo>
                    <a:pt x="2581942" y="0"/>
                  </a:lnTo>
                  <a:lnTo>
                    <a:pt x="2717834" y="168035"/>
                  </a:lnTo>
                  <a:lnTo>
                    <a:pt x="2853726" y="280059"/>
                  </a:lnTo>
                  <a:lnTo>
                    <a:pt x="2989618" y="168035"/>
                  </a:lnTo>
                  <a:lnTo>
                    <a:pt x="3125509" y="168035"/>
                  </a:lnTo>
                  <a:lnTo>
                    <a:pt x="3261401" y="112023"/>
                  </a:lnTo>
                  <a:lnTo>
                    <a:pt x="3397293" y="11202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23323"/>
              <a:ext cx="3397293" cy="784167"/>
            </a:xfrm>
            <a:custGeom>
              <a:avLst/>
              <a:pathLst>
                <a:path w="3397293" h="784167">
                  <a:moveTo>
                    <a:pt x="0" y="112023"/>
                  </a:moveTo>
                  <a:lnTo>
                    <a:pt x="135891" y="0"/>
                  </a:lnTo>
                  <a:lnTo>
                    <a:pt x="271783" y="112023"/>
                  </a:lnTo>
                  <a:lnTo>
                    <a:pt x="407675" y="56011"/>
                  </a:lnTo>
                  <a:lnTo>
                    <a:pt x="543566" y="112023"/>
                  </a:lnTo>
                  <a:lnTo>
                    <a:pt x="679458" y="168035"/>
                  </a:lnTo>
                  <a:lnTo>
                    <a:pt x="815350" y="56011"/>
                  </a:lnTo>
                  <a:lnTo>
                    <a:pt x="951242" y="56011"/>
                  </a:lnTo>
                  <a:lnTo>
                    <a:pt x="1087133" y="0"/>
                  </a:lnTo>
                  <a:lnTo>
                    <a:pt x="1223025" y="0"/>
                  </a:lnTo>
                  <a:lnTo>
                    <a:pt x="1358917" y="112023"/>
                  </a:lnTo>
                  <a:lnTo>
                    <a:pt x="1494809" y="0"/>
                  </a:lnTo>
                  <a:lnTo>
                    <a:pt x="1630700" y="0"/>
                  </a:lnTo>
                  <a:lnTo>
                    <a:pt x="1766592" y="168035"/>
                  </a:lnTo>
                  <a:lnTo>
                    <a:pt x="1902484" y="112023"/>
                  </a:lnTo>
                  <a:lnTo>
                    <a:pt x="2038375" y="112023"/>
                  </a:lnTo>
                  <a:lnTo>
                    <a:pt x="2174267" y="112023"/>
                  </a:lnTo>
                  <a:lnTo>
                    <a:pt x="2310159" y="504107"/>
                  </a:lnTo>
                  <a:lnTo>
                    <a:pt x="2446051" y="224047"/>
                  </a:lnTo>
                  <a:lnTo>
                    <a:pt x="2581942" y="504107"/>
                  </a:lnTo>
                  <a:lnTo>
                    <a:pt x="2717834" y="616131"/>
                  </a:lnTo>
                  <a:lnTo>
                    <a:pt x="2853726" y="672143"/>
                  </a:lnTo>
                  <a:lnTo>
                    <a:pt x="2989618" y="784167"/>
                  </a:lnTo>
                  <a:lnTo>
                    <a:pt x="3125509" y="616131"/>
                  </a:lnTo>
                  <a:lnTo>
                    <a:pt x="3261401" y="448095"/>
                  </a:lnTo>
                  <a:lnTo>
                    <a:pt x="3397293" y="504107"/>
                  </a:lnTo>
                </a:path>
              </a:pathLst>
            </a:custGeom>
            <a:ln w="27101" cap="flat">
              <a:solidFill>
                <a:srgbClr val="961A49">
                  <a:alpha val="100000"/>
                </a:srgbClr>
              </a:solidFill>
              <a:prstDash val="solid"/>
              <a:round/>
            </a:ln>
          </p:spPr>
          <p:txBody>
            <a:bodyPr/>
            <a:lstStyle/>
            <a:p/>
          </p:txBody>
        </p:sp>
        <p:sp>
          <p:nvSpPr>
            <p:cNvPr id="82" name="pl82"/>
            <p:cNvSpPr/>
            <p:nvPr/>
          </p:nvSpPr>
          <p:spPr>
            <a:xfrm>
              <a:off x="5437664" y="28274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491359"/>
              <a:ext cx="3397293" cy="1568335"/>
            </a:xfrm>
            <a:custGeom>
              <a:avLst/>
              <a:pathLst>
                <a:path w="3397293" h="1568335">
                  <a:moveTo>
                    <a:pt x="0" y="560119"/>
                  </a:moveTo>
                  <a:lnTo>
                    <a:pt x="135891" y="280059"/>
                  </a:lnTo>
                  <a:lnTo>
                    <a:pt x="271783" y="224047"/>
                  </a:lnTo>
                  <a:lnTo>
                    <a:pt x="407675" y="112023"/>
                  </a:lnTo>
                  <a:lnTo>
                    <a:pt x="543566" y="56011"/>
                  </a:lnTo>
                  <a:lnTo>
                    <a:pt x="679458" y="168035"/>
                  </a:lnTo>
                  <a:lnTo>
                    <a:pt x="815350" y="56011"/>
                  </a:lnTo>
                  <a:lnTo>
                    <a:pt x="951242" y="560119"/>
                  </a:lnTo>
                  <a:lnTo>
                    <a:pt x="1087133" y="0"/>
                  </a:lnTo>
                  <a:lnTo>
                    <a:pt x="1223025" y="224047"/>
                  </a:lnTo>
                  <a:lnTo>
                    <a:pt x="1358917" y="168035"/>
                  </a:lnTo>
                  <a:lnTo>
                    <a:pt x="1494809" y="392083"/>
                  </a:lnTo>
                  <a:lnTo>
                    <a:pt x="1630700" y="168035"/>
                  </a:lnTo>
                  <a:lnTo>
                    <a:pt x="1766592" y="280059"/>
                  </a:lnTo>
                  <a:lnTo>
                    <a:pt x="1902484" y="1568335"/>
                  </a:lnTo>
                  <a:lnTo>
                    <a:pt x="2038375" y="952203"/>
                  </a:lnTo>
                  <a:lnTo>
                    <a:pt x="2174267" y="392083"/>
                  </a:lnTo>
                  <a:lnTo>
                    <a:pt x="2310159" y="112023"/>
                  </a:lnTo>
                  <a:lnTo>
                    <a:pt x="2446051" y="392083"/>
                  </a:lnTo>
                  <a:lnTo>
                    <a:pt x="2581942" y="336071"/>
                  </a:lnTo>
                  <a:lnTo>
                    <a:pt x="2717834" y="392083"/>
                  </a:lnTo>
                  <a:lnTo>
                    <a:pt x="2853726" y="448095"/>
                  </a:lnTo>
                  <a:lnTo>
                    <a:pt x="2989618" y="560119"/>
                  </a:lnTo>
                  <a:lnTo>
                    <a:pt x="3125509" y="392083"/>
                  </a:lnTo>
                  <a:lnTo>
                    <a:pt x="3261401" y="280059"/>
                  </a:lnTo>
                  <a:lnTo>
                    <a:pt x="3397293" y="336071"/>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33703"/>
              <a:ext cx="0" cy="817775"/>
            </a:xfrm>
            <a:custGeom>
              <a:avLst/>
              <a:pathLst>
                <a:path w="0" h="817775">
                  <a:moveTo>
                    <a:pt x="0" y="81777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33703"/>
              <a:ext cx="0" cy="425691"/>
            </a:xfrm>
            <a:custGeom>
              <a:avLst/>
              <a:pathLst>
                <a:path w="0" h="425691">
                  <a:moveTo>
                    <a:pt x="0" y="42569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33703"/>
              <a:ext cx="0" cy="425691"/>
            </a:xfrm>
            <a:custGeom>
              <a:avLst/>
              <a:pathLst>
                <a:path w="0" h="425691">
                  <a:moveTo>
                    <a:pt x="0" y="42569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33703"/>
              <a:ext cx="0" cy="1209859"/>
            </a:xfrm>
            <a:custGeom>
              <a:avLst/>
              <a:pathLst>
                <a:path w="0" h="1209859">
                  <a:moveTo>
                    <a:pt x="0" y="120985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33703"/>
              <a:ext cx="0" cy="593727"/>
            </a:xfrm>
            <a:custGeom>
              <a:avLst/>
              <a:pathLst>
                <a:path w="0" h="593727">
                  <a:moveTo>
                    <a:pt x="0" y="5937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33703"/>
              <a:ext cx="0" cy="537715"/>
            </a:xfrm>
            <a:custGeom>
              <a:avLst/>
              <a:pathLst>
                <a:path w="0" h="537715">
                  <a:moveTo>
                    <a:pt x="0" y="53771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33703"/>
              <a:ext cx="0" cy="593727"/>
            </a:xfrm>
            <a:custGeom>
              <a:avLst/>
              <a:pathLst>
                <a:path w="0" h="593727">
                  <a:moveTo>
                    <a:pt x="0" y="5937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491359"/>
              <a:ext cx="3397293" cy="1568335"/>
            </a:xfrm>
            <a:custGeom>
              <a:avLst/>
              <a:pathLst>
                <a:path w="3397293" h="1568335">
                  <a:moveTo>
                    <a:pt x="0" y="560119"/>
                  </a:moveTo>
                  <a:lnTo>
                    <a:pt x="135891" y="280059"/>
                  </a:lnTo>
                  <a:lnTo>
                    <a:pt x="271783" y="224047"/>
                  </a:lnTo>
                  <a:lnTo>
                    <a:pt x="407675" y="112023"/>
                  </a:lnTo>
                  <a:lnTo>
                    <a:pt x="543566" y="56011"/>
                  </a:lnTo>
                  <a:lnTo>
                    <a:pt x="679458" y="168035"/>
                  </a:lnTo>
                  <a:lnTo>
                    <a:pt x="815350" y="56011"/>
                  </a:lnTo>
                  <a:lnTo>
                    <a:pt x="951242" y="560119"/>
                  </a:lnTo>
                  <a:lnTo>
                    <a:pt x="1087133" y="0"/>
                  </a:lnTo>
                  <a:lnTo>
                    <a:pt x="1223025" y="224047"/>
                  </a:lnTo>
                  <a:lnTo>
                    <a:pt x="1358917" y="168035"/>
                  </a:lnTo>
                  <a:lnTo>
                    <a:pt x="1494809" y="392083"/>
                  </a:lnTo>
                  <a:lnTo>
                    <a:pt x="1630700" y="168035"/>
                  </a:lnTo>
                  <a:lnTo>
                    <a:pt x="1766592" y="280059"/>
                  </a:lnTo>
                  <a:lnTo>
                    <a:pt x="1902484" y="1568335"/>
                  </a:lnTo>
                  <a:lnTo>
                    <a:pt x="2038375" y="952203"/>
                  </a:lnTo>
                  <a:lnTo>
                    <a:pt x="2174267" y="392083"/>
                  </a:lnTo>
                  <a:lnTo>
                    <a:pt x="2310159" y="112023"/>
                  </a:lnTo>
                  <a:lnTo>
                    <a:pt x="2446051" y="392083"/>
                  </a:lnTo>
                  <a:lnTo>
                    <a:pt x="2581942" y="336071"/>
                  </a:lnTo>
                  <a:lnTo>
                    <a:pt x="2717834" y="392083"/>
                  </a:lnTo>
                  <a:lnTo>
                    <a:pt x="2853726" y="448095"/>
                  </a:lnTo>
                  <a:lnTo>
                    <a:pt x="2989618" y="560119"/>
                  </a:lnTo>
                  <a:lnTo>
                    <a:pt x="3125509" y="392083"/>
                  </a:lnTo>
                  <a:lnTo>
                    <a:pt x="3261401" y="280059"/>
                  </a:lnTo>
                  <a:lnTo>
                    <a:pt x="3397293" y="336071"/>
                  </a:lnTo>
                </a:path>
              </a:pathLst>
            </a:custGeom>
            <a:ln w="27101" cap="flat">
              <a:solidFill>
                <a:srgbClr val="0058AB">
                  <a:alpha val="100000"/>
                </a:srgbClr>
              </a:solidFill>
              <a:prstDash val="solid"/>
              <a:round/>
            </a:ln>
          </p:spPr>
          <p:txBody>
            <a:bodyPr/>
            <a:lstStyle/>
            <a:p/>
          </p:txBody>
        </p:sp>
        <p:sp>
          <p:nvSpPr>
            <p:cNvPr id="92" name="tx92"/>
            <p:cNvSpPr/>
            <p:nvPr/>
          </p:nvSpPr>
          <p:spPr>
            <a:xfrm>
              <a:off x="5389469" y="217249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086977" y="217080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766436" y="217080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397700" y="217218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7989462" y="21708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1721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804812" y="21708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290033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27869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8955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3354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7753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2151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6550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9251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251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6717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2963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192287" y="4988970"/>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119" name="tx119"/>
            <p:cNvSpPr/>
            <p:nvPr/>
          </p:nvSpPr>
          <p:spPr>
            <a:xfrm>
              <a:off x="723427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96732"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2611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1489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0368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9247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20505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0929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9808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86868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7321564" cy="114824"/>
            </a:xfrm>
            <a:prstGeom prst="rect">
              <a:avLst/>
            </a:prstGeom>
            <a:solidFill>
              <a:srgbClr val="E2231A">
                <a:alpha val="80000"/>
              </a:srgbClr>
            </a:solidFill>
          </p:spPr>
          <p:txBody>
            <a:bodyPr/>
            <a:lstStyle/>
            <a:p/>
          </p:txBody>
        </p:sp>
        <p:sp>
          <p:nvSpPr>
            <p:cNvPr id="135" name="rc135"/>
            <p:cNvSpPr/>
            <p:nvPr/>
          </p:nvSpPr>
          <p:spPr>
            <a:xfrm>
              <a:off x="1317178" y="5743865"/>
              <a:ext cx="6350063" cy="114824"/>
            </a:xfrm>
            <a:prstGeom prst="rect">
              <a:avLst/>
            </a:prstGeom>
            <a:solidFill>
              <a:srgbClr val="E2231A">
                <a:alpha val="80000"/>
              </a:srgbClr>
            </a:solidFill>
          </p:spPr>
          <p:txBody>
            <a:bodyPr/>
            <a:lstStyle/>
            <a:p/>
          </p:txBody>
        </p:sp>
        <p:sp>
          <p:nvSpPr>
            <p:cNvPr id="136" name="rc136"/>
            <p:cNvSpPr/>
            <p:nvPr/>
          </p:nvSpPr>
          <p:spPr>
            <a:xfrm>
              <a:off x="1317178" y="5600334"/>
              <a:ext cx="7069533" cy="114824"/>
            </a:xfrm>
            <a:prstGeom prst="rect">
              <a:avLst/>
            </a:prstGeom>
            <a:solidFill>
              <a:srgbClr val="E2231A">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77777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466564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655352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844140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Guatemala (90%) was 6 percentage points higher than the global average (84%) and 4 percentage points higher than the average across all LACR countries (86%).
National MCV1 coverage was the same as in 2019 (90%).
This equates to 37,000 unvaccinated children in 2025 compared to 39,000 unvaccinated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Guatemala MCV1 coverage was 90% - this is the same as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Guatemala ranked number 16 out of 33 countries for lowest MCV1 coverage (based on tied ranks).
Guatemala was in the top 10 countries with the most unvaccinated children (rank=10).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Guatemala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39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57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875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93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98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116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634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579543"/>
              <a:ext cx="239888" cy="728478"/>
            </a:xfrm>
            <a:prstGeom prst="rect">
              <a:avLst/>
            </a:prstGeom>
            <a:solidFill>
              <a:srgbClr val="80BD41">
                <a:alpha val="100000"/>
              </a:srgbClr>
            </a:solidFill>
          </p:spPr>
          <p:txBody>
            <a:bodyPr/>
            <a:lstStyle/>
            <a:p/>
          </p:txBody>
        </p:sp>
        <p:sp>
          <p:nvSpPr>
            <p:cNvPr id="25" name="rc25"/>
            <p:cNvSpPr/>
            <p:nvPr/>
          </p:nvSpPr>
          <p:spPr>
            <a:xfrm>
              <a:off x="1296273" y="3460945"/>
              <a:ext cx="239888" cy="118597"/>
            </a:xfrm>
            <a:prstGeom prst="rect">
              <a:avLst/>
            </a:prstGeom>
            <a:solidFill>
              <a:srgbClr val="E2231A">
                <a:alpha val="100000"/>
              </a:srgbClr>
            </a:solidFill>
          </p:spPr>
          <p:txBody>
            <a:bodyPr/>
            <a:lstStyle/>
            <a:p/>
          </p:txBody>
        </p:sp>
        <p:sp>
          <p:nvSpPr>
            <p:cNvPr id="26" name="rc26"/>
            <p:cNvSpPr/>
            <p:nvPr/>
          </p:nvSpPr>
          <p:spPr>
            <a:xfrm>
              <a:off x="1562816" y="3530950"/>
              <a:ext cx="239888" cy="777071"/>
            </a:xfrm>
            <a:prstGeom prst="rect">
              <a:avLst/>
            </a:prstGeom>
            <a:solidFill>
              <a:srgbClr val="80BD41">
                <a:alpha val="100000"/>
              </a:srgbClr>
            </a:solidFill>
          </p:spPr>
          <p:txBody>
            <a:bodyPr/>
            <a:lstStyle/>
            <a:p/>
          </p:txBody>
        </p:sp>
        <p:sp>
          <p:nvSpPr>
            <p:cNvPr id="27" name="rc27"/>
            <p:cNvSpPr/>
            <p:nvPr/>
          </p:nvSpPr>
          <p:spPr>
            <a:xfrm>
              <a:off x="1562816" y="3454096"/>
              <a:ext cx="239888" cy="76853"/>
            </a:xfrm>
            <a:prstGeom prst="rect">
              <a:avLst/>
            </a:prstGeom>
            <a:solidFill>
              <a:srgbClr val="E2231A">
                <a:alpha val="100000"/>
              </a:srgbClr>
            </a:solidFill>
          </p:spPr>
          <p:txBody>
            <a:bodyPr/>
            <a:lstStyle/>
            <a:p/>
          </p:txBody>
        </p:sp>
        <p:sp>
          <p:nvSpPr>
            <p:cNvPr id="28" name="rc28"/>
            <p:cNvSpPr/>
            <p:nvPr/>
          </p:nvSpPr>
          <p:spPr>
            <a:xfrm>
              <a:off x="1829360" y="3524274"/>
              <a:ext cx="239888" cy="783747"/>
            </a:xfrm>
            <a:prstGeom prst="rect">
              <a:avLst/>
            </a:prstGeom>
            <a:solidFill>
              <a:srgbClr val="80BD41">
                <a:alpha val="100000"/>
              </a:srgbClr>
            </a:solidFill>
          </p:spPr>
          <p:txBody>
            <a:bodyPr/>
            <a:lstStyle/>
            <a:p/>
          </p:txBody>
        </p:sp>
        <p:sp>
          <p:nvSpPr>
            <p:cNvPr id="29" name="rc29"/>
            <p:cNvSpPr/>
            <p:nvPr/>
          </p:nvSpPr>
          <p:spPr>
            <a:xfrm>
              <a:off x="1829360" y="3456127"/>
              <a:ext cx="239888" cy="68146"/>
            </a:xfrm>
            <a:prstGeom prst="rect">
              <a:avLst/>
            </a:prstGeom>
            <a:solidFill>
              <a:srgbClr val="E2231A">
                <a:alpha val="100000"/>
              </a:srgbClr>
            </a:solidFill>
          </p:spPr>
          <p:txBody>
            <a:bodyPr/>
            <a:lstStyle/>
            <a:p/>
          </p:txBody>
        </p:sp>
        <p:sp>
          <p:nvSpPr>
            <p:cNvPr id="30" name="rc30"/>
            <p:cNvSpPr/>
            <p:nvPr/>
          </p:nvSpPr>
          <p:spPr>
            <a:xfrm>
              <a:off x="2095903" y="3507788"/>
              <a:ext cx="239888" cy="800233"/>
            </a:xfrm>
            <a:prstGeom prst="rect">
              <a:avLst/>
            </a:prstGeom>
            <a:solidFill>
              <a:srgbClr val="80BD41">
                <a:alpha val="100000"/>
              </a:srgbClr>
            </a:solidFill>
          </p:spPr>
          <p:txBody>
            <a:bodyPr/>
            <a:lstStyle/>
            <a:p/>
          </p:txBody>
        </p:sp>
        <p:sp>
          <p:nvSpPr>
            <p:cNvPr id="31" name="rc31"/>
            <p:cNvSpPr/>
            <p:nvPr/>
          </p:nvSpPr>
          <p:spPr>
            <a:xfrm>
              <a:off x="2095903" y="3456711"/>
              <a:ext cx="239888" cy="51077"/>
            </a:xfrm>
            <a:prstGeom prst="rect">
              <a:avLst/>
            </a:prstGeom>
            <a:solidFill>
              <a:srgbClr val="E2231A">
                <a:alpha val="100000"/>
              </a:srgbClr>
            </a:solidFill>
          </p:spPr>
          <p:txBody>
            <a:bodyPr/>
            <a:lstStyle/>
            <a:p/>
          </p:txBody>
        </p:sp>
        <p:sp>
          <p:nvSpPr>
            <p:cNvPr id="32" name="rc32"/>
            <p:cNvSpPr/>
            <p:nvPr/>
          </p:nvSpPr>
          <p:spPr>
            <a:xfrm>
              <a:off x="2362446" y="3499210"/>
              <a:ext cx="239888" cy="808810"/>
            </a:xfrm>
            <a:prstGeom prst="rect">
              <a:avLst/>
            </a:prstGeom>
            <a:solidFill>
              <a:srgbClr val="80BD41">
                <a:alpha val="100000"/>
              </a:srgbClr>
            </a:solidFill>
          </p:spPr>
          <p:txBody>
            <a:bodyPr/>
            <a:lstStyle/>
            <a:p/>
          </p:txBody>
        </p:sp>
        <p:sp>
          <p:nvSpPr>
            <p:cNvPr id="33" name="rc33"/>
            <p:cNvSpPr/>
            <p:nvPr/>
          </p:nvSpPr>
          <p:spPr>
            <a:xfrm>
              <a:off x="2362446" y="3456646"/>
              <a:ext cx="239888" cy="42564"/>
            </a:xfrm>
            <a:prstGeom prst="rect">
              <a:avLst/>
            </a:prstGeom>
            <a:solidFill>
              <a:srgbClr val="E2231A">
                <a:alpha val="100000"/>
              </a:srgbClr>
            </a:solidFill>
          </p:spPr>
          <p:txBody>
            <a:bodyPr/>
            <a:lstStyle/>
            <a:p/>
          </p:txBody>
        </p:sp>
        <p:sp>
          <p:nvSpPr>
            <p:cNvPr id="34" name="rc34"/>
            <p:cNvSpPr/>
            <p:nvPr/>
          </p:nvSpPr>
          <p:spPr>
            <a:xfrm>
              <a:off x="2628989" y="3522610"/>
              <a:ext cx="239888" cy="785411"/>
            </a:xfrm>
            <a:prstGeom prst="rect">
              <a:avLst/>
            </a:prstGeom>
            <a:solidFill>
              <a:srgbClr val="80BD41">
                <a:alpha val="100000"/>
              </a:srgbClr>
            </a:solidFill>
          </p:spPr>
          <p:txBody>
            <a:bodyPr/>
            <a:lstStyle/>
            <a:p/>
          </p:txBody>
        </p:sp>
        <p:sp>
          <p:nvSpPr>
            <p:cNvPr id="35" name="rc35"/>
            <p:cNvSpPr/>
            <p:nvPr/>
          </p:nvSpPr>
          <p:spPr>
            <a:xfrm>
              <a:off x="2628989" y="3463495"/>
              <a:ext cx="239888" cy="59114"/>
            </a:xfrm>
            <a:prstGeom prst="rect">
              <a:avLst/>
            </a:prstGeom>
            <a:solidFill>
              <a:srgbClr val="E2231A">
                <a:alpha val="100000"/>
              </a:srgbClr>
            </a:solidFill>
          </p:spPr>
          <p:txBody>
            <a:bodyPr/>
            <a:lstStyle/>
            <a:p/>
          </p:txBody>
        </p:sp>
        <p:sp>
          <p:nvSpPr>
            <p:cNvPr id="36" name="rc36"/>
            <p:cNvSpPr/>
            <p:nvPr/>
          </p:nvSpPr>
          <p:spPr>
            <a:xfrm>
              <a:off x="2895532" y="3507529"/>
              <a:ext cx="239888" cy="800492"/>
            </a:xfrm>
            <a:prstGeom prst="rect">
              <a:avLst/>
            </a:prstGeom>
            <a:solidFill>
              <a:srgbClr val="80BD41">
                <a:alpha val="100000"/>
              </a:srgbClr>
            </a:solidFill>
          </p:spPr>
          <p:txBody>
            <a:bodyPr/>
            <a:lstStyle/>
            <a:p/>
          </p:txBody>
        </p:sp>
        <p:sp>
          <p:nvSpPr>
            <p:cNvPr id="37" name="rc37"/>
            <p:cNvSpPr/>
            <p:nvPr/>
          </p:nvSpPr>
          <p:spPr>
            <a:xfrm>
              <a:off x="2895532" y="3465396"/>
              <a:ext cx="239888" cy="42132"/>
            </a:xfrm>
            <a:prstGeom prst="rect">
              <a:avLst/>
            </a:prstGeom>
            <a:solidFill>
              <a:srgbClr val="E2231A">
                <a:alpha val="100000"/>
              </a:srgbClr>
            </a:solidFill>
          </p:spPr>
          <p:txBody>
            <a:bodyPr/>
            <a:lstStyle/>
            <a:p/>
          </p:txBody>
        </p:sp>
        <p:sp>
          <p:nvSpPr>
            <p:cNvPr id="38" name="rc38"/>
            <p:cNvSpPr/>
            <p:nvPr/>
          </p:nvSpPr>
          <p:spPr>
            <a:xfrm>
              <a:off x="3162075" y="3582114"/>
              <a:ext cx="239888" cy="725907"/>
            </a:xfrm>
            <a:prstGeom prst="rect">
              <a:avLst/>
            </a:prstGeom>
            <a:solidFill>
              <a:srgbClr val="80BD41">
                <a:alpha val="100000"/>
              </a:srgbClr>
            </a:solidFill>
          </p:spPr>
          <p:txBody>
            <a:bodyPr/>
            <a:lstStyle/>
            <a:p/>
          </p:txBody>
        </p:sp>
        <p:sp>
          <p:nvSpPr>
            <p:cNvPr id="39" name="rc39"/>
            <p:cNvSpPr/>
            <p:nvPr/>
          </p:nvSpPr>
          <p:spPr>
            <a:xfrm>
              <a:off x="3162075" y="3463949"/>
              <a:ext cx="239888" cy="118164"/>
            </a:xfrm>
            <a:prstGeom prst="rect">
              <a:avLst/>
            </a:prstGeom>
            <a:solidFill>
              <a:srgbClr val="E2231A">
                <a:alpha val="100000"/>
              </a:srgbClr>
            </a:solidFill>
          </p:spPr>
          <p:txBody>
            <a:bodyPr/>
            <a:lstStyle/>
            <a:p/>
          </p:txBody>
        </p:sp>
        <p:sp>
          <p:nvSpPr>
            <p:cNvPr id="40" name="rc40"/>
            <p:cNvSpPr/>
            <p:nvPr/>
          </p:nvSpPr>
          <p:spPr>
            <a:xfrm>
              <a:off x="3428618" y="3501047"/>
              <a:ext cx="239888" cy="806974"/>
            </a:xfrm>
            <a:prstGeom prst="rect">
              <a:avLst/>
            </a:prstGeom>
            <a:solidFill>
              <a:srgbClr val="80BD41">
                <a:alpha val="100000"/>
              </a:srgbClr>
            </a:solidFill>
          </p:spPr>
          <p:txBody>
            <a:bodyPr/>
            <a:lstStyle/>
            <a:p/>
          </p:txBody>
        </p:sp>
        <p:sp>
          <p:nvSpPr>
            <p:cNvPr id="41" name="rc41"/>
            <p:cNvSpPr/>
            <p:nvPr/>
          </p:nvSpPr>
          <p:spPr>
            <a:xfrm>
              <a:off x="3428618" y="3467427"/>
              <a:ext cx="239888" cy="33619"/>
            </a:xfrm>
            <a:prstGeom prst="rect">
              <a:avLst/>
            </a:prstGeom>
            <a:solidFill>
              <a:srgbClr val="E2231A">
                <a:alpha val="100000"/>
              </a:srgbClr>
            </a:solidFill>
          </p:spPr>
          <p:txBody>
            <a:bodyPr/>
            <a:lstStyle/>
            <a:p/>
          </p:txBody>
        </p:sp>
        <p:sp>
          <p:nvSpPr>
            <p:cNvPr id="42" name="rc42"/>
            <p:cNvSpPr/>
            <p:nvPr/>
          </p:nvSpPr>
          <p:spPr>
            <a:xfrm>
              <a:off x="3695161" y="3531555"/>
              <a:ext cx="239888" cy="776466"/>
            </a:xfrm>
            <a:prstGeom prst="rect">
              <a:avLst/>
            </a:prstGeom>
            <a:solidFill>
              <a:srgbClr val="80BD41">
                <a:alpha val="100000"/>
              </a:srgbClr>
            </a:solidFill>
          </p:spPr>
          <p:txBody>
            <a:bodyPr/>
            <a:lstStyle/>
            <a:p/>
          </p:txBody>
        </p:sp>
        <p:sp>
          <p:nvSpPr>
            <p:cNvPr id="43" name="rc43"/>
            <p:cNvSpPr/>
            <p:nvPr/>
          </p:nvSpPr>
          <p:spPr>
            <a:xfrm>
              <a:off x="3695161" y="3464035"/>
              <a:ext cx="239888" cy="67519"/>
            </a:xfrm>
            <a:prstGeom prst="rect">
              <a:avLst/>
            </a:prstGeom>
            <a:solidFill>
              <a:srgbClr val="E2231A">
                <a:alpha val="100000"/>
              </a:srgbClr>
            </a:solidFill>
          </p:spPr>
          <p:txBody>
            <a:bodyPr/>
            <a:lstStyle/>
            <a:p/>
          </p:txBody>
        </p:sp>
        <p:sp>
          <p:nvSpPr>
            <p:cNvPr id="44" name="rc44"/>
            <p:cNvSpPr/>
            <p:nvPr/>
          </p:nvSpPr>
          <p:spPr>
            <a:xfrm>
              <a:off x="3961705" y="3517468"/>
              <a:ext cx="239888" cy="790553"/>
            </a:xfrm>
            <a:prstGeom prst="rect">
              <a:avLst/>
            </a:prstGeom>
            <a:solidFill>
              <a:srgbClr val="80BD41">
                <a:alpha val="100000"/>
              </a:srgbClr>
            </a:solidFill>
          </p:spPr>
          <p:txBody>
            <a:bodyPr/>
            <a:lstStyle/>
            <a:p/>
          </p:txBody>
        </p:sp>
        <p:sp>
          <p:nvSpPr>
            <p:cNvPr id="45" name="rc45"/>
            <p:cNvSpPr/>
            <p:nvPr/>
          </p:nvSpPr>
          <p:spPr>
            <a:xfrm>
              <a:off x="3961705" y="3457964"/>
              <a:ext cx="239888" cy="59503"/>
            </a:xfrm>
            <a:prstGeom prst="rect">
              <a:avLst/>
            </a:prstGeom>
            <a:solidFill>
              <a:srgbClr val="E2231A">
                <a:alpha val="100000"/>
              </a:srgbClr>
            </a:solidFill>
          </p:spPr>
          <p:txBody>
            <a:bodyPr/>
            <a:lstStyle/>
            <a:p/>
          </p:txBody>
        </p:sp>
        <p:sp>
          <p:nvSpPr>
            <p:cNvPr id="46" name="rc46"/>
            <p:cNvSpPr/>
            <p:nvPr/>
          </p:nvSpPr>
          <p:spPr>
            <a:xfrm>
              <a:off x="4228248" y="3544022"/>
              <a:ext cx="239888" cy="763999"/>
            </a:xfrm>
            <a:prstGeom prst="rect">
              <a:avLst/>
            </a:prstGeom>
            <a:solidFill>
              <a:srgbClr val="80BD41">
                <a:alpha val="100000"/>
              </a:srgbClr>
            </a:solidFill>
          </p:spPr>
          <p:txBody>
            <a:bodyPr/>
            <a:lstStyle/>
            <a:p/>
          </p:txBody>
        </p:sp>
        <p:sp>
          <p:nvSpPr>
            <p:cNvPr id="47" name="rc47"/>
            <p:cNvSpPr/>
            <p:nvPr/>
          </p:nvSpPr>
          <p:spPr>
            <a:xfrm>
              <a:off x="4228248" y="3449602"/>
              <a:ext cx="239888" cy="94419"/>
            </a:xfrm>
            <a:prstGeom prst="rect">
              <a:avLst/>
            </a:prstGeom>
            <a:solidFill>
              <a:srgbClr val="E2231A">
                <a:alpha val="100000"/>
              </a:srgbClr>
            </a:solidFill>
          </p:spPr>
          <p:txBody>
            <a:bodyPr/>
            <a:lstStyle/>
            <a:p/>
          </p:txBody>
        </p:sp>
        <p:sp>
          <p:nvSpPr>
            <p:cNvPr id="48" name="rc48"/>
            <p:cNvSpPr/>
            <p:nvPr/>
          </p:nvSpPr>
          <p:spPr>
            <a:xfrm>
              <a:off x="4494791" y="3501349"/>
              <a:ext cx="239888" cy="806671"/>
            </a:xfrm>
            <a:prstGeom prst="rect">
              <a:avLst/>
            </a:prstGeom>
            <a:solidFill>
              <a:srgbClr val="80BD41">
                <a:alpha val="100000"/>
              </a:srgbClr>
            </a:solidFill>
          </p:spPr>
          <p:txBody>
            <a:bodyPr/>
            <a:lstStyle/>
            <a:p/>
          </p:txBody>
        </p:sp>
        <p:sp>
          <p:nvSpPr>
            <p:cNvPr id="49" name="rc49"/>
            <p:cNvSpPr/>
            <p:nvPr/>
          </p:nvSpPr>
          <p:spPr>
            <a:xfrm>
              <a:off x="4494791" y="3440635"/>
              <a:ext cx="239888" cy="60713"/>
            </a:xfrm>
            <a:prstGeom prst="rect">
              <a:avLst/>
            </a:prstGeom>
            <a:solidFill>
              <a:srgbClr val="E2231A">
                <a:alpha val="100000"/>
              </a:srgbClr>
            </a:solidFill>
          </p:spPr>
          <p:txBody>
            <a:bodyPr/>
            <a:lstStyle/>
            <a:p/>
          </p:txBody>
        </p:sp>
        <p:sp>
          <p:nvSpPr>
            <p:cNvPr id="50" name="rc50"/>
            <p:cNvSpPr/>
            <p:nvPr/>
          </p:nvSpPr>
          <p:spPr>
            <a:xfrm>
              <a:off x="4761334" y="3517684"/>
              <a:ext cx="239888" cy="790337"/>
            </a:xfrm>
            <a:prstGeom prst="rect">
              <a:avLst/>
            </a:prstGeom>
            <a:solidFill>
              <a:srgbClr val="80BD41">
                <a:alpha val="100000"/>
              </a:srgbClr>
            </a:solidFill>
          </p:spPr>
          <p:txBody>
            <a:bodyPr/>
            <a:lstStyle/>
            <a:p/>
          </p:txBody>
        </p:sp>
        <p:sp>
          <p:nvSpPr>
            <p:cNvPr id="51" name="rc51"/>
            <p:cNvSpPr/>
            <p:nvPr/>
          </p:nvSpPr>
          <p:spPr>
            <a:xfrm>
              <a:off x="4761334" y="3439512"/>
              <a:ext cx="239888" cy="78171"/>
            </a:xfrm>
            <a:prstGeom prst="rect">
              <a:avLst/>
            </a:prstGeom>
            <a:solidFill>
              <a:srgbClr val="E2231A">
                <a:alpha val="100000"/>
              </a:srgbClr>
            </a:solidFill>
          </p:spPr>
          <p:txBody>
            <a:bodyPr/>
            <a:lstStyle/>
            <a:p/>
          </p:txBody>
        </p:sp>
        <p:sp>
          <p:nvSpPr>
            <p:cNvPr id="52" name="rc52"/>
            <p:cNvSpPr/>
            <p:nvPr/>
          </p:nvSpPr>
          <p:spPr>
            <a:xfrm>
              <a:off x="5027877" y="3711298"/>
              <a:ext cx="239888" cy="596723"/>
            </a:xfrm>
            <a:prstGeom prst="rect">
              <a:avLst/>
            </a:prstGeom>
            <a:solidFill>
              <a:srgbClr val="80BD41">
                <a:alpha val="100000"/>
              </a:srgbClr>
            </a:solidFill>
          </p:spPr>
          <p:txBody>
            <a:bodyPr/>
            <a:lstStyle/>
            <a:p/>
          </p:txBody>
        </p:sp>
        <p:sp>
          <p:nvSpPr>
            <p:cNvPr id="53" name="rc53"/>
            <p:cNvSpPr/>
            <p:nvPr/>
          </p:nvSpPr>
          <p:spPr>
            <a:xfrm>
              <a:off x="5027877" y="3430481"/>
              <a:ext cx="239888" cy="280817"/>
            </a:xfrm>
            <a:prstGeom prst="rect">
              <a:avLst/>
            </a:prstGeom>
            <a:solidFill>
              <a:srgbClr val="E2231A">
                <a:alpha val="100000"/>
              </a:srgbClr>
            </a:solidFill>
          </p:spPr>
          <p:txBody>
            <a:bodyPr/>
            <a:lstStyle/>
            <a:p/>
          </p:txBody>
        </p:sp>
        <p:sp>
          <p:nvSpPr>
            <p:cNvPr id="54" name="rc54"/>
            <p:cNvSpPr/>
            <p:nvPr/>
          </p:nvSpPr>
          <p:spPr>
            <a:xfrm>
              <a:off x="5294420" y="3607998"/>
              <a:ext cx="239888" cy="700023"/>
            </a:xfrm>
            <a:prstGeom prst="rect">
              <a:avLst/>
            </a:prstGeom>
            <a:solidFill>
              <a:srgbClr val="80BD41">
                <a:alpha val="100000"/>
              </a:srgbClr>
            </a:solidFill>
          </p:spPr>
          <p:txBody>
            <a:bodyPr/>
            <a:lstStyle/>
            <a:p/>
          </p:txBody>
        </p:sp>
        <p:sp>
          <p:nvSpPr>
            <p:cNvPr id="55" name="rc55"/>
            <p:cNvSpPr/>
            <p:nvPr/>
          </p:nvSpPr>
          <p:spPr>
            <a:xfrm>
              <a:off x="5294420" y="3421924"/>
              <a:ext cx="239888" cy="186073"/>
            </a:xfrm>
            <a:prstGeom prst="rect">
              <a:avLst/>
            </a:prstGeom>
            <a:solidFill>
              <a:srgbClr val="E2231A">
                <a:alpha val="100000"/>
              </a:srgbClr>
            </a:solidFill>
          </p:spPr>
          <p:txBody>
            <a:bodyPr/>
            <a:lstStyle/>
            <a:p/>
          </p:txBody>
        </p:sp>
        <p:sp>
          <p:nvSpPr>
            <p:cNvPr id="56" name="rc56"/>
            <p:cNvSpPr/>
            <p:nvPr/>
          </p:nvSpPr>
          <p:spPr>
            <a:xfrm>
              <a:off x="5560963" y="3512239"/>
              <a:ext cx="239888" cy="795782"/>
            </a:xfrm>
            <a:prstGeom prst="rect">
              <a:avLst/>
            </a:prstGeom>
            <a:solidFill>
              <a:srgbClr val="80BD41">
                <a:alpha val="100000"/>
              </a:srgbClr>
            </a:solidFill>
          </p:spPr>
          <p:txBody>
            <a:bodyPr/>
            <a:lstStyle/>
            <a:p/>
          </p:txBody>
        </p:sp>
        <p:sp>
          <p:nvSpPr>
            <p:cNvPr id="57" name="rc57"/>
            <p:cNvSpPr/>
            <p:nvPr/>
          </p:nvSpPr>
          <p:spPr>
            <a:xfrm>
              <a:off x="5560963" y="3413887"/>
              <a:ext cx="239888" cy="98351"/>
            </a:xfrm>
            <a:prstGeom prst="rect">
              <a:avLst/>
            </a:prstGeom>
            <a:solidFill>
              <a:srgbClr val="E2231A">
                <a:alpha val="100000"/>
              </a:srgbClr>
            </a:solidFill>
          </p:spPr>
          <p:txBody>
            <a:bodyPr/>
            <a:lstStyle/>
            <a:p/>
          </p:txBody>
        </p:sp>
        <p:sp>
          <p:nvSpPr>
            <p:cNvPr id="58" name="rc58"/>
            <p:cNvSpPr/>
            <p:nvPr/>
          </p:nvSpPr>
          <p:spPr>
            <a:xfrm>
              <a:off x="5827506" y="3477388"/>
              <a:ext cx="239888" cy="830633"/>
            </a:xfrm>
            <a:prstGeom prst="rect">
              <a:avLst/>
            </a:prstGeom>
            <a:solidFill>
              <a:srgbClr val="80BD41">
                <a:alpha val="100000"/>
              </a:srgbClr>
            </a:solidFill>
          </p:spPr>
          <p:txBody>
            <a:bodyPr/>
            <a:lstStyle/>
            <a:p/>
          </p:txBody>
        </p:sp>
        <p:sp>
          <p:nvSpPr>
            <p:cNvPr id="59" name="rc59"/>
            <p:cNvSpPr/>
            <p:nvPr/>
          </p:nvSpPr>
          <p:spPr>
            <a:xfrm>
              <a:off x="5827506" y="3424366"/>
              <a:ext cx="239888" cy="53021"/>
            </a:xfrm>
            <a:prstGeom prst="rect">
              <a:avLst/>
            </a:prstGeom>
            <a:solidFill>
              <a:srgbClr val="E2231A">
                <a:alpha val="100000"/>
              </a:srgbClr>
            </a:solidFill>
          </p:spPr>
          <p:txBody>
            <a:bodyPr/>
            <a:lstStyle/>
            <a:p/>
          </p:txBody>
        </p:sp>
        <p:sp>
          <p:nvSpPr>
            <p:cNvPr id="60" name="rc60"/>
            <p:cNvSpPr/>
            <p:nvPr/>
          </p:nvSpPr>
          <p:spPr>
            <a:xfrm>
              <a:off x="6094049" y="3535077"/>
              <a:ext cx="239888" cy="772944"/>
            </a:xfrm>
            <a:prstGeom prst="rect">
              <a:avLst/>
            </a:prstGeom>
            <a:solidFill>
              <a:srgbClr val="80BD41">
                <a:alpha val="100000"/>
              </a:srgbClr>
            </a:solidFill>
          </p:spPr>
          <p:txBody>
            <a:bodyPr/>
            <a:lstStyle/>
            <a:p/>
          </p:txBody>
        </p:sp>
        <p:sp>
          <p:nvSpPr>
            <p:cNvPr id="61" name="rc61"/>
            <p:cNvSpPr/>
            <p:nvPr/>
          </p:nvSpPr>
          <p:spPr>
            <a:xfrm>
              <a:off x="6094049" y="3439534"/>
              <a:ext cx="239888" cy="95543"/>
            </a:xfrm>
            <a:prstGeom prst="rect">
              <a:avLst/>
            </a:prstGeom>
            <a:solidFill>
              <a:srgbClr val="E2231A">
                <a:alpha val="100000"/>
              </a:srgbClr>
            </a:solidFill>
          </p:spPr>
          <p:txBody>
            <a:bodyPr/>
            <a:lstStyle/>
            <a:p/>
          </p:txBody>
        </p:sp>
        <p:sp>
          <p:nvSpPr>
            <p:cNvPr id="62" name="rc62"/>
            <p:cNvSpPr/>
            <p:nvPr/>
          </p:nvSpPr>
          <p:spPr>
            <a:xfrm>
              <a:off x="6360593" y="3553874"/>
              <a:ext cx="239888" cy="754146"/>
            </a:xfrm>
            <a:prstGeom prst="rect">
              <a:avLst/>
            </a:prstGeom>
            <a:solidFill>
              <a:srgbClr val="80BD41">
                <a:alpha val="100000"/>
              </a:srgbClr>
            </a:solidFill>
          </p:spPr>
          <p:txBody>
            <a:bodyPr/>
            <a:lstStyle/>
            <a:p/>
          </p:txBody>
        </p:sp>
        <p:sp>
          <p:nvSpPr>
            <p:cNvPr id="63" name="rc63"/>
            <p:cNvSpPr/>
            <p:nvPr/>
          </p:nvSpPr>
          <p:spPr>
            <a:xfrm>
              <a:off x="6360593" y="3470085"/>
              <a:ext cx="239888" cy="83789"/>
            </a:xfrm>
            <a:prstGeom prst="rect">
              <a:avLst/>
            </a:prstGeom>
            <a:solidFill>
              <a:srgbClr val="E2231A">
                <a:alpha val="100000"/>
              </a:srgbClr>
            </a:solidFill>
          </p:spPr>
          <p:txBody>
            <a:bodyPr/>
            <a:lstStyle/>
            <a:p/>
          </p:txBody>
        </p:sp>
        <p:sp>
          <p:nvSpPr>
            <p:cNvPr id="64" name="rc64"/>
            <p:cNvSpPr/>
            <p:nvPr/>
          </p:nvSpPr>
          <p:spPr>
            <a:xfrm>
              <a:off x="6627136" y="3585009"/>
              <a:ext cx="239888" cy="723012"/>
            </a:xfrm>
            <a:prstGeom prst="rect">
              <a:avLst/>
            </a:prstGeom>
            <a:solidFill>
              <a:srgbClr val="80BD41">
                <a:alpha val="100000"/>
              </a:srgbClr>
            </a:solidFill>
          </p:spPr>
          <p:txBody>
            <a:bodyPr/>
            <a:lstStyle/>
            <a:p/>
          </p:txBody>
        </p:sp>
        <p:sp>
          <p:nvSpPr>
            <p:cNvPr id="65" name="rc65"/>
            <p:cNvSpPr/>
            <p:nvPr/>
          </p:nvSpPr>
          <p:spPr>
            <a:xfrm>
              <a:off x="6627136" y="3495645"/>
              <a:ext cx="239888" cy="89363"/>
            </a:xfrm>
            <a:prstGeom prst="rect">
              <a:avLst/>
            </a:prstGeom>
            <a:solidFill>
              <a:srgbClr val="E2231A">
                <a:alpha val="100000"/>
              </a:srgbClr>
            </a:solidFill>
          </p:spPr>
          <p:txBody>
            <a:bodyPr/>
            <a:lstStyle/>
            <a:p/>
          </p:txBody>
        </p:sp>
        <p:sp>
          <p:nvSpPr>
            <p:cNvPr id="66" name="rc66"/>
            <p:cNvSpPr/>
            <p:nvPr/>
          </p:nvSpPr>
          <p:spPr>
            <a:xfrm>
              <a:off x="6893679" y="3603698"/>
              <a:ext cx="239888" cy="704322"/>
            </a:xfrm>
            <a:prstGeom prst="rect">
              <a:avLst/>
            </a:prstGeom>
            <a:solidFill>
              <a:srgbClr val="80BD41">
                <a:alpha val="100000"/>
              </a:srgbClr>
            </a:solidFill>
          </p:spPr>
          <p:txBody>
            <a:bodyPr/>
            <a:lstStyle/>
            <a:p/>
          </p:txBody>
        </p:sp>
        <p:sp>
          <p:nvSpPr>
            <p:cNvPr id="67" name="rc67"/>
            <p:cNvSpPr/>
            <p:nvPr/>
          </p:nvSpPr>
          <p:spPr>
            <a:xfrm>
              <a:off x="6893679" y="3507658"/>
              <a:ext cx="239888" cy="96040"/>
            </a:xfrm>
            <a:prstGeom prst="rect">
              <a:avLst/>
            </a:prstGeom>
            <a:solidFill>
              <a:srgbClr val="E2231A">
                <a:alpha val="100000"/>
              </a:srgbClr>
            </a:solidFill>
          </p:spPr>
          <p:txBody>
            <a:bodyPr/>
            <a:lstStyle/>
            <a:p/>
          </p:txBody>
        </p:sp>
        <p:sp>
          <p:nvSpPr>
            <p:cNvPr id="68" name="rc68"/>
            <p:cNvSpPr/>
            <p:nvPr/>
          </p:nvSpPr>
          <p:spPr>
            <a:xfrm>
              <a:off x="7160222" y="3620811"/>
              <a:ext cx="239888" cy="687210"/>
            </a:xfrm>
            <a:prstGeom prst="rect">
              <a:avLst/>
            </a:prstGeom>
            <a:solidFill>
              <a:srgbClr val="80BD41">
                <a:alpha val="100000"/>
              </a:srgbClr>
            </a:solidFill>
          </p:spPr>
          <p:txBody>
            <a:bodyPr/>
            <a:lstStyle/>
            <a:p/>
          </p:txBody>
        </p:sp>
        <p:sp>
          <p:nvSpPr>
            <p:cNvPr id="69" name="rc69"/>
            <p:cNvSpPr/>
            <p:nvPr/>
          </p:nvSpPr>
          <p:spPr>
            <a:xfrm>
              <a:off x="7160222" y="3508933"/>
              <a:ext cx="239888" cy="111877"/>
            </a:xfrm>
            <a:prstGeom prst="rect">
              <a:avLst/>
            </a:prstGeom>
            <a:solidFill>
              <a:srgbClr val="E2231A">
                <a:alpha val="100000"/>
              </a:srgbClr>
            </a:solidFill>
          </p:spPr>
          <p:txBody>
            <a:bodyPr/>
            <a:lstStyle/>
            <a:p/>
          </p:txBody>
        </p:sp>
        <p:sp>
          <p:nvSpPr>
            <p:cNvPr id="70" name="rc70"/>
            <p:cNvSpPr/>
            <p:nvPr/>
          </p:nvSpPr>
          <p:spPr>
            <a:xfrm>
              <a:off x="7426765" y="3594084"/>
              <a:ext cx="239888" cy="713937"/>
            </a:xfrm>
            <a:prstGeom prst="rect">
              <a:avLst/>
            </a:prstGeom>
            <a:solidFill>
              <a:srgbClr val="80BD41">
                <a:alpha val="100000"/>
              </a:srgbClr>
            </a:solidFill>
          </p:spPr>
          <p:txBody>
            <a:bodyPr/>
            <a:lstStyle/>
            <a:p/>
          </p:txBody>
        </p:sp>
        <p:sp>
          <p:nvSpPr>
            <p:cNvPr id="71" name="rc71"/>
            <p:cNvSpPr/>
            <p:nvPr/>
          </p:nvSpPr>
          <p:spPr>
            <a:xfrm>
              <a:off x="7426765" y="3505843"/>
              <a:ext cx="239888" cy="88240"/>
            </a:xfrm>
            <a:prstGeom prst="rect">
              <a:avLst/>
            </a:prstGeom>
            <a:solidFill>
              <a:srgbClr val="E2231A">
                <a:alpha val="100000"/>
              </a:srgbClr>
            </a:solidFill>
          </p:spPr>
          <p:txBody>
            <a:bodyPr/>
            <a:lstStyle/>
            <a:p/>
          </p:txBody>
        </p:sp>
        <p:sp>
          <p:nvSpPr>
            <p:cNvPr id="72" name="rc72"/>
            <p:cNvSpPr/>
            <p:nvPr/>
          </p:nvSpPr>
          <p:spPr>
            <a:xfrm>
              <a:off x="7693308" y="3573190"/>
              <a:ext cx="239888" cy="734830"/>
            </a:xfrm>
            <a:prstGeom prst="rect">
              <a:avLst/>
            </a:prstGeom>
            <a:solidFill>
              <a:srgbClr val="80BD41">
                <a:alpha val="100000"/>
              </a:srgbClr>
            </a:solidFill>
          </p:spPr>
          <p:txBody>
            <a:bodyPr/>
            <a:lstStyle/>
            <a:p/>
          </p:txBody>
        </p:sp>
        <p:sp>
          <p:nvSpPr>
            <p:cNvPr id="73" name="rc73"/>
            <p:cNvSpPr/>
            <p:nvPr/>
          </p:nvSpPr>
          <p:spPr>
            <a:xfrm>
              <a:off x="7693308" y="3500507"/>
              <a:ext cx="239888" cy="72683"/>
            </a:xfrm>
            <a:prstGeom prst="rect">
              <a:avLst/>
            </a:prstGeom>
            <a:solidFill>
              <a:srgbClr val="E2231A">
                <a:alpha val="100000"/>
              </a:srgbClr>
            </a:solidFill>
          </p:spPr>
          <p:txBody>
            <a:bodyPr/>
            <a:lstStyle/>
            <a:p/>
          </p:txBody>
        </p:sp>
        <p:sp>
          <p:nvSpPr>
            <p:cNvPr id="74" name="rc74"/>
            <p:cNvSpPr/>
            <p:nvPr/>
          </p:nvSpPr>
          <p:spPr>
            <a:xfrm>
              <a:off x="7959851" y="3579845"/>
              <a:ext cx="239888" cy="728176"/>
            </a:xfrm>
            <a:prstGeom prst="rect">
              <a:avLst/>
            </a:prstGeom>
            <a:solidFill>
              <a:srgbClr val="80BD41">
                <a:alpha val="100000"/>
              </a:srgbClr>
            </a:solidFill>
          </p:spPr>
          <p:txBody>
            <a:bodyPr/>
            <a:lstStyle/>
            <a:p/>
          </p:txBody>
        </p:sp>
        <p:sp>
          <p:nvSpPr>
            <p:cNvPr id="75" name="rc75"/>
            <p:cNvSpPr/>
            <p:nvPr/>
          </p:nvSpPr>
          <p:spPr>
            <a:xfrm>
              <a:off x="7959851" y="3498929"/>
              <a:ext cx="239888" cy="80915"/>
            </a:xfrm>
            <a:prstGeom prst="rect">
              <a:avLst/>
            </a:prstGeom>
            <a:solidFill>
              <a:srgbClr val="E2231A">
                <a:alpha val="100000"/>
              </a:srgbClr>
            </a:solidFill>
          </p:spPr>
          <p:txBody>
            <a:bodyPr/>
            <a:lstStyle/>
            <a:p/>
          </p:txBody>
        </p:sp>
        <p:sp>
          <p:nvSpPr>
            <p:cNvPr id="76" name="pl76"/>
            <p:cNvSpPr/>
            <p:nvPr/>
          </p:nvSpPr>
          <p:spPr>
            <a:xfrm>
              <a:off x="1416218" y="2162083"/>
              <a:ext cx="6663577" cy="625898"/>
            </a:xfrm>
            <a:custGeom>
              <a:avLst/>
              <a:pathLst>
                <a:path w="6663577" h="625898">
                  <a:moveTo>
                    <a:pt x="0" y="223535"/>
                  </a:moveTo>
                  <a:lnTo>
                    <a:pt x="266543" y="111767"/>
                  </a:lnTo>
                  <a:lnTo>
                    <a:pt x="533086" y="89414"/>
                  </a:lnTo>
                  <a:lnTo>
                    <a:pt x="799629" y="44707"/>
                  </a:lnTo>
                  <a:lnTo>
                    <a:pt x="1066172" y="22353"/>
                  </a:lnTo>
                  <a:lnTo>
                    <a:pt x="1332715" y="67060"/>
                  </a:lnTo>
                  <a:lnTo>
                    <a:pt x="1599258" y="22353"/>
                  </a:lnTo>
                  <a:lnTo>
                    <a:pt x="1865801" y="223535"/>
                  </a:lnTo>
                  <a:lnTo>
                    <a:pt x="2132344" y="0"/>
                  </a:lnTo>
                  <a:lnTo>
                    <a:pt x="2398888" y="89414"/>
                  </a:lnTo>
                  <a:lnTo>
                    <a:pt x="2665431" y="67060"/>
                  </a:lnTo>
                  <a:lnTo>
                    <a:pt x="2931974" y="156474"/>
                  </a:lnTo>
                  <a:lnTo>
                    <a:pt x="3198517" y="67060"/>
                  </a:lnTo>
                  <a:lnTo>
                    <a:pt x="3465060" y="111767"/>
                  </a:lnTo>
                  <a:lnTo>
                    <a:pt x="3731603" y="625898"/>
                  </a:lnTo>
                  <a:lnTo>
                    <a:pt x="3998146" y="380009"/>
                  </a:lnTo>
                  <a:lnTo>
                    <a:pt x="4264689" y="156474"/>
                  </a:lnTo>
                  <a:lnTo>
                    <a:pt x="4531233" y="44707"/>
                  </a:lnTo>
                  <a:lnTo>
                    <a:pt x="4797776" y="156474"/>
                  </a:lnTo>
                  <a:lnTo>
                    <a:pt x="5064319" y="134121"/>
                  </a:lnTo>
                  <a:lnTo>
                    <a:pt x="5330862" y="156474"/>
                  </a:lnTo>
                  <a:lnTo>
                    <a:pt x="5597405" y="178828"/>
                  </a:lnTo>
                  <a:lnTo>
                    <a:pt x="5863948" y="223535"/>
                  </a:lnTo>
                  <a:lnTo>
                    <a:pt x="6130491" y="156474"/>
                  </a:lnTo>
                  <a:lnTo>
                    <a:pt x="6397034" y="111767"/>
                  </a:lnTo>
                  <a:lnTo>
                    <a:pt x="6663577" y="134121"/>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1337841" y="332497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392</a:t>
              </a:r>
            </a:p>
          </p:txBody>
        </p:sp>
        <p:sp>
          <p:nvSpPr>
            <p:cNvPr id="89" name="tx89"/>
            <p:cNvSpPr/>
            <p:nvPr/>
          </p:nvSpPr>
          <p:spPr>
            <a:xfrm>
              <a:off x="2631380" y="33275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390.9</a:t>
              </a:r>
            </a:p>
          </p:txBody>
        </p:sp>
        <p:sp>
          <p:nvSpPr>
            <p:cNvPr id="90" name="tx90"/>
            <p:cNvSpPr/>
            <p:nvPr/>
          </p:nvSpPr>
          <p:spPr>
            <a:xfrm>
              <a:off x="3964096" y="33219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393.4</a:t>
              </a:r>
            </a:p>
          </p:txBody>
        </p:sp>
        <p:sp>
          <p:nvSpPr>
            <p:cNvPr id="91" name="tx91"/>
            <p:cNvSpPr/>
            <p:nvPr/>
          </p:nvSpPr>
          <p:spPr>
            <a:xfrm>
              <a:off x="5296811" y="32859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410.1</a:t>
              </a:r>
            </a:p>
          </p:txBody>
        </p:sp>
        <p:sp>
          <p:nvSpPr>
            <p:cNvPr id="92" name="tx92"/>
            <p:cNvSpPr/>
            <p:nvPr/>
          </p:nvSpPr>
          <p:spPr>
            <a:xfrm>
              <a:off x="6362984" y="33341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387.8</a:t>
              </a:r>
            </a:p>
          </p:txBody>
        </p:sp>
        <p:sp>
          <p:nvSpPr>
            <p:cNvPr id="93" name="tx93"/>
            <p:cNvSpPr/>
            <p:nvPr/>
          </p:nvSpPr>
          <p:spPr>
            <a:xfrm>
              <a:off x="6668704" y="335967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376</a:t>
              </a:r>
            </a:p>
          </p:txBody>
        </p:sp>
        <p:sp>
          <p:nvSpPr>
            <p:cNvPr id="94" name="tx94"/>
            <p:cNvSpPr/>
            <p:nvPr/>
          </p:nvSpPr>
          <p:spPr>
            <a:xfrm>
              <a:off x="6896070" y="33716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370.4</a:t>
              </a:r>
            </a:p>
          </p:txBody>
        </p:sp>
        <p:sp>
          <p:nvSpPr>
            <p:cNvPr id="95" name="tx95"/>
            <p:cNvSpPr/>
            <p:nvPr/>
          </p:nvSpPr>
          <p:spPr>
            <a:xfrm>
              <a:off x="7162613" y="33729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369.8</a:t>
              </a:r>
            </a:p>
          </p:txBody>
        </p:sp>
        <p:sp>
          <p:nvSpPr>
            <p:cNvPr id="96" name="tx96"/>
            <p:cNvSpPr/>
            <p:nvPr/>
          </p:nvSpPr>
          <p:spPr>
            <a:xfrm>
              <a:off x="7429156" y="33698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371.3</a:t>
              </a:r>
            </a:p>
          </p:txBody>
        </p:sp>
        <p:sp>
          <p:nvSpPr>
            <p:cNvPr id="97" name="tx97"/>
            <p:cNvSpPr/>
            <p:nvPr/>
          </p:nvSpPr>
          <p:spPr>
            <a:xfrm>
              <a:off x="7695699" y="33645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373.7</a:t>
              </a:r>
            </a:p>
          </p:txBody>
        </p:sp>
        <p:sp>
          <p:nvSpPr>
            <p:cNvPr id="98" name="tx98"/>
            <p:cNvSpPr/>
            <p:nvPr/>
          </p:nvSpPr>
          <p:spPr>
            <a:xfrm>
              <a:off x="7962242" y="33629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374.5</a:t>
              </a:r>
            </a:p>
          </p:txBody>
        </p:sp>
        <p:sp>
          <p:nvSpPr>
            <p:cNvPr id="99" name="pl99"/>
            <p:cNvSpPr/>
            <p:nvPr/>
          </p:nvSpPr>
          <p:spPr>
            <a:xfrm>
              <a:off x="1416218"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9086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337.2</a:t>
              </a:r>
            </a:p>
          </p:txBody>
        </p:sp>
        <p:sp>
          <p:nvSpPr>
            <p:cNvPr id="111" name="tx111"/>
            <p:cNvSpPr/>
            <p:nvPr/>
          </p:nvSpPr>
          <p:spPr>
            <a:xfrm>
              <a:off x="1324790" y="34851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12" name="tx112"/>
            <p:cNvSpPr/>
            <p:nvPr/>
          </p:nvSpPr>
          <p:spPr>
            <a:xfrm>
              <a:off x="2631380" y="38802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363.5</a:t>
              </a:r>
            </a:p>
          </p:txBody>
        </p:sp>
        <p:sp>
          <p:nvSpPr>
            <p:cNvPr id="113" name="tx113"/>
            <p:cNvSpPr/>
            <p:nvPr/>
          </p:nvSpPr>
          <p:spPr>
            <a:xfrm>
              <a:off x="2657505" y="34591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14" name="tx114"/>
            <p:cNvSpPr/>
            <p:nvPr/>
          </p:nvSpPr>
          <p:spPr>
            <a:xfrm>
              <a:off x="3964096" y="38776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365.9</a:t>
              </a:r>
            </a:p>
          </p:txBody>
        </p:sp>
        <p:sp>
          <p:nvSpPr>
            <p:cNvPr id="115" name="tx115"/>
            <p:cNvSpPr/>
            <p:nvPr/>
          </p:nvSpPr>
          <p:spPr>
            <a:xfrm>
              <a:off x="3990221" y="3452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a:t>
              </a:r>
            </a:p>
          </p:txBody>
        </p:sp>
        <p:sp>
          <p:nvSpPr>
            <p:cNvPr id="116" name="tx116"/>
            <p:cNvSpPr/>
            <p:nvPr/>
          </p:nvSpPr>
          <p:spPr>
            <a:xfrm>
              <a:off x="5335988" y="392291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324</a:t>
              </a:r>
            </a:p>
          </p:txBody>
        </p:sp>
        <p:sp>
          <p:nvSpPr>
            <p:cNvPr id="117" name="tx117"/>
            <p:cNvSpPr/>
            <p:nvPr/>
          </p:nvSpPr>
          <p:spPr>
            <a:xfrm>
              <a:off x="5322937" y="34799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86.1</a:t>
              </a:r>
            </a:p>
          </p:txBody>
        </p:sp>
        <p:sp>
          <p:nvSpPr>
            <p:cNvPr id="118" name="tx118"/>
            <p:cNvSpPr/>
            <p:nvPr/>
          </p:nvSpPr>
          <p:spPr>
            <a:xfrm>
              <a:off x="6402160" y="389585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a:t>
              </a:r>
            </a:p>
          </p:txBody>
        </p:sp>
        <p:sp>
          <p:nvSpPr>
            <p:cNvPr id="119" name="tx119"/>
            <p:cNvSpPr/>
            <p:nvPr/>
          </p:nvSpPr>
          <p:spPr>
            <a:xfrm>
              <a:off x="6389109" y="34768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20" name="tx120"/>
            <p:cNvSpPr/>
            <p:nvPr/>
          </p:nvSpPr>
          <p:spPr>
            <a:xfrm>
              <a:off x="6629527" y="39114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334.6</a:t>
              </a:r>
            </a:p>
          </p:txBody>
        </p:sp>
        <p:sp>
          <p:nvSpPr>
            <p:cNvPr id="121" name="tx121"/>
            <p:cNvSpPr/>
            <p:nvPr/>
          </p:nvSpPr>
          <p:spPr>
            <a:xfrm>
              <a:off x="6655652" y="35064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22" name="tx122"/>
            <p:cNvSpPr/>
            <p:nvPr/>
          </p:nvSpPr>
          <p:spPr>
            <a:xfrm>
              <a:off x="6935247" y="392076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23" name="tx123"/>
            <p:cNvSpPr/>
            <p:nvPr/>
          </p:nvSpPr>
          <p:spPr>
            <a:xfrm>
              <a:off x="6922195" y="3520905"/>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44.5</a:t>
              </a:r>
            </a:p>
          </p:txBody>
        </p:sp>
        <p:sp>
          <p:nvSpPr>
            <p:cNvPr id="124" name="tx124"/>
            <p:cNvSpPr/>
            <p:nvPr/>
          </p:nvSpPr>
          <p:spPr>
            <a:xfrm>
              <a:off x="7162613" y="39293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318.1</a:t>
              </a:r>
            </a:p>
          </p:txBody>
        </p:sp>
        <p:sp>
          <p:nvSpPr>
            <p:cNvPr id="125" name="tx125"/>
            <p:cNvSpPr/>
            <p:nvPr/>
          </p:nvSpPr>
          <p:spPr>
            <a:xfrm>
              <a:off x="7188738" y="35298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51.8</a:t>
              </a:r>
            </a:p>
          </p:txBody>
        </p:sp>
        <p:sp>
          <p:nvSpPr>
            <p:cNvPr id="126" name="tx126"/>
            <p:cNvSpPr/>
            <p:nvPr/>
          </p:nvSpPr>
          <p:spPr>
            <a:xfrm>
              <a:off x="7429156" y="39159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330.4</a:t>
              </a:r>
            </a:p>
          </p:txBody>
        </p:sp>
        <p:sp>
          <p:nvSpPr>
            <p:cNvPr id="127" name="tx127"/>
            <p:cNvSpPr/>
            <p:nvPr/>
          </p:nvSpPr>
          <p:spPr>
            <a:xfrm>
              <a:off x="7455282" y="35149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40.8</a:t>
              </a:r>
            </a:p>
          </p:txBody>
        </p:sp>
        <p:sp>
          <p:nvSpPr>
            <p:cNvPr id="128" name="tx128"/>
            <p:cNvSpPr/>
            <p:nvPr/>
          </p:nvSpPr>
          <p:spPr>
            <a:xfrm>
              <a:off x="7695699" y="39055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340.1</a:t>
              </a:r>
            </a:p>
          </p:txBody>
        </p:sp>
        <p:sp>
          <p:nvSpPr>
            <p:cNvPr id="129" name="tx129"/>
            <p:cNvSpPr/>
            <p:nvPr/>
          </p:nvSpPr>
          <p:spPr>
            <a:xfrm>
              <a:off x="7721825" y="35017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30" name="tx130"/>
            <p:cNvSpPr/>
            <p:nvPr/>
          </p:nvSpPr>
          <p:spPr>
            <a:xfrm>
              <a:off x="8001419" y="390883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a:t>
              </a:r>
            </a:p>
          </p:txBody>
        </p:sp>
        <p:sp>
          <p:nvSpPr>
            <p:cNvPr id="131" name="tx131"/>
            <p:cNvSpPr/>
            <p:nvPr/>
          </p:nvSpPr>
          <p:spPr>
            <a:xfrm>
              <a:off x="7988368" y="35042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0764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4" name="tx134"/>
            <p:cNvSpPr/>
            <p:nvPr/>
          </p:nvSpPr>
          <p:spPr>
            <a:xfrm>
              <a:off x="655386" y="29595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655386" y="23113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2892"/>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2000-2025</a:t>
              </a:r>
            </a:p>
          </p:txBody>
        </p:sp>
        <p:sp>
          <p:nvSpPr>
            <p:cNvPr id="162" name="pl162"/>
            <p:cNvSpPr/>
            <p:nvPr/>
          </p:nvSpPr>
          <p:spPr>
            <a:xfrm>
              <a:off x="21439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83923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53453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2298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9915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6868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38218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07749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5917291" cy="129091"/>
            </a:xfrm>
            <a:prstGeom prst="rect">
              <a:avLst/>
            </a:prstGeom>
            <a:solidFill>
              <a:srgbClr val="80BD41">
                <a:alpha val="100000"/>
              </a:srgbClr>
            </a:solidFill>
          </p:spPr>
          <p:txBody>
            <a:bodyPr/>
            <a:lstStyle/>
            <a:p/>
          </p:txBody>
        </p:sp>
        <p:sp>
          <p:nvSpPr>
            <p:cNvPr id="175" name="rc175"/>
            <p:cNvSpPr/>
            <p:nvPr/>
          </p:nvSpPr>
          <p:spPr>
            <a:xfrm>
              <a:off x="7213564" y="5954972"/>
              <a:ext cx="657439" cy="129091"/>
            </a:xfrm>
            <a:prstGeom prst="rect">
              <a:avLst/>
            </a:prstGeom>
            <a:solidFill>
              <a:srgbClr val="E2231A">
                <a:alpha val="100000"/>
              </a:srgbClr>
            </a:solidFill>
          </p:spPr>
          <p:txBody>
            <a:bodyPr/>
            <a:lstStyle/>
            <a:p/>
          </p:txBody>
        </p:sp>
        <p:sp>
          <p:nvSpPr>
            <p:cNvPr id="176" name="rc176"/>
            <p:cNvSpPr/>
            <p:nvPr/>
          </p:nvSpPr>
          <p:spPr>
            <a:xfrm>
              <a:off x="1296273" y="5793607"/>
              <a:ext cx="5765730" cy="129091"/>
            </a:xfrm>
            <a:prstGeom prst="rect">
              <a:avLst/>
            </a:prstGeom>
            <a:solidFill>
              <a:srgbClr val="80BD41">
                <a:alpha val="100000"/>
              </a:srgbClr>
            </a:solidFill>
          </p:spPr>
          <p:txBody>
            <a:bodyPr/>
            <a:lstStyle/>
            <a:p/>
          </p:txBody>
        </p:sp>
        <p:sp>
          <p:nvSpPr>
            <p:cNvPr id="177" name="rc177"/>
            <p:cNvSpPr/>
            <p:nvPr/>
          </p:nvSpPr>
          <p:spPr>
            <a:xfrm>
              <a:off x="7062004" y="5793607"/>
              <a:ext cx="570300" cy="129091"/>
            </a:xfrm>
            <a:prstGeom prst="rect">
              <a:avLst/>
            </a:prstGeom>
            <a:solidFill>
              <a:srgbClr val="E2231A">
                <a:alpha val="100000"/>
              </a:srgbClr>
            </a:solidFill>
          </p:spPr>
          <p:txBody>
            <a:bodyPr/>
            <a:lstStyle/>
            <a:p/>
          </p:txBody>
        </p:sp>
        <p:sp>
          <p:nvSpPr>
            <p:cNvPr id="178" name="rc178"/>
            <p:cNvSpPr/>
            <p:nvPr/>
          </p:nvSpPr>
          <p:spPr>
            <a:xfrm>
              <a:off x="1296273" y="5632243"/>
              <a:ext cx="5713515" cy="129091"/>
            </a:xfrm>
            <a:prstGeom prst="rect">
              <a:avLst/>
            </a:prstGeom>
            <a:solidFill>
              <a:srgbClr val="80BD41">
                <a:alpha val="100000"/>
              </a:srgbClr>
            </a:solidFill>
          </p:spPr>
          <p:txBody>
            <a:bodyPr/>
            <a:lstStyle/>
            <a:p/>
          </p:txBody>
        </p:sp>
        <p:sp>
          <p:nvSpPr>
            <p:cNvPr id="179" name="rc179"/>
            <p:cNvSpPr/>
            <p:nvPr/>
          </p:nvSpPr>
          <p:spPr>
            <a:xfrm>
              <a:off x="7009789" y="5632243"/>
              <a:ext cx="634891" cy="129091"/>
            </a:xfrm>
            <a:prstGeom prst="rect">
              <a:avLst/>
            </a:prstGeom>
            <a:solidFill>
              <a:srgbClr val="E2231A">
                <a:alpha val="100000"/>
              </a:srgbClr>
            </a:solidFill>
          </p:spPr>
          <p:txBody>
            <a:bodyPr/>
            <a:lstStyle/>
            <a:p/>
          </p:txBody>
        </p:sp>
        <p:sp>
          <p:nvSpPr>
            <p:cNvPr id="180" name="tx180"/>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387.8</a:t>
              </a:r>
            </a:p>
          </p:txBody>
        </p:sp>
        <p:sp>
          <p:nvSpPr>
            <p:cNvPr id="181" name="tx181"/>
            <p:cNvSpPr/>
            <p:nvPr/>
          </p:nvSpPr>
          <p:spPr>
            <a:xfrm>
              <a:off x="7804247"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373.7</a:t>
              </a:r>
            </a:p>
          </p:txBody>
        </p:sp>
        <p:sp>
          <p:nvSpPr>
            <p:cNvPr id="182" name="tx182"/>
            <p:cNvSpPr/>
            <p:nvPr/>
          </p:nvSpPr>
          <p:spPr>
            <a:xfrm>
              <a:off x="7817420"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374.5</a:t>
              </a:r>
            </a:p>
          </p:txBody>
        </p:sp>
        <p:sp>
          <p:nvSpPr>
            <p:cNvPr id="183" name="tx183"/>
            <p:cNvSpPr/>
            <p:nvPr/>
          </p:nvSpPr>
          <p:spPr>
            <a:xfrm>
              <a:off x="4164484" y="59790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a:t>
              </a:r>
            </a:p>
          </p:txBody>
        </p:sp>
        <p:sp>
          <p:nvSpPr>
            <p:cNvPr id="184" name="tx184"/>
            <p:cNvSpPr/>
            <p:nvPr/>
          </p:nvSpPr>
          <p:spPr>
            <a:xfrm>
              <a:off x="7436790"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38.8</a:t>
              </a:r>
            </a:p>
          </p:txBody>
        </p:sp>
        <p:sp>
          <p:nvSpPr>
            <p:cNvPr id="185" name="tx185"/>
            <p:cNvSpPr/>
            <p:nvPr/>
          </p:nvSpPr>
          <p:spPr>
            <a:xfrm>
              <a:off x="4043500"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340.1</a:t>
              </a:r>
            </a:p>
          </p:txBody>
        </p:sp>
        <p:sp>
          <p:nvSpPr>
            <p:cNvPr id="186" name="tx186"/>
            <p:cNvSpPr/>
            <p:nvPr/>
          </p:nvSpPr>
          <p:spPr>
            <a:xfrm>
              <a:off x="724166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33.6</a:t>
              </a:r>
            </a:p>
          </p:txBody>
        </p:sp>
        <p:sp>
          <p:nvSpPr>
            <p:cNvPr id="187" name="tx187"/>
            <p:cNvSpPr/>
            <p:nvPr/>
          </p:nvSpPr>
          <p:spPr>
            <a:xfrm>
              <a:off x="4062597" y="565629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337</a:t>
              </a:r>
            </a:p>
          </p:txBody>
        </p:sp>
        <p:sp>
          <p:nvSpPr>
            <p:cNvPr id="188" name="tx188"/>
            <p:cNvSpPr/>
            <p:nvPr/>
          </p:nvSpPr>
          <p:spPr>
            <a:xfrm>
              <a:off x="7221741"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37.5</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87503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57034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6265645"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796095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(90%) was the same as in 2019 (90%).
The number of children vaccinated with MCV1 decreased 3% compared to in 2019.
The number of surviving infants decreased approximately 3%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484693"/>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548814"/>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612935"/>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1677056"/>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4952633"/>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16754"/>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3080875"/>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2144996"/>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99405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187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6969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5751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4532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3314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209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878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660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8441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223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729537" y="4952633"/>
              <a:ext cx="529036" cy="0"/>
            </a:xfrm>
            <a:prstGeom prst="rect">
              <a:avLst/>
            </a:prstGeom>
            <a:solidFill>
              <a:srgbClr val="1CABE2">
                <a:alpha val="100000"/>
              </a:srgbClr>
            </a:solidFill>
          </p:spPr>
          <p:txBody>
            <a:bodyPr/>
            <a:lstStyle/>
            <a:p/>
          </p:txBody>
        </p:sp>
        <p:sp>
          <p:nvSpPr>
            <p:cNvPr id="24" name="rc24"/>
            <p:cNvSpPr/>
            <p:nvPr/>
          </p:nvSpPr>
          <p:spPr>
            <a:xfrm>
              <a:off x="1317355" y="4952633"/>
              <a:ext cx="529036" cy="0"/>
            </a:xfrm>
            <a:prstGeom prst="rect">
              <a:avLst/>
            </a:prstGeom>
            <a:solidFill>
              <a:srgbClr val="1CABE2">
                <a:alpha val="100000"/>
              </a:srgbClr>
            </a:solidFill>
          </p:spPr>
          <p:txBody>
            <a:bodyPr/>
            <a:lstStyle/>
            <a:p/>
          </p:txBody>
        </p:sp>
        <p:sp>
          <p:nvSpPr>
            <p:cNvPr id="25" name="rc25"/>
            <p:cNvSpPr/>
            <p:nvPr/>
          </p:nvSpPr>
          <p:spPr>
            <a:xfrm>
              <a:off x="1905174" y="4952633"/>
              <a:ext cx="529036" cy="0"/>
            </a:xfrm>
            <a:prstGeom prst="rect">
              <a:avLst/>
            </a:prstGeom>
            <a:solidFill>
              <a:srgbClr val="1CABE2">
                <a:alpha val="100000"/>
              </a:srgbClr>
            </a:solidFill>
          </p:spPr>
          <p:txBody>
            <a:bodyPr/>
            <a:lstStyle/>
            <a:p/>
          </p:txBody>
        </p:sp>
        <p:sp>
          <p:nvSpPr>
            <p:cNvPr id="26" name="rc26"/>
            <p:cNvSpPr/>
            <p:nvPr/>
          </p:nvSpPr>
          <p:spPr>
            <a:xfrm>
              <a:off x="2492992" y="4016754"/>
              <a:ext cx="529036" cy="935878"/>
            </a:xfrm>
            <a:prstGeom prst="rect">
              <a:avLst/>
            </a:prstGeom>
            <a:solidFill>
              <a:srgbClr val="1CABE2">
                <a:alpha val="100000"/>
              </a:srgbClr>
            </a:solidFill>
          </p:spPr>
          <p:txBody>
            <a:bodyPr/>
            <a:lstStyle/>
            <a:p/>
          </p:txBody>
        </p:sp>
        <p:sp>
          <p:nvSpPr>
            <p:cNvPr id="27" name="rc27"/>
            <p:cNvSpPr/>
            <p:nvPr/>
          </p:nvSpPr>
          <p:spPr>
            <a:xfrm>
              <a:off x="3080810" y="4952633"/>
              <a:ext cx="529036" cy="0"/>
            </a:xfrm>
            <a:prstGeom prst="rect">
              <a:avLst/>
            </a:prstGeom>
            <a:solidFill>
              <a:srgbClr val="1CABE2">
                <a:alpha val="100000"/>
              </a:srgbClr>
            </a:solidFill>
          </p:spPr>
          <p:txBody>
            <a:bodyPr/>
            <a:lstStyle/>
            <a:p/>
          </p:txBody>
        </p:sp>
        <p:sp>
          <p:nvSpPr>
            <p:cNvPr id="28" name="rc28"/>
            <p:cNvSpPr/>
            <p:nvPr/>
          </p:nvSpPr>
          <p:spPr>
            <a:xfrm>
              <a:off x="3668628" y="4952633"/>
              <a:ext cx="529036" cy="0"/>
            </a:xfrm>
            <a:prstGeom prst="rect">
              <a:avLst/>
            </a:prstGeom>
            <a:solidFill>
              <a:srgbClr val="1CABE2">
                <a:alpha val="100000"/>
              </a:srgbClr>
            </a:solidFill>
          </p:spPr>
          <p:txBody>
            <a:bodyPr/>
            <a:lstStyle/>
            <a:p/>
          </p:txBody>
        </p:sp>
        <p:sp>
          <p:nvSpPr>
            <p:cNvPr id="29" name="rc29"/>
            <p:cNvSpPr/>
            <p:nvPr/>
          </p:nvSpPr>
          <p:spPr>
            <a:xfrm>
              <a:off x="4256446" y="4952633"/>
              <a:ext cx="529036" cy="0"/>
            </a:xfrm>
            <a:prstGeom prst="rect">
              <a:avLst/>
            </a:prstGeom>
            <a:solidFill>
              <a:srgbClr val="1CABE2">
                <a:alpha val="100000"/>
              </a:srgbClr>
            </a:solidFill>
          </p:spPr>
          <p:txBody>
            <a:bodyPr/>
            <a:lstStyle/>
            <a:p/>
          </p:txBody>
        </p:sp>
        <p:sp>
          <p:nvSpPr>
            <p:cNvPr id="30" name="rc30"/>
            <p:cNvSpPr/>
            <p:nvPr/>
          </p:nvSpPr>
          <p:spPr>
            <a:xfrm>
              <a:off x="4844265" y="4952633"/>
              <a:ext cx="529036" cy="0"/>
            </a:xfrm>
            <a:prstGeom prst="rect">
              <a:avLst/>
            </a:prstGeom>
            <a:solidFill>
              <a:srgbClr val="1CABE2">
                <a:alpha val="100000"/>
              </a:srgbClr>
            </a:solidFill>
          </p:spPr>
          <p:txBody>
            <a:bodyPr/>
            <a:lstStyle/>
            <a:p/>
          </p:txBody>
        </p:sp>
        <p:sp>
          <p:nvSpPr>
            <p:cNvPr id="31" name="rc31"/>
            <p:cNvSpPr/>
            <p:nvPr/>
          </p:nvSpPr>
          <p:spPr>
            <a:xfrm>
              <a:off x="5432083" y="4952633"/>
              <a:ext cx="529036" cy="0"/>
            </a:xfrm>
            <a:prstGeom prst="rect">
              <a:avLst/>
            </a:prstGeom>
            <a:solidFill>
              <a:srgbClr val="1CABE2">
                <a:alpha val="100000"/>
              </a:srgbClr>
            </a:solidFill>
          </p:spPr>
          <p:txBody>
            <a:bodyPr/>
            <a:lstStyle/>
            <a:p/>
          </p:txBody>
        </p:sp>
        <p:sp>
          <p:nvSpPr>
            <p:cNvPr id="32" name="rc32"/>
            <p:cNvSpPr/>
            <p:nvPr/>
          </p:nvSpPr>
          <p:spPr>
            <a:xfrm>
              <a:off x="6019901" y="4952633"/>
              <a:ext cx="529036" cy="0"/>
            </a:xfrm>
            <a:prstGeom prst="rect">
              <a:avLst/>
            </a:prstGeom>
            <a:solidFill>
              <a:srgbClr val="1CABE2">
                <a:alpha val="100000"/>
              </a:srgbClr>
            </a:solidFill>
          </p:spPr>
          <p:txBody>
            <a:bodyPr/>
            <a:lstStyle/>
            <a:p/>
          </p:txBody>
        </p:sp>
        <p:sp>
          <p:nvSpPr>
            <p:cNvPr id="33" name="rc33"/>
            <p:cNvSpPr/>
            <p:nvPr/>
          </p:nvSpPr>
          <p:spPr>
            <a:xfrm>
              <a:off x="6607719" y="4952633"/>
              <a:ext cx="529036" cy="0"/>
            </a:xfrm>
            <a:prstGeom prst="rect">
              <a:avLst/>
            </a:prstGeom>
            <a:solidFill>
              <a:srgbClr val="1CABE2">
                <a:alpha val="100000"/>
              </a:srgbClr>
            </a:solidFill>
          </p:spPr>
          <p:txBody>
            <a:bodyPr/>
            <a:lstStyle/>
            <a:p/>
          </p:txBody>
        </p:sp>
        <p:sp>
          <p:nvSpPr>
            <p:cNvPr id="34" name="pl34"/>
            <p:cNvSpPr/>
            <p:nvPr/>
          </p:nvSpPr>
          <p:spPr>
            <a:xfrm>
              <a:off x="994055" y="2020212"/>
              <a:ext cx="5878181" cy="467939"/>
            </a:xfrm>
            <a:custGeom>
              <a:avLst/>
              <a:pathLst>
                <a:path w="5878181" h="467939">
                  <a:moveTo>
                    <a:pt x="0" y="467939"/>
                  </a:moveTo>
                  <a:lnTo>
                    <a:pt x="587818" y="155979"/>
                  </a:lnTo>
                  <a:lnTo>
                    <a:pt x="1175636" y="0"/>
                  </a:lnTo>
                  <a:lnTo>
                    <a:pt x="1763454" y="155979"/>
                  </a:lnTo>
                  <a:lnTo>
                    <a:pt x="2351272" y="124783"/>
                  </a:lnTo>
                  <a:lnTo>
                    <a:pt x="2939090" y="155979"/>
                  </a:lnTo>
                  <a:lnTo>
                    <a:pt x="3526909" y="187175"/>
                  </a:lnTo>
                  <a:lnTo>
                    <a:pt x="4114727" y="249567"/>
                  </a:lnTo>
                  <a:lnTo>
                    <a:pt x="4702545" y="155979"/>
                  </a:lnTo>
                  <a:lnTo>
                    <a:pt x="5290363" y="93587"/>
                  </a:lnTo>
                  <a:lnTo>
                    <a:pt x="5878181" y="124783"/>
                  </a:lnTo>
                </a:path>
              </a:pathLst>
            </a:custGeom>
            <a:ln w="27101" cap="flat">
              <a:solidFill>
                <a:srgbClr val="00833D">
                  <a:alpha val="100000"/>
                </a:srgbClr>
              </a:solidFill>
              <a:prstDash val="solid"/>
              <a:round/>
            </a:ln>
          </p:spPr>
          <p:txBody>
            <a:bodyPr/>
            <a:lstStyle/>
            <a:p/>
          </p:txBody>
        </p:sp>
        <p:sp>
          <p:nvSpPr>
            <p:cNvPr id="35" name="pl35"/>
            <p:cNvSpPr/>
            <p:nvPr/>
          </p:nvSpPr>
          <p:spPr>
            <a:xfrm>
              <a:off x="1581874" y="2176192"/>
              <a:ext cx="5290363" cy="686311"/>
            </a:xfrm>
            <a:custGeom>
              <a:avLst/>
              <a:pathLst>
                <a:path w="5290363" h="686311">
                  <a:moveTo>
                    <a:pt x="0" y="686311"/>
                  </a:moveTo>
                  <a:lnTo>
                    <a:pt x="587818" y="0"/>
                  </a:lnTo>
                  <a:lnTo>
                    <a:pt x="1175636" y="343155"/>
                  </a:lnTo>
                  <a:lnTo>
                    <a:pt x="1763454" y="343155"/>
                  </a:lnTo>
                  <a:lnTo>
                    <a:pt x="2351272" y="311959"/>
                  </a:lnTo>
                  <a:lnTo>
                    <a:pt x="2939090" y="311959"/>
                  </a:lnTo>
                  <a:lnTo>
                    <a:pt x="3526909" y="561527"/>
                  </a:lnTo>
                  <a:lnTo>
                    <a:pt x="4114727" y="343155"/>
                  </a:lnTo>
                  <a:lnTo>
                    <a:pt x="4702545" y="311959"/>
                  </a:lnTo>
                  <a:lnTo>
                    <a:pt x="5290363" y="155979"/>
                  </a:lnTo>
                </a:path>
              </a:pathLst>
            </a:custGeom>
            <a:ln w="27101" cap="flat">
              <a:solidFill>
                <a:srgbClr val="002759">
                  <a:alpha val="100000"/>
                </a:srgbClr>
              </a:solidFill>
              <a:prstDash val="solid"/>
              <a:round/>
            </a:ln>
          </p:spPr>
          <p:txBody>
            <a:bodyPr/>
            <a:lstStyle/>
            <a:p/>
          </p:txBody>
        </p:sp>
        <p:sp>
          <p:nvSpPr>
            <p:cNvPr id="36" name="pt36"/>
            <p:cNvSpPr/>
            <p:nvPr/>
          </p:nvSpPr>
          <p:spPr>
            <a:xfrm>
              <a:off x="962454"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1550272"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138090"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725909"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313727"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901545"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489363"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077181"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665000"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252818"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840636"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1550272"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138090" y="21445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725909"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313727"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901545"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489363"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5077181" y="27061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665000" y="24877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252818"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840636"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tx57"/>
            <p:cNvSpPr/>
            <p:nvPr/>
          </p:nvSpPr>
          <p:spPr>
            <a:xfrm>
              <a:off x="96089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154871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2136532"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2724351" y="388836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1" name="tx61"/>
            <p:cNvSpPr/>
            <p:nvPr/>
          </p:nvSpPr>
          <p:spPr>
            <a:xfrm>
              <a:off x="331216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389998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448780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507562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5663442"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625126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683907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pl68"/>
            <p:cNvSpPr/>
            <p:nvPr/>
          </p:nvSpPr>
          <p:spPr>
            <a:xfrm>
              <a:off x="6878328" y="2153071"/>
              <a:ext cx="1339135" cy="1775283"/>
            </a:xfrm>
            <a:custGeom>
              <a:avLst/>
              <a:pathLst>
                <a:path w="1339135" h="1775283">
                  <a:moveTo>
                    <a:pt x="1339135" y="1775283"/>
                  </a:moveTo>
                  <a:lnTo>
                    <a:pt x="0" y="0"/>
                  </a:lnTo>
                </a:path>
              </a:pathLst>
            </a:custGeom>
          </p:spPr>
          <p:txBody>
            <a:bodyPr/>
            <a:lstStyle/>
            <a:p/>
          </p:txBody>
        </p:sp>
        <p:sp>
          <p:nvSpPr>
            <p:cNvPr id="69" name="pg69"/>
            <p:cNvSpPr/>
            <p:nvPr/>
          </p:nvSpPr>
          <p:spPr>
            <a:xfrm>
              <a:off x="7793724" y="392835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0" name="tx70"/>
            <p:cNvSpPr/>
            <p:nvPr/>
          </p:nvSpPr>
          <p:spPr>
            <a:xfrm>
              <a:off x="7816584" y="396947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71" name="rc71"/>
            <p:cNvSpPr/>
            <p:nvPr/>
          </p:nvSpPr>
          <p:spPr>
            <a:xfrm>
              <a:off x="641364" y="1578789"/>
              <a:ext cx="7994327" cy="3534502"/>
            </a:xfrm>
            <a:prstGeom prst="rect">
              <a:avLst/>
            </a:prstGeom>
            <a:ln w="13550" cap="rnd">
              <a:solidFill>
                <a:srgbClr val="BEBEBE">
                  <a:alpha val="100000"/>
                </a:srgbClr>
              </a:solidFill>
              <a:prstDash val="solid"/>
              <a:round/>
            </a:ln>
          </p:spPr>
          <p:txBody>
            <a:bodyPr/>
            <a:lstStyle/>
            <a:p/>
          </p:txBody>
        </p:sp>
        <p:sp>
          <p:nvSpPr>
            <p:cNvPr id="72" name="tx72"/>
            <p:cNvSpPr/>
            <p:nvPr/>
          </p:nvSpPr>
          <p:spPr>
            <a:xfrm>
              <a:off x="50810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3" name="tx73"/>
            <p:cNvSpPr/>
            <p:nvPr/>
          </p:nvSpPr>
          <p:spPr>
            <a:xfrm>
              <a:off x="508103" y="3970927"/>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a:t>
              </a:r>
            </a:p>
          </p:txBody>
        </p:sp>
        <p:sp>
          <p:nvSpPr>
            <p:cNvPr id="74" name="tx74"/>
            <p:cNvSpPr/>
            <p:nvPr/>
          </p:nvSpPr>
          <p:spPr>
            <a:xfrm>
              <a:off x="508103" y="3035048"/>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75" name="tx75"/>
            <p:cNvSpPr/>
            <p:nvPr/>
          </p:nvSpPr>
          <p:spPr>
            <a:xfrm>
              <a:off x="508103" y="2097557"/>
              <a:ext cx="70631"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a:t>
              </a:r>
            </a:p>
          </p:txBody>
        </p:sp>
        <p:sp>
          <p:nvSpPr>
            <p:cNvPr id="76" name="tx76"/>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8" name="tx78"/>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9" name="tx79"/>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0" name="tx80"/>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1" name="tx81"/>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2" name="tx82"/>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3" name="tx83"/>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4" name="tx84"/>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5" name="tx85"/>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6" name="tx86"/>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7" name="tx87"/>
            <p:cNvSpPr/>
            <p:nvPr/>
          </p:nvSpPr>
          <p:spPr>
            <a:xfrm rot="-5400000">
              <a:off x="826531"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8" name="tx88"/>
            <p:cNvSpPr/>
            <p:nvPr/>
          </p:nvSpPr>
          <p:spPr>
            <a:xfrm rot="-5400000">
              <a:off x="143965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9" name="tx89"/>
            <p:cNvSpPr/>
            <p:nvPr/>
          </p:nvSpPr>
          <p:spPr>
            <a:xfrm rot="-5400000">
              <a:off x="202746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0" name="tx90"/>
            <p:cNvSpPr/>
            <p:nvPr/>
          </p:nvSpPr>
          <p:spPr>
            <a:xfrm rot="-5400000">
              <a:off x="261528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1" name="tx91"/>
            <p:cNvSpPr/>
            <p:nvPr/>
          </p:nvSpPr>
          <p:spPr>
            <a:xfrm rot="-5400000">
              <a:off x="320310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2" name="tx92"/>
            <p:cNvSpPr/>
            <p:nvPr/>
          </p:nvSpPr>
          <p:spPr>
            <a:xfrm rot="-5400000">
              <a:off x="379092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3" name="tx93"/>
            <p:cNvSpPr/>
            <p:nvPr/>
          </p:nvSpPr>
          <p:spPr>
            <a:xfrm rot="-5400000">
              <a:off x="437874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4" name="tx94"/>
            <p:cNvSpPr/>
            <p:nvPr/>
          </p:nvSpPr>
          <p:spPr>
            <a:xfrm rot="-5400000">
              <a:off x="496655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5" name="tx95"/>
            <p:cNvSpPr/>
            <p:nvPr/>
          </p:nvSpPr>
          <p:spPr>
            <a:xfrm rot="-5400000">
              <a:off x="5554346"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6" name="tx96"/>
            <p:cNvSpPr/>
            <p:nvPr/>
          </p:nvSpPr>
          <p:spPr>
            <a:xfrm rot="-5400000">
              <a:off x="611180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7" name="tx97"/>
            <p:cNvSpPr/>
            <p:nvPr/>
          </p:nvSpPr>
          <p:spPr>
            <a:xfrm rot="-5400000">
              <a:off x="6704713"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98" name="tx98"/>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99" name="tx99"/>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0" name="pl100"/>
            <p:cNvSpPr/>
            <p:nvPr/>
          </p:nvSpPr>
          <p:spPr>
            <a:xfrm>
              <a:off x="258932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1" name="pt101"/>
            <p:cNvSpPr/>
            <p:nvPr/>
          </p:nvSpPr>
          <p:spPr>
            <a:xfrm>
              <a:off x="2645505"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2" name="pl102"/>
            <p:cNvSpPr/>
            <p:nvPr/>
          </p:nvSpPr>
          <p:spPr>
            <a:xfrm>
              <a:off x="3949596"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3" name="pt103"/>
            <p:cNvSpPr/>
            <p:nvPr/>
          </p:nvSpPr>
          <p:spPr>
            <a:xfrm>
              <a:off x="4005777"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04" name="tx104"/>
            <p:cNvSpPr/>
            <p:nvPr/>
          </p:nvSpPr>
          <p:spPr>
            <a:xfrm>
              <a:off x="2856423"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5" name="tx105"/>
            <p:cNvSpPr/>
            <p:nvPr/>
          </p:nvSpPr>
          <p:spPr>
            <a:xfrm>
              <a:off x="421669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06" name="rc106"/>
            <p:cNvSpPr/>
            <p:nvPr/>
          </p:nvSpPr>
          <p:spPr>
            <a:xfrm>
              <a:off x="5505690" y="5900002"/>
              <a:ext cx="201456" cy="201456"/>
            </a:xfrm>
            <a:prstGeom prst="rect">
              <a:avLst/>
            </a:prstGeom>
            <a:solidFill>
              <a:srgbClr val="1CABE2">
                <a:alpha val="100000"/>
              </a:srgbClr>
            </a:solidFill>
          </p:spPr>
          <p:txBody>
            <a:bodyPr/>
            <a:lstStyle/>
            <a:p/>
          </p:txBody>
        </p:sp>
        <p:sp>
          <p:nvSpPr>
            <p:cNvPr id="107" name="tx107"/>
            <p:cNvSpPr/>
            <p:nvPr/>
          </p:nvSpPr>
          <p:spPr>
            <a:xfrm>
              <a:off x="578573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08" name="tx108"/>
            <p:cNvSpPr/>
            <p:nvPr/>
          </p:nvSpPr>
          <p:spPr>
            <a:xfrm>
              <a:off x="1809119" y="1334104"/>
              <a:ext cx="565881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Guatemala, 2015-2025</a:t>
              </a:r>
            </a:p>
          </p:txBody>
        </p:sp>
        <p:sp>
          <p:nvSpPr>
            <p:cNvPr id="109" name="tx109"/>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0" name="tx110"/>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1" name="tx111"/>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2" name="tx112"/>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Guatemala. In the same year, MCV1 coverage was 90% and MCV2 coverage was 84%.
The number of cases in 2025 was the same as in 2024 (n=0).
The highest number of measles cases was reported in 2018 (n=1). In this year, MCV1 coverage was 89%.
Guatemala has not reported any measles cases over the last 5 years (2021-2025).
Guatemala reported measles vaccine stockouts in 2013, 2014, 2015, and 2025.
There were measles-containing vaccine supplementary immunization activities/campaigns in 2024.</a:t>
            </a:r>
          </a:p>
        </p:txBody>
      </p:sp>
      <p:sp>
        <p:nvSpPr>
          <p:cNvPr id="11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Guatemala reported no confirmed measles cases, while MCV1 coverage was 90% and MCV2 coverage was 84%.</a:t>
            </a:r>
          </a:p>
        </p:txBody>
      </p:sp>
      <p:grpSp xmlns:pic="http://schemas.openxmlformats.org/drawingml/2006/picture">
        <p:nvGrpSpPr>
          <p:cNvPr id="115" name=""/>
          <p:cNvGrpSpPr/>
          <p:nvPr/>
        </p:nvGrpSpPr>
        <p:grpSpPr>
          <a:xfrm>
            <a:off x="292608" y="1097280"/>
            <a:ext cx="8595360" cy="28575"/>
            <a:chOff x="292608" y="1097280"/>
            <a:chExt cx="8595360" cy="28575"/>
          </a:xfrm>
        </p:grpSpPr>
        <p:sp>
          <p:nvSpPr>
            <p:cNvPr id="11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599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5732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547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7521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9494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586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9560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1534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3508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2431061"/>
              <a:ext cx="3520101" cy="2167047"/>
            </a:xfrm>
            <a:custGeom>
              <a:avLst/>
              <a:pathLst>
                <a:path w="3520101" h="2167047">
                  <a:moveTo>
                    <a:pt x="0" y="1203915"/>
                  </a:moveTo>
                  <a:lnTo>
                    <a:pt x="140804" y="963132"/>
                  </a:lnTo>
                  <a:lnTo>
                    <a:pt x="281608" y="1364437"/>
                  </a:lnTo>
                  <a:lnTo>
                    <a:pt x="422412" y="1364437"/>
                  </a:lnTo>
                  <a:lnTo>
                    <a:pt x="563216" y="1444698"/>
                  </a:lnTo>
                  <a:lnTo>
                    <a:pt x="704020" y="1524959"/>
                  </a:lnTo>
                  <a:lnTo>
                    <a:pt x="844824" y="1846003"/>
                  </a:lnTo>
                  <a:lnTo>
                    <a:pt x="985628" y="2086786"/>
                  </a:lnTo>
                  <a:lnTo>
                    <a:pt x="1126432" y="2006525"/>
                  </a:lnTo>
                  <a:lnTo>
                    <a:pt x="1267236" y="2086786"/>
                  </a:lnTo>
                  <a:lnTo>
                    <a:pt x="1408040" y="2167047"/>
                  </a:lnTo>
                  <a:lnTo>
                    <a:pt x="1548844" y="1846003"/>
                  </a:lnTo>
                  <a:lnTo>
                    <a:pt x="1689648" y="2167047"/>
                  </a:lnTo>
                  <a:lnTo>
                    <a:pt x="1830452" y="2167047"/>
                  </a:lnTo>
                  <a:lnTo>
                    <a:pt x="1971256" y="802610"/>
                  </a:lnTo>
                  <a:lnTo>
                    <a:pt x="2112061" y="0"/>
                  </a:lnTo>
                  <a:lnTo>
                    <a:pt x="2252865" y="1043393"/>
                  </a:lnTo>
                  <a:lnTo>
                    <a:pt x="2393669" y="1765742"/>
                  </a:lnTo>
                  <a:lnTo>
                    <a:pt x="2534473" y="1524959"/>
                  </a:lnTo>
                  <a:lnTo>
                    <a:pt x="2675277" y="1685481"/>
                  </a:lnTo>
                  <a:lnTo>
                    <a:pt x="2816081" y="1605220"/>
                  </a:lnTo>
                  <a:lnTo>
                    <a:pt x="2956885" y="1364437"/>
                  </a:lnTo>
                  <a:lnTo>
                    <a:pt x="3097689" y="1203915"/>
                  </a:lnTo>
                  <a:lnTo>
                    <a:pt x="3238493" y="1444698"/>
                  </a:lnTo>
                  <a:lnTo>
                    <a:pt x="3379297" y="1846003"/>
                  </a:lnTo>
                  <a:lnTo>
                    <a:pt x="3520101" y="1524959"/>
                  </a:lnTo>
                </a:path>
              </a:pathLst>
            </a:custGeom>
            <a:ln w="27101" cap="flat">
              <a:solidFill>
                <a:srgbClr val="0058AB">
                  <a:alpha val="80000"/>
                </a:srgbClr>
              </a:solidFill>
              <a:prstDash val="solid"/>
              <a:round/>
            </a:ln>
          </p:spPr>
          <p:txBody>
            <a:bodyPr/>
            <a:lstStyle/>
            <a:p/>
          </p:txBody>
        </p:sp>
        <p:sp>
          <p:nvSpPr>
            <p:cNvPr id="22" name="pl22"/>
            <p:cNvSpPr/>
            <p:nvPr/>
          </p:nvSpPr>
          <p:spPr>
            <a:xfrm>
              <a:off x="943464" y="3715238"/>
              <a:ext cx="3520101" cy="722349"/>
            </a:xfrm>
            <a:custGeom>
              <a:avLst/>
              <a:pathLst>
                <a:path w="3520101" h="722349">
                  <a:moveTo>
                    <a:pt x="0" y="0"/>
                  </a:moveTo>
                  <a:lnTo>
                    <a:pt x="140804" y="80261"/>
                  </a:lnTo>
                  <a:lnTo>
                    <a:pt x="281608" y="0"/>
                  </a:lnTo>
                  <a:lnTo>
                    <a:pt x="422412" y="160522"/>
                  </a:lnTo>
                  <a:lnTo>
                    <a:pt x="563216" y="240783"/>
                  </a:lnTo>
                  <a:lnTo>
                    <a:pt x="704020" y="160522"/>
                  </a:lnTo>
                  <a:lnTo>
                    <a:pt x="844824" y="240783"/>
                  </a:lnTo>
                  <a:lnTo>
                    <a:pt x="985628" y="240783"/>
                  </a:lnTo>
                  <a:lnTo>
                    <a:pt x="1126432" y="401305"/>
                  </a:lnTo>
                  <a:lnTo>
                    <a:pt x="1267236" y="481566"/>
                  </a:lnTo>
                  <a:lnTo>
                    <a:pt x="1408040" y="561827"/>
                  </a:lnTo>
                  <a:lnTo>
                    <a:pt x="1548844" y="561827"/>
                  </a:lnTo>
                  <a:lnTo>
                    <a:pt x="1689648" y="561827"/>
                  </a:lnTo>
                  <a:lnTo>
                    <a:pt x="1830452" y="561827"/>
                  </a:lnTo>
                  <a:lnTo>
                    <a:pt x="1971256" y="642088"/>
                  </a:lnTo>
                  <a:lnTo>
                    <a:pt x="2112061" y="642088"/>
                  </a:lnTo>
                  <a:lnTo>
                    <a:pt x="2252865" y="642088"/>
                  </a:lnTo>
                  <a:lnTo>
                    <a:pt x="2393669" y="642088"/>
                  </a:lnTo>
                  <a:lnTo>
                    <a:pt x="2534473" y="722349"/>
                  </a:lnTo>
                  <a:lnTo>
                    <a:pt x="2675277" y="722349"/>
                  </a:lnTo>
                  <a:lnTo>
                    <a:pt x="2816081" y="642088"/>
                  </a:lnTo>
                  <a:lnTo>
                    <a:pt x="2956885" y="561827"/>
                  </a:lnTo>
                  <a:lnTo>
                    <a:pt x="3097689" y="561827"/>
                  </a:lnTo>
                  <a:lnTo>
                    <a:pt x="3238493" y="561827"/>
                  </a:lnTo>
                  <a:lnTo>
                    <a:pt x="3379297" y="642088"/>
                  </a:lnTo>
                  <a:lnTo>
                    <a:pt x="3520101" y="642088"/>
                  </a:lnTo>
                </a:path>
              </a:pathLst>
            </a:custGeom>
            <a:ln w="27101" cap="flat">
              <a:solidFill>
                <a:srgbClr val="1CABE2">
                  <a:alpha val="80000"/>
                </a:srgbClr>
              </a:solidFill>
              <a:prstDash val="solid"/>
              <a:round/>
            </a:ln>
          </p:spPr>
          <p:txBody>
            <a:bodyPr/>
            <a:lstStyle/>
            <a:p/>
          </p:txBody>
        </p:sp>
        <p:sp>
          <p:nvSpPr>
            <p:cNvPr id="23" name="pl23"/>
            <p:cNvSpPr/>
            <p:nvPr/>
          </p:nvSpPr>
          <p:spPr>
            <a:xfrm>
              <a:off x="943464" y="3956021"/>
              <a:ext cx="3520101" cy="642088"/>
            </a:xfrm>
            <a:custGeom>
              <a:avLst/>
              <a:pathLst>
                <a:path w="3520101" h="642088">
                  <a:moveTo>
                    <a:pt x="0" y="321044"/>
                  </a:moveTo>
                  <a:lnTo>
                    <a:pt x="140804" y="401305"/>
                  </a:lnTo>
                  <a:lnTo>
                    <a:pt x="281608" y="401305"/>
                  </a:lnTo>
                  <a:lnTo>
                    <a:pt x="422412" y="481566"/>
                  </a:lnTo>
                  <a:lnTo>
                    <a:pt x="563216" y="561827"/>
                  </a:lnTo>
                  <a:lnTo>
                    <a:pt x="704020" y="481566"/>
                  </a:lnTo>
                  <a:lnTo>
                    <a:pt x="844824" y="561827"/>
                  </a:lnTo>
                  <a:lnTo>
                    <a:pt x="985628" y="642088"/>
                  </a:lnTo>
                  <a:lnTo>
                    <a:pt x="1126432" y="401305"/>
                  </a:lnTo>
                  <a:lnTo>
                    <a:pt x="1267236" y="561827"/>
                  </a:lnTo>
                  <a:lnTo>
                    <a:pt x="1408040" y="561827"/>
                  </a:lnTo>
                  <a:lnTo>
                    <a:pt x="1548844" y="481566"/>
                  </a:lnTo>
                  <a:lnTo>
                    <a:pt x="1689648" y="561827"/>
                  </a:lnTo>
                  <a:lnTo>
                    <a:pt x="1830452" y="481566"/>
                  </a:lnTo>
                  <a:lnTo>
                    <a:pt x="1971256" y="240783"/>
                  </a:lnTo>
                  <a:lnTo>
                    <a:pt x="2112061" y="240783"/>
                  </a:lnTo>
                  <a:lnTo>
                    <a:pt x="2252865" y="321044"/>
                  </a:lnTo>
                  <a:lnTo>
                    <a:pt x="2393669" y="80261"/>
                  </a:lnTo>
                  <a:lnTo>
                    <a:pt x="2534473" y="401305"/>
                  </a:lnTo>
                  <a:lnTo>
                    <a:pt x="2675277" y="240783"/>
                  </a:lnTo>
                  <a:lnTo>
                    <a:pt x="2816081" y="0"/>
                  </a:lnTo>
                  <a:lnTo>
                    <a:pt x="2956885" y="80261"/>
                  </a:lnTo>
                  <a:lnTo>
                    <a:pt x="3097689" y="80261"/>
                  </a:lnTo>
                  <a:lnTo>
                    <a:pt x="3238493" y="401305"/>
                  </a:lnTo>
                  <a:lnTo>
                    <a:pt x="3379297" y="481566"/>
                  </a:lnTo>
                  <a:lnTo>
                    <a:pt x="3520101" y="240783"/>
                  </a:lnTo>
                </a:path>
              </a:pathLst>
            </a:custGeom>
            <a:ln w="27101" cap="flat">
              <a:solidFill>
                <a:srgbClr val="00833D">
                  <a:alpha val="80000"/>
                </a:srgbClr>
              </a:solidFill>
              <a:prstDash val="solid"/>
              <a:round/>
            </a:ln>
          </p:spPr>
          <p:txBody>
            <a:bodyPr/>
            <a:lstStyle/>
            <a:p/>
          </p:txBody>
        </p:sp>
        <p:sp>
          <p:nvSpPr>
            <p:cNvPr id="24" name="pl24"/>
            <p:cNvSpPr/>
            <p:nvPr/>
          </p:nvSpPr>
          <p:spPr>
            <a:xfrm>
              <a:off x="943464" y="2431061"/>
              <a:ext cx="3520101" cy="2167047"/>
            </a:xfrm>
            <a:custGeom>
              <a:avLst/>
              <a:pathLst>
                <a:path w="3520101" h="2167047">
                  <a:moveTo>
                    <a:pt x="0" y="1203915"/>
                  </a:moveTo>
                  <a:lnTo>
                    <a:pt x="140804" y="963132"/>
                  </a:lnTo>
                  <a:lnTo>
                    <a:pt x="281608" y="1364437"/>
                  </a:lnTo>
                  <a:lnTo>
                    <a:pt x="422412" y="1364437"/>
                  </a:lnTo>
                  <a:lnTo>
                    <a:pt x="563216" y="1444698"/>
                  </a:lnTo>
                  <a:lnTo>
                    <a:pt x="704020" y="1524959"/>
                  </a:lnTo>
                  <a:lnTo>
                    <a:pt x="844824" y="1846003"/>
                  </a:lnTo>
                  <a:lnTo>
                    <a:pt x="985628" y="2086786"/>
                  </a:lnTo>
                  <a:lnTo>
                    <a:pt x="1126432" y="2006525"/>
                  </a:lnTo>
                  <a:lnTo>
                    <a:pt x="1267236" y="2086786"/>
                  </a:lnTo>
                  <a:lnTo>
                    <a:pt x="1408040" y="2167047"/>
                  </a:lnTo>
                  <a:lnTo>
                    <a:pt x="1548844" y="1846003"/>
                  </a:lnTo>
                  <a:lnTo>
                    <a:pt x="1689648" y="2167047"/>
                  </a:lnTo>
                  <a:lnTo>
                    <a:pt x="1830452" y="2167047"/>
                  </a:lnTo>
                  <a:lnTo>
                    <a:pt x="1971256" y="802610"/>
                  </a:lnTo>
                  <a:lnTo>
                    <a:pt x="2112061" y="0"/>
                  </a:lnTo>
                  <a:lnTo>
                    <a:pt x="2252865" y="1043393"/>
                  </a:lnTo>
                  <a:lnTo>
                    <a:pt x="2393669" y="1765742"/>
                  </a:lnTo>
                  <a:lnTo>
                    <a:pt x="2534473" y="1524959"/>
                  </a:lnTo>
                  <a:lnTo>
                    <a:pt x="2675277" y="1685481"/>
                  </a:lnTo>
                  <a:lnTo>
                    <a:pt x="2816081" y="1605220"/>
                  </a:lnTo>
                  <a:lnTo>
                    <a:pt x="2956885" y="1364437"/>
                  </a:lnTo>
                  <a:lnTo>
                    <a:pt x="3097689" y="1203915"/>
                  </a:lnTo>
                  <a:lnTo>
                    <a:pt x="3238493" y="1444698"/>
                  </a:lnTo>
                  <a:lnTo>
                    <a:pt x="3379297" y="1846003"/>
                  </a:lnTo>
                  <a:lnTo>
                    <a:pt x="3520101" y="1524959"/>
                  </a:lnTo>
                </a:path>
              </a:pathLst>
            </a:custGeom>
            <a:ln w="43362" cap="flat">
              <a:solidFill>
                <a:srgbClr val="000000">
                  <a:alpha val="100000"/>
                </a:srgbClr>
              </a:solidFill>
              <a:prstDash val="solid"/>
              <a:round/>
            </a:ln>
          </p:spPr>
          <p:txBody>
            <a:bodyPr/>
            <a:lstStyle/>
            <a:p/>
          </p:txBody>
        </p:sp>
        <p:sp>
          <p:nvSpPr>
            <p:cNvPr id="25" name="pl25"/>
            <p:cNvSpPr/>
            <p:nvPr/>
          </p:nvSpPr>
          <p:spPr>
            <a:xfrm>
              <a:off x="943464" y="2431061"/>
              <a:ext cx="3520101" cy="2167047"/>
            </a:xfrm>
            <a:custGeom>
              <a:avLst/>
              <a:pathLst>
                <a:path w="3520101" h="2167047">
                  <a:moveTo>
                    <a:pt x="0" y="1203915"/>
                  </a:moveTo>
                  <a:lnTo>
                    <a:pt x="140804" y="963132"/>
                  </a:lnTo>
                  <a:lnTo>
                    <a:pt x="281608" y="1364437"/>
                  </a:lnTo>
                  <a:lnTo>
                    <a:pt x="422412" y="1364437"/>
                  </a:lnTo>
                  <a:lnTo>
                    <a:pt x="563216" y="1444698"/>
                  </a:lnTo>
                  <a:lnTo>
                    <a:pt x="704020" y="1524959"/>
                  </a:lnTo>
                  <a:lnTo>
                    <a:pt x="844824" y="1846003"/>
                  </a:lnTo>
                  <a:lnTo>
                    <a:pt x="985628" y="2086786"/>
                  </a:lnTo>
                  <a:lnTo>
                    <a:pt x="1126432" y="2006525"/>
                  </a:lnTo>
                  <a:lnTo>
                    <a:pt x="1267236" y="2086786"/>
                  </a:lnTo>
                  <a:lnTo>
                    <a:pt x="1408040" y="2167047"/>
                  </a:lnTo>
                  <a:lnTo>
                    <a:pt x="1548844" y="1846003"/>
                  </a:lnTo>
                  <a:lnTo>
                    <a:pt x="1689648" y="2167047"/>
                  </a:lnTo>
                  <a:lnTo>
                    <a:pt x="1830452" y="2167047"/>
                  </a:lnTo>
                  <a:lnTo>
                    <a:pt x="1971256" y="802610"/>
                  </a:lnTo>
                  <a:lnTo>
                    <a:pt x="2112061" y="0"/>
                  </a:lnTo>
                  <a:lnTo>
                    <a:pt x="2252865" y="1043393"/>
                  </a:lnTo>
                  <a:lnTo>
                    <a:pt x="2393669" y="1765742"/>
                  </a:lnTo>
                  <a:lnTo>
                    <a:pt x="2534473" y="1524959"/>
                  </a:lnTo>
                  <a:lnTo>
                    <a:pt x="2675277" y="1685481"/>
                  </a:lnTo>
                  <a:lnTo>
                    <a:pt x="2816081" y="1605220"/>
                  </a:lnTo>
                  <a:lnTo>
                    <a:pt x="2956885" y="1364437"/>
                  </a:lnTo>
                  <a:lnTo>
                    <a:pt x="3097689" y="1203915"/>
                  </a:lnTo>
                  <a:lnTo>
                    <a:pt x="3238493" y="1444698"/>
                  </a:lnTo>
                  <a:lnTo>
                    <a:pt x="3379297" y="1846003"/>
                  </a:lnTo>
                  <a:lnTo>
                    <a:pt x="3520101" y="1524959"/>
                  </a:lnTo>
                </a:path>
              </a:pathLst>
            </a:custGeom>
            <a:ln w="27101" cap="flat">
              <a:solidFill>
                <a:srgbClr val="0058AB">
                  <a:alpha val="100000"/>
                </a:srgbClr>
              </a:solidFill>
              <a:prstDash val="solid"/>
              <a:round/>
            </a:ln>
          </p:spPr>
          <p:txBody>
            <a:bodyPr/>
            <a:lstStyle/>
            <a:p/>
          </p:txBody>
        </p:sp>
        <p:sp>
          <p:nvSpPr>
            <p:cNvPr id="26" name="pl26"/>
            <p:cNvSpPr/>
            <p:nvPr/>
          </p:nvSpPr>
          <p:spPr>
            <a:xfrm>
              <a:off x="767459" y="475863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394193"/>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371523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357326"/>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219027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3875760"/>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036282"/>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715238"/>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56840" y="332762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887193" y="335768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6" name="pg36"/>
            <p:cNvSpPr/>
            <p:nvPr/>
          </p:nvSpPr>
          <p:spPr>
            <a:xfrm>
              <a:off x="1560860" y="364867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591214" y="367749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8" name="pg38"/>
            <p:cNvSpPr/>
            <p:nvPr/>
          </p:nvSpPr>
          <p:spPr>
            <a:xfrm>
              <a:off x="2293016" y="42907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32081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2968901" y="212371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999254" y="215253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42" name="pg42"/>
            <p:cNvSpPr/>
            <p:nvPr/>
          </p:nvSpPr>
          <p:spPr>
            <a:xfrm>
              <a:off x="3560252" y="38091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383801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4" name="pg44"/>
            <p:cNvSpPr/>
            <p:nvPr/>
          </p:nvSpPr>
          <p:spPr>
            <a:xfrm>
              <a:off x="4264273" y="39697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39985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6" name="pg46"/>
            <p:cNvSpPr/>
            <p:nvPr/>
          </p:nvSpPr>
          <p:spPr>
            <a:xfrm>
              <a:off x="4376942" y="364867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07295" y="367749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8" name="tx48"/>
            <p:cNvSpPr/>
            <p:nvPr/>
          </p:nvSpPr>
          <p:spPr>
            <a:xfrm>
              <a:off x="4523855" y="43182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15901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0" name="tx50"/>
            <p:cNvSpPr/>
            <p:nvPr/>
          </p:nvSpPr>
          <p:spPr>
            <a:xfrm>
              <a:off x="641260" y="471599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577692" y="39133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31107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a:off x="577692" y="230810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4" name="tx54"/>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5" name="tx55"/>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6" name="tx56"/>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7" name="tx57"/>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8" name="tx58"/>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9" name="tx59"/>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1" name="tx61"/>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2" name="pl62"/>
            <p:cNvSpPr/>
            <p:nvPr/>
          </p:nvSpPr>
          <p:spPr>
            <a:xfrm>
              <a:off x="149239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3" name="pl63"/>
            <p:cNvSpPr/>
            <p:nvPr/>
          </p:nvSpPr>
          <p:spPr>
            <a:xfrm>
              <a:off x="149239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4" name="pl64"/>
            <p:cNvSpPr/>
            <p:nvPr/>
          </p:nvSpPr>
          <p:spPr>
            <a:xfrm>
              <a:off x="253438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5" name="pl65"/>
            <p:cNvSpPr/>
            <p:nvPr/>
          </p:nvSpPr>
          <p:spPr>
            <a:xfrm>
              <a:off x="329683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6" name="tx66"/>
            <p:cNvSpPr/>
            <p:nvPr/>
          </p:nvSpPr>
          <p:spPr>
            <a:xfrm>
              <a:off x="1759491" y="6119132"/>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67" name="tx67"/>
            <p:cNvSpPr/>
            <p:nvPr/>
          </p:nvSpPr>
          <p:spPr>
            <a:xfrm>
              <a:off x="280148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8" name="tx68"/>
            <p:cNvSpPr/>
            <p:nvPr/>
          </p:nvSpPr>
          <p:spPr>
            <a:xfrm>
              <a:off x="3563936"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9" name="tx69"/>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0" name="pl70"/>
            <p:cNvSpPr/>
            <p:nvPr/>
          </p:nvSpPr>
          <p:spPr>
            <a:xfrm>
              <a:off x="5132709" y="51599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35732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5547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7521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9494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7586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560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1534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3508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308715" y="2752105"/>
              <a:ext cx="3520101" cy="2407830"/>
            </a:xfrm>
            <a:custGeom>
              <a:avLst/>
              <a:pathLst>
                <a:path w="3520101" h="2407830">
                  <a:moveTo>
                    <a:pt x="0" y="1284176"/>
                  </a:moveTo>
                  <a:lnTo>
                    <a:pt x="140804" y="1846003"/>
                  </a:lnTo>
                  <a:lnTo>
                    <a:pt x="281608" y="1926264"/>
                  </a:lnTo>
                  <a:lnTo>
                    <a:pt x="422412" y="1846003"/>
                  </a:lnTo>
                  <a:lnTo>
                    <a:pt x="563216" y="1765742"/>
                  </a:lnTo>
                  <a:lnTo>
                    <a:pt x="704020" y="1685481"/>
                  </a:lnTo>
                  <a:lnTo>
                    <a:pt x="844824" y="2006525"/>
                  </a:lnTo>
                  <a:lnTo>
                    <a:pt x="985628" y="1846003"/>
                  </a:lnTo>
                  <a:lnTo>
                    <a:pt x="1126432" y="1765742"/>
                  </a:lnTo>
                  <a:lnTo>
                    <a:pt x="1267236" y="1765742"/>
                  </a:lnTo>
                  <a:lnTo>
                    <a:pt x="1408040" y="1765742"/>
                  </a:lnTo>
                  <a:lnTo>
                    <a:pt x="1548844" y="1605220"/>
                  </a:lnTo>
                  <a:lnTo>
                    <a:pt x="1689648" y="1605220"/>
                  </a:lnTo>
                  <a:lnTo>
                    <a:pt x="1830452" y="1444698"/>
                  </a:lnTo>
                  <a:lnTo>
                    <a:pt x="1971256" y="0"/>
                  </a:lnTo>
                  <a:lnTo>
                    <a:pt x="2112061" y="401305"/>
                  </a:lnTo>
                  <a:lnTo>
                    <a:pt x="2252865" y="1203915"/>
                  </a:lnTo>
                  <a:lnTo>
                    <a:pt x="2393669" y="1685481"/>
                  </a:lnTo>
                  <a:lnTo>
                    <a:pt x="2534473" y="1605220"/>
                  </a:lnTo>
                  <a:lnTo>
                    <a:pt x="2675277" y="1524959"/>
                  </a:lnTo>
                  <a:lnTo>
                    <a:pt x="2816081" y="1203915"/>
                  </a:lnTo>
                  <a:lnTo>
                    <a:pt x="2956885" y="1765742"/>
                  </a:lnTo>
                  <a:lnTo>
                    <a:pt x="3097689" y="1284176"/>
                  </a:lnTo>
                  <a:lnTo>
                    <a:pt x="3238493" y="1203915"/>
                  </a:lnTo>
                  <a:lnTo>
                    <a:pt x="3379297" y="1605220"/>
                  </a:lnTo>
                  <a:lnTo>
                    <a:pt x="3520101" y="2407830"/>
                  </a:lnTo>
                </a:path>
              </a:pathLst>
            </a:custGeom>
            <a:ln w="27101" cap="flat">
              <a:solidFill>
                <a:srgbClr val="0058AB">
                  <a:alpha val="80000"/>
                </a:srgbClr>
              </a:solidFill>
              <a:prstDash val="solid"/>
              <a:round/>
            </a:ln>
          </p:spPr>
          <p:txBody>
            <a:bodyPr/>
            <a:lstStyle/>
            <a:p/>
          </p:txBody>
        </p:sp>
        <p:sp>
          <p:nvSpPr>
            <p:cNvPr id="87" name="pl87"/>
            <p:cNvSpPr/>
            <p:nvPr/>
          </p:nvSpPr>
          <p:spPr>
            <a:xfrm>
              <a:off x="5308715" y="3634977"/>
              <a:ext cx="3520101" cy="722349"/>
            </a:xfrm>
            <a:custGeom>
              <a:avLst/>
              <a:pathLst>
                <a:path w="3520101" h="722349">
                  <a:moveTo>
                    <a:pt x="0" y="0"/>
                  </a:moveTo>
                  <a:lnTo>
                    <a:pt x="140804" y="80261"/>
                  </a:lnTo>
                  <a:lnTo>
                    <a:pt x="281608" y="80261"/>
                  </a:lnTo>
                  <a:lnTo>
                    <a:pt x="422412" y="160522"/>
                  </a:lnTo>
                  <a:lnTo>
                    <a:pt x="563216" y="240783"/>
                  </a:lnTo>
                  <a:lnTo>
                    <a:pt x="704020" y="240783"/>
                  </a:lnTo>
                  <a:lnTo>
                    <a:pt x="844824" y="321044"/>
                  </a:lnTo>
                  <a:lnTo>
                    <a:pt x="985628" y="401305"/>
                  </a:lnTo>
                  <a:lnTo>
                    <a:pt x="1126432" y="481566"/>
                  </a:lnTo>
                  <a:lnTo>
                    <a:pt x="1267236" y="561827"/>
                  </a:lnTo>
                  <a:lnTo>
                    <a:pt x="1408040" y="642088"/>
                  </a:lnTo>
                  <a:lnTo>
                    <a:pt x="1548844" y="642088"/>
                  </a:lnTo>
                  <a:lnTo>
                    <a:pt x="1689648" y="642088"/>
                  </a:lnTo>
                  <a:lnTo>
                    <a:pt x="1830452" y="642088"/>
                  </a:lnTo>
                  <a:lnTo>
                    <a:pt x="1971256" y="642088"/>
                  </a:lnTo>
                  <a:lnTo>
                    <a:pt x="2112061" y="722349"/>
                  </a:lnTo>
                  <a:lnTo>
                    <a:pt x="2252865" y="642088"/>
                  </a:lnTo>
                  <a:lnTo>
                    <a:pt x="2393669" y="642088"/>
                  </a:lnTo>
                  <a:lnTo>
                    <a:pt x="2534473" y="722349"/>
                  </a:lnTo>
                  <a:lnTo>
                    <a:pt x="2675277" y="722349"/>
                  </a:lnTo>
                  <a:lnTo>
                    <a:pt x="2816081" y="722349"/>
                  </a:lnTo>
                  <a:lnTo>
                    <a:pt x="2956885" y="642088"/>
                  </a:lnTo>
                  <a:lnTo>
                    <a:pt x="3097689" y="561827"/>
                  </a:lnTo>
                  <a:lnTo>
                    <a:pt x="3238493" y="561827"/>
                  </a:lnTo>
                  <a:lnTo>
                    <a:pt x="3379297" y="642088"/>
                  </a:lnTo>
                  <a:lnTo>
                    <a:pt x="3520101" y="642088"/>
                  </a:lnTo>
                </a:path>
              </a:pathLst>
            </a:custGeom>
            <a:ln w="27101" cap="flat">
              <a:solidFill>
                <a:srgbClr val="1CABE2">
                  <a:alpha val="80000"/>
                </a:srgbClr>
              </a:solidFill>
              <a:prstDash val="solid"/>
              <a:round/>
            </a:ln>
          </p:spPr>
          <p:txBody>
            <a:bodyPr/>
            <a:lstStyle/>
            <a:p/>
          </p:txBody>
        </p:sp>
        <p:sp>
          <p:nvSpPr>
            <p:cNvPr id="88" name="pl88"/>
            <p:cNvSpPr/>
            <p:nvPr/>
          </p:nvSpPr>
          <p:spPr>
            <a:xfrm>
              <a:off x="5308715" y="4196804"/>
              <a:ext cx="3520101" cy="642088"/>
            </a:xfrm>
            <a:custGeom>
              <a:avLst/>
              <a:pathLst>
                <a:path w="3520101" h="642088">
                  <a:moveTo>
                    <a:pt x="0" y="321044"/>
                  </a:moveTo>
                  <a:lnTo>
                    <a:pt x="140804" y="561827"/>
                  </a:lnTo>
                  <a:lnTo>
                    <a:pt x="281608" y="321044"/>
                  </a:lnTo>
                  <a:lnTo>
                    <a:pt x="422412" y="321044"/>
                  </a:lnTo>
                  <a:lnTo>
                    <a:pt x="563216" y="321044"/>
                  </a:lnTo>
                  <a:lnTo>
                    <a:pt x="704020" y="160522"/>
                  </a:lnTo>
                  <a:lnTo>
                    <a:pt x="844824" y="401305"/>
                  </a:lnTo>
                  <a:lnTo>
                    <a:pt x="985628" y="481566"/>
                  </a:lnTo>
                  <a:lnTo>
                    <a:pt x="1126432" y="401305"/>
                  </a:lnTo>
                  <a:lnTo>
                    <a:pt x="1267236" y="401305"/>
                  </a:lnTo>
                  <a:lnTo>
                    <a:pt x="1408040" y="321044"/>
                  </a:lnTo>
                  <a:lnTo>
                    <a:pt x="1548844" y="401305"/>
                  </a:lnTo>
                  <a:lnTo>
                    <a:pt x="1689648" y="481566"/>
                  </a:lnTo>
                  <a:lnTo>
                    <a:pt x="1830452" y="401305"/>
                  </a:lnTo>
                  <a:lnTo>
                    <a:pt x="1971256" y="401305"/>
                  </a:lnTo>
                  <a:lnTo>
                    <a:pt x="2112061" y="321044"/>
                  </a:lnTo>
                  <a:lnTo>
                    <a:pt x="2252865" y="401305"/>
                  </a:lnTo>
                  <a:lnTo>
                    <a:pt x="2393669" y="0"/>
                  </a:lnTo>
                  <a:lnTo>
                    <a:pt x="2534473" y="642088"/>
                  </a:lnTo>
                  <a:lnTo>
                    <a:pt x="2675277" y="561827"/>
                  </a:lnTo>
                  <a:lnTo>
                    <a:pt x="2816081" y="401305"/>
                  </a:lnTo>
                  <a:lnTo>
                    <a:pt x="2956885" y="561827"/>
                  </a:lnTo>
                  <a:lnTo>
                    <a:pt x="3097689" y="0"/>
                  </a:lnTo>
                  <a:lnTo>
                    <a:pt x="3238493" y="321044"/>
                  </a:lnTo>
                  <a:lnTo>
                    <a:pt x="3379297" y="642088"/>
                  </a:lnTo>
                  <a:lnTo>
                    <a:pt x="3520101" y="240783"/>
                  </a:lnTo>
                </a:path>
              </a:pathLst>
            </a:custGeom>
            <a:ln w="27101" cap="flat">
              <a:solidFill>
                <a:srgbClr val="00833D">
                  <a:alpha val="80000"/>
                </a:srgbClr>
              </a:solidFill>
              <a:prstDash val="solid"/>
              <a:round/>
            </a:ln>
          </p:spPr>
          <p:txBody>
            <a:bodyPr/>
            <a:lstStyle/>
            <a:p/>
          </p:txBody>
        </p:sp>
        <p:sp>
          <p:nvSpPr>
            <p:cNvPr id="89" name="pl89"/>
            <p:cNvSpPr/>
            <p:nvPr/>
          </p:nvSpPr>
          <p:spPr>
            <a:xfrm>
              <a:off x="5308715" y="2752105"/>
              <a:ext cx="3520101" cy="2407830"/>
            </a:xfrm>
            <a:custGeom>
              <a:avLst/>
              <a:pathLst>
                <a:path w="3520101" h="2407830">
                  <a:moveTo>
                    <a:pt x="0" y="1284176"/>
                  </a:moveTo>
                  <a:lnTo>
                    <a:pt x="140804" y="1846003"/>
                  </a:lnTo>
                  <a:lnTo>
                    <a:pt x="281608" y="1926264"/>
                  </a:lnTo>
                  <a:lnTo>
                    <a:pt x="422412" y="1846003"/>
                  </a:lnTo>
                  <a:lnTo>
                    <a:pt x="563216" y="1765742"/>
                  </a:lnTo>
                  <a:lnTo>
                    <a:pt x="704020" y="1685481"/>
                  </a:lnTo>
                  <a:lnTo>
                    <a:pt x="844824" y="2006525"/>
                  </a:lnTo>
                  <a:lnTo>
                    <a:pt x="985628" y="1846003"/>
                  </a:lnTo>
                  <a:lnTo>
                    <a:pt x="1126432" y="1765742"/>
                  </a:lnTo>
                  <a:lnTo>
                    <a:pt x="1267236" y="1765742"/>
                  </a:lnTo>
                  <a:lnTo>
                    <a:pt x="1408040" y="1765742"/>
                  </a:lnTo>
                  <a:lnTo>
                    <a:pt x="1548844" y="1605220"/>
                  </a:lnTo>
                  <a:lnTo>
                    <a:pt x="1689648" y="1605220"/>
                  </a:lnTo>
                  <a:lnTo>
                    <a:pt x="1830452" y="1444698"/>
                  </a:lnTo>
                  <a:lnTo>
                    <a:pt x="1971256" y="0"/>
                  </a:lnTo>
                  <a:lnTo>
                    <a:pt x="2112061" y="401305"/>
                  </a:lnTo>
                  <a:lnTo>
                    <a:pt x="2252865" y="1203915"/>
                  </a:lnTo>
                  <a:lnTo>
                    <a:pt x="2393669" y="1685481"/>
                  </a:lnTo>
                  <a:lnTo>
                    <a:pt x="2534473" y="1605220"/>
                  </a:lnTo>
                  <a:lnTo>
                    <a:pt x="2675277" y="1524959"/>
                  </a:lnTo>
                  <a:lnTo>
                    <a:pt x="2816081" y="1203915"/>
                  </a:lnTo>
                  <a:lnTo>
                    <a:pt x="2956885" y="1765742"/>
                  </a:lnTo>
                  <a:lnTo>
                    <a:pt x="3097689" y="1284176"/>
                  </a:lnTo>
                  <a:lnTo>
                    <a:pt x="3238493" y="1203915"/>
                  </a:lnTo>
                  <a:lnTo>
                    <a:pt x="3379297" y="1605220"/>
                  </a:lnTo>
                  <a:lnTo>
                    <a:pt x="3520101" y="2407830"/>
                  </a:lnTo>
                </a:path>
              </a:pathLst>
            </a:custGeom>
            <a:ln w="43362" cap="flat">
              <a:solidFill>
                <a:srgbClr val="000000">
                  <a:alpha val="100000"/>
                </a:srgbClr>
              </a:solidFill>
              <a:prstDash val="solid"/>
              <a:round/>
            </a:ln>
          </p:spPr>
          <p:txBody>
            <a:bodyPr/>
            <a:lstStyle/>
            <a:p/>
          </p:txBody>
        </p:sp>
        <p:sp>
          <p:nvSpPr>
            <p:cNvPr id="90" name="pl90"/>
            <p:cNvSpPr/>
            <p:nvPr/>
          </p:nvSpPr>
          <p:spPr>
            <a:xfrm>
              <a:off x="5308715" y="2752105"/>
              <a:ext cx="3520101" cy="2407830"/>
            </a:xfrm>
            <a:custGeom>
              <a:avLst/>
              <a:pathLst>
                <a:path w="3520101" h="2407830">
                  <a:moveTo>
                    <a:pt x="0" y="1284176"/>
                  </a:moveTo>
                  <a:lnTo>
                    <a:pt x="140804" y="1846003"/>
                  </a:lnTo>
                  <a:lnTo>
                    <a:pt x="281608" y="1926264"/>
                  </a:lnTo>
                  <a:lnTo>
                    <a:pt x="422412" y="1846003"/>
                  </a:lnTo>
                  <a:lnTo>
                    <a:pt x="563216" y="1765742"/>
                  </a:lnTo>
                  <a:lnTo>
                    <a:pt x="704020" y="1685481"/>
                  </a:lnTo>
                  <a:lnTo>
                    <a:pt x="844824" y="2006525"/>
                  </a:lnTo>
                  <a:lnTo>
                    <a:pt x="985628" y="1846003"/>
                  </a:lnTo>
                  <a:lnTo>
                    <a:pt x="1126432" y="1765742"/>
                  </a:lnTo>
                  <a:lnTo>
                    <a:pt x="1267236" y="1765742"/>
                  </a:lnTo>
                  <a:lnTo>
                    <a:pt x="1408040" y="1765742"/>
                  </a:lnTo>
                  <a:lnTo>
                    <a:pt x="1548844" y="1605220"/>
                  </a:lnTo>
                  <a:lnTo>
                    <a:pt x="1689648" y="1605220"/>
                  </a:lnTo>
                  <a:lnTo>
                    <a:pt x="1830452" y="1444698"/>
                  </a:lnTo>
                  <a:lnTo>
                    <a:pt x="1971256" y="0"/>
                  </a:lnTo>
                  <a:lnTo>
                    <a:pt x="2112061" y="401305"/>
                  </a:lnTo>
                  <a:lnTo>
                    <a:pt x="2252865" y="1203915"/>
                  </a:lnTo>
                  <a:lnTo>
                    <a:pt x="2393669" y="1685481"/>
                  </a:lnTo>
                  <a:lnTo>
                    <a:pt x="2534473" y="1605220"/>
                  </a:lnTo>
                  <a:lnTo>
                    <a:pt x="2675277" y="1524959"/>
                  </a:lnTo>
                  <a:lnTo>
                    <a:pt x="2816081" y="1203915"/>
                  </a:lnTo>
                  <a:lnTo>
                    <a:pt x="2956885" y="1765742"/>
                  </a:lnTo>
                  <a:lnTo>
                    <a:pt x="3097689" y="1284176"/>
                  </a:lnTo>
                  <a:lnTo>
                    <a:pt x="3238493" y="1203915"/>
                  </a:lnTo>
                  <a:lnTo>
                    <a:pt x="3379297" y="1605220"/>
                  </a:lnTo>
                  <a:lnTo>
                    <a:pt x="3520101" y="2407830"/>
                  </a:lnTo>
                </a:path>
              </a:pathLst>
            </a:custGeom>
            <a:ln w="27101" cap="flat">
              <a:solidFill>
                <a:srgbClr val="0058AB">
                  <a:alpha val="100000"/>
                </a:srgbClr>
              </a:solidFill>
              <a:prstDash val="solid"/>
              <a:round/>
            </a:ln>
          </p:spPr>
          <p:txBody>
            <a:bodyPr/>
            <a:lstStyle/>
            <a:p/>
          </p:txBody>
        </p:sp>
        <p:sp>
          <p:nvSpPr>
            <p:cNvPr id="91" name="pl91"/>
            <p:cNvSpPr/>
            <p:nvPr/>
          </p:nvSpPr>
          <p:spPr>
            <a:xfrm>
              <a:off x="5132709" y="475863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2" name="pl92"/>
            <p:cNvSpPr/>
            <p:nvPr/>
          </p:nvSpPr>
          <p:spPr>
            <a:xfrm>
              <a:off x="5308715" y="3795499"/>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6012735" y="4196804"/>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716755" y="4277065"/>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7420776" y="2912627"/>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983992" y="4036282"/>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688012" y="4116543"/>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828816" y="4919153"/>
              <a:ext cx="0" cy="240783"/>
            </a:xfrm>
            <a:custGeom>
              <a:avLst/>
              <a:pathLst>
                <a:path w="0" h="240783">
                  <a:moveTo>
                    <a:pt x="0" y="240783"/>
                  </a:moveTo>
                  <a:lnTo>
                    <a:pt x="0" y="0"/>
                  </a:lnTo>
                </a:path>
              </a:pathLst>
            </a:custGeom>
            <a:ln w="13550" cap="flat">
              <a:solidFill>
                <a:srgbClr val="0058AB">
                  <a:alpha val="100000"/>
                </a:srgbClr>
              </a:solidFill>
              <a:prstDash val="dot"/>
              <a:round/>
            </a:ln>
          </p:spPr>
          <p:txBody>
            <a:bodyPr/>
            <a:lstStyle/>
            <a:p/>
          </p:txBody>
        </p:sp>
        <p:sp>
          <p:nvSpPr>
            <p:cNvPr id="99" name="pg99"/>
            <p:cNvSpPr/>
            <p:nvPr/>
          </p:nvSpPr>
          <p:spPr>
            <a:xfrm>
              <a:off x="5250226" y="37289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280579" y="375775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1" name="pg101"/>
            <p:cNvSpPr/>
            <p:nvPr/>
          </p:nvSpPr>
          <p:spPr>
            <a:xfrm>
              <a:off x="5954246" y="41302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5984600" y="41605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3" name="pg103"/>
            <p:cNvSpPr/>
            <p:nvPr/>
          </p:nvSpPr>
          <p:spPr>
            <a:xfrm>
              <a:off x="6658267" y="42104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6688620" y="4239271"/>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7334152" y="28460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364505" y="28748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7" name="pg107"/>
            <p:cNvSpPr/>
            <p:nvPr/>
          </p:nvSpPr>
          <p:spPr>
            <a:xfrm>
              <a:off x="7925503" y="39697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7955857" y="39985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9" name="pg109"/>
            <p:cNvSpPr/>
            <p:nvPr/>
          </p:nvSpPr>
          <p:spPr>
            <a:xfrm>
              <a:off x="8629524"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659877" y="408008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1" name="pg111"/>
            <p:cNvSpPr/>
            <p:nvPr/>
          </p:nvSpPr>
          <p:spPr>
            <a:xfrm>
              <a:off x="8753481" y="485258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8783835" y="4882693"/>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3" name="tx113"/>
            <p:cNvSpPr/>
            <p:nvPr/>
          </p:nvSpPr>
          <p:spPr>
            <a:xfrm>
              <a:off x="8889106" y="4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4" name="tx114"/>
            <p:cNvSpPr/>
            <p:nvPr/>
          </p:nvSpPr>
          <p:spPr>
            <a:xfrm>
              <a:off x="8889106" y="439878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5" name="tx115"/>
            <p:cNvSpPr/>
            <p:nvPr/>
          </p:nvSpPr>
          <p:spPr>
            <a:xfrm>
              <a:off x="5006511" y="471599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6" name="tx116"/>
            <p:cNvSpPr/>
            <p:nvPr/>
          </p:nvSpPr>
          <p:spPr>
            <a:xfrm>
              <a:off x="4942943" y="39133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7" name="tx117"/>
            <p:cNvSpPr/>
            <p:nvPr/>
          </p:nvSpPr>
          <p:spPr>
            <a:xfrm>
              <a:off x="4942943" y="31107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8" name="tx118"/>
            <p:cNvSpPr/>
            <p:nvPr/>
          </p:nvSpPr>
          <p:spPr>
            <a:xfrm>
              <a:off x="4942943" y="230810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9" name="tx119"/>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7" name="pl127"/>
            <p:cNvSpPr/>
            <p:nvPr/>
          </p:nvSpPr>
          <p:spPr>
            <a:xfrm>
              <a:off x="585764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8" name="pl128"/>
            <p:cNvSpPr/>
            <p:nvPr/>
          </p:nvSpPr>
          <p:spPr>
            <a:xfrm>
              <a:off x="585764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9" name="pl129"/>
            <p:cNvSpPr/>
            <p:nvPr/>
          </p:nvSpPr>
          <p:spPr>
            <a:xfrm>
              <a:off x="689963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0" name="pl130"/>
            <p:cNvSpPr/>
            <p:nvPr/>
          </p:nvSpPr>
          <p:spPr>
            <a:xfrm>
              <a:off x="766208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1" name="tx131"/>
            <p:cNvSpPr/>
            <p:nvPr/>
          </p:nvSpPr>
          <p:spPr>
            <a:xfrm>
              <a:off x="6124742" y="6119132"/>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Guatemala</a:t>
              </a:r>
            </a:p>
          </p:txBody>
        </p:sp>
        <p:sp>
          <p:nvSpPr>
            <p:cNvPr id="132" name="tx132"/>
            <p:cNvSpPr/>
            <p:nvPr/>
          </p:nvSpPr>
          <p:spPr>
            <a:xfrm>
              <a:off x="716673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3" name="tx133"/>
            <p:cNvSpPr/>
            <p:nvPr/>
          </p:nvSpPr>
          <p:spPr>
            <a:xfrm>
              <a:off x="7929187"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4" name="tx134"/>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5" name="tx13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6" name="tx136"/>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7" name="tx137"/>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10% of children who received DTP1 did not receive DTP3 (left), and -5% of children who received DTP1 did not receive MCV1 (right).
The medium DTP drop-out rate implies moderate ability to provide a complete series of vaccines early in life. The low DTP-MCV drop-out rate implies good retention in immunization programmes and ability to provide a full course of vaccines in infancy (up to one year).
In 2025, Guatemala DTP drop-out was higher than the global rate, while DTP-MCV drop-out was lower than the global rate.</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(10%) and DTP1-MCV1 drop-out was low (-5%) in Guatemala, indicating moderate ability to deliver the primary series early on, but good ability to provide the full course of vaccines in infacy.</a:t>
            </a:r>
          </a:p>
        </p:txBody>
      </p:sp>
      <p:grpSp xmlns:pic="http://schemas.openxmlformats.org/drawingml/2006/picture">
        <p:nvGrpSpPr>
          <p:cNvPr id="140" name=""/>
          <p:cNvGrpSpPr/>
          <p:nvPr/>
        </p:nvGrpSpPr>
        <p:grpSpPr>
          <a:xfrm>
            <a:off x="292608" y="1097280"/>
            <a:ext cx="8595360" cy="28575"/>
            <a:chOff x="292608" y="1097280"/>
            <a:chExt cx="8595360" cy="28575"/>
          </a:xfrm>
        </p:grpSpPr>
        <p:sp>
          <p:nvSpPr>
            <p:cNvPr id="14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18787"/>
            </a:xfrm>
            <a:custGeom>
              <a:avLst/>
              <a:pathLst>
                <a:path w="2135265" h="118787">
                  <a:moveTo>
                    <a:pt x="0" y="33939"/>
                  </a:moveTo>
                  <a:lnTo>
                    <a:pt x="85410" y="50909"/>
                  </a:lnTo>
                  <a:lnTo>
                    <a:pt x="170821" y="25454"/>
                  </a:lnTo>
                  <a:lnTo>
                    <a:pt x="256231" y="16969"/>
                  </a:lnTo>
                  <a:lnTo>
                    <a:pt x="341642" y="8484"/>
                  </a:lnTo>
                  <a:lnTo>
                    <a:pt x="427053" y="25454"/>
                  </a:lnTo>
                  <a:lnTo>
                    <a:pt x="512463" y="25454"/>
                  </a:lnTo>
                  <a:lnTo>
                    <a:pt x="597874" y="93333"/>
                  </a:lnTo>
                  <a:lnTo>
                    <a:pt x="683284" y="0"/>
                  </a:lnTo>
                  <a:lnTo>
                    <a:pt x="768695" y="50909"/>
                  </a:lnTo>
                  <a:lnTo>
                    <a:pt x="854106" y="0"/>
                  </a:lnTo>
                  <a:lnTo>
                    <a:pt x="939516" y="67878"/>
                  </a:lnTo>
                  <a:lnTo>
                    <a:pt x="1024927" y="42424"/>
                  </a:lnTo>
                  <a:lnTo>
                    <a:pt x="1110337" y="0"/>
                  </a:lnTo>
                  <a:lnTo>
                    <a:pt x="1195748" y="50909"/>
                  </a:lnTo>
                  <a:lnTo>
                    <a:pt x="1281159" y="59393"/>
                  </a:lnTo>
                  <a:lnTo>
                    <a:pt x="1366569" y="67878"/>
                  </a:lnTo>
                  <a:lnTo>
                    <a:pt x="1451980" y="50909"/>
                  </a:lnTo>
                  <a:lnTo>
                    <a:pt x="1537390" y="93333"/>
                  </a:lnTo>
                  <a:lnTo>
                    <a:pt x="1622801" y="76363"/>
                  </a:lnTo>
                  <a:lnTo>
                    <a:pt x="1708212" y="50909"/>
                  </a:lnTo>
                  <a:lnTo>
                    <a:pt x="1793622" y="118787"/>
                  </a:lnTo>
                  <a:lnTo>
                    <a:pt x="1879033" y="101818"/>
                  </a:lnTo>
                  <a:lnTo>
                    <a:pt x="1964443" y="33939"/>
                  </a:lnTo>
                  <a:lnTo>
                    <a:pt x="2049854" y="50909"/>
                  </a:lnTo>
                  <a:lnTo>
                    <a:pt x="2135265" y="93333"/>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223926"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tx52"/>
            <p:cNvSpPr/>
            <p:nvPr/>
          </p:nvSpPr>
          <p:spPr>
            <a:xfrm>
              <a:off x="2624645"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3" name="tx53"/>
            <p:cNvSpPr/>
            <p:nvPr/>
          </p:nvSpPr>
          <p:spPr>
            <a:xfrm>
              <a:off x="3051698"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258884"/>
              <a:ext cx="768695" cy="152727"/>
            </a:xfrm>
            <a:custGeom>
              <a:avLst/>
              <a:pathLst>
                <a:path w="768695" h="152727">
                  <a:moveTo>
                    <a:pt x="0" y="33939"/>
                  </a:moveTo>
                  <a:lnTo>
                    <a:pt x="85410" y="8484"/>
                  </a:lnTo>
                  <a:lnTo>
                    <a:pt x="170821" y="42424"/>
                  </a:lnTo>
                  <a:lnTo>
                    <a:pt x="256231" y="42424"/>
                  </a:lnTo>
                  <a:lnTo>
                    <a:pt x="341642" y="152727"/>
                  </a:lnTo>
                  <a:lnTo>
                    <a:pt x="427053" y="67878"/>
                  </a:lnTo>
                  <a:lnTo>
                    <a:pt x="512463" y="42424"/>
                  </a:lnTo>
                  <a:lnTo>
                    <a:pt x="597874" y="0"/>
                  </a:lnTo>
                  <a:lnTo>
                    <a:pt x="683284" y="25454"/>
                  </a:lnTo>
                  <a:lnTo>
                    <a:pt x="768695" y="118787"/>
                  </a:lnTo>
                </a:path>
              </a:pathLst>
            </a:custGeom>
            <a:ln w="27101" cap="flat">
              <a:solidFill>
                <a:srgbClr val="1CABE2">
                  <a:alpha val="100000"/>
                </a:srgbClr>
              </a:solidFill>
              <a:prstDash val="solid"/>
              <a:round/>
            </a:ln>
          </p:spPr>
          <p:txBody>
            <a:bodyPr/>
            <a:lstStyle/>
            <a:p/>
          </p:txBody>
        </p:sp>
        <p:sp>
          <p:nvSpPr>
            <p:cNvPr id="74" name="pt74"/>
            <p:cNvSpPr/>
            <p:nvPr/>
          </p:nvSpPr>
          <p:spPr>
            <a:xfrm>
              <a:off x="240462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35962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4" name="tx84"/>
            <p:cNvSpPr/>
            <p:nvPr/>
          </p:nvSpPr>
          <p:spPr>
            <a:xfrm>
              <a:off x="2270744"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5" name="tx85"/>
            <p:cNvSpPr/>
            <p:nvPr/>
          </p:nvSpPr>
          <p:spPr>
            <a:xfrm>
              <a:off x="3223926" y="32854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86" name="tx86"/>
            <p:cNvSpPr/>
            <p:nvPr/>
          </p:nvSpPr>
          <p:spPr>
            <a:xfrm>
              <a:off x="2624645" y="316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7" name="tx87"/>
            <p:cNvSpPr/>
            <p:nvPr/>
          </p:nvSpPr>
          <p:spPr>
            <a:xfrm>
              <a:off x="3051698"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1910210" y="4620909"/>
              <a:ext cx="1281159" cy="466665"/>
            </a:xfrm>
            <a:custGeom>
              <a:avLst/>
              <a:pathLst>
                <a:path w="1281159" h="466665">
                  <a:moveTo>
                    <a:pt x="0" y="466665"/>
                  </a:moveTo>
                  <a:lnTo>
                    <a:pt x="85410" y="186666"/>
                  </a:lnTo>
                  <a:lnTo>
                    <a:pt x="170821" y="101818"/>
                  </a:lnTo>
                  <a:lnTo>
                    <a:pt x="256231" y="25454"/>
                  </a:lnTo>
                  <a:lnTo>
                    <a:pt x="341642" y="169696"/>
                  </a:lnTo>
                  <a:lnTo>
                    <a:pt x="427053" y="152727"/>
                  </a:lnTo>
                  <a:lnTo>
                    <a:pt x="512463" y="76363"/>
                  </a:lnTo>
                  <a:lnTo>
                    <a:pt x="597874" y="42424"/>
                  </a:lnTo>
                  <a:lnTo>
                    <a:pt x="683284" y="50909"/>
                  </a:lnTo>
                  <a:lnTo>
                    <a:pt x="768695" y="25454"/>
                  </a:lnTo>
                  <a:lnTo>
                    <a:pt x="854106" y="0"/>
                  </a:lnTo>
                  <a:lnTo>
                    <a:pt x="939516" y="246060"/>
                  </a:lnTo>
                  <a:lnTo>
                    <a:pt x="1024927" y="93333"/>
                  </a:lnTo>
                  <a:lnTo>
                    <a:pt x="1110337" y="16969"/>
                  </a:lnTo>
                  <a:lnTo>
                    <a:pt x="1195748" y="33939"/>
                  </a:lnTo>
                  <a:lnTo>
                    <a:pt x="1281159" y="84848"/>
                  </a:lnTo>
                </a:path>
              </a:pathLst>
            </a:custGeom>
            <a:ln w="27101" cap="flat">
              <a:solidFill>
                <a:srgbClr val="1CABE2">
                  <a:alpha val="100000"/>
                </a:srgbClr>
              </a:solidFill>
              <a:prstDash val="solid"/>
              <a:round/>
            </a:ln>
          </p:spPr>
          <p:txBody>
            <a:bodyPr/>
            <a:lstStyle/>
            <a:p/>
          </p:txBody>
        </p:sp>
        <p:sp>
          <p:nvSpPr>
            <p:cNvPr id="108" name="pt108"/>
            <p:cNvSpPr/>
            <p:nvPr/>
          </p:nvSpPr>
          <p:spPr>
            <a:xfrm>
              <a:off x="1892160" y="506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1977570"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062981"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148391" y="462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2233802" y="477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2319213"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404623"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490034"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575444"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660855"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746266"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831676"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917087"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3002498"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3087908"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3173319"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tx124"/>
            <p:cNvSpPr/>
            <p:nvPr/>
          </p:nvSpPr>
          <p:spPr>
            <a:xfrm>
              <a:off x="1758280" y="49952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25" name="tx125"/>
            <p:cNvSpPr/>
            <p:nvPr/>
          </p:nvSpPr>
          <p:spPr>
            <a:xfrm>
              <a:off x="3223926" y="46134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6" name="tx126"/>
            <p:cNvSpPr/>
            <p:nvPr/>
          </p:nvSpPr>
          <p:spPr>
            <a:xfrm>
              <a:off x="2624645"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7" name="tx127"/>
            <p:cNvSpPr/>
            <p:nvPr/>
          </p:nvSpPr>
          <p:spPr>
            <a:xfrm>
              <a:off x="3051698" y="45136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8" name="pl128"/>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850292" y="1947768"/>
              <a:ext cx="2135265" cy="110302"/>
            </a:xfrm>
            <a:custGeom>
              <a:avLst/>
              <a:pathLst>
                <a:path w="2135265" h="110302">
                  <a:moveTo>
                    <a:pt x="0" y="42424"/>
                  </a:moveTo>
                  <a:lnTo>
                    <a:pt x="85410" y="50909"/>
                  </a:lnTo>
                  <a:lnTo>
                    <a:pt x="170821" y="50909"/>
                  </a:lnTo>
                  <a:lnTo>
                    <a:pt x="256231" y="25454"/>
                  </a:lnTo>
                  <a:lnTo>
                    <a:pt x="341642" y="8484"/>
                  </a:lnTo>
                  <a:lnTo>
                    <a:pt x="427053" y="16969"/>
                  </a:lnTo>
                  <a:lnTo>
                    <a:pt x="512463" y="33939"/>
                  </a:lnTo>
                  <a:lnTo>
                    <a:pt x="597874" y="93333"/>
                  </a:lnTo>
                  <a:lnTo>
                    <a:pt x="683284" y="0"/>
                  </a:lnTo>
                  <a:lnTo>
                    <a:pt x="768695" y="33939"/>
                  </a:lnTo>
                  <a:lnTo>
                    <a:pt x="854106" y="25454"/>
                  </a:lnTo>
                  <a:lnTo>
                    <a:pt x="939516" y="42424"/>
                  </a:lnTo>
                  <a:lnTo>
                    <a:pt x="1024927" y="8484"/>
                  </a:lnTo>
                  <a:lnTo>
                    <a:pt x="1110337" y="8484"/>
                  </a:lnTo>
                  <a:lnTo>
                    <a:pt x="1195748" y="67878"/>
                  </a:lnTo>
                  <a:lnTo>
                    <a:pt x="1281159" y="0"/>
                  </a:lnTo>
                  <a:lnTo>
                    <a:pt x="1366569" y="0"/>
                  </a:lnTo>
                  <a:lnTo>
                    <a:pt x="1451980" y="8484"/>
                  </a:lnTo>
                  <a:lnTo>
                    <a:pt x="1537390" y="42424"/>
                  </a:lnTo>
                  <a:lnTo>
                    <a:pt x="1622801" y="25454"/>
                  </a:lnTo>
                  <a:lnTo>
                    <a:pt x="1708212" y="0"/>
                  </a:lnTo>
                  <a:lnTo>
                    <a:pt x="1793622" y="67878"/>
                  </a:lnTo>
                  <a:lnTo>
                    <a:pt x="1879033" y="42424"/>
                  </a:lnTo>
                  <a:lnTo>
                    <a:pt x="1964443" y="0"/>
                  </a:lnTo>
                  <a:lnTo>
                    <a:pt x="2049854" y="25454"/>
                  </a:lnTo>
                  <a:lnTo>
                    <a:pt x="2135265" y="110302"/>
                  </a:lnTo>
                </a:path>
              </a:pathLst>
            </a:custGeom>
            <a:ln w="27101" cap="flat">
              <a:solidFill>
                <a:srgbClr val="1CABE2">
                  <a:alpha val="100000"/>
                </a:srgbClr>
              </a:solidFill>
              <a:prstDash val="solid"/>
              <a:round/>
            </a:ln>
          </p:spPr>
          <p:txBody>
            <a:bodyPr/>
            <a:lstStyle/>
            <a:p/>
          </p:txBody>
        </p:sp>
        <p:sp>
          <p:nvSpPr>
            <p:cNvPr id="148" name="pt148"/>
            <p:cNvSpPr/>
            <p:nvPr/>
          </p:nvSpPr>
          <p:spPr>
            <a:xfrm>
              <a:off x="383224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391765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00306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08847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17388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25929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34470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43011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515526"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460093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68634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77175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716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4942579"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5027989"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511340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4" name="pt164"/>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28422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36963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45504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6258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71127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88209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96750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tx174"/>
            <p:cNvSpPr/>
            <p:nvPr/>
          </p:nvSpPr>
          <p:spPr>
            <a:xfrm>
              <a:off x="3698362"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5" name="tx175"/>
            <p:cNvSpPr/>
            <p:nvPr/>
          </p:nvSpPr>
          <p:spPr>
            <a:xfrm>
              <a:off x="6018113"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6" name="tx176"/>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7" name="tx177"/>
            <p:cNvSpPr/>
            <p:nvPr/>
          </p:nvSpPr>
          <p:spPr>
            <a:xfrm>
              <a:off x="5845885"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8" name="pl178"/>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3850292" y="3284338"/>
              <a:ext cx="2135265" cy="237575"/>
            </a:xfrm>
            <a:custGeom>
              <a:avLst/>
              <a:pathLst>
                <a:path w="2135265" h="237575">
                  <a:moveTo>
                    <a:pt x="0" y="84848"/>
                  </a:moveTo>
                  <a:lnTo>
                    <a:pt x="85410" y="42424"/>
                  </a:lnTo>
                  <a:lnTo>
                    <a:pt x="170821" y="33939"/>
                  </a:lnTo>
                  <a:lnTo>
                    <a:pt x="256231" y="16969"/>
                  </a:lnTo>
                  <a:lnTo>
                    <a:pt x="341642" y="8484"/>
                  </a:lnTo>
                  <a:lnTo>
                    <a:pt x="427053" y="25454"/>
                  </a:lnTo>
                  <a:lnTo>
                    <a:pt x="512463" y="8484"/>
                  </a:lnTo>
                  <a:lnTo>
                    <a:pt x="597874" y="84848"/>
                  </a:lnTo>
                  <a:lnTo>
                    <a:pt x="683284" y="0"/>
                  </a:lnTo>
                  <a:lnTo>
                    <a:pt x="768695" y="33939"/>
                  </a:lnTo>
                  <a:lnTo>
                    <a:pt x="854106" y="25454"/>
                  </a:lnTo>
                  <a:lnTo>
                    <a:pt x="939516" y="59393"/>
                  </a:lnTo>
                  <a:lnTo>
                    <a:pt x="1024927" y="25454"/>
                  </a:lnTo>
                  <a:lnTo>
                    <a:pt x="1110337" y="42424"/>
                  </a:lnTo>
                  <a:lnTo>
                    <a:pt x="1195748" y="237575"/>
                  </a:lnTo>
                  <a:lnTo>
                    <a:pt x="1281159" y="144242"/>
                  </a:lnTo>
                  <a:lnTo>
                    <a:pt x="1366569" y="59393"/>
                  </a:lnTo>
                  <a:lnTo>
                    <a:pt x="1451980" y="16969"/>
                  </a:lnTo>
                  <a:lnTo>
                    <a:pt x="1537390" y="59393"/>
                  </a:lnTo>
                  <a:lnTo>
                    <a:pt x="1622801" y="50909"/>
                  </a:lnTo>
                  <a:lnTo>
                    <a:pt x="1708212" y="59393"/>
                  </a:lnTo>
                  <a:lnTo>
                    <a:pt x="1793622" y="67878"/>
                  </a:lnTo>
                  <a:lnTo>
                    <a:pt x="1879033" y="84848"/>
                  </a:lnTo>
                  <a:lnTo>
                    <a:pt x="1964443" y="59393"/>
                  </a:lnTo>
                  <a:lnTo>
                    <a:pt x="2049854" y="42424"/>
                  </a:lnTo>
                  <a:lnTo>
                    <a:pt x="2135265" y="50909"/>
                  </a:lnTo>
                </a:path>
              </a:pathLst>
            </a:custGeom>
            <a:ln w="27101" cap="flat">
              <a:solidFill>
                <a:srgbClr val="1CABE2">
                  <a:alpha val="100000"/>
                </a:srgbClr>
              </a:solidFill>
              <a:prstDash val="solid"/>
              <a:round/>
            </a:ln>
          </p:spPr>
          <p:txBody>
            <a:bodyPr/>
            <a:lstStyle/>
            <a:p/>
          </p:txBody>
        </p:sp>
        <p:sp>
          <p:nvSpPr>
            <p:cNvPr id="198" name="pt198"/>
            <p:cNvSpPr/>
            <p:nvPr/>
          </p:nvSpPr>
          <p:spPr>
            <a:xfrm>
              <a:off x="383224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391765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00306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08847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17388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25929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34470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43011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51552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60093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686347"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77175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85716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942579" y="33087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2" name="pt212"/>
            <p:cNvSpPr/>
            <p:nvPr/>
          </p:nvSpPr>
          <p:spPr>
            <a:xfrm>
              <a:off x="5027989" y="35038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5113400"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198811"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28422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36963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455042"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540453"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62586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711274"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796685"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882095"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967506"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4" name="tx224"/>
            <p:cNvSpPr/>
            <p:nvPr/>
          </p:nvSpPr>
          <p:spPr>
            <a:xfrm>
              <a:off x="3698362"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5" name="tx225"/>
            <p:cNvSpPr/>
            <p:nvPr/>
          </p:nvSpPr>
          <p:spPr>
            <a:xfrm>
              <a:off x="6018113"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6" name="tx226"/>
            <p:cNvSpPr/>
            <p:nvPr/>
          </p:nvSpPr>
          <p:spPr>
            <a:xfrm>
              <a:off x="5418832" y="31940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7" name="tx227"/>
            <p:cNvSpPr/>
            <p:nvPr/>
          </p:nvSpPr>
          <p:spPr>
            <a:xfrm>
              <a:off x="5845885"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8" name="pl228"/>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6644479" y="1973222"/>
              <a:ext cx="2135265" cy="220605"/>
            </a:xfrm>
            <a:custGeom>
              <a:avLst/>
              <a:pathLst>
                <a:path w="2135265" h="220605">
                  <a:moveTo>
                    <a:pt x="0" y="127272"/>
                  </a:moveTo>
                  <a:lnTo>
                    <a:pt x="85410" y="161211"/>
                  </a:lnTo>
                  <a:lnTo>
                    <a:pt x="170821" y="118787"/>
                  </a:lnTo>
                  <a:lnTo>
                    <a:pt x="256231" y="101818"/>
                  </a:lnTo>
                  <a:lnTo>
                    <a:pt x="341642" y="76363"/>
                  </a:lnTo>
                  <a:lnTo>
                    <a:pt x="427053" y="76363"/>
                  </a:lnTo>
                  <a:lnTo>
                    <a:pt x="512463" y="59393"/>
                  </a:lnTo>
                  <a:lnTo>
                    <a:pt x="597874" y="93333"/>
                  </a:lnTo>
                  <a:lnTo>
                    <a:pt x="683284" y="8484"/>
                  </a:lnTo>
                  <a:lnTo>
                    <a:pt x="768695" y="33939"/>
                  </a:lnTo>
                  <a:lnTo>
                    <a:pt x="854106" y="16969"/>
                  </a:lnTo>
                  <a:lnTo>
                    <a:pt x="939516" y="67878"/>
                  </a:lnTo>
                  <a:lnTo>
                    <a:pt x="1024927" y="0"/>
                  </a:lnTo>
                  <a:lnTo>
                    <a:pt x="1110337" y="0"/>
                  </a:lnTo>
                  <a:lnTo>
                    <a:pt x="1195748" y="186666"/>
                  </a:lnTo>
                  <a:lnTo>
                    <a:pt x="1281159" y="220605"/>
                  </a:lnTo>
                  <a:lnTo>
                    <a:pt x="1366569" y="110302"/>
                  </a:lnTo>
                  <a:lnTo>
                    <a:pt x="1451980" y="42424"/>
                  </a:lnTo>
                  <a:lnTo>
                    <a:pt x="1537390" y="93333"/>
                  </a:lnTo>
                  <a:lnTo>
                    <a:pt x="1622801" y="67878"/>
                  </a:lnTo>
                  <a:lnTo>
                    <a:pt x="1708212" y="50909"/>
                  </a:lnTo>
                  <a:lnTo>
                    <a:pt x="1793622" y="135757"/>
                  </a:lnTo>
                  <a:lnTo>
                    <a:pt x="1879033" y="127272"/>
                  </a:lnTo>
                  <a:lnTo>
                    <a:pt x="1964443" y="67878"/>
                  </a:lnTo>
                  <a:lnTo>
                    <a:pt x="2049854" y="50909"/>
                  </a:lnTo>
                  <a:lnTo>
                    <a:pt x="2135265" y="161211"/>
                  </a:lnTo>
                </a:path>
              </a:pathLst>
            </a:custGeom>
            <a:ln w="27101" cap="flat">
              <a:solidFill>
                <a:srgbClr val="1CABE2">
                  <a:alpha val="100000"/>
                </a:srgbClr>
              </a:solidFill>
              <a:prstDash val="solid"/>
              <a:round/>
            </a:ln>
          </p:spPr>
          <p:txBody>
            <a:bodyPr/>
            <a:lstStyle/>
            <a:p/>
          </p:txBody>
        </p:sp>
        <p:sp>
          <p:nvSpPr>
            <p:cNvPr id="248" name="pt248"/>
            <p:cNvSpPr/>
            <p:nvPr/>
          </p:nvSpPr>
          <p:spPr>
            <a:xfrm>
              <a:off x="6626428"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71183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6797249"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688266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696807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05348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13889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22430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309713"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39512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4805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56594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651355"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7736766"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7822177"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7907587"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799299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07840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16381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24923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33464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420051"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505461"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59087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67628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761693"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tx274"/>
            <p:cNvSpPr/>
            <p:nvPr/>
          </p:nvSpPr>
          <p:spPr>
            <a:xfrm>
              <a:off x="6492549" y="2008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75" name="tx275"/>
            <p:cNvSpPr/>
            <p:nvPr/>
          </p:nvSpPr>
          <p:spPr>
            <a:xfrm>
              <a:off x="8812300" y="204454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76" name="tx276"/>
            <p:cNvSpPr/>
            <p:nvPr/>
          </p:nvSpPr>
          <p:spPr>
            <a:xfrm>
              <a:off x="8213020"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77" name="tx277"/>
            <p:cNvSpPr/>
            <p:nvPr/>
          </p:nvSpPr>
          <p:spPr>
            <a:xfrm>
              <a:off x="8640073"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8" name="pl278"/>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011048" y="3343732"/>
              <a:ext cx="768695" cy="186666"/>
            </a:xfrm>
            <a:custGeom>
              <a:avLst/>
              <a:pathLst>
                <a:path w="768695" h="186666">
                  <a:moveTo>
                    <a:pt x="0" y="186666"/>
                  </a:moveTo>
                  <a:lnTo>
                    <a:pt x="85410" y="0"/>
                  </a:lnTo>
                  <a:lnTo>
                    <a:pt x="170821" y="93333"/>
                  </a:lnTo>
                  <a:lnTo>
                    <a:pt x="256231" y="93333"/>
                  </a:lnTo>
                  <a:lnTo>
                    <a:pt x="341642" y="84848"/>
                  </a:lnTo>
                  <a:lnTo>
                    <a:pt x="427053" y="84848"/>
                  </a:lnTo>
                  <a:lnTo>
                    <a:pt x="512463" y="152727"/>
                  </a:lnTo>
                  <a:lnTo>
                    <a:pt x="597874" y="93333"/>
                  </a:lnTo>
                  <a:lnTo>
                    <a:pt x="683284" y="84848"/>
                  </a:lnTo>
                  <a:lnTo>
                    <a:pt x="768695" y="42424"/>
                  </a:lnTo>
                </a:path>
              </a:pathLst>
            </a:custGeom>
            <a:ln w="27101" cap="flat">
              <a:solidFill>
                <a:srgbClr val="1CABE2">
                  <a:alpha val="100000"/>
                </a:srgbClr>
              </a:solidFill>
              <a:prstDash val="solid"/>
              <a:round/>
            </a:ln>
          </p:spPr>
          <p:txBody>
            <a:bodyPr/>
            <a:lstStyle/>
            <a:p/>
          </p:txBody>
        </p:sp>
        <p:sp>
          <p:nvSpPr>
            <p:cNvPr id="298" name="pt298"/>
            <p:cNvSpPr/>
            <p:nvPr/>
          </p:nvSpPr>
          <p:spPr>
            <a:xfrm>
              <a:off x="7992998"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07840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163819"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249230"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334640"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420051"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05461"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590872"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67628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761693" y="336810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8" name="tx308"/>
            <p:cNvSpPr/>
            <p:nvPr/>
          </p:nvSpPr>
          <p:spPr>
            <a:xfrm>
              <a:off x="7859118" y="3438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309" name="tx309"/>
            <p:cNvSpPr/>
            <p:nvPr/>
          </p:nvSpPr>
          <p:spPr>
            <a:xfrm>
              <a:off x="8812300"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10" name="tx310"/>
            <p:cNvSpPr/>
            <p:nvPr/>
          </p:nvSpPr>
          <p:spPr>
            <a:xfrm>
              <a:off x="8213020" y="32959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311" name="tx311"/>
            <p:cNvSpPr/>
            <p:nvPr/>
          </p:nvSpPr>
          <p:spPr>
            <a:xfrm>
              <a:off x="8640073" y="328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12" name="tx31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3" name="tx31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4" name="tx31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5" name="tx31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6" name="tx31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7" name="tx31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8" name="tx31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9" name="tx31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0" name="tx32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1" name="tx32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2" name="tx32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3" name="tx32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4" name="tx32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5" name="tx32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6" name="tx326"/>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7" name="tx327"/>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8" name="tx328"/>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9" name="tx329"/>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0" name="tx330"/>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1" name="tx331"/>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2" name="tx332"/>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3" name="tx33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4" name="tx33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5" name="tx33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6" name="tx33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7" name="tx33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8" name="tx33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9" name="tx33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0" name="tx34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1" name="tx34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2" name="tx34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3" name="tx34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4" name="tx34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5" name="tx34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6" name="tx34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7" name="tx34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8" name="tx34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9" name="tx34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0" name="tx35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1" name="tx35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2" name="tx35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3" name="tx35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4" name="tx35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5" name="tx35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6" name="tx35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7" name="tx35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8" name="tx35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pt35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1" name="tx36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2" name="tx36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3" name="tx363"/>
            <p:cNvSpPr/>
            <p:nvPr/>
          </p:nvSpPr>
          <p:spPr>
            <a:xfrm>
              <a:off x="2266666" y="1330710"/>
              <a:ext cx="53025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Guatemala, 2000-2025</a:t>
              </a:r>
            </a:p>
          </p:txBody>
        </p:sp>
        <p:sp>
          <p:nvSpPr>
            <p:cNvPr id="364" name="tx36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5" name="tx36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DTP3 had the lowest coverage (77%), followed by ROTAC (83%).
Compared to 2019, coverage of 5 vaccines decreased (BCG, DTP1, DTP3, IPV1 and ROTAC), one vaccine remained constant (MCV1), and one vaccine increased (MCV2).
Compared to 2024, coverage of 6 vaccines decreased (BCG, DTP1, DTP3, IPV1, MCV1 and ROTAC) and one vaccine increased (MCV2).</a:t>
            </a:r>
          </a:p>
        </p:txBody>
      </p:sp>
      <p:sp>
        <p:nvSpPr>
          <p:cNvPr id="3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Guatemala had its lowest coverage in DTP3 (77%), while most other routine vaccines clustered around 83-90%; 5 antigens decreased since 2019, and 6 antigens decreased since 2024.</a:t>
            </a:r>
          </a:p>
        </p:txBody>
      </p:sp>
      <p:grpSp xmlns:pic="http://schemas.openxmlformats.org/drawingml/2006/picture">
        <p:nvGrpSpPr>
          <p:cNvPr id="368" name=""/>
          <p:cNvGrpSpPr/>
          <p:nvPr/>
        </p:nvGrpSpPr>
        <p:grpSpPr>
          <a:xfrm>
            <a:off x="292608" y="1097280"/>
            <a:ext cx="8595360" cy="28575"/>
            <a:chOff x="292608" y="1097280"/>
            <a:chExt cx="8595360" cy="28575"/>
          </a:xfrm>
        </p:grpSpPr>
        <p:sp>
          <p:nvSpPr>
            <p:cNvPr id="36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73148"/>
              <a:ext cx="6518190" cy="1233689"/>
            </a:xfrm>
            <a:custGeom>
              <a:avLst/>
              <a:pathLst>
                <a:path w="6518190" h="1233689">
                  <a:moveTo>
                    <a:pt x="0" y="711744"/>
                  </a:moveTo>
                  <a:lnTo>
                    <a:pt x="260727" y="901542"/>
                  </a:lnTo>
                  <a:lnTo>
                    <a:pt x="521455" y="664294"/>
                  </a:lnTo>
                  <a:lnTo>
                    <a:pt x="782182" y="569395"/>
                  </a:lnTo>
                  <a:lnTo>
                    <a:pt x="1042910" y="427046"/>
                  </a:lnTo>
                  <a:lnTo>
                    <a:pt x="1303638" y="427046"/>
                  </a:lnTo>
                  <a:lnTo>
                    <a:pt x="1564365" y="332147"/>
                  </a:lnTo>
                  <a:lnTo>
                    <a:pt x="1825093" y="521945"/>
                  </a:lnTo>
                  <a:lnTo>
                    <a:pt x="2085820" y="47449"/>
                  </a:lnTo>
                  <a:lnTo>
                    <a:pt x="2346548" y="189798"/>
                  </a:lnTo>
                  <a:lnTo>
                    <a:pt x="2607276" y="94899"/>
                  </a:lnTo>
                  <a:lnTo>
                    <a:pt x="2868003" y="379596"/>
                  </a:lnTo>
                  <a:lnTo>
                    <a:pt x="3128731" y="0"/>
                  </a:lnTo>
                  <a:lnTo>
                    <a:pt x="3389458" y="0"/>
                  </a:lnTo>
                  <a:lnTo>
                    <a:pt x="3650186" y="1043891"/>
                  </a:lnTo>
                  <a:lnTo>
                    <a:pt x="3910914" y="1233689"/>
                  </a:lnTo>
                  <a:lnTo>
                    <a:pt x="4171641" y="616844"/>
                  </a:lnTo>
                  <a:lnTo>
                    <a:pt x="4432369" y="237248"/>
                  </a:lnTo>
                  <a:lnTo>
                    <a:pt x="4693096" y="521945"/>
                  </a:lnTo>
                  <a:lnTo>
                    <a:pt x="4953824" y="379596"/>
                  </a:lnTo>
                  <a:lnTo>
                    <a:pt x="5214552" y="284697"/>
                  </a:lnTo>
                  <a:lnTo>
                    <a:pt x="5475279" y="759193"/>
                  </a:lnTo>
                  <a:lnTo>
                    <a:pt x="5736007" y="711744"/>
                  </a:lnTo>
                  <a:lnTo>
                    <a:pt x="5996734" y="379596"/>
                  </a:lnTo>
                  <a:lnTo>
                    <a:pt x="6257462" y="284697"/>
                  </a:lnTo>
                  <a:lnTo>
                    <a:pt x="6518190" y="901542"/>
                  </a:lnTo>
                </a:path>
              </a:pathLst>
            </a:custGeom>
            <a:ln w="27101" cap="flat">
              <a:solidFill>
                <a:srgbClr val="1C86EE">
                  <a:alpha val="100000"/>
                </a:srgbClr>
              </a:solidFill>
              <a:prstDash val="solid"/>
              <a:round/>
            </a:ln>
          </p:spPr>
          <p:txBody>
            <a:bodyPr/>
            <a:lstStyle/>
            <a:p/>
          </p:txBody>
        </p:sp>
        <p:sp>
          <p:nvSpPr>
            <p:cNvPr id="39" name="pl39"/>
            <p:cNvSpPr/>
            <p:nvPr/>
          </p:nvSpPr>
          <p:spPr>
            <a:xfrm>
              <a:off x="2438893" y="1073148"/>
              <a:ext cx="5214552" cy="1233689"/>
            </a:xfrm>
            <a:custGeom>
              <a:avLst/>
              <a:pathLst>
                <a:path w="5214552" h="1233689">
                  <a:moveTo>
                    <a:pt x="0" y="427046"/>
                  </a:moveTo>
                  <a:lnTo>
                    <a:pt x="260727" y="332147"/>
                  </a:lnTo>
                  <a:lnTo>
                    <a:pt x="521455" y="521945"/>
                  </a:lnTo>
                  <a:lnTo>
                    <a:pt x="782182" y="47449"/>
                  </a:lnTo>
                  <a:lnTo>
                    <a:pt x="1042910" y="189798"/>
                  </a:lnTo>
                  <a:lnTo>
                    <a:pt x="1303638" y="94899"/>
                  </a:lnTo>
                  <a:lnTo>
                    <a:pt x="1564365" y="379596"/>
                  </a:lnTo>
                  <a:lnTo>
                    <a:pt x="1825093" y="0"/>
                  </a:lnTo>
                  <a:lnTo>
                    <a:pt x="2085820" y="0"/>
                  </a:lnTo>
                  <a:lnTo>
                    <a:pt x="2346548" y="1043891"/>
                  </a:lnTo>
                  <a:lnTo>
                    <a:pt x="2607276" y="1233689"/>
                  </a:lnTo>
                  <a:lnTo>
                    <a:pt x="2868003" y="616844"/>
                  </a:lnTo>
                  <a:lnTo>
                    <a:pt x="3128731" y="237248"/>
                  </a:lnTo>
                  <a:lnTo>
                    <a:pt x="3389458" y="521945"/>
                  </a:lnTo>
                  <a:lnTo>
                    <a:pt x="3650186" y="379596"/>
                  </a:lnTo>
                  <a:lnTo>
                    <a:pt x="3910914" y="284697"/>
                  </a:lnTo>
                  <a:lnTo>
                    <a:pt x="4171641" y="759193"/>
                  </a:lnTo>
                  <a:lnTo>
                    <a:pt x="4432369" y="711744"/>
                  </a:lnTo>
                  <a:lnTo>
                    <a:pt x="4693096" y="379596"/>
                  </a:lnTo>
                  <a:lnTo>
                    <a:pt x="4953824" y="284697"/>
                  </a:lnTo>
                  <a:lnTo>
                    <a:pt x="5214552" y="901542"/>
                  </a:lnTo>
                </a:path>
              </a:pathLst>
            </a:custGeom>
            <a:ln w="27101" cap="flat">
              <a:solidFill>
                <a:srgbClr val="80BD41">
                  <a:alpha val="100000"/>
                </a:srgbClr>
              </a:solidFill>
              <a:prstDash val="solid"/>
              <a:round/>
            </a:ln>
          </p:spPr>
          <p:txBody>
            <a:bodyPr/>
            <a:lstStyle/>
            <a:p/>
          </p:txBody>
        </p:sp>
        <p:sp>
          <p:nvSpPr>
            <p:cNvPr id="40" name="pl40"/>
            <p:cNvSpPr/>
            <p:nvPr/>
          </p:nvSpPr>
          <p:spPr>
            <a:xfrm>
              <a:off x="2438893" y="1073148"/>
              <a:ext cx="5214552" cy="1233689"/>
            </a:xfrm>
            <a:custGeom>
              <a:avLst/>
              <a:pathLst>
                <a:path w="5214552" h="1233689">
                  <a:moveTo>
                    <a:pt x="0" y="427046"/>
                  </a:moveTo>
                  <a:lnTo>
                    <a:pt x="260727" y="332147"/>
                  </a:lnTo>
                  <a:lnTo>
                    <a:pt x="521455" y="521945"/>
                  </a:lnTo>
                  <a:lnTo>
                    <a:pt x="782182" y="47449"/>
                  </a:lnTo>
                  <a:lnTo>
                    <a:pt x="1042910" y="189798"/>
                  </a:lnTo>
                  <a:lnTo>
                    <a:pt x="1303638" y="94899"/>
                  </a:lnTo>
                  <a:lnTo>
                    <a:pt x="1564365" y="379596"/>
                  </a:lnTo>
                  <a:lnTo>
                    <a:pt x="1825093" y="0"/>
                  </a:lnTo>
                  <a:lnTo>
                    <a:pt x="2085820" y="0"/>
                  </a:lnTo>
                  <a:lnTo>
                    <a:pt x="2346548" y="1043891"/>
                  </a:lnTo>
                  <a:lnTo>
                    <a:pt x="2607276" y="1233689"/>
                  </a:lnTo>
                  <a:lnTo>
                    <a:pt x="2868003" y="616844"/>
                  </a:lnTo>
                  <a:lnTo>
                    <a:pt x="3128731" y="237248"/>
                  </a:lnTo>
                  <a:lnTo>
                    <a:pt x="3389458" y="521945"/>
                  </a:lnTo>
                  <a:lnTo>
                    <a:pt x="3650186" y="379596"/>
                  </a:lnTo>
                  <a:lnTo>
                    <a:pt x="3910914" y="284697"/>
                  </a:lnTo>
                  <a:lnTo>
                    <a:pt x="4171641" y="759193"/>
                  </a:lnTo>
                  <a:lnTo>
                    <a:pt x="4432369" y="711744"/>
                  </a:lnTo>
                  <a:lnTo>
                    <a:pt x="4693096" y="379596"/>
                  </a:lnTo>
                  <a:lnTo>
                    <a:pt x="4953824" y="284697"/>
                  </a:lnTo>
                  <a:lnTo>
                    <a:pt x="5214552" y="901542"/>
                  </a:lnTo>
                </a:path>
              </a:pathLst>
            </a:custGeom>
            <a:ln w="27101" cap="flat">
              <a:solidFill>
                <a:srgbClr val="EE00EE">
                  <a:alpha val="100000"/>
                </a:srgbClr>
              </a:solidFill>
              <a:prstDash val="solid"/>
              <a:round/>
            </a:ln>
          </p:spPr>
          <p:txBody>
            <a:bodyPr/>
            <a:lstStyle/>
            <a:p/>
          </p:txBody>
        </p:sp>
        <p:sp>
          <p:nvSpPr>
            <p:cNvPr id="41" name="pl41"/>
            <p:cNvSpPr/>
            <p:nvPr/>
          </p:nvSpPr>
          <p:spPr>
            <a:xfrm>
              <a:off x="5828352" y="2638985"/>
              <a:ext cx="1825093" cy="2230131"/>
            </a:xfrm>
            <a:custGeom>
              <a:avLst/>
              <a:pathLst>
                <a:path w="1825093" h="2230131">
                  <a:moveTo>
                    <a:pt x="0" y="1518387"/>
                  </a:moveTo>
                  <a:lnTo>
                    <a:pt x="260727" y="2087782"/>
                  </a:lnTo>
                  <a:lnTo>
                    <a:pt x="521455" y="2230131"/>
                  </a:lnTo>
                  <a:lnTo>
                    <a:pt x="782182" y="1565837"/>
                  </a:lnTo>
                  <a:lnTo>
                    <a:pt x="1042910" y="1945434"/>
                  </a:lnTo>
                  <a:lnTo>
                    <a:pt x="1303638" y="711744"/>
                  </a:lnTo>
                  <a:lnTo>
                    <a:pt x="1564365" y="284697"/>
                  </a:lnTo>
                  <a:lnTo>
                    <a:pt x="1825093" y="0"/>
                  </a:lnTo>
                </a:path>
              </a:pathLst>
            </a:custGeom>
            <a:ln w="27101" cap="flat">
              <a:solidFill>
                <a:srgbClr val="6A3D9A">
                  <a:alpha val="100000"/>
                </a:srgbClr>
              </a:solidFill>
              <a:prstDash val="solid"/>
              <a:round/>
            </a:ln>
          </p:spPr>
          <p:txBody>
            <a:bodyPr/>
            <a:lstStyle/>
            <a:p/>
          </p:txBody>
        </p:sp>
        <p:sp>
          <p:nvSpPr>
            <p:cNvPr id="42" name="pl42"/>
            <p:cNvSpPr/>
            <p:nvPr/>
          </p:nvSpPr>
          <p:spPr>
            <a:xfrm>
              <a:off x="5306897" y="930799"/>
              <a:ext cx="2346548" cy="854093"/>
            </a:xfrm>
            <a:custGeom>
              <a:avLst/>
              <a:pathLst>
                <a:path w="2346548" h="854093">
                  <a:moveTo>
                    <a:pt x="0" y="189798"/>
                  </a:moveTo>
                  <a:lnTo>
                    <a:pt x="260727" y="47449"/>
                  </a:lnTo>
                  <a:lnTo>
                    <a:pt x="521455" y="237248"/>
                  </a:lnTo>
                  <a:lnTo>
                    <a:pt x="782182" y="237248"/>
                  </a:lnTo>
                  <a:lnTo>
                    <a:pt x="1042910" y="854093"/>
                  </a:lnTo>
                  <a:lnTo>
                    <a:pt x="1303638" y="379596"/>
                  </a:lnTo>
                  <a:lnTo>
                    <a:pt x="1564365" y="237248"/>
                  </a:lnTo>
                  <a:lnTo>
                    <a:pt x="1825093" y="0"/>
                  </a:lnTo>
                  <a:lnTo>
                    <a:pt x="2085820" y="142348"/>
                  </a:lnTo>
                  <a:lnTo>
                    <a:pt x="2346548" y="664294"/>
                  </a:lnTo>
                </a:path>
              </a:pathLst>
            </a:custGeom>
            <a:ln w="27101" cap="flat">
              <a:solidFill>
                <a:srgbClr val="E31A1C">
                  <a:alpha val="100000"/>
                </a:srgbClr>
              </a:solidFill>
              <a:prstDash val="solid"/>
              <a:round/>
            </a:ln>
          </p:spPr>
          <p:txBody>
            <a:bodyPr/>
            <a:lstStyle/>
            <a:p/>
          </p:txBody>
        </p:sp>
        <p:sp>
          <p:nvSpPr>
            <p:cNvPr id="43" name="pl43"/>
            <p:cNvSpPr/>
            <p:nvPr/>
          </p:nvSpPr>
          <p:spPr>
            <a:xfrm>
              <a:off x="6610535" y="1168047"/>
              <a:ext cx="1042910" cy="616844"/>
            </a:xfrm>
            <a:custGeom>
              <a:avLst/>
              <a:pathLst>
                <a:path w="1042910" h="616844">
                  <a:moveTo>
                    <a:pt x="0" y="474496"/>
                  </a:moveTo>
                  <a:lnTo>
                    <a:pt x="260727" y="284697"/>
                  </a:lnTo>
                  <a:lnTo>
                    <a:pt x="521455" y="0"/>
                  </a:lnTo>
                  <a:lnTo>
                    <a:pt x="782182" y="47449"/>
                  </a:lnTo>
                  <a:lnTo>
                    <a:pt x="1042910" y="616844"/>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73148"/>
              <a:ext cx="6518190" cy="1328589"/>
            </a:xfrm>
            <a:custGeom>
              <a:avLst/>
              <a:pathLst>
                <a:path w="6518190" h="1328589">
                  <a:moveTo>
                    <a:pt x="0" y="474496"/>
                  </a:moveTo>
                  <a:lnTo>
                    <a:pt x="260727" y="237248"/>
                  </a:lnTo>
                  <a:lnTo>
                    <a:pt x="521455" y="189798"/>
                  </a:lnTo>
                  <a:lnTo>
                    <a:pt x="782182" y="94899"/>
                  </a:lnTo>
                  <a:lnTo>
                    <a:pt x="1042910" y="47449"/>
                  </a:lnTo>
                  <a:lnTo>
                    <a:pt x="1303638" y="142348"/>
                  </a:lnTo>
                  <a:lnTo>
                    <a:pt x="1564365" y="47449"/>
                  </a:lnTo>
                  <a:lnTo>
                    <a:pt x="1825093" y="474496"/>
                  </a:lnTo>
                  <a:lnTo>
                    <a:pt x="2085820" y="0"/>
                  </a:lnTo>
                  <a:lnTo>
                    <a:pt x="2346548" y="189798"/>
                  </a:lnTo>
                  <a:lnTo>
                    <a:pt x="2607276" y="142348"/>
                  </a:lnTo>
                  <a:lnTo>
                    <a:pt x="2868003" y="332147"/>
                  </a:lnTo>
                  <a:lnTo>
                    <a:pt x="3128731" y="142348"/>
                  </a:lnTo>
                  <a:lnTo>
                    <a:pt x="3389458" y="237248"/>
                  </a:lnTo>
                  <a:lnTo>
                    <a:pt x="3650186" y="1328589"/>
                  </a:lnTo>
                  <a:lnTo>
                    <a:pt x="3910914" y="806643"/>
                  </a:lnTo>
                  <a:lnTo>
                    <a:pt x="4171641" y="332147"/>
                  </a:lnTo>
                  <a:lnTo>
                    <a:pt x="4432369" y="94899"/>
                  </a:lnTo>
                  <a:lnTo>
                    <a:pt x="4693096" y="332147"/>
                  </a:lnTo>
                  <a:lnTo>
                    <a:pt x="4953824" y="284697"/>
                  </a:lnTo>
                  <a:lnTo>
                    <a:pt x="5214552" y="332147"/>
                  </a:lnTo>
                  <a:lnTo>
                    <a:pt x="5475279" y="379596"/>
                  </a:lnTo>
                  <a:lnTo>
                    <a:pt x="5736007" y="474496"/>
                  </a:lnTo>
                  <a:lnTo>
                    <a:pt x="5996734" y="332147"/>
                  </a:lnTo>
                  <a:lnTo>
                    <a:pt x="6257462" y="237248"/>
                  </a:lnTo>
                  <a:lnTo>
                    <a:pt x="6518190" y="284697"/>
                  </a:lnTo>
                </a:path>
              </a:pathLst>
            </a:custGeom>
            <a:ln w="27101" cap="flat">
              <a:solidFill>
                <a:srgbClr val="FFC20E">
                  <a:alpha val="100000"/>
                </a:srgbClr>
              </a:solidFill>
              <a:prstDash val="solid"/>
              <a:round/>
            </a:ln>
          </p:spPr>
          <p:txBody>
            <a:bodyPr/>
            <a:lstStyle/>
            <a:p/>
          </p:txBody>
        </p:sp>
        <p:sp>
          <p:nvSpPr>
            <p:cNvPr id="45" name="pl45"/>
            <p:cNvSpPr/>
            <p:nvPr/>
          </p:nvSpPr>
          <p:spPr>
            <a:xfrm>
              <a:off x="5306897" y="1405295"/>
              <a:ext cx="2346548" cy="1043891"/>
            </a:xfrm>
            <a:custGeom>
              <a:avLst/>
              <a:pathLst>
                <a:path w="2346548" h="1043891">
                  <a:moveTo>
                    <a:pt x="0" y="1043891"/>
                  </a:moveTo>
                  <a:lnTo>
                    <a:pt x="260727" y="0"/>
                  </a:lnTo>
                  <a:lnTo>
                    <a:pt x="521455" y="521945"/>
                  </a:lnTo>
                  <a:lnTo>
                    <a:pt x="782182" y="521945"/>
                  </a:lnTo>
                  <a:lnTo>
                    <a:pt x="1042910" y="474496"/>
                  </a:lnTo>
                  <a:lnTo>
                    <a:pt x="1303638" y="474496"/>
                  </a:lnTo>
                  <a:lnTo>
                    <a:pt x="1564365" y="854093"/>
                  </a:lnTo>
                  <a:lnTo>
                    <a:pt x="1825093" y="521945"/>
                  </a:lnTo>
                  <a:lnTo>
                    <a:pt x="2085820" y="474496"/>
                  </a:lnTo>
                  <a:lnTo>
                    <a:pt x="2346548" y="237248"/>
                  </a:lnTo>
                </a:path>
              </a:pathLst>
            </a:custGeom>
            <a:ln w="27101" cap="flat">
              <a:solidFill>
                <a:srgbClr val="008B00">
                  <a:alpha val="100000"/>
                </a:srgbClr>
              </a:solidFill>
              <a:prstDash val="solid"/>
              <a:round/>
            </a:ln>
          </p:spPr>
          <p:txBody>
            <a:bodyPr/>
            <a:lstStyle/>
            <a:p/>
          </p:txBody>
        </p:sp>
        <p:sp>
          <p:nvSpPr>
            <p:cNvPr id="46" name="pl46"/>
            <p:cNvSpPr/>
            <p:nvPr/>
          </p:nvSpPr>
          <p:spPr>
            <a:xfrm>
              <a:off x="4524714" y="1168047"/>
              <a:ext cx="3128731" cy="1518387"/>
            </a:xfrm>
            <a:custGeom>
              <a:avLst/>
              <a:pathLst>
                <a:path w="3128731" h="1518387">
                  <a:moveTo>
                    <a:pt x="0" y="1043891"/>
                  </a:moveTo>
                  <a:lnTo>
                    <a:pt x="260727" y="1518387"/>
                  </a:lnTo>
                  <a:lnTo>
                    <a:pt x="521455" y="664294"/>
                  </a:lnTo>
                  <a:lnTo>
                    <a:pt x="782182" y="189798"/>
                  </a:lnTo>
                  <a:lnTo>
                    <a:pt x="1042910" y="47449"/>
                  </a:lnTo>
                  <a:lnTo>
                    <a:pt x="1303638" y="189798"/>
                  </a:lnTo>
                  <a:lnTo>
                    <a:pt x="1564365" y="94899"/>
                  </a:lnTo>
                  <a:lnTo>
                    <a:pt x="1825093" y="332147"/>
                  </a:lnTo>
                  <a:lnTo>
                    <a:pt x="2085820" y="711744"/>
                  </a:lnTo>
                  <a:lnTo>
                    <a:pt x="2346548" y="237248"/>
                  </a:lnTo>
                  <a:lnTo>
                    <a:pt x="2607276" y="0"/>
                  </a:lnTo>
                  <a:lnTo>
                    <a:pt x="2868003" y="94899"/>
                  </a:lnTo>
                  <a:lnTo>
                    <a:pt x="3128731" y="427046"/>
                  </a:lnTo>
                </a:path>
              </a:pathLst>
            </a:custGeom>
            <a:ln w="27101" cap="flat">
              <a:solidFill>
                <a:srgbClr val="9A32CD">
                  <a:alpha val="100000"/>
                </a:srgbClr>
              </a:solidFill>
              <a:prstDash val="solid"/>
              <a:round/>
            </a:ln>
          </p:spPr>
          <p:txBody>
            <a:bodyPr/>
            <a:lstStyle/>
            <a:p/>
          </p:txBody>
        </p:sp>
        <p:sp>
          <p:nvSpPr>
            <p:cNvPr id="47" name="pl47"/>
            <p:cNvSpPr/>
            <p:nvPr/>
          </p:nvSpPr>
          <p:spPr>
            <a:xfrm>
              <a:off x="3742531" y="1215496"/>
              <a:ext cx="3910914" cy="2609728"/>
            </a:xfrm>
            <a:custGeom>
              <a:avLst/>
              <a:pathLst>
                <a:path w="3910914" h="2609728">
                  <a:moveTo>
                    <a:pt x="0" y="2609728"/>
                  </a:moveTo>
                  <a:lnTo>
                    <a:pt x="260727" y="1043891"/>
                  </a:lnTo>
                  <a:lnTo>
                    <a:pt x="521455" y="569395"/>
                  </a:lnTo>
                  <a:lnTo>
                    <a:pt x="782182" y="142348"/>
                  </a:lnTo>
                  <a:lnTo>
                    <a:pt x="1042910" y="948992"/>
                  </a:lnTo>
                  <a:lnTo>
                    <a:pt x="1303638" y="854093"/>
                  </a:lnTo>
                  <a:lnTo>
                    <a:pt x="1564365" y="427046"/>
                  </a:lnTo>
                  <a:lnTo>
                    <a:pt x="1825093" y="237248"/>
                  </a:lnTo>
                  <a:lnTo>
                    <a:pt x="2085820" y="284697"/>
                  </a:lnTo>
                  <a:lnTo>
                    <a:pt x="2346548" y="142348"/>
                  </a:lnTo>
                  <a:lnTo>
                    <a:pt x="2607276" y="0"/>
                  </a:lnTo>
                  <a:lnTo>
                    <a:pt x="2868003" y="1376038"/>
                  </a:lnTo>
                  <a:lnTo>
                    <a:pt x="3128731" y="521945"/>
                  </a:lnTo>
                  <a:lnTo>
                    <a:pt x="3389458" y="94899"/>
                  </a:lnTo>
                  <a:lnTo>
                    <a:pt x="3650186" y="189798"/>
                  </a:lnTo>
                  <a:lnTo>
                    <a:pt x="3910914" y="474496"/>
                  </a:lnTo>
                </a:path>
              </a:pathLst>
            </a:custGeom>
            <a:ln w="27101" cap="flat">
              <a:solidFill>
                <a:srgbClr val="836FFF">
                  <a:alpha val="100000"/>
                </a:srgbClr>
              </a:solidFill>
              <a:prstDash val="solid"/>
              <a:round/>
            </a:ln>
          </p:spPr>
          <p:txBody>
            <a:bodyPr/>
            <a:lstStyle/>
            <a:p/>
          </p:txBody>
        </p:sp>
        <p:sp>
          <p:nvSpPr>
            <p:cNvPr id="48" name="pl48"/>
            <p:cNvSpPr/>
            <p:nvPr/>
          </p:nvSpPr>
          <p:spPr>
            <a:xfrm>
              <a:off x="1395982" y="1073148"/>
              <a:ext cx="6257462" cy="1328589"/>
            </a:xfrm>
            <a:custGeom>
              <a:avLst/>
              <a:pathLst>
                <a:path w="6257462" h="1328589">
                  <a:moveTo>
                    <a:pt x="0" y="237248"/>
                  </a:moveTo>
                  <a:lnTo>
                    <a:pt x="260727" y="189798"/>
                  </a:lnTo>
                  <a:lnTo>
                    <a:pt x="521455" y="94899"/>
                  </a:lnTo>
                  <a:lnTo>
                    <a:pt x="782182" y="47449"/>
                  </a:lnTo>
                  <a:lnTo>
                    <a:pt x="1042910" y="142348"/>
                  </a:lnTo>
                  <a:lnTo>
                    <a:pt x="1303638" y="47449"/>
                  </a:lnTo>
                  <a:lnTo>
                    <a:pt x="1564365" y="474496"/>
                  </a:lnTo>
                  <a:lnTo>
                    <a:pt x="1825093" y="0"/>
                  </a:lnTo>
                  <a:lnTo>
                    <a:pt x="2085820" y="189798"/>
                  </a:lnTo>
                  <a:lnTo>
                    <a:pt x="2346548" y="142348"/>
                  </a:lnTo>
                  <a:lnTo>
                    <a:pt x="2607276" y="332147"/>
                  </a:lnTo>
                  <a:lnTo>
                    <a:pt x="2868003" y="142348"/>
                  </a:lnTo>
                  <a:lnTo>
                    <a:pt x="3128731" y="237248"/>
                  </a:lnTo>
                  <a:lnTo>
                    <a:pt x="3389458" y="1328589"/>
                  </a:lnTo>
                  <a:lnTo>
                    <a:pt x="3650186" y="806643"/>
                  </a:lnTo>
                  <a:lnTo>
                    <a:pt x="3910914" y="332147"/>
                  </a:lnTo>
                  <a:lnTo>
                    <a:pt x="4171641" y="94899"/>
                  </a:lnTo>
                  <a:lnTo>
                    <a:pt x="4432369" y="332147"/>
                  </a:lnTo>
                  <a:lnTo>
                    <a:pt x="4693096" y="284697"/>
                  </a:lnTo>
                  <a:lnTo>
                    <a:pt x="4953824" y="332147"/>
                  </a:lnTo>
                  <a:lnTo>
                    <a:pt x="5214552" y="379596"/>
                  </a:lnTo>
                  <a:lnTo>
                    <a:pt x="5475279" y="474496"/>
                  </a:lnTo>
                  <a:lnTo>
                    <a:pt x="5736007" y="332147"/>
                  </a:lnTo>
                  <a:lnTo>
                    <a:pt x="5996734" y="237248"/>
                  </a:lnTo>
                  <a:lnTo>
                    <a:pt x="6257462" y="284697"/>
                  </a:lnTo>
                </a:path>
              </a:pathLst>
            </a:custGeom>
            <a:ln w="27101" cap="flat">
              <a:solidFill>
                <a:srgbClr val="FB9A99">
                  <a:alpha val="100000"/>
                </a:srgbClr>
              </a:solidFill>
              <a:prstDash val="solid"/>
              <a:round/>
            </a:ln>
          </p:spPr>
          <p:txBody>
            <a:bodyPr/>
            <a:lstStyle/>
            <a:p/>
          </p:txBody>
        </p:sp>
        <p:sp>
          <p:nvSpPr>
            <p:cNvPr id="49" name="pl49"/>
            <p:cNvSpPr/>
            <p:nvPr/>
          </p:nvSpPr>
          <p:spPr>
            <a:xfrm>
              <a:off x="7664570" y="787646"/>
              <a:ext cx="694291" cy="561207"/>
            </a:xfrm>
            <a:custGeom>
              <a:avLst/>
              <a:pathLst>
                <a:path w="694291" h="561207">
                  <a:moveTo>
                    <a:pt x="694291" y="0"/>
                  </a:moveTo>
                  <a:lnTo>
                    <a:pt x="0" y="561207"/>
                  </a:lnTo>
                </a:path>
              </a:pathLst>
            </a:custGeom>
          </p:spPr>
          <p:txBody>
            <a:bodyPr/>
            <a:lstStyle/>
            <a:p/>
          </p:txBody>
        </p:sp>
        <p:sp>
          <p:nvSpPr>
            <p:cNvPr id="50" name="pl50"/>
            <p:cNvSpPr/>
            <p:nvPr/>
          </p:nvSpPr>
          <p:spPr>
            <a:xfrm>
              <a:off x="7667838" y="1050206"/>
              <a:ext cx="624593" cy="300710"/>
            </a:xfrm>
            <a:custGeom>
              <a:avLst/>
              <a:pathLst>
                <a:path w="624593" h="300710">
                  <a:moveTo>
                    <a:pt x="624593" y="0"/>
                  </a:moveTo>
                  <a:lnTo>
                    <a:pt x="0" y="300710"/>
                  </a:lnTo>
                </a:path>
              </a:pathLst>
            </a:custGeom>
          </p:spPr>
          <p:txBody>
            <a:bodyPr/>
            <a:lstStyle/>
            <a:p/>
          </p:txBody>
        </p:sp>
        <p:sp>
          <p:nvSpPr>
            <p:cNvPr id="51" name="pl51"/>
            <p:cNvSpPr/>
            <p:nvPr/>
          </p:nvSpPr>
          <p:spPr>
            <a:xfrm>
              <a:off x="7671556" y="1567326"/>
              <a:ext cx="753470" cy="27115"/>
            </a:xfrm>
            <a:custGeom>
              <a:avLst/>
              <a:pathLst>
                <a:path w="753470" h="27115">
                  <a:moveTo>
                    <a:pt x="753470" y="0"/>
                  </a:moveTo>
                  <a:lnTo>
                    <a:pt x="0" y="27115"/>
                  </a:lnTo>
                </a:path>
              </a:pathLst>
            </a:custGeom>
          </p:spPr>
          <p:txBody>
            <a:bodyPr/>
            <a:lstStyle/>
            <a:p/>
          </p:txBody>
        </p:sp>
        <p:sp>
          <p:nvSpPr>
            <p:cNvPr id="52" name="pl52"/>
            <p:cNvSpPr/>
            <p:nvPr/>
          </p:nvSpPr>
          <p:spPr>
            <a:xfrm>
              <a:off x="7668890" y="1313089"/>
              <a:ext cx="714055" cy="276033"/>
            </a:xfrm>
            <a:custGeom>
              <a:avLst/>
              <a:pathLst>
                <a:path w="714055" h="276033">
                  <a:moveTo>
                    <a:pt x="714055" y="0"/>
                  </a:moveTo>
                  <a:lnTo>
                    <a:pt x="0" y="276033"/>
                  </a:lnTo>
                </a:path>
              </a:pathLst>
            </a:custGeom>
          </p:spPr>
          <p:txBody>
            <a:bodyPr/>
            <a:lstStyle/>
            <a:p/>
          </p:txBody>
        </p:sp>
        <p:sp>
          <p:nvSpPr>
            <p:cNvPr id="53" name="pl53"/>
            <p:cNvSpPr/>
            <p:nvPr/>
          </p:nvSpPr>
          <p:spPr>
            <a:xfrm>
              <a:off x="7670251" y="1646828"/>
              <a:ext cx="688609" cy="175570"/>
            </a:xfrm>
            <a:custGeom>
              <a:avLst/>
              <a:pathLst>
                <a:path w="688609" h="175570">
                  <a:moveTo>
                    <a:pt x="688609" y="175570"/>
                  </a:moveTo>
                  <a:lnTo>
                    <a:pt x="0" y="0"/>
                  </a:lnTo>
                </a:path>
              </a:pathLst>
            </a:custGeom>
          </p:spPr>
          <p:txBody>
            <a:bodyPr/>
            <a:lstStyle/>
            <a:p/>
          </p:txBody>
        </p:sp>
        <p:sp>
          <p:nvSpPr>
            <p:cNvPr id="54" name="pl54"/>
            <p:cNvSpPr/>
            <p:nvPr/>
          </p:nvSpPr>
          <p:spPr>
            <a:xfrm>
              <a:off x="7666991" y="1697564"/>
              <a:ext cx="685783" cy="383345"/>
            </a:xfrm>
            <a:custGeom>
              <a:avLst/>
              <a:pathLst>
                <a:path w="685783" h="383345">
                  <a:moveTo>
                    <a:pt x="685783" y="383345"/>
                  </a:moveTo>
                  <a:lnTo>
                    <a:pt x="0" y="0"/>
                  </a:lnTo>
                </a:path>
              </a:pathLst>
            </a:custGeom>
          </p:spPr>
          <p:txBody>
            <a:bodyPr/>
            <a:lstStyle/>
            <a:p/>
          </p:txBody>
        </p:sp>
        <p:sp>
          <p:nvSpPr>
            <p:cNvPr id="55" name="pl55"/>
            <p:cNvSpPr/>
            <p:nvPr/>
          </p:nvSpPr>
          <p:spPr>
            <a:xfrm>
              <a:off x="7665171" y="1793578"/>
              <a:ext cx="741858" cy="549502"/>
            </a:xfrm>
            <a:custGeom>
              <a:avLst/>
              <a:pathLst>
                <a:path w="741858" h="549502">
                  <a:moveTo>
                    <a:pt x="741858" y="549502"/>
                  </a:moveTo>
                  <a:lnTo>
                    <a:pt x="0" y="0"/>
                  </a:lnTo>
                </a:path>
              </a:pathLst>
            </a:custGeom>
          </p:spPr>
          <p:txBody>
            <a:bodyPr/>
            <a:lstStyle/>
            <a:p/>
          </p:txBody>
        </p:sp>
        <p:sp>
          <p:nvSpPr>
            <p:cNvPr id="56" name="pl56"/>
            <p:cNvSpPr/>
            <p:nvPr/>
          </p:nvSpPr>
          <p:spPr>
            <a:xfrm>
              <a:off x="7661709" y="1984824"/>
              <a:ext cx="721235" cy="884419"/>
            </a:xfrm>
            <a:custGeom>
              <a:avLst/>
              <a:pathLst>
                <a:path w="721235" h="884419">
                  <a:moveTo>
                    <a:pt x="721235" y="884419"/>
                  </a:moveTo>
                  <a:lnTo>
                    <a:pt x="0" y="0"/>
                  </a:lnTo>
                </a:path>
              </a:pathLst>
            </a:custGeom>
          </p:spPr>
          <p:txBody>
            <a:bodyPr/>
            <a:lstStyle/>
            <a:p/>
          </p:txBody>
        </p:sp>
        <p:sp>
          <p:nvSpPr>
            <p:cNvPr id="57" name="pl57"/>
            <p:cNvSpPr/>
            <p:nvPr/>
          </p:nvSpPr>
          <p:spPr>
            <a:xfrm>
              <a:off x="7659685" y="1985379"/>
              <a:ext cx="668898" cy="1145854"/>
            </a:xfrm>
            <a:custGeom>
              <a:avLst/>
              <a:pathLst>
                <a:path w="668898" h="1145854">
                  <a:moveTo>
                    <a:pt x="668898" y="1145854"/>
                  </a:moveTo>
                  <a:lnTo>
                    <a:pt x="0" y="0"/>
                  </a:lnTo>
                </a:path>
              </a:pathLst>
            </a:custGeom>
          </p:spPr>
          <p:txBody>
            <a:bodyPr/>
            <a:lstStyle/>
            <a:p/>
          </p:txBody>
        </p:sp>
        <p:sp>
          <p:nvSpPr>
            <p:cNvPr id="58" name="pl58"/>
            <p:cNvSpPr/>
            <p:nvPr/>
          </p:nvSpPr>
          <p:spPr>
            <a:xfrm>
              <a:off x="7664611" y="1983662"/>
              <a:ext cx="772483" cy="620678"/>
            </a:xfrm>
            <a:custGeom>
              <a:avLst/>
              <a:pathLst>
                <a:path w="772483" h="620678">
                  <a:moveTo>
                    <a:pt x="772483" y="620678"/>
                  </a:moveTo>
                  <a:lnTo>
                    <a:pt x="0" y="0"/>
                  </a:lnTo>
                </a:path>
              </a:pathLst>
            </a:custGeom>
          </p:spPr>
          <p:txBody>
            <a:bodyPr/>
            <a:lstStyle/>
            <a:p/>
          </p:txBody>
        </p:sp>
        <p:sp>
          <p:nvSpPr>
            <p:cNvPr id="59" name="pl59"/>
            <p:cNvSpPr/>
            <p:nvPr/>
          </p:nvSpPr>
          <p:spPr>
            <a:xfrm>
              <a:off x="7662857" y="2648717"/>
              <a:ext cx="720088" cy="744614"/>
            </a:xfrm>
            <a:custGeom>
              <a:avLst/>
              <a:pathLst>
                <a:path w="720088" h="744614">
                  <a:moveTo>
                    <a:pt x="720088" y="744614"/>
                  </a:moveTo>
                  <a:lnTo>
                    <a:pt x="0" y="0"/>
                  </a:lnTo>
                </a:path>
              </a:pathLst>
            </a:custGeom>
          </p:spPr>
          <p:txBody>
            <a:bodyPr/>
            <a:lstStyle/>
            <a:p/>
          </p:txBody>
        </p:sp>
        <p:sp>
          <p:nvSpPr>
            <p:cNvPr id="60" name="pg60"/>
            <p:cNvSpPr/>
            <p:nvPr/>
          </p:nvSpPr>
          <p:spPr>
            <a:xfrm>
              <a:off x="8290281" y="69556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73710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90%</a:t>
              </a:r>
            </a:p>
          </p:txBody>
        </p:sp>
        <p:sp>
          <p:nvSpPr>
            <p:cNvPr id="62" name="pg62"/>
            <p:cNvSpPr/>
            <p:nvPr/>
          </p:nvSpPr>
          <p:spPr>
            <a:xfrm>
              <a:off x="8223851" y="95782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3" name="tx63"/>
            <p:cNvSpPr/>
            <p:nvPr/>
          </p:nvSpPr>
          <p:spPr>
            <a:xfrm>
              <a:off x="8246711" y="99936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64" name="pg64"/>
            <p:cNvSpPr/>
            <p:nvPr/>
          </p:nvSpPr>
          <p:spPr>
            <a:xfrm>
              <a:off x="8356446" y="148276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152430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85%</a:t>
              </a:r>
            </a:p>
          </p:txBody>
        </p:sp>
        <p:sp>
          <p:nvSpPr>
            <p:cNvPr id="66" name="pg66"/>
            <p:cNvSpPr/>
            <p:nvPr/>
          </p:nvSpPr>
          <p:spPr>
            <a:xfrm>
              <a:off x="8314365" y="122233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37225" y="126387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85%</a:t>
              </a:r>
            </a:p>
          </p:txBody>
        </p:sp>
        <p:sp>
          <p:nvSpPr>
            <p:cNvPr id="68" name="pg68"/>
            <p:cNvSpPr/>
            <p:nvPr/>
          </p:nvSpPr>
          <p:spPr>
            <a:xfrm>
              <a:off x="8290281" y="17424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9" name="tx69"/>
            <p:cNvSpPr/>
            <p:nvPr/>
          </p:nvSpPr>
          <p:spPr>
            <a:xfrm>
              <a:off x="8313141" y="178395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84%</a:t>
              </a:r>
            </a:p>
          </p:txBody>
        </p:sp>
        <p:sp>
          <p:nvSpPr>
            <p:cNvPr id="70" name="pg70"/>
            <p:cNvSpPr/>
            <p:nvPr/>
          </p:nvSpPr>
          <p:spPr>
            <a:xfrm>
              <a:off x="8284194" y="200397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1" name="tx71"/>
            <p:cNvSpPr/>
            <p:nvPr/>
          </p:nvSpPr>
          <p:spPr>
            <a:xfrm>
              <a:off x="8307054" y="204551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83%</a:t>
              </a:r>
            </a:p>
          </p:txBody>
        </p:sp>
        <p:sp>
          <p:nvSpPr>
            <p:cNvPr id="72" name="pg72"/>
            <p:cNvSpPr/>
            <p:nvPr/>
          </p:nvSpPr>
          <p:spPr>
            <a:xfrm>
              <a:off x="8338449" y="226574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61309" y="230728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81%</a:t>
              </a:r>
            </a:p>
          </p:txBody>
        </p:sp>
        <p:sp>
          <p:nvSpPr>
            <p:cNvPr id="74" name="pg74"/>
            <p:cNvSpPr/>
            <p:nvPr/>
          </p:nvSpPr>
          <p:spPr>
            <a:xfrm>
              <a:off x="8314365" y="279096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5" name="tx75"/>
            <p:cNvSpPr/>
            <p:nvPr/>
          </p:nvSpPr>
          <p:spPr>
            <a:xfrm>
              <a:off x="8337225" y="283249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77%</a:t>
              </a:r>
            </a:p>
          </p:txBody>
        </p:sp>
        <p:sp>
          <p:nvSpPr>
            <p:cNvPr id="76" name="pg76"/>
            <p:cNvSpPr/>
            <p:nvPr/>
          </p:nvSpPr>
          <p:spPr>
            <a:xfrm>
              <a:off x="8260004" y="305211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7" name="tx77"/>
            <p:cNvSpPr/>
            <p:nvPr/>
          </p:nvSpPr>
          <p:spPr>
            <a:xfrm>
              <a:off x="8282864" y="307496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77%</a:t>
              </a:r>
            </a:p>
          </p:txBody>
        </p:sp>
        <p:sp>
          <p:nvSpPr>
            <p:cNvPr id="78" name="pg78"/>
            <p:cNvSpPr/>
            <p:nvPr/>
          </p:nvSpPr>
          <p:spPr>
            <a:xfrm>
              <a:off x="8368515" y="252666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9" name="tx79"/>
            <p:cNvSpPr/>
            <p:nvPr/>
          </p:nvSpPr>
          <p:spPr>
            <a:xfrm>
              <a:off x="8391375" y="256819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77%</a:t>
              </a:r>
            </a:p>
          </p:txBody>
        </p:sp>
        <p:sp>
          <p:nvSpPr>
            <p:cNvPr id="80" name="pg80"/>
            <p:cNvSpPr/>
            <p:nvPr/>
          </p:nvSpPr>
          <p:spPr>
            <a:xfrm>
              <a:off x="8314365" y="331559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5713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63%</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48571" y="401416"/>
              <a:ext cx="31344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Guatemala,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(63%), followed by DTP3, HepB3, and Hib3 (77%).
Coverage of 5 vaccines decreased (DTP3, HEPB3, HIB3, IPV1 and ROTAC), 2 vaccines increased (HPVC and MCV2), and 2 vaccines were the same (MCV1 and RUBELLA) compared to respective coverage in 2019.
Coverage of 8 vaccines decreased (DTP3, HEPB3, HIB3, IPV1, IPVC, MCV1, ROTAC and RUBELLA) and 2 vaccines increased (HPVC and MCV2)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630082" y="887626"/>
              <a:ext cx="722164" cy="0"/>
            </a:xfrm>
            <a:custGeom>
              <a:avLst/>
              <a:pathLst>
                <a:path w="722164" h="0">
                  <a:moveTo>
                    <a:pt x="0" y="0"/>
                  </a:moveTo>
                  <a:lnTo>
                    <a:pt x="144432" y="0"/>
                  </a:lnTo>
                  <a:lnTo>
                    <a:pt x="216649" y="0"/>
                  </a:lnTo>
                  <a:lnTo>
                    <a:pt x="361082" y="0"/>
                  </a:lnTo>
                  <a:lnTo>
                    <a:pt x="577731" y="0"/>
                  </a:lnTo>
                  <a:lnTo>
                    <a:pt x="577731" y="0"/>
                  </a:lnTo>
                  <a:lnTo>
                    <a:pt x="722164" y="0"/>
                  </a:lnTo>
                </a:path>
              </a:pathLst>
            </a:custGeom>
            <a:ln w="116535" cap="flat">
              <a:solidFill>
                <a:srgbClr val="E8E8E8">
                  <a:alpha val="100000"/>
                </a:srgbClr>
              </a:solidFill>
              <a:prstDash val="solid"/>
              <a:round/>
            </a:ln>
          </p:spPr>
          <p:txBody>
            <a:bodyPr/>
            <a:lstStyle/>
            <a:p/>
          </p:txBody>
        </p:sp>
        <p:sp>
          <p:nvSpPr>
            <p:cNvPr id="22" name="pl22"/>
            <p:cNvSpPr/>
            <p:nvPr/>
          </p:nvSpPr>
          <p:spPr>
            <a:xfrm>
              <a:off x="7702299" y="1266641"/>
              <a:ext cx="938813" cy="0"/>
            </a:xfrm>
            <a:custGeom>
              <a:avLst/>
              <a:pathLst>
                <a:path w="938813" h="0">
                  <a:moveTo>
                    <a:pt x="0" y="0"/>
                  </a:moveTo>
                  <a:lnTo>
                    <a:pt x="361082" y="0"/>
                  </a:lnTo>
                  <a:lnTo>
                    <a:pt x="577731" y="0"/>
                  </a:lnTo>
                  <a:lnTo>
                    <a:pt x="722164" y="0"/>
                  </a:lnTo>
                  <a:lnTo>
                    <a:pt x="722164" y="0"/>
                  </a:lnTo>
                  <a:lnTo>
                    <a:pt x="938813" y="0"/>
                  </a:lnTo>
                  <a:lnTo>
                    <a:pt x="938813"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1645655"/>
              <a:ext cx="938813" cy="0"/>
            </a:xfrm>
            <a:custGeom>
              <a:avLst/>
              <a:pathLst>
                <a:path w="938813" h="0">
                  <a:moveTo>
                    <a:pt x="0" y="0"/>
                  </a:moveTo>
                  <a:lnTo>
                    <a:pt x="216649" y="0"/>
                  </a:lnTo>
                  <a:lnTo>
                    <a:pt x="288865" y="0"/>
                  </a:lnTo>
                  <a:lnTo>
                    <a:pt x="794380" y="0"/>
                  </a:lnTo>
                  <a:lnTo>
                    <a:pt x="794380" y="0"/>
                  </a:lnTo>
                  <a:lnTo>
                    <a:pt x="938813"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7052351" y="2024670"/>
              <a:ext cx="938813" cy="0"/>
            </a:xfrm>
            <a:custGeom>
              <a:avLst/>
              <a:pathLst>
                <a:path w="938813" h="0">
                  <a:moveTo>
                    <a:pt x="0" y="0"/>
                  </a:moveTo>
                  <a:lnTo>
                    <a:pt x="216649" y="0"/>
                  </a:lnTo>
                  <a:lnTo>
                    <a:pt x="288865" y="0"/>
                  </a:lnTo>
                  <a:lnTo>
                    <a:pt x="794380" y="0"/>
                  </a:lnTo>
                  <a:lnTo>
                    <a:pt x="794380" y="0"/>
                  </a:lnTo>
                  <a:lnTo>
                    <a:pt x="938813" y="0"/>
                  </a:lnTo>
                  <a:lnTo>
                    <a:pt x="938813" y="0"/>
                  </a:lnTo>
                </a:path>
              </a:pathLst>
            </a:custGeom>
            <a:ln w="116535" cap="flat">
              <a:solidFill>
                <a:srgbClr val="E8E8E8">
                  <a:alpha val="100000"/>
                </a:srgbClr>
              </a:solidFill>
              <a:prstDash val="solid"/>
              <a:round/>
            </a:ln>
          </p:spPr>
          <p:txBody>
            <a:bodyPr/>
            <a:lstStyle/>
            <a:p/>
          </p:txBody>
        </p:sp>
        <p:sp>
          <p:nvSpPr>
            <p:cNvPr id="25" name="pl25"/>
            <p:cNvSpPr/>
            <p:nvPr/>
          </p:nvSpPr>
          <p:spPr>
            <a:xfrm>
              <a:off x="4885859" y="2403685"/>
              <a:ext cx="649947" cy="0"/>
            </a:xfrm>
            <a:custGeom>
              <a:avLst/>
              <a:pathLst>
                <a:path w="649947" h="0">
                  <a:moveTo>
                    <a:pt x="0" y="0"/>
                  </a:moveTo>
                  <a:lnTo>
                    <a:pt x="72216" y="0"/>
                  </a:lnTo>
                  <a:lnTo>
                    <a:pt x="144432" y="0"/>
                  </a:lnTo>
                  <a:lnTo>
                    <a:pt x="216649" y="0"/>
                  </a:lnTo>
                  <a:lnTo>
                    <a:pt x="288865" y="0"/>
                  </a:lnTo>
                  <a:lnTo>
                    <a:pt x="361082"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7052351" y="2782699"/>
              <a:ext cx="938813" cy="0"/>
            </a:xfrm>
            <a:custGeom>
              <a:avLst/>
              <a:pathLst>
                <a:path w="938813" h="0">
                  <a:moveTo>
                    <a:pt x="0" y="0"/>
                  </a:moveTo>
                  <a:lnTo>
                    <a:pt x="216649" y="0"/>
                  </a:lnTo>
                  <a:lnTo>
                    <a:pt x="288865" y="0"/>
                  </a:lnTo>
                  <a:lnTo>
                    <a:pt x="794380" y="0"/>
                  </a:lnTo>
                  <a:lnTo>
                    <a:pt x="794380" y="0"/>
                  </a:lnTo>
                  <a:lnTo>
                    <a:pt x="938813" y="0"/>
                  </a:lnTo>
                  <a:lnTo>
                    <a:pt x="938813" y="0"/>
                  </a:lnTo>
                </a:path>
              </a:pathLst>
            </a:custGeom>
            <a:ln w="116535" cap="flat">
              <a:solidFill>
                <a:srgbClr val="E8E8E8">
                  <a:alpha val="100000"/>
                </a:srgbClr>
              </a:solidFill>
              <a:prstDash val="solid"/>
              <a:round/>
            </a:ln>
          </p:spPr>
          <p:txBody>
            <a:bodyPr/>
            <a:lstStyle/>
            <a:p/>
          </p:txBody>
        </p:sp>
        <p:sp>
          <p:nvSpPr>
            <p:cNvPr id="27" name="pl27"/>
            <p:cNvSpPr/>
            <p:nvPr/>
          </p:nvSpPr>
          <p:spPr>
            <a:xfrm>
              <a:off x="7341217" y="3161714"/>
              <a:ext cx="1299895" cy="0"/>
            </a:xfrm>
            <a:custGeom>
              <a:avLst/>
              <a:pathLst>
                <a:path w="1299895" h="0">
                  <a:moveTo>
                    <a:pt x="0" y="0"/>
                  </a:moveTo>
                  <a:lnTo>
                    <a:pt x="288865" y="0"/>
                  </a:lnTo>
                  <a:lnTo>
                    <a:pt x="722164" y="0"/>
                  </a:lnTo>
                  <a:lnTo>
                    <a:pt x="938813" y="0"/>
                  </a:lnTo>
                  <a:lnTo>
                    <a:pt x="938813" y="0"/>
                  </a:lnTo>
                  <a:lnTo>
                    <a:pt x="1083246" y="0"/>
                  </a:lnTo>
                  <a:lnTo>
                    <a:pt x="1299895" y="0"/>
                  </a:lnTo>
                </a:path>
              </a:pathLst>
            </a:custGeom>
            <a:ln w="116535" cap="flat">
              <a:solidFill>
                <a:srgbClr val="E8E8E8">
                  <a:alpha val="100000"/>
                </a:srgbClr>
              </a:solidFill>
              <a:prstDash val="solid"/>
              <a:round/>
            </a:ln>
          </p:spPr>
          <p:txBody>
            <a:bodyPr/>
            <a:lstStyle/>
            <a:p/>
          </p:txBody>
        </p:sp>
        <p:sp>
          <p:nvSpPr>
            <p:cNvPr id="28" name="pl28"/>
            <p:cNvSpPr/>
            <p:nvPr/>
          </p:nvSpPr>
          <p:spPr>
            <a:xfrm>
              <a:off x="7702299" y="3540728"/>
              <a:ext cx="361082" cy="0"/>
            </a:xfrm>
            <a:custGeom>
              <a:avLst/>
              <a:pathLst>
                <a:path w="361082" h="0">
                  <a:moveTo>
                    <a:pt x="0" y="0"/>
                  </a:moveTo>
                  <a:lnTo>
                    <a:pt x="144432" y="0"/>
                  </a:lnTo>
                  <a:lnTo>
                    <a:pt x="216649" y="0"/>
                  </a:lnTo>
                  <a:lnTo>
                    <a:pt x="216649"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9" name="pl29"/>
            <p:cNvSpPr/>
            <p:nvPr/>
          </p:nvSpPr>
          <p:spPr>
            <a:xfrm>
              <a:off x="6619053" y="3919743"/>
              <a:ext cx="938813" cy="0"/>
            </a:xfrm>
            <a:custGeom>
              <a:avLst/>
              <a:pathLst>
                <a:path w="938813" h="0">
                  <a:moveTo>
                    <a:pt x="0" y="0"/>
                  </a:moveTo>
                  <a:lnTo>
                    <a:pt x="505514" y="0"/>
                  </a:lnTo>
                  <a:lnTo>
                    <a:pt x="505514" y="0"/>
                  </a:lnTo>
                  <a:lnTo>
                    <a:pt x="577731" y="0"/>
                  </a:lnTo>
                  <a:lnTo>
                    <a:pt x="577731" y="0"/>
                  </a:lnTo>
                  <a:lnTo>
                    <a:pt x="577731" y="0"/>
                  </a:lnTo>
                  <a:lnTo>
                    <a:pt x="938813" y="0"/>
                  </a:lnTo>
                </a:path>
              </a:pathLst>
            </a:custGeom>
            <a:ln w="116535" cap="flat">
              <a:solidFill>
                <a:srgbClr val="E8E8E8">
                  <a:alpha val="100000"/>
                </a:srgbClr>
              </a:solidFill>
              <a:prstDash val="solid"/>
              <a:round/>
            </a:ln>
          </p:spPr>
          <p:txBody>
            <a:bodyPr/>
            <a:lstStyle/>
            <a:p/>
          </p:txBody>
        </p:sp>
        <p:sp>
          <p:nvSpPr>
            <p:cNvPr id="30" name="pl30"/>
            <p:cNvSpPr/>
            <p:nvPr/>
          </p:nvSpPr>
          <p:spPr>
            <a:xfrm>
              <a:off x="7196784" y="4298757"/>
              <a:ext cx="1083246" cy="0"/>
            </a:xfrm>
            <a:custGeom>
              <a:avLst/>
              <a:pathLst>
                <a:path w="1083246" h="0">
                  <a:moveTo>
                    <a:pt x="0" y="0"/>
                  </a:moveTo>
                  <a:lnTo>
                    <a:pt x="433298" y="0"/>
                  </a:lnTo>
                  <a:lnTo>
                    <a:pt x="577731" y="0"/>
                  </a:lnTo>
                  <a:lnTo>
                    <a:pt x="722164" y="0"/>
                  </a:lnTo>
                  <a:lnTo>
                    <a:pt x="938813" y="0"/>
                  </a:lnTo>
                  <a:lnTo>
                    <a:pt x="938813" y="0"/>
                  </a:lnTo>
                  <a:lnTo>
                    <a:pt x="1083246" y="0"/>
                  </a:lnTo>
                </a:path>
              </a:pathLst>
            </a:custGeom>
            <a:ln w="116535" cap="flat">
              <a:solidFill>
                <a:srgbClr val="E8E8E8">
                  <a:alpha val="100000"/>
                </a:srgbClr>
              </a:solidFill>
              <a:prstDash val="solid"/>
              <a:round/>
            </a:ln>
          </p:spPr>
          <p:txBody>
            <a:bodyPr/>
            <a:lstStyle/>
            <a:p/>
          </p:txBody>
        </p:sp>
        <p:sp>
          <p:nvSpPr>
            <p:cNvPr id="31" name="pl31"/>
            <p:cNvSpPr/>
            <p:nvPr/>
          </p:nvSpPr>
          <p:spPr>
            <a:xfrm>
              <a:off x="7702299" y="4677772"/>
              <a:ext cx="361082" cy="0"/>
            </a:xfrm>
            <a:custGeom>
              <a:avLst/>
              <a:pathLst>
                <a:path w="361082" h="0">
                  <a:moveTo>
                    <a:pt x="0" y="0"/>
                  </a:moveTo>
                  <a:lnTo>
                    <a:pt x="144432" y="0"/>
                  </a:lnTo>
                  <a:lnTo>
                    <a:pt x="216649" y="0"/>
                  </a:lnTo>
                  <a:lnTo>
                    <a:pt x="216649"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32" name="pl32"/>
            <p:cNvSpPr/>
            <p:nvPr/>
          </p:nvSpPr>
          <p:spPr>
            <a:xfrm>
              <a:off x="6113538" y="5056787"/>
              <a:ext cx="2094275" cy="0"/>
            </a:xfrm>
            <a:custGeom>
              <a:avLst/>
              <a:pathLst>
                <a:path w="2094275" h="0">
                  <a:moveTo>
                    <a:pt x="0" y="0"/>
                  </a:moveTo>
                  <a:lnTo>
                    <a:pt x="1299895" y="0"/>
                  </a:lnTo>
                  <a:lnTo>
                    <a:pt x="1372111" y="0"/>
                  </a:lnTo>
                  <a:lnTo>
                    <a:pt x="1805410" y="0"/>
                  </a:lnTo>
                  <a:lnTo>
                    <a:pt x="1877626" y="0"/>
                  </a:lnTo>
                  <a:lnTo>
                    <a:pt x="1949842" y="0"/>
                  </a:lnTo>
                  <a:lnTo>
                    <a:pt x="2094275" y="0"/>
                  </a:lnTo>
                </a:path>
              </a:pathLst>
            </a:custGeom>
            <a:ln w="116535" cap="flat">
              <a:solidFill>
                <a:srgbClr val="E8E8E8">
                  <a:alpha val="100000"/>
                </a:srgbClr>
              </a:solidFill>
              <a:prstDash val="solid"/>
              <a:round/>
            </a:ln>
          </p:spPr>
          <p:txBody>
            <a:bodyPr/>
            <a:lstStyle/>
            <a:p/>
          </p:txBody>
        </p:sp>
        <p:sp>
          <p:nvSpPr>
            <p:cNvPr id="33" name="pt33"/>
            <p:cNvSpPr/>
            <p:nvPr/>
          </p:nvSpPr>
          <p:spPr>
            <a:xfrm>
              <a:off x="798666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62558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77001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4223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05888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9779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26450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33671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04785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26450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33671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04785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53130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17022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88135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02579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24244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95357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09800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6450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33671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04785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33671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05888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2558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9779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0588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2006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9228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9228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12006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9228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55336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9228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8666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20331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10903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40893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928397"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14504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78396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639531"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78396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928397"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989583"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78396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92839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989583"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47303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4895308"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503974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8396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928397"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989583"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217262"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361695"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567315"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928397"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000613"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928397"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061800"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134016"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495098"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072830"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072830"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56731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928397"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000613"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928397"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7928397"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856180"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42288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4479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Guatemala,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(96%) and 2024 (96%). DTP1 coverage declined in 2025 (86%) compared to 2024, and was lower than in 2019. In 2019-2025, DTP1 coverage was at it's lowest level in 2025 (86%).
In 2024, 2 vaccines had lower coverage than in 2019.
In 2025, 9 vaccines had lower coverage than in 2019.
In 2025, 10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611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77773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108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273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047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0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361192" y="3282672"/>
              <a:ext cx="2915825" cy="1093603"/>
            </a:xfrm>
            <a:custGeom>
              <a:avLst/>
              <a:pathLst>
                <a:path w="2915825" h="1093603">
                  <a:moveTo>
                    <a:pt x="0" y="191380"/>
                  </a:moveTo>
                  <a:lnTo>
                    <a:pt x="416546" y="874882"/>
                  </a:lnTo>
                  <a:lnTo>
                    <a:pt x="833093" y="1093603"/>
                  </a:lnTo>
                  <a:lnTo>
                    <a:pt x="1249639" y="765522"/>
                  </a:lnTo>
                  <a:lnTo>
                    <a:pt x="1666186" y="1011583"/>
                  </a:lnTo>
                  <a:lnTo>
                    <a:pt x="2082732" y="410101"/>
                  </a:lnTo>
                  <a:lnTo>
                    <a:pt x="2499279" y="164040"/>
                  </a:lnTo>
                  <a:lnTo>
                    <a:pt x="2915825" y="0"/>
                  </a:lnTo>
                </a:path>
              </a:pathLst>
            </a:custGeom>
            <a:ln w="29811" cap="flat">
              <a:solidFill>
                <a:srgbClr val="FF0000">
                  <a:alpha val="100000"/>
                </a:srgbClr>
              </a:solidFill>
              <a:prstDash val="solid"/>
              <a:round/>
            </a:ln>
          </p:spPr>
          <p:txBody>
            <a:bodyPr/>
            <a:lstStyle/>
            <a:p/>
          </p:txBody>
        </p:sp>
        <p:sp>
          <p:nvSpPr>
            <p:cNvPr id="26" name="pl26"/>
            <p:cNvSpPr/>
            <p:nvPr/>
          </p:nvSpPr>
          <p:spPr>
            <a:xfrm>
              <a:off x="1361192" y="3282672"/>
              <a:ext cx="2915825" cy="1284984"/>
            </a:xfrm>
            <a:custGeom>
              <a:avLst/>
              <a:pathLst>
                <a:path w="2915825" h="1284984">
                  <a:moveTo>
                    <a:pt x="0" y="874882"/>
                  </a:moveTo>
                  <a:lnTo>
                    <a:pt x="416546" y="1202963"/>
                  </a:lnTo>
                  <a:lnTo>
                    <a:pt x="833093" y="1284984"/>
                  </a:lnTo>
                  <a:lnTo>
                    <a:pt x="1249639" y="902222"/>
                  </a:lnTo>
                  <a:lnTo>
                    <a:pt x="1666186" y="1120943"/>
                  </a:lnTo>
                  <a:lnTo>
                    <a:pt x="2082732" y="410101"/>
                  </a:lnTo>
                  <a:lnTo>
                    <a:pt x="2499279" y="164040"/>
                  </a:lnTo>
                  <a:lnTo>
                    <a:pt x="2915825" y="0"/>
                  </a:lnTo>
                </a:path>
              </a:pathLst>
            </a:custGeom>
            <a:ln w="29811" cap="flat">
              <a:solidFill>
                <a:srgbClr val="0058AB">
                  <a:alpha val="100000"/>
                </a:srgbClr>
              </a:solidFill>
              <a:prstDash val="solid"/>
              <a:round/>
            </a:ln>
          </p:spPr>
          <p:txBody>
            <a:bodyPr/>
            <a:lstStyle/>
            <a:p/>
          </p:txBody>
        </p:sp>
        <p:sp>
          <p:nvSpPr>
            <p:cNvPr id="27" name="pt27"/>
            <p:cNvSpPr/>
            <p:nvPr/>
          </p:nvSpPr>
          <p:spPr>
            <a:xfrm>
              <a:off x="1336366"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752913" y="41327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169459" y="43514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586006" y="40233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002553" y="42694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419099"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835646"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4252192"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36366"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1752913" y="44608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2169459"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2586006"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3002553" y="4378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3419099"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835646"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4252192"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tx43"/>
            <p:cNvSpPr/>
            <p:nvPr/>
          </p:nvSpPr>
          <p:spPr>
            <a:xfrm>
              <a:off x="1361192"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44" name="tx44"/>
            <p:cNvSpPr/>
            <p:nvPr/>
          </p:nvSpPr>
          <p:spPr>
            <a:xfrm>
              <a:off x="1777739" y="45552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19</a:t>
              </a:r>
            </a:p>
          </p:txBody>
        </p:sp>
        <p:sp>
          <p:nvSpPr>
            <p:cNvPr id="45" name="tx45"/>
            <p:cNvSpPr/>
            <p:nvPr/>
          </p:nvSpPr>
          <p:spPr>
            <a:xfrm>
              <a:off x="2194285" y="4637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46" name="tx46"/>
            <p:cNvSpPr/>
            <p:nvPr/>
          </p:nvSpPr>
          <p:spPr>
            <a:xfrm>
              <a:off x="2610832"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47" name="tx47"/>
            <p:cNvSpPr/>
            <p:nvPr/>
          </p:nvSpPr>
          <p:spPr>
            <a:xfrm>
              <a:off x="3027378" y="44744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48" name="tx48"/>
            <p:cNvSpPr/>
            <p:nvPr/>
          </p:nvSpPr>
          <p:spPr>
            <a:xfrm>
              <a:off x="3443925"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49" name="tx49"/>
            <p:cNvSpPr/>
            <p:nvPr/>
          </p:nvSpPr>
          <p:spPr>
            <a:xfrm>
              <a:off x="3860472"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50" name="tx50"/>
            <p:cNvSpPr/>
            <p:nvPr/>
          </p:nvSpPr>
          <p:spPr>
            <a:xfrm>
              <a:off x="4277018"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51" name="tx51"/>
            <p:cNvSpPr/>
            <p:nvPr/>
          </p:nvSpPr>
          <p:spPr>
            <a:xfrm>
              <a:off x="1361192"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52" name="tx52"/>
            <p:cNvSpPr/>
            <p:nvPr/>
          </p:nvSpPr>
          <p:spPr>
            <a:xfrm>
              <a:off x="1777739" y="398528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31</a:t>
              </a:r>
            </a:p>
          </p:txBody>
        </p:sp>
        <p:sp>
          <p:nvSpPr>
            <p:cNvPr id="53" name="tx53"/>
            <p:cNvSpPr/>
            <p:nvPr/>
          </p:nvSpPr>
          <p:spPr>
            <a:xfrm>
              <a:off x="2194285" y="42040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54" name="tx54"/>
            <p:cNvSpPr/>
            <p:nvPr/>
          </p:nvSpPr>
          <p:spPr>
            <a:xfrm>
              <a:off x="2610832" y="387592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55" name="tx55"/>
            <p:cNvSpPr/>
            <p:nvPr/>
          </p:nvSpPr>
          <p:spPr>
            <a:xfrm>
              <a:off x="3027378" y="41220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56" name="tx56"/>
            <p:cNvSpPr/>
            <p:nvPr/>
          </p:nvSpPr>
          <p:spPr>
            <a:xfrm>
              <a:off x="3443925"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57" name="tx57"/>
            <p:cNvSpPr/>
            <p:nvPr/>
          </p:nvSpPr>
          <p:spPr>
            <a:xfrm>
              <a:off x="3860472"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58" name="tx58"/>
            <p:cNvSpPr/>
            <p:nvPr/>
          </p:nvSpPr>
          <p:spPr>
            <a:xfrm>
              <a:off x="4277018"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59" name="pl5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0" name="tx60"/>
            <p:cNvSpPr/>
            <p:nvPr/>
          </p:nvSpPr>
          <p:spPr>
            <a:xfrm>
              <a:off x="3117029"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61" name="tx61"/>
            <p:cNvSpPr/>
            <p:nvPr/>
          </p:nvSpPr>
          <p:spPr>
            <a:xfrm>
              <a:off x="2983363"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62" name="rc62"/>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63" name="pl63"/>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4" name="pl64"/>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5" name="pl65"/>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6" name="pl66"/>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7" name="pl67"/>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8" name="pl68"/>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9" name="pl69"/>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1" name="pl71"/>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2" name="pl72"/>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3" name="pl73"/>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4" name="pl74"/>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5" name="pl75"/>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6" name="pl76"/>
            <p:cNvSpPr/>
            <p:nvPr/>
          </p:nvSpPr>
          <p:spPr>
            <a:xfrm>
              <a:off x="55545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97113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8042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2207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05387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4704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53871" y="3528733"/>
              <a:ext cx="416546" cy="656162"/>
            </a:xfrm>
            <a:custGeom>
              <a:avLst/>
              <a:pathLst>
                <a:path w="416546" h="656162">
                  <a:moveTo>
                    <a:pt x="0" y="656162"/>
                  </a:moveTo>
                  <a:lnTo>
                    <a:pt x="416546" y="0"/>
                  </a:lnTo>
                </a:path>
              </a:pathLst>
            </a:custGeom>
            <a:ln w="29811" cap="flat">
              <a:solidFill>
                <a:srgbClr val="FF0000">
                  <a:alpha val="100000"/>
                </a:srgbClr>
              </a:solidFill>
              <a:prstDash val="solid"/>
              <a:round/>
            </a:ln>
          </p:spPr>
          <p:txBody>
            <a:bodyPr/>
            <a:lstStyle/>
            <a:p/>
          </p:txBody>
        </p:sp>
        <p:sp>
          <p:nvSpPr>
            <p:cNvPr id="85" name="pl85"/>
            <p:cNvSpPr/>
            <p:nvPr/>
          </p:nvSpPr>
          <p:spPr>
            <a:xfrm>
              <a:off x="8053871" y="3528733"/>
              <a:ext cx="416546" cy="656162"/>
            </a:xfrm>
            <a:custGeom>
              <a:avLst/>
              <a:pathLst>
                <a:path w="416546" h="656162">
                  <a:moveTo>
                    <a:pt x="0" y="656162"/>
                  </a:moveTo>
                  <a:lnTo>
                    <a:pt x="416546" y="0"/>
                  </a:lnTo>
                </a:path>
              </a:pathLst>
            </a:custGeom>
            <a:ln w="29811" cap="flat">
              <a:solidFill>
                <a:srgbClr val="0058AB">
                  <a:alpha val="100000"/>
                </a:srgbClr>
              </a:solidFill>
              <a:prstDash val="solid"/>
              <a:round/>
            </a:ln>
          </p:spPr>
          <p:txBody>
            <a:bodyPr/>
            <a:lstStyle/>
            <a:p/>
          </p:txBody>
        </p:sp>
        <p:sp>
          <p:nvSpPr>
            <p:cNvPr id="86" name="pt86"/>
            <p:cNvSpPr/>
            <p:nvPr/>
          </p:nvSpPr>
          <p:spPr>
            <a:xfrm>
              <a:off x="8029045"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7" name="pt87"/>
            <p:cNvSpPr/>
            <p:nvPr/>
          </p:nvSpPr>
          <p:spPr>
            <a:xfrm>
              <a:off x="8445592" y="35039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8" name="pt88"/>
            <p:cNvSpPr/>
            <p:nvPr/>
          </p:nvSpPr>
          <p:spPr>
            <a:xfrm>
              <a:off x="8029045"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9" name="pt89"/>
            <p:cNvSpPr/>
            <p:nvPr/>
          </p:nvSpPr>
          <p:spPr>
            <a:xfrm>
              <a:off x="8445592"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0" name="tx90"/>
            <p:cNvSpPr/>
            <p:nvPr/>
          </p:nvSpPr>
          <p:spPr>
            <a:xfrm>
              <a:off x="8053871"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91" name="tx91"/>
            <p:cNvSpPr/>
            <p:nvPr/>
          </p:nvSpPr>
          <p:spPr>
            <a:xfrm>
              <a:off x="8470418"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92" name="tx92"/>
            <p:cNvSpPr/>
            <p:nvPr/>
          </p:nvSpPr>
          <p:spPr>
            <a:xfrm>
              <a:off x="8053871"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93" name="tx93"/>
            <p:cNvSpPr/>
            <p:nvPr/>
          </p:nvSpPr>
          <p:spPr>
            <a:xfrm>
              <a:off x="8470418" y="335680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94" name="pl9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tx95"/>
            <p:cNvSpPr/>
            <p:nvPr/>
          </p:nvSpPr>
          <p:spPr>
            <a:xfrm>
              <a:off x="7310429"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96" name="tx96"/>
            <p:cNvSpPr/>
            <p:nvPr/>
          </p:nvSpPr>
          <p:spPr>
            <a:xfrm>
              <a:off x="7176762"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97" name="rc9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98" name="tx9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9" name="tx9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00" name="tx100"/>
            <p:cNvSpPr/>
            <p:nvPr/>
          </p:nvSpPr>
          <p:spPr>
            <a:xfrm rot="-5400000">
              <a:off x="12331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1" name="tx101"/>
            <p:cNvSpPr/>
            <p:nvPr/>
          </p:nvSpPr>
          <p:spPr>
            <a:xfrm rot="-5400000">
              <a:off x="16497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2" name="tx102"/>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3" name="tx103"/>
            <p:cNvSpPr/>
            <p:nvPr/>
          </p:nvSpPr>
          <p:spPr>
            <a:xfrm rot="-5400000">
              <a:off x="248283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4" name="tx104"/>
            <p:cNvSpPr/>
            <p:nvPr/>
          </p:nvSpPr>
          <p:spPr>
            <a:xfrm rot="-5400000">
              <a:off x="28993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5" name="tx105"/>
            <p:cNvSpPr/>
            <p:nvPr/>
          </p:nvSpPr>
          <p:spPr>
            <a:xfrm rot="-5400000">
              <a:off x="33158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6" name="tx106"/>
            <p:cNvSpPr/>
            <p:nvPr/>
          </p:nvSpPr>
          <p:spPr>
            <a:xfrm rot="-5400000">
              <a:off x="373247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7" name="tx107"/>
            <p:cNvSpPr/>
            <p:nvPr/>
          </p:nvSpPr>
          <p:spPr>
            <a:xfrm rot="-5400000">
              <a:off x="41490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8" name="tx108"/>
            <p:cNvSpPr/>
            <p:nvPr/>
          </p:nvSpPr>
          <p:spPr>
            <a:xfrm rot="-5400000">
              <a:off x="54265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9" name="tx109"/>
            <p:cNvSpPr/>
            <p:nvPr/>
          </p:nvSpPr>
          <p:spPr>
            <a:xfrm rot="-5400000">
              <a:off x="58431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0" name="tx110"/>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1" name="tx111"/>
            <p:cNvSpPr/>
            <p:nvPr/>
          </p:nvSpPr>
          <p:spPr>
            <a:xfrm rot="-5400000">
              <a:off x="667623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2" name="tx112"/>
            <p:cNvSpPr/>
            <p:nvPr/>
          </p:nvSpPr>
          <p:spPr>
            <a:xfrm rot="-5400000">
              <a:off x="70927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3" name="tx113"/>
            <p:cNvSpPr/>
            <p:nvPr/>
          </p:nvSpPr>
          <p:spPr>
            <a:xfrm rot="-5400000">
              <a:off x="750929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4" name="tx114"/>
            <p:cNvSpPr/>
            <p:nvPr/>
          </p:nvSpPr>
          <p:spPr>
            <a:xfrm rot="-5400000">
              <a:off x="792587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5" name="tx115"/>
            <p:cNvSpPr/>
            <p:nvPr/>
          </p:nvSpPr>
          <p:spPr>
            <a:xfrm rot="-5400000">
              <a:off x="83424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16" name="tx11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7" name="tx11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8" name="tx11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9" name="tx11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20" name="tx12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21" name="tx12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2" name="tx12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3" name="pl12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4" name="pl12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5" name="tx12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6" name="tx12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7" name="tx127"/>
            <p:cNvSpPr/>
            <p:nvPr/>
          </p:nvSpPr>
          <p:spPr>
            <a:xfrm>
              <a:off x="757200" y="1330710"/>
              <a:ext cx="56278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Guatemala, 2018-2025</a:t>
              </a:r>
            </a:p>
          </p:txBody>
        </p:sp>
        <p:sp>
          <p:nvSpPr>
            <p:cNvPr id="128" name="tx12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Guatemala was 2018.
In 2025, first dose (HPV1) programme coverage among girls was 63%. In 2025, last dose (HPVc) programme coverage among girls was 63%.</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63% and coverage among boys increased to 54%, following switch to single dose in 2023.</a:t>
            </a:r>
          </a:p>
        </p:txBody>
      </p:sp>
      <p:grpSp xmlns:pic="http://schemas.openxmlformats.org/drawingml/2006/picture">
        <p:nvGrpSpPr>
          <p:cNvPr id="132" name=""/>
          <p:cNvGrpSpPr/>
          <p:nvPr/>
        </p:nvGrpSpPr>
        <p:grpSpPr>
          <a:xfrm>
            <a:off x="292608" y="1005840"/>
            <a:ext cx="8595360" cy="28575"/>
            <a:chOff x="292608" y="1005840"/>
            <a:chExt cx="8595360" cy="28575"/>
          </a:xfrm>
        </p:grpSpPr>
        <p:sp>
          <p:nvSpPr>
            <p:cNvPr id="13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25853"/>
              <a:ext cx="6481656" cy="782440"/>
            </a:xfrm>
            <a:custGeom>
              <a:avLst/>
              <a:pathLst>
                <a:path w="6481656" h="782440">
                  <a:moveTo>
                    <a:pt x="0" y="451408"/>
                  </a:moveTo>
                  <a:lnTo>
                    <a:pt x="259266" y="571783"/>
                  </a:lnTo>
                  <a:lnTo>
                    <a:pt x="518532" y="421314"/>
                  </a:lnTo>
                  <a:lnTo>
                    <a:pt x="777798" y="361126"/>
                  </a:lnTo>
                  <a:lnTo>
                    <a:pt x="1037065" y="270844"/>
                  </a:lnTo>
                  <a:lnTo>
                    <a:pt x="1296331" y="270844"/>
                  </a:lnTo>
                  <a:lnTo>
                    <a:pt x="1555597" y="210657"/>
                  </a:lnTo>
                  <a:lnTo>
                    <a:pt x="1814863" y="331032"/>
                  </a:lnTo>
                  <a:lnTo>
                    <a:pt x="2074130" y="30093"/>
                  </a:lnTo>
                  <a:lnTo>
                    <a:pt x="2333396" y="120375"/>
                  </a:lnTo>
                  <a:lnTo>
                    <a:pt x="2592662" y="60187"/>
                  </a:lnTo>
                  <a:lnTo>
                    <a:pt x="2851928" y="240750"/>
                  </a:lnTo>
                  <a:lnTo>
                    <a:pt x="3111195" y="0"/>
                  </a:lnTo>
                  <a:lnTo>
                    <a:pt x="3370461" y="0"/>
                  </a:lnTo>
                  <a:lnTo>
                    <a:pt x="3629727" y="662065"/>
                  </a:lnTo>
                  <a:lnTo>
                    <a:pt x="3888994" y="782440"/>
                  </a:lnTo>
                  <a:lnTo>
                    <a:pt x="4148260" y="391220"/>
                  </a:lnTo>
                  <a:lnTo>
                    <a:pt x="4407526" y="150469"/>
                  </a:lnTo>
                  <a:lnTo>
                    <a:pt x="4666792" y="331032"/>
                  </a:lnTo>
                  <a:lnTo>
                    <a:pt x="4926059" y="240750"/>
                  </a:lnTo>
                  <a:lnTo>
                    <a:pt x="5185325" y="180563"/>
                  </a:lnTo>
                  <a:lnTo>
                    <a:pt x="5444591" y="481501"/>
                  </a:lnTo>
                  <a:lnTo>
                    <a:pt x="5703857" y="451408"/>
                  </a:lnTo>
                  <a:lnTo>
                    <a:pt x="5963124" y="240750"/>
                  </a:lnTo>
                  <a:lnTo>
                    <a:pt x="6222390" y="180563"/>
                  </a:lnTo>
                  <a:lnTo>
                    <a:pt x="6481656" y="571783"/>
                  </a:lnTo>
                </a:path>
              </a:pathLst>
            </a:custGeom>
            <a:ln w="27101" cap="flat">
              <a:solidFill>
                <a:srgbClr val="F8766D">
                  <a:alpha val="100000"/>
                </a:srgbClr>
              </a:solidFill>
              <a:prstDash val="solid"/>
              <a:round/>
            </a:ln>
          </p:spPr>
          <p:txBody>
            <a:bodyPr/>
            <a:lstStyle/>
            <a:p/>
          </p:txBody>
        </p:sp>
        <p:sp>
          <p:nvSpPr>
            <p:cNvPr id="28" name="pl28"/>
            <p:cNvSpPr/>
            <p:nvPr/>
          </p:nvSpPr>
          <p:spPr>
            <a:xfrm>
              <a:off x="5587279" y="2436510"/>
              <a:ext cx="2333396" cy="662065"/>
            </a:xfrm>
            <a:custGeom>
              <a:avLst/>
              <a:pathLst>
                <a:path w="2333396" h="662065">
                  <a:moveTo>
                    <a:pt x="0" y="662065"/>
                  </a:moveTo>
                  <a:lnTo>
                    <a:pt x="259266" y="0"/>
                  </a:lnTo>
                  <a:lnTo>
                    <a:pt x="518532" y="331032"/>
                  </a:lnTo>
                  <a:lnTo>
                    <a:pt x="777798" y="331032"/>
                  </a:lnTo>
                  <a:lnTo>
                    <a:pt x="1037065" y="300938"/>
                  </a:lnTo>
                  <a:lnTo>
                    <a:pt x="1296331" y="300938"/>
                  </a:lnTo>
                  <a:lnTo>
                    <a:pt x="1555597" y="541689"/>
                  </a:lnTo>
                  <a:lnTo>
                    <a:pt x="1814863" y="331032"/>
                  </a:lnTo>
                  <a:lnTo>
                    <a:pt x="2074130" y="300938"/>
                  </a:lnTo>
                  <a:lnTo>
                    <a:pt x="2333396" y="150469"/>
                  </a:lnTo>
                </a:path>
              </a:pathLst>
            </a:custGeom>
            <a:ln w="27101" cap="flat">
              <a:solidFill>
                <a:srgbClr val="7CAE00">
                  <a:alpha val="100000"/>
                </a:srgbClr>
              </a:solidFill>
              <a:prstDash val="solid"/>
              <a:round/>
            </a:ln>
          </p:spPr>
          <p:txBody>
            <a:bodyPr/>
            <a:lstStyle/>
            <a:p/>
          </p:txBody>
        </p:sp>
        <p:sp>
          <p:nvSpPr>
            <p:cNvPr id="29" name="pl29"/>
            <p:cNvSpPr/>
            <p:nvPr/>
          </p:nvSpPr>
          <p:spPr>
            <a:xfrm>
              <a:off x="4809480" y="2286040"/>
              <a:ext cx="3111195" cy="963003"/>
            </a:xfrm>
            <a:custGeom>
              <a:avLst/>
              <a:pathLst>
                <a:path w="3111195" h="963003">
                  <a:moveTo>
                    <a:pt x="0" y="662065"/>
                  </a:moveTo>
                  <a:lnTo>
                    <a:pt x="259266" y="963003"/>
                  </a:lnTo>
                  <a:lnTo>
                    <a:pt x="518532" y="421314"/>
                  </a:lnTo>
                  <a:lnTo>
                    <a:pt x="777798" y="120375"/>
                  </a:lnTo>
                  <a:lnTo>
                    <a:pt x="1037065" y="30093"/>
                  </a:lnTo>
                  <a:lnTo>
                    <a:pt x="1296331" y="120375"/>
                  </a:lnTo>
                  <a:lnTo>
                    <a:pt x="1555597" y="60187"/>
                  </a:lnTo>
                  <a:lnTo>
                    <a:pt x="1814863" y="210657"/>
                  </a:lnTo>
                  <a:lnTo>
                    <a:pt x="2074130" y="451408"/>
                  </a:lnTo>
                  <a:lnTo>
                    <a:pt x="2333396" y="150469"/>
                  </a:lnTo>
                  <a:lnTo>
                    <a:pt x="2592662" y="0"/>
                  </a:lnTo>
                  <a:lnTo>
                    <a:pt x="2851928" y="60187"/>
                  </a:lnTo>
                  <a:lnTo>
                    <a:pt x="3111195" y="270844"/>
                  </a:lnTo>
                </a:path>
              </a:pathLst>
            </a:custGeom>
            <a:ln w="27101" cap="flat">
              <a:solidFill>
                <a:srgbClr val="00BFC4">
                  <a:alpha val="100000"/>
                </a:srgbClr>
              </a:solidFill>
              <a:prstDash val="solid"/>
              <a:round/>
            </a:ln>
          </p:spPr>
          <p:txBody>
            <a:bodyPr/>
            <a:lstStyle/>
            <a:p/>
          </p:txBody>
        </p:sp>
        <p:sp>
          <p:nvSpPr>
            <p:cNvPr id="30" name="pl30"/>
            <p:cNvSpPr/>
            <p:nvPr/>
          </p:nvSpPr>
          <p:spPr>
            <a:xfrm>
              <a:off x="6105812" y="3218950"/>
              <a:ext cx="1814863" cy="1414411"/>
            </a:xfrm>
            <a:custGeom>
              <a:avLst/>
              <a:pathLst>
                <a:path w="1814863" h="1414411">
                  <a:moveTo>
                    <a:pt x="0" y="963003"/>
                  </a:moveTo>
                  <a:lnTo>
                    <a:pt x="259266" y="1324130"/>
                  </a:lnTo>
                  <a:lnTo>
                    <a:pt x="518532" y="1414411"/>
                  </a:lnTo>
                  <a:lnTo>
                    <a:pt x="777798" y="993097"/>
                  </a:lnTo>
                  <a:lnTo>
                    <a:pt x="1037065" y="1233848"/>
                  </a:lnTo>
                  <a:lnTo>
                    <a:pt x="1296331" y="451408"/>
                  </a:lnTo>
                  <a:lnTo>
                    <a:pt x="1555597" y="180563"/>
                  </a:lnTo>
                  <a:lnTo>
                    <a:pt x="1814863"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759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54860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5185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1805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63888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548903" y="306019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771104" y="290972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067435" y="414357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076" y="2477975"/>
              <a:ext cx="243865" cy="74222"/>
            </a:xfrm>
            <a:custGeom>
              <a:avLst/>
              <a:pathLst>
                <a:path w="243865" h="74222">
                  <a:moveTo>
                    <a:pt x="243865" y="0"/>
                  </a:moveTo>
                  <a:lnTo>
                    <a:pt x="0" y="74222"/>
                  </a:lnTo>
                </a:path>
              </a:pathLst>
            </a:custGeom>
          </p:spPr>
          <p:txBody>
            <a:bodyPr/>
            <a:lstStyle/>
            <a:p/>
          </p:txBody>
        </p:sp>
        <p:sp>
          <p:nvSpPr>
            <p:cNvPr id="41" name="pl41"/>
            <p:cNvSpPr/>
            <p:nvPr/>
          </p:nvSpPr>
          <p:spPr>
            <a:xfrm>
              <a:off x="7934212" y="2592512"/>
              <a:ext cx="245730" cy="100445"/>
            </a:xfrm>
            <a:custGeom>
              <a:avLst/>
              <a:pathLst>
                <a:path w="245730" h="100445">
                  <a:moveTo>
                    <a:pt x="245730" y="100445"/>
                  </a:moveTo>
                  <a:lnTo>
                    <a:pt x="0" y="0"/>
                  </a:lnTo>
                </a:path>
              </a:pathLst>
            </a:custGeom>
          </p:spPr>
          <p:txBody>
            <a:bodyPr/>
            <a:lstStyle/>
            <a:p/>
          </p:txBody>
        </p:sp>
        <p:sp>
          <p:nvSpPr>
            <p:cNvPr id="42" name="pl42"/>
            <p:cNvSpPr/>
            <p:nvPr/>
          </p:nvSpPr>
          <p:spPr>
            <a:xfrm>
              <a:off x="7930806" y="2804234"/>
              <a:ext cx="249136" cy="162265"/>
            </a:xfrm>
            <a:custGeom>
              <a:avLst/>
              <a:pathLst>
                <a:path w="249136" h="162265">
                  <a:moveTo>
                    <a:pt x="249136" y="162265"/>
                  </a:moveTo>
                  <a:lnTo>
                    <a:pt x="0" y="0"/>
                  </a:lnTo>
                </a:path>
              </a:pathLst>
            </a:custGeom>
          </p:spPr>
          <p:txBody>
            <a:bodyPr/>
            <a:lstStyle/>
            <a:p/>
          </p:txBody>
        </p:sp>
        <p:sp>
          <p:nvSpPr>
            <p:cNvPr id="43" name="pl43"/>
            <p:cNvSpPr/>
            <p:nvPr/>
          </p:nvSpPr>
          <p:spPr>
            <a:xfrm>
              <a:off x="7938309" y="3222138"/>
              <a:ext cx="241633" cy="43677"/>
            </a:xfrm>
            <a:custGeom>
              <a:avLst/>
              <a:pathLst>
                <a:path w="241633" h="43677">
                  <a:moveTo>
                    <a:pt x="241633" y="43677"/>
                  </a:moveTo>
                  <a:lnTo>
                    <a:pt x="0" y="0"/>
                  </a:lnTo>
                </a:path>
              </a:pathLst>
            </a:custGeom>
          </p:spPr>
          <p:txBody>
            <a:bodyPr/>
            <a:lstStyle/>
            <a:p/>
          </p:txBody>
        </p:sp>
        <p:sp>
          <p:nvSpPr>
            <p:cNvPr id="44" name="pg44"/>
            <p:cNvSpPr/>
            <p:nvPr/>
          </p:nvSpPr>
          <p:spPr>
            <a:xfrm>
              <a:off x="8111362" y="236043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40127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85%</a:t>
              </a:r>
            </a:p>
          </p:txBody>
        </p:sp>
        <p:sp>
          <p:nvSpPr>
            <p:cNvPr id="46" name="pg46"/>
            <p:cNvSpPr/>
            <p:nvPr/>
          </p:nvSpPr>
          <p:spPr>
            <a:xfrm>
              <a:off x="8111362" y="263285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67369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84%</a:t>
              </a:r>
            </a:p>
          </p:txBody>
        </p:sp>
        <p:sp>
          <p:nvSpPr>
            <p:cNvPr id="48" name="pg48"/>
            <p:cNvSpPr/>
            <p:nvPr/>
          </p:nvSpPr>
          <p:spPr>
            <a:xfrm>
              <a:off x="8111362" y="290576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34222" y="294661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77%</a:t>
              </a:r>
            </a:p>
          </p:txBody>
        </p:sp>
        <p:sp>
          <p:nvSpPr>
            <p:cNvPr id="50" name="pg50"/>
            <p:cNvSpPr/>
            <p:nvPr/>
          </p:nvSpPr>
          <p:spPr>
            <a:xfrm>
              <a:off x="8111362" y="318049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22133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63%</a:t>
              </a:r>
            </a:p>
          </p:txBody>
        </p:sp>
        <p:sp>
          <p:nvSpPr>
            <p:cNvPr id="52" name="pg52"/>
            <p:cNvSpPr/>
            <p:nvPr/>
          </p:nvSpPr>
          <p:spPr>
            <a:xfrm>
              <a:off x="1503582" y="251452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302" y="25583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81</a:t>
              </a:r>
            </a:p>
          </p:txBody>
        </p:sp>
        <p:sp>
          <p:nvSpPr>
            <p:cNvPr id="54" name="pg54"/>
            <p:cNvSpPr/>
            <p:nvPr/>
          </p:nvSpPr>
          <p:spPr>
            <a:xfrm>
              <a:off x="5651755" y="293478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697475" y="2978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67</a:t>
              </a:r>
            </a:p>
          </p:txBody>
        </p:sp>
        <p:sp>
          <p:nvSpPr>
            <p:cNvPr id="56" name="pg56"/>
            <p:cNvSpPr/>
            <p:nvPr/>
          </p:nvSpPr>
          <p:spPr>
            <a:xfrm>
              <a:off x="4873769" y="278492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919489" y="283027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72</a:t>
              </a:r>
            </a:p>
          </p:txBody>
        </p:sp>
        <p:sp>
          <p:nvSpPr>
            <p:cNvPr id="58" name="pg58"/>
            <p:cNvSpPr/>
            <p:nvPr/>
          </p:nvSpPr>
          <p:spPr>
            <a:xfrm>
              <a:off x="5809060" y="416385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854780" y="42075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31</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081677" y="1704354"/>
              <a:ext cx="171487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Guatemala,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Guatemala has all 4 of the  SDG vaccines.
In 2025, Guatemala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10 percentage points from 96% in 2024 to 86% in 2025.
• DTP3 coverage declined 13 percentage points from 90% in 2024 to 77% in 2025.
• There were there were 37,000 more zero-dose children in 2025. This leaves 52,000 children without vaccination, vulnerable to vaccine-preventable diseases and a further 34,000 with incomplete protection.
• Guatemala accounted for 5.4% of zero-dose children in Latin America and the Caribbean (LACR) and 0.4% of zero-dose children globally.
• MCV1 coverage declined 1 percentage point from 91% in 2024 to 90% in 2025. There were 37,000 children who missed out on the first measles vaccination.
• MCV2 coverage increased 5 percentage points from 79% in 2024 to 84% in 2025.
• Last dose coverage of HPV vaccination (HPVc) among girls increased from 57% to 63%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Guatemala,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Guatemala.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P7TF5XRZ5TZD-1674051314-8227</_dlc_DocId>
    <_dlc_DocIdUrl xmlns="5ce71423-0d49-4a04-8822-86064e799dcd">
      <Url>https://unicef.sharepoint.com/teams/DAPM-DataComm/_layouts/15/DocIdRedir.aspx?ID=P7TF5XRZ5TZD-1674051314-8227</Url>
      <Description>P7TF5XRZ5TZD-1674051314-8227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76BA63A-2D37-454F-B1FC-1352ECBC966C}"/>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2026-07-10T23:08:55Z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ea92e882-ef67-44a8-950c-92a29be49b0f</vt:lpwstr>
  </property>
</Properties>
</file>